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8"/>
  </p:notesMasterIdLst>
  <p:sldIdLst>
    <p:sldId id="256" r:id="rId2"/>
    <p:sldId id="325" r:id="rId3"/>
    <p:sldId id="342" r:id="rId4"/>
    <p:sldId id="280" r:id="rId5"/>
    <p:sldId id="289" r:id="rId6"/>
    <p:sldId id="290" r:id="rId7"/>
    <p:sldId id="285" r:id="rId8"/>
    <p:sldId id="286" r:id="rId9"/>
    <p:sldId id="281" r:id="rId10"/>
    <p:sldId id="292" r:id="rId11"/>
    <p:sldId id="317" r:id="rId12"/>
    <p:sldId id="318" r:id="rId13"/>
    <p:sldId id="291" r:id="rId14"/>
    <p:sldId id="282" r:id="rId15"/>
    <p:sldId id="359" r:id="rId16"/>
    <p:sldId id="324" r:id="rId17"/>
    <p:sldId id="259" r:id="rId18"/>
    <p:sldId id="363" r:id="rId19"/>
    <p:sldId id="321" r:id="rId20"/>
    <p:sldId id="262" r:id="rId21"/>
    <p:sldId id="343" r:id="rId22"/>
    <p:sldId id="360" r:id="rId23"/>
    <p:sldId id="323" r:id="rId24"/>
    <p:sldId id="264" r:id="rId25"/>
    <p:sldId id="319" r:id="rId26"/>
    <p:sldId id="314" r:id="rId27"/>
    <p:sldId id="283" r:id="rId28"/>
    <p:sldId id="316" r:id="rId29"/>
    <p:sldId id="320" r:id="rId30"/>
    <p:sldId id="327" r:id="rId31"/>
    <p:sldId id="355" r:id="rId32"/>
    <p:sldId id="267" r:id="rId33"/>
    <p:sldId id="345" r:id="rId34"/>
    <p:sldId id="361" r:id="rId35"/>
    <p:sldId id="257" r:id="rId36"/>
    <p:sldId id="326" r:id="rId37"/>
    <p:sldId id="357" r:id="rId38"/>
    <p:sldId id="356" r:id="rId39"/>
    <p:sldId id="362" r:id="rId40"/>
    <p:sldId id="348" r:id="rId41"/>
    <p:sldId id="351" r:id="rId42"/>
    <p:sldId id="354" r:id="rId43"/>
    <p:sldId id="358" r:id="rId44"/>
    <p:sldId id="340" r:id="rId45"/>
    <p:sldId id="341" r:id="rId46"/>
    <p:sldId id="339" r:id="rId47"/>
    <p:sldId id="273" r:id="rId48"/>
    <p:sldId id="312" r:id="rId49"/>
    <p:sldId id="295" r:id="rId50"/>
    <p:sldId id="296" r:id="rId51"/>
    <p:sldId id="313" r:id="rId52"/>
    <p:sldId id="299" r:id="rId53"/>
    <p:sldId id="297" r:id="rId54"/>
    <p:sldId id="298" r:id="rId55"/>
    <p:sldId id="364" r:id="rId56"/>
    <p:sldId id="311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C9B2F10E-C111-4213-A9CC-04F47A6FCF30}">
          <p14:sldIdLst>
            <p14:sldId id="256"/>
          </p14:sldIdLst>
        </p14:section>
        <p14:section name="Recent Developments and Current Practices" id="{28C9EC4F-E41F-4F62-A4F7-97879D58886A}">
          <p14:sldIdLst>
            <p14:sldId id="325"/>
            <p14:sldId id="342"/>
            <p14:sldId id="280"/>
            <p14:sldId id="289"/>
            <p14:sldId id="290"/>
            <p14:sldId id="285"/>
            <p14:sldId id="286"/>
            <p14:sldId id="281"/>
            <p14:sldId id="292"/>
            <p14:sldId id="317"/>
            <p14:sldId id="318"/>
            <p14:sldId id="291"/>
            <p14:sldId id="282"/>
            <p14:sldId id="359"/>
          </p14:sldIdLst>
        </p14:section>
        <p14:section name="Rationale for ABCD Smooth Basis Modeling" id="{CC13513A-C15B-4853-BCDC-9BD4A0998828}">
          <p14:sldIdLst>
            <p14:sldId id="324"/>
            <p14:sldId id="259"/>
            <p14:sldId id="363"/>
            <p14:sldId id="321"/>
            <p14:sldId id="262"/>
            <p14:sldId id="343"/>
            <p14:sldId id="360"/>
          </p14:sldIdLst>
        </p14:section>
        <p14:section name="Relation Between Continuous and Simple Basis" id="{33F3922D-B46F-4FA2-8968-1587BE32260C}">
          <p14:sldIdLst>
            <p14:sldId id="323"/>
            <p14:sldId id="264"/>
            <p14:sldId id="319"/>
            <p14:sldId id="314"/>
            <p14:sldId id="283"/>
            <p14:sldId id="316"/>
            <p14:sldId id="320"/>
            <p14:sldId id="327"/>
            <p14:sldId id="355"/>
            <p14:sldId id="267"/>
            <p14:sldId id="345"/>
            <p14:sldId id="361"/>
            <p14:sldId id="257"/>
          </p14:sldIdLst>
        </p14:section>
        <p14:section name="Other Tenors" id="{8774E54A-4C1A-490D-BE30-F5390EC36A33}">
          <p14:sldIdLst>
            <p14:sldId id="326"/>
            <p14:sldId id="357"/>
            <p14:sldId id="356"/>
            <p14:sldId id="362"/>
            <p14:sldId id="348"/>
            <p14:sldId id="351"/>
            <p14:sldId id="354"/>
          </p14:sldIdLst>
        </p14:section>
        <p14:section name="Tenor Dominance" id="{BE161615-BE3D-438F-ADEA-CA07CACCD479}">
          <p14:sldIdLst>
            <p14:sldId id="358"/>
          </p14:sldIdLst>
        </p14:section>
        <p14:section name="Conclusion" id="{202EEB75-DC5F-4019-BF37-7416E642E597}">
          <p14:sldIdLst>
            <p14:sldId id="340"/>
            <p14:sldId id="341"/>
          </p14:sldIdLst>
        </p14:section>
        <p14:section name="Appendix: Estimation of First Pillar" id="{674D3E5E-4739-462B-913E-69ED5F9A5313}">
          <p14:sldIdLst>
            <p14:sldId id="339"/>
            <p14:sldId id="273"/>
            <p14:sldId id="312"/>
            <p14:sldId id="295"/>
            <p14:sldId id="296"/>
            <p14:sldId id="313"/>
            <p14:sldId id="299"/>
            <p14:sldId id="297"/>
            <p14:sldId id="298"/>
          </p14:sldIdLst>
        </p14:section>
        <p14:section name="Appendix: Derivation of Equivalence Formulas" id="{FCA9811C-EC1A-4B3A-B0FA-0571257CF449}">
          <p14:sldIdLst/>
        </p14:section>
        <p14:section name="Bibliography" id="{5217D62F-D3ED-49D0-8961-F08A309E9EC8}">
          <p14:sldIdLst>
            <p14:sldId id="364"/>
            <p14:sldId id="31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34" autoAdjust="0"/>
    <p:restoredTop sz="93606" autoAdjust="0"/>
  </p:normalViewPr>
  <p:slideViewPr>
    <p:cSldViewPr showGuides="1">
      <p:cViewPr varScale="1">
        <p:scale>
          <a:sx n="69" d="100"/>
          <a:sy n="69" d="100"/>
        </p:scale>
        <p:origin x="-12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62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30"/>
    </p:cViewPr>
  </p:sorterViewPr>
  <p:notesViewPr>
    <p:cSldViewPr showGuides="1">
      <p:cViewPr varScale="1">
        <p:scale>
          <a:sx n="81" d="100"/>
          <a:sy n="81" d="100"/>
        </p:scale>
        <p:origin x="-193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mazzocchi\Dropbox\QUM%202015\Excel%20Files\PaperWorkbook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mazzocchi\Dropbox\QUM%202015\Excel%20Files\PaperWorkbook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mazzocchi\Dropbox\QUM%202015\Excel%20Files\PaperWorkbook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mazzocchi\Dropbox\QUM%202015\Excel%20Files\BasisCalibratio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mazzocchi\Dropbox\QUM%202015\Excel%20Files\BasisCalibration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mazzocchi\Dropbox\QUM%202015\Excel%20Files\BasisCalibration_Increment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9.8594597072745815E-2"/>
          <c:y val="4.7438888888888892E-2"/>
          <c:w val="0.85794756944444439"/>
          <c:h val="0.81029907407407409"/>
        </c:manualLayout>
      </c:layout>
      <c:scatterChart>
        <c:scatterStyle val="lineMarker"/>
        <c:varyColors val="0"/>
        <c:ser>
          <c:idx val="0"/>
          <c:order val="0"/>
          <c:tx>
            <c:strRef>
              <c:f>SimpleBasisBootstrap!$AL$1</c:f>
              <c:strCache>
                <c:ptCount val="1"/>
                <c:pt idx="0">
                  <c:v>Legacy Curve Basis</c:v>
                </c:pt>
              </c:strCache>
            </c:strRef>
          </c:tx>
          <c:spPr>
            <a:ln w="19050">
              <a:noFill/>
            </a:ln>
          </c:spPr>
          <c:xVal>
            <c:numRef>
              <c:f>SimpleBasisBootstrap!$AM$3:$AM$63</c:f>
              <c:numCache>
                <c:formatCode>ddd\,\ dd\-mmm\-yyyy</c:formatCode>
                <c:ptCount val="61"/>
                <c:pt idx="0">
                  <c:v>42426</c:v>
                </c:pt>
                <c:pt idx="1">
                  <c:v>42458</c:v>
                </c:pt>
                <c:pt idx="2">
                  <c:v>42486</c:v>
                </c:pt>
                <c:pt idx="3">
                  <c:v>42520</c:v>
                </c:pt>
                <c:pt idx="4">
                  <c:v>42548</c:v>
                </c:pt>
                <c:pt idx="5">
                  <c:v>42577</c:v>
                </c:pt>
                <c:pt idx="6">
                  <c:v>42611</c:v>
                </c:pt>
                <c:pt idx="7">
                  <c:v>42640</c:v>
                </c:pt>
                <c:pt idx="8">
                  <c:v>42669</c:v>
                </c:pt>
                <c:pt idx="9">
                  <c:v>42702</c:v>
                </c:pt>
                <c:pt idx="10">
                  <c:v>42731</c:v>
                </c:pt>
                <c:pt idx="11">
                  <c:v>42761</c:v>
                </c:pt>
                <c:pt idx="12">
                  <c:v>42794</c:v>
                </c:pt>
                <c:pt idx="13">
                  <c:v>42821</c:v>
                </c:pt>
                <c:pt idx="14">
                  <c:v>42851</c:v>
                </c:pt>
                <c:pt idx="15">
                  <c:v>42884</c:v>
                </c:pt>
                <c:pt idx="16">
                  <c:v>42913</c:v>
                </c:pt>
                <c:pt idx="17">
                  <c:v>42942</c:v>
                </c:pt>
                <c:pt idx="18">
                  <c:v>42975</c:v>
                </c:pt>
                <c:pt idx="19">
                  <c:v>43339</c:v>
                </c:pt>
                <c:pt idx="20">
                  <c:v>43703</c:v>
                </c:pt>
                <c:pt idx="21">
                  <c:v>44074</c:v>
                </c:pt>
                <c:pt idx="22">
                  <c:v>44439</c:v>
                </c:pt>
                <c:pt idx="23">
                  <c:v>44802</c:v>
                </c:pt>
                <c:pt idx="24">
                  <c:v>45166</c:v>
                </c:pt>
                <c:pt idx="25">
                  <c:v>45530</c:v>
                </c:pt>
                <c:pt idx="26">
                  <c:v>45895</c:v>
                </c:pt>
                <c:pt idx="27">
                  <c:v>46265</c:v>
                </c:pt>
                <c:pt idx="28">
                  <c:v>46629</c:v>
                </c:pt>
                <c:pt idx="29">
                  <c:v>46993</c:v>
                </c:pt>
                <c:pt idx="30">
                  <c:v>47357</c:v>
                </c:pt>
                <c:pt idx="31">
                  <c:v>47721</c:v>
                </c:pt>
                <c:pt idx="32">
                  <c:v>48086</c:v>
                </c:pt>
                <c:pt idx="33">
                  <c:v>48457</c:v>
                </c:pt>
                <c:pt idx="34">
                  <c:v>48820</c:v>
                </c:pt>
                <c:pt idx="35">
                  <c:v>49184</c:v>
                </c:pt>
                <c:pt idx="36">
                  <c:v>49548</c:v>
                </c:pt>
                <c:pt idx="37">
                  <c:v>49913</c:v>
                </c:pt>
                <c:pt idx="38">
                  <c:v>50283</c:v>
                </c:pt>
                <c:pt idx="39">
                  <c:v>50648</c:v>
                </c:pt>
                <c:pt idx="40">
                  <c:v>51011</c:v>
                </c:pt>
                <c:pt idx="41">
                  <c:v>51375</c:v>
                </c:pt>
                <c:pt idx="42">
                  <c:v>51739</c:v>
                </c:pt>
                <c:pt idx="43">
                  <c:v>52104</c:v>
                </c:pt>
                <c:pt idx="44">
                  <c:v>52469</c:v>
                </c:pt>
                <c:pt idx="45">
                  <c:v>52838</c:v>
                </c:pt>
                <c:pt idx="46">
                  <c:v>53202</c:v>
                </c:pt>
                <c:pt idx="47">
                  <c:v>55029</c:v>
                </c:pt>
                <c:pt idx="48">
                  <c:v>56856</c:v>
                </c:pt>
                <c:pt idx="49">
                  <c:v>60510</c:v>
                </c:pt>
                <c:pt idx="50">
                  <c:v>64157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</c:numCache>
            </c:numRef>
          </c:xVal>
          <c:yVal>
            <c:numRef>
              <c:f>SimpleBasisBootstrap!$AN$3:$AN$63</c:f>
              <c:numCache>
                <c:formatCode>0.0000%</c:formatCode>
                <c:ptCount val="61"/>
                <c:pt idx="0">
                  <c:v>2.4929351276132394E-3</c:v>
                </c:pt>
                <c:pt idx="1">
                  <c:v>2.5492605031201621E-3</c:v>
                </c:pt>
                <c:pt idx="2">
                  <c:v>2.5850531629903794E-3</c:v>
                </c:pt>
                <c:pt idx="3">
                  <c:v>2.6296858260118098E-3</c:v>
                </c:pt>
                <c:pt idx="4">
                  <c:v>2.65378072528213E-3</c:v>
                </c:pt>
                <c:pt idx="5">
                  <c:v>2.6927913698034166E-3</c:v>
                </c:pt>
                <c:pt idx="6">
                  <c:v>2.7195905080811102E-3</c:v>
                </c:pt>
                <c:pt idx="7">
                  <c:v>2.7355943890090824E-3</c:v>
                </c:pt>
                <c:pt idx="8">
                  <c:v>2.7807703734887665E-3</c:v>
                </c:pt>
                <c:pt idx="9">
                  <c:v>2.787480215969741E-3</c:v>
                </c:pt>
                <c:pt idx="10">
                  <c:v>2.8001030362884089E-3</c:v>
                </c:pt>
                <c:pt idx="11">
                  <c:v>2.8390465879300567E-3</c:v>
                </c:pt>
                <c:pt idx="12">
                  <c:v>2.8562278449503885E-3</c:v>
                </c:pt>
                <c:pt idx="13">
                  <c:v>2.8714128934635647E-3</c:v>
                </c:pt>
                <c:pt idx="14">
                  <c:v>2.9026795693428025E-3</c:v>
                </c:pt>
                <c:pt idx="15">
                  <c:v>2.9311293477107332E-3</c:v>
                </c:pt>
                <c:pt idx="16">
                  <c:v>2.9583601659053426E-3</c:v>
                </c:pt>
                <c:pt idx="17">
                  <c:v>2.990800342852074E-3</c:v>
                </c:pt>
                <c:pt idx="18">
                  <c:v>3.0077992881964669E-3</c:v>
                </c:pt>
                <c:pt idx="19">
                  <c:v>3.035953715033542E-3</c:v>
                </c:pt>
                <c:pt idx="20">
                  <c:v>3.1501225186439264E-3</c:v>
                </c:pt>
                <c:pt idx="21">
                  <c:v>3.0756906813623757E-3</c:v>
                </c:pt>
                <c:pt idx="22">
                  <c:v>2.5927560160147727E-3</c:v>
                </c:pt>
                <c:pt idx="23">
                  <c:v>2.4891893560859482E-3</c:v>
                </c:pt>
                <c:pt idx="24">
                  <c:v>2.2535571646597544E-3</c:v>
                </c:pt>
                <c:pt idx="25">
                  <c:v>2.0710393357939571E-3</c:v>
                </c:pt>
                <c:pt idx="26">
                  <c:v>2.0292253643334375E-3</c:v>
                </c:pt>
                <c:pt idx="27">
                  <c:v>1.7930323955679933E-3</c:v>
                </c:pt>
                <c:pt idx="28">
                  <c:v>1.8289682217483526E-3</c:v>
                </c:pt>
                <c:pt idx="29">
                  <c:v>1.6737643152312555E-3</c:v>
                </c:pt>
                <c:pt idx="30">
                  <c:v>1.3913317373406477E-3</c:v>
                </c:pt>
                <c:pt idx="31">
                  <c:v>1.2598323153918001E-3</c:v>
                </c:pt>
                <c:pt idx="32">
                  <c:v>1.1826735973104966E-3</c:v>
                </c:pt>
                <c:pt idx="33">
                  <c:v>9.4513673439865047E-4</c:v>
                </c:pt>
                <c:pt idx="34">
                  <c:v>7.0001756929596176E-4</c:v>
                </c:pt>
                <c:pt idx="35">
                  <c:v>7.3302077409443181E-4</c:v>
                </c:pt>
                <c:pt idx="36">
                  <c:v>5.5563347353648242E-4</c:v>
                </c:pt>
                <c:pt idx="37">
                  <c:v>5.3902270755900109E-4</c:v>
                </c:pt>
                <c:pt idx="38">
                  <c:v>6.8949573808910029E-4</c:v>
                </c:pt>
                <c:pt idx="39">
                  <c:v>6.769141587732036E-4</c:v>
                </c:pt>
                <c:pt idx="40">
                  <c:v>7.0234206215358773E-4</c:v>
                </c:pt>
                <c:pt idx="41">
                  <c:v>8.3507388452458246E-4</c:v>
                </c:pt>
                <c:pt idx="42">
                  <c:v>6.8737806617125662E-4</c:v>
                </c:pt>
                <c:pt idx="43">
                  <c:v>6.9550476231163526E-4</c:v>
                </c:pt>
                <c:pt idx="44">
                  <c:v>5.8941555734550767E-4</c:v>
                </c:pt>
                <c:pt idx="45">
                  <c:v>6.0371835862821355E-4</c:v>
                </c:pt>
                <c:pt idx="46">
                  <c:v>2.3803719637828687E-4</c:v>
                </c:pt>
                <c:pt idx="47">
                  <c:v>5.3529300165384638E-4</c:v>
                </c:pt>
                <c:pt idx="48">
                  <c:v>5.1947318426858943E-4</c:v>
                </c:pt>
                <c:pt idx="49">
                  <c:v>4.1620460194224593E-4</c:v>
                </c:pt>
                <c:pt idx="50">
                  <c:v>6.242976656382123E-4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336512"/>
        <c:axId val="94338048"/>
      </c:scatterChart>
      <c:valAx>
        <c:axId val="94336512"/>
        <c:scaling>
          <c:orientation val="minMax"/>
          <c:max val="64550"/>
          <c:min val="42426"/>
        </c:scaling>
        <c:delete val="0"/>
        <c:axPos val="b"/>
        <c:numFmt formatCode="[$-409]mmm\-yy;@" sourceLinked="0"/>
        <c:majorTickMark val="out"/>
        <c:minorTickMark val="none"/>
        <c:tickLblPos val="nextTo"/>
        <c:txPr>
          <a:bodyPr rot="-2700000"/>
          <a:lstStyle/>
          <a:p>
            <a:pPr>
              <a:defRPr/>
            </a:pPr>
            <a:endParaRPr lang="it-IT"/>
          </a:p>
        </c:txPr>
        <c:crossAx val="94338048"/>
        <c:crosses val="autoZero"/>
        <c:crossBetween val="midCat"/>
        <c:majorUnit val="1825"/>
      </c:valAx>
      <c:valAx>
        <c:axId val="94338048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0.00%" sourceLinked="0"/>
        <c:majorTickMark val="out"/>
        <c:minorTickMark val="none"/>
        <c:tickLblPos val="nextTo"/>
        <c:crossAx val="9433651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604416666666667"/>
          <c:y val="0.16641111111111112"/>
          <c:w val="0.29124583333333331"/>
          <c:h val="0.11127376543209877"/>
        </c:manualLayout>
      </c:layout>
      <c:overlay val="0"/>
    </c:legend>
    <c:plotVisOnly val="1"/>
    <c:dispBlanksAs val="gap"/>
    <c:showDLblsOverMax val="0"/>
  </c:chart>
  <c:spPr>
    <a:ln>
      <a:solidFill>
        <a:schemeClr val="tx1">
          <a:lumMod val="50000"/>
          <a:lumOff val="50000"/>
        </a:schemeClr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8594597072745815E-2"/>
          <c:y val="4.7438888888888892E-2"/>
          <c:w val="0.85794756944444439"/>
          <c:h val="0.81029907407407409"/>
        </c:manualLayout>
      </c:layout>
      <c:scatterChart>
        <c:scatterStyle val="lineMarker"/>
        <c:varyColors val="0"/>
        <c:ser>
          <c:idx val="0"/>
          <c:order val="0"/>
          <c:tx>
            <c:strRef>
              <c:f>SimpleBasisBootstrap!$AL$1</c:f>
              <c:strCache>
                <c:ptCount val="1"/>
                <c:pt idx="0">
                  <c:v>Legacy Curve Basis</c:v>
                </c:pt>
              </c:strCache>
            </c:strRef>
          </c:tx>
          <c:spPr>
            <a:ln w="19050">
              <a:noFill/>
            </a:ln>
          </c:spPr>
          <c:xVal>
            <c:numRef>
              <c:f>SimpleBasisBootstrap!$AM$3:$AM$63</c:f>
              <c:numCache>
                <c:formatCode>ddd\,\ dd\-mmm\-yyyy</c:formatCode>
                <c:ptCount val="61"/>
                <c:pt idx="0">
                  <c:v>42426</c:v>
                </c:pt>
                <c:pt idx="1">
                  <c:v>42458</c:v>
                </c:pt>
                <c:pt idx="2">
                  <c:v>42486</c:v>
                </c:pt>
                <c:pt idx="3">
                  <c:v>42520</c:v>
                </c:pt>
                <c:pt idx="4">
                  <c:v>42548</c:v>
                </c:pt>
                <c:pt idx="5">
                  <c:v>42577</c:v>
                </c:pt>
                <c:pt idx="6">
                  <c:v>42611</c:v>
                </c:pt>
                <c:pt idx="7">
                  <c:v>42640</c:v>
                </c:pt>
                <c:pt idx="8">
                  <c:v>42669</c:v>
                </c:pt>
                <c:pt idx="9">
                  <c:v>42702</c:v>
                </c:pt>
                <c:pt idx="10">
                  <c:v>42731</c:v>
                </c:pt>
                <c:pt idx="11">
                  <c:v>42761</c:v>
                </c:pt>
                <c:pt idx="12">
                  <c:v>42794</c:v>
                </c:pt>
                <c:pt idx="13">
                  <c:v>42821</c:v>
                </c:pt>
                <c:pt idx="14">
                  <c:v>42851</c:v>
                </c:pt>
                <c:pt idx="15">
                  <c:v>42884</c:v>
                </c:pt>
                <c:pt idx="16">
                  <c:v>42913</c:v>
                </c:pt>
                <c:pt idx="17">
                  <c:v>42942</c:v>
                </c:pt>
                <c:pt idx="18">
                  <c:v>42975</c:v>
                </c:pt>
                <c:pt idx="19">
                  <c:v>43339</c:v>
                </c:pt>
                <c:pt idx="20">
                  <c:v>43703</c:v>
                </c:pt>
                <c:pt idx="21">
                  <c:v>44074</c:v>
                </c:pt>
                <c:pt idx="22">
                  <c:v>44439</c:v>
                </c:pt>
                <c:pt idx="23">
                  <c:v>44802</c:v>
                </c:pt>
                <c:pt idx="24">
                  <c:v>45166</c:v>
                </c:pt>
                <c:pt idx="25">
                  <c:v>45530</c:v>
                </c:pt>
                <c:pt idx="26">
                  <c:v>45895</c:v>
                </c:pt>
                <c:pt idx="27">
                  <c:v>46265</c:v>
                </c:pt>
                <c:pt idx="28">
                  <c:v>46629</c:v>
                </c:pt>
                <c:pt idx="29">
                  <c:v>46993</c:v>
                </c:pt>
                <c:pt idx="30">
                  <c:v>47357</c:v>
                </c:pt>
                <c:pt idx="31">
                  <c:v>47721</c:v>
                </c:pt>
                <c:pt idx="32">
                  <c:v>48086</c:v>
                </c:pt>
                <c:pt idx="33">
                  <c:v>48457</c:v>
                </c:pt>
                <c:pt idx="34">
                  <c:v>48820</c:v>
                </c:pt>
                <c:pt idx="35">
                  <c:v>49184</c:v>
                </c:pt>
                <c:pt idx="36">
                  <c:v>49548</c:v>
                </c:pt>
                <c:pt idx="37">
                  <c:v>49913</c:v>
                </c:pt>
                <c:pt idx="38">
                  <c:v>50283</c:v>
                </c:pt>
                <c:pt idx="39">
                  <c:v>50648</c:v>
                </c:pt>
                <c:pt idx="40">
                  <c:v>51011</c:v>
                </c:pt>
                <c:pt idx="41">
                  <c:v>51375</c:v>
                </c:pt>
                <c:pt idx="42">
                  <c:v>51739</c:v>
                </c:pt>
                <c:pt idx="43">
                  <c:v>52104</c:v>
                </c:pt>
                <c:pt idx="44">
                  <c:v>52469</c:v>
                </c:pt>
                <c:pt idx="45">
                  <c:v>52838</c:v>
                </c:pt>
                <c:pt idx="46">
                  <c:v>53202</c:v>
                </c:pt>
                <c:pt idx="47">
                  <c:v>55029</c:v>
                </c:pt>
                <c:pt idx="48">
                  <c:v>56856</c:v>
                </c:pt>
                <c:pt idx="49">
                  <c:v>60510</c:v>
                </c:pt>
                <c:pt idx="50">
                  <c:v>64157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</c:numCache>
            </c:numRef>
          </c:xVal>
          <c:yVal>
            <c:numRef>
              <c:f>SimpleBasisBootstrap!$AN$3:$AN$63</c:f>
              <c:numCache>
                <c:formatCode>0.0000%</c:formatCode>
                <c:ptCount val="61"/>
                <c:pt idx="0">
                  <c:v>2.4929351276132394E-3</c:v>
                </c:pt>
                <c:pt idx="1">
                  <c:v>2.5492605031201621E-3</c:v>
                </c:pt>
                <c:pt idx="2">
                  <c:v>2.5850531629903794E-3</c:v>
                </c:pt>
                <c:pt idx="3">
                  <c:v>2.6296858260118098E-3</c:v>
                </c:pt>
                <c:pt idx="4">
                  <c:v>2.65378072528213E-3</c:v>
                </c:pt>
                <c:pt idx="5">
                  <c:v>2.6927913698034166E-3</c:v>
                </c:pt>
                <c:pt idx="6">
                  <c:v>2.7195905080811102E-3</c:v>
                </c:pt>
                <c:pt idx="7">
                  <c:v>2.7355943890090824E-3</c:v>
                </c:pt>
                <c:pt idx="8">
                  <c:v>2.7807703734887665E-3</c:v>
                </c:pt>
                <c:pt idx="9">
                  <c:v>2.787480215969741E-3</c:v>
                </c:pt>
                <c:pt idx="10">
                  <c:v>2.8001030362884089E-3</c:v>
                </c:pt>
                <c:pt idx="11">
                  <c:v>2.8390465879300567E-3</c:v>
                </c:pt>
                <c:pt idx="12">
                  <c:v>2.8562278449503885E-3</c:v>
                </c:pt>
                <c:pt idx="13">
                  <c:v>2.8714128934635647E-3</c:v>
                </c:pt>
                <c:pt idx="14">
                  <c:v>2.9026795693428025E-3</c:v>
                </c:pt>
                <c:pt idx="15">
                  <c:v>2.9311293477107332E-3</c:v>
                </c:pt>
                <c:pt idx="16">
                  <c:v>2.9583601659053426E-3</c:v>
                </c:pt>
                <c:pt idx="17">
                  <c:v>2.990800342852074E-3</c:v>
                </c:pt>
                <c:pt idx="18">
                  <c:v>3.0077992881964669E-3</c:v>
                </c:pt>
                <c:pt idx="19">
                  <c:v>3.035953715033542E-3</c:v>
                </c:pt>
                <c:pt idx="20">
                  <c:v>3.1501225186439264E-3</c:v>
                </c:pt>
                <c:pt idx="21">
                  <c:v>3.0756906813623757E-3</c:v>
                </c:pt>
                <c:pt idx="22">
                  <c:v>2.5927560160147727E-3</c:v>
                </c:pt>
                <c:pt idx="23">
                  <c:v>2.4891893560859482E-3</c:v>
                </c:pt>
                <c:pt idx="24">
                  <c:v>2.2535571646597544E-3</c:v>
                </c:pt>
                <c:pt idx="25">
                  <c:v>2.0710393357939571E-3</c:v>
                </c:pt>
                <c:pt idx="26">
                  <c:v>2.0292253643334375E-3</c:v>
                </c:pt>
                <c:pt idx="27">
                  <c:v>1.7930323955679933E-3</c:v>
                </c:pt>
                <c:pt idx="28">
                  <c:v>1.8289682217483526E-3</c:v>
                </c:pt>
                <c:pt idx="29">
                  <c:v>1.6737643152312555E-3</c:v>
                </c:pt>
                <c:pt idx="30">
                  <c:v>1.3913317373406477E-3</c:v>
                </c:pt>
                <c:pt idx="31">
                  <c:v>1.2598323153918001E-3</c:v>
                </c:pt>
                <c:pt idx="32">
                  <c:v>1.1826735973104966E-3</c:v>
                </c:pt>
                <c:pt idx="33">
                  <c:v>9.4513673439865047E-4</c:v>
                </c:pt>
                <c:pt idx="34">
                  <c:v>7.0001756929596176E-4</c:v>
                </c:pt>
                <c:pt idx="35">
                  <c:v>7.3302077409443181E-4</c:v>
                </c:pt>
                <c:pt idx="36">
                  <c:v>5.5563347353648242E-4</c:v>
                </c:pt>
                <c:pt idx="37">
                  <c:v>5.3902270755900109E-4</c:v>
                </c:pt>
                <c:pt idx="38">
                  <c:v>6.8949573808910029E-4</c:v>
                </c:pt>
                <c:pt idx="39">
                  <c:v>6.769141587732036E-4</c:v>
                </c:pt>
                <c:pt idx="40">
                  <c:v>7.0234206215358773E-4</c:v>
                </c:pt>
                <c:pt idx="41">
                  <c:v>8.3507388452458246E-4</c:v>
                </c:pt>
                <c:pt idx="42">
                  <c:v>6.8737806617125662E-4</c:v>
                </c:pt>
                <c:pt idx="43">
                  <c:v>6.9550476231163526E-4</c:v>
                </c:pt>
                <c:pt idx="44">
                  <c:v>5.8941555734550767E-4</c:v>
                </c:pt>
                <c:pt idx="45">
                  <c:v>6.0371835862821355E-4</c:v>
                </c:pt>
                <c:pt idx="46">
                  <c:v>2.3803719637828687E-4</c:v>
                </c:pt>
                <c:pt idx="47">
                  <c:v>5.3529300165384638E-4</c:v>
                </c:pt>
                <c:pt idx="48">
                  <c:v>5.1947318426858943E-4</c:v>
                </c:pt>
                <c:pt idx="49">
                  <c:v>4.1620460194224593E-4</c:v>
                </c:pt>
                <c:pt idx="50">
                  <c:v>6.242976656382123E-4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SimpleBasisBootstrap!$AI$1</c:f>
              <c:strCache>
                <c:ptCount val="1"/>
                <c:pt idx="0">
                  <c:v>Calibrated Simple Basis</c:v>
                </c:pt>
              </c:strCache>
            </c:strRef>
          </c:tx>
          <c:spPr>
            <a:ln w="38100"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SimpleBasisBootstrap!$AI$3:$AI$3508</c:f>
              <c:numCache>
                <c:formatCode>ddd\,\ dd\-mmm\-yyyy</c:formatCode>
                <c:ptCount val="3506"/>
                <c:pt idx="0">
                  <c:v>42426</c:v>
                </c:pt>
                <c:pt idx="1">
                  <c:v>42429</c:v>
                </c:pt>
                <c:pt idx="2">
                  <c:v>42430</c:v>
                </c:pt>
                <c:pt idx="3">
                  <c:v>42431</c:v>
                </c:pt>
                <c:pt idx="4">
                  <c:v>42432</c:v>
                </c:pt>
                <c:pt idx="5">
                  <c:v>42433</c:v>
                </c:pt>
                <c:pt idx="6">
                  <c:v>42436</c:v>
                </c:pt>
                <c:pt idx="7">
                  <c:v>42437</c:v>
                </c:pt>
                <c:pt idx="8">
                  <c:v>42438</c:v>
                </c:pt>
                <c:pt idx="9">
                  <c:v>42439</c:v>
                </c:pt>
                <c:pt idx="10">
                  <c:v>42440</c:v>
                </c:pt>
                <c:pt idx="11">
                  <c:v>42443</c:v>
                </c:pt>
                <c:pt idx="12">
                  <c:v>42444</c:v>
                </c:pt>
                <c:pt idx="13">
                  <c:v>42445</c:v>
                </c:pt>
                <c:pt idx="14">
                  <c:v>42446</c:v>
                </c:pt>
                <c:pt idx="15">
                  <c:v>42447</c:v>
                </c:pt>
                <c:pt idx="16">
                  <c:v>42450</c:v>
                </c:pt>
                <c:pt idx="17">
                  <c:v>42451</c:v>
                </c:pt>
                <c:pt idx="18">
                  <c:v>42452</c:v>
                </c:pt>
                <c:pt idx="19">
                  <c:v>42453</c:v>
                </c:pt>
                <c:pt idx="20">
                  <c:v>42458</c:v>
                </c:pt>
                <c:pt idx="21">
                  <c:v>42459</c:v>
                </c:pt>
                <c:pt idx="22">
                  <c:v>42460</c:v>
                </c:pt>
                <c:pt idx="23">
                  <c:v>42461</c:v>
                </c:pt>
                <c:pt idx="24">
                  <c:v>42464</c:v>
                </c:pt>
                <c:pt idx="25">
                  <c:v>42465</c:v>
                </c:pt>
                <c:pt idx="26">
                  <c:v>42466</c:v>
                </c:pt>
                <c:pt idx="27">
                  <c:v>42467</c:v>
                </c:pt>
                <c:pt idx="28">
                  <c:v>42468</c:v>
                </c:pt>
                <c:pt idx="29">
                  <c:v>42471</c:v>
                </c:pt>
                <c:pt idx="30">
                  <c:v>42472</c:v>
                </c:pt>
                <c:pt idx="31">
                  <c:v>42473</c:v>
                </c:pt>
                <c:pt idx="32">
                  <c:v>42474</c:v>
                </c:pt>
                <c:pt idx="33">
                  <c:v>42475</c:v>
                </c:pt>
                <c:pt idx="34">
                  <c:v>42478</c:v>
                </c:pt>
                <c:pt idx="35">
                  <c:v>42479</c:v>
                </c:pt>
                <c:pt idx="36">
                  <c:v>42480</c:v>
                </c:pt>
                <c:pt idx="37">
                  <c:v>42481</c:v>
                </c:pt>
                <c:pt idx="38">
                  <c:v>42482</c:v>
                </c:pt>
                <c:pt idx="39">
                  <c:v>42485</c:v>
                </c:pt>
                <c:pt idx="40">
                  <c:v>42486</c:v>
                </c:pt>
                <c:pt idx="41">
                  <c:v>42487</c:v>
                </c:pt>
                <c:pt idx="42">
                  <c:v>42488</c:v>
                </c:pt>
                <c:pt idx="43">
                  <c:v>42489</c:v>
                </c:pt>
                <c:pt idx="44">
                  <c:v>42492</c:v>
                </c:pt>
                <c:pt idx="45">
                  <c:v>42493</c:v>
                </c:pt>
                <c:pt idx="46">
                  <c:v>42494</c:v>
                </c:pt>
                <c:pt idx="47">
                  <c:v>42495</c:v>
                </c:pt>
                <c:pt idx="48">
                  <c:v>42496</c:v>
                </c:pt>
                <c:pt idx="49">
                  <c:v>42499</c:v>
                </c:pt>
                <c:pt idx="50">
                  <c:v>42500</c:v>
                </c:pt>
                <c:pt idx="51">
                  <c:v>42501</c:v>
                </c:pt>
                <c:pt idx="52">
                  <c:v>42502</c:v>
                </c:pt>
                <c:pt idx="53">
                  <c:v>42503</c:v>
                </c:pt>
                <c:pt idx="54">
                  <c:v>42506</c:v>
                </c:pt>
                <c:pt idx="55">
                  <c:v>42507</c:v>
                </c:pt>
                <c:pt idx="56">
                  <c:v>42508</c:v>
                </c:pt>
                <c:pt idx="57">
                  <c:v>42509</c:v>
                </c:pt>
                <c:pt idx="58">
                  <c:v>42510</c:v>
                </c:pt>
                <c:pt idx="59">
                  <c:v>42513</c:v>
                </c:pt>
                <c:pt idx="60">
                  <c:v>42514</c:v>
                </c:pt>
                <c:pt idx="61">
                  <c:v>42515</c:v>
                </c:pt>
                <c:pt idx="62">
                  <c:v>42516</c:v>
                </c:pt>
                <c:pt idx="63">
                  <c:v>42517</c:v>
                </c:pt>
                <c:pt idx="64">
                  <c:v>42520</c:v>
                </c:pt>
                <c:pt idx="65">
                  <c:v>42521</c:v>
                </c:pt>
                <c:pt idx="66">
                  <c:v>42522</c:v>
                </c:pt>
                <c:pt idx="67">
                  <c:v>42523</c:v>
                </c:pt>
                <c:pt idx="68">
                  <c:v>42524</c:v>
                </c:pt>
                <c:pt idx="69">
                  <c:v>42527</c:v>
                </c:pt>
                <c:pt idx="70">
                  <c:v>42528</c:v>
                </c:pt>
                <c:pt idx="71">
                  <c:v>42529</c:v>
                </c:pt>
                <c:pt idx="72">
                  <c:v>42530</c:v>
                </c:pt>
                <c:pt idx="73">
                  <c:v>42531</c:v>
                </c:pt>
                <c:pt idx="74">
                  <c:v>42534</c:v>
                </c:pt>
                <c:pt idx="75">
                  <c:v>42535</c:v>
                </c:pt>
                <c:pt idx="76">
                  <c:v>42536</c:v>
                </c:pt>
                <c:pt idx="77">
                  <c:v>42537</c:v>
                </c:pt>
                <c:pt idx="78">
                  <c:v>42538</c:v>
                </c:pt>
                <c:pt idx="79">
                  <c:v>42541</c:v>
                </c:pt>
                <c:pt idx="80">
                  <c:v>42542</c:v>
                </c:pt>
                <c:pt idx="81">
                  <c:v>42543</c:v>
                </c:pt>
                <c:pt idx="82">
                  <c:v>42544</c:v>
                </c:pt>
                <c:pt idx="83">
                  <c:v>42545</c:v>
                </c:pt>
                <c:pt idx="84">
                  <c:v>42548</c:v>
                </c:pt>
                <c:pt idx="85">
                  <c:v>42549</c:v>
                </c:pt>
                <c:pt idx="86">
                  <c:v>42550</c:v>
                </c:pt>
                <c:pt idx="87">
                  <c:v>42551</c:v>
                </c:pt>
                <c:pt idx="88">
                  <c:v>42552</c:v>
                </c:pt>
                <c:pt idx="89">
                  <c:v>42555</c:v>
                </c:pt>
                <c:pt idx="90">
                  <c:v>42556</c:v>
                </c:pt>
                <c:pt idx="91">
                  <c:v>42557</c:v>
                </c:pt>
                <c:pt idx="92">
                  <c:v>42558</c:v>
                </c:pt>
                <c:pt idx="93">
                  <c:v>42559</c:v>
                </c:pt>
                <c:pt idx="94">
                  <c:v>42562</c:v>
                </c:pt>
                <c:pt idx="95">
                  <c:v>42563</c:v>
                </c:pt>
                <c:pt idx="96">
                  <c:v>42564</c:v>
                </c:pt>
                <c:pt idx="97">
                  <c:v>42565</c:v>
                </c:pt>
                <c:pt idx="98">
                  <c:v>42566</c:v>
                </c:pt>
                <c:pt idx="99">
                  <c:v>42569</c:v>
                </c:pt>
                <c:pt idx="100">
                  <c:v>42570</c:v>
                </c:pt>
                <c:pt idx="101">
                  <c:v>42571</c:v>
                </c:pt>
                <c:pt idx="102">
                  <c:v>42572</c:v>
                </c:pt>
                <c:pt idx="103">
                  <c:v>42573</c:v>
                </c:pt>
                <c:pt idx="104">
                  <c:v>42576</c:v>
                </c:pt>
                <c:pt idx="105">
                  <c:v>42577</c:v>
                </c:pt>
                <c:pt idx="106">
                  <c:v>42578</c:v>
                </c:pt>
                <c:pt idx="107">
                  <c:v>42579</c:v>
                </c:pt>
                <c:pt idx="108">
                  <c:v>42580</c:v>
                </c:pt>
                <c:pt idx="109">
                  <c:v>42583</c:v>
                </c:pt>
                <c:pt idx="110">
                  <c:v>42584</c:v>
                </c:pt>
                <c:pt idx="111">
                  <c:v>42585</c:v>
                </c:pt>
                <c:pt idx="112">
                  <c:v>42586</c:v>
                </c:pt>
                <c:pt idx="113">
                  <c:v>42587</c:v>
                </c:pt>
                <c:pt idx="114">
                  <c:v>42590</c:v>
                </c:pt>
                <c:pt idx="115">
                  <c:v>42591</c:v>
                </c:pt>
                <c:pt idx="116">
                  <c:v>42592</c:v>
                </c:pt>
                <c:pt idx="117">
                  <c:v>42593</c:v>
                </c:pt>
                <c:pt idx="118">
                  <c:v>42594</c:v>
                </c:pt>
                <c:pt idx="119">
                  <c:v>42597</c:v>
                </c:pt>
                <c:pt idx="120">
                  <c:v>42598</c:v>
                </c:pt>
                <c:pt idx="121">
                  <c:v>42599</c:v>
                </c:pt>
                <c:pt idx="122">
                  <c:v>42600</c:v>
                </c:pt>
                <c:pt idx="123">
                  <c:v>42601</c:v>
                </c:pt>
                <c:pt idx="124">
                  <c:v>42604</c:v>
                </c:pt>
                <c:pt idx="125">
                  <c:v>42605</c:v>
                </c:pt>
                <c:pt idx="126">
                  <c:v>42606</c:v>
                </c:pt>
                <c:pt idx="127">
                  <c:v>42607</c:v>
                </c:pt>
                <c:pt idx="128">
                  <c:v>42608</c:v>
                </c:pt>
                <c:pt idx="129">
                  <c:v>42611</c:v>
                </c:pt>
                <c:pt idx="130">
                  <c:v>42612</c:v>
                </c:pt>
                <c:pt idx="131">
                  <c:v>42613</c:v>
                </c:pt>
                <c:pt idx="132">
                  <c:v>42614</c:v>
                </c:pt>
                <c:pt idx="133">
                  <c:v>42615</c:v>
                </c:pt>
                <c:pt idx="134">
                  <c:v>42618</c:v>
                </c:pt>
                <c:pt idx="135">
                  <c:v>42619</c:v>
                </c:pt>
                <c:pt idx="136">
                  <c:v>42620</c:v>
                </c:pt>
                <c:pt idx="137">
                  <c:v>42621</c:v>
                </c:pt>
                <c:pt idx="138">
                  <c:v>42622</c:v>
                </c:pt>
                <c:pt idx="139">
                  <c:v>42625</c:v>
                </c:pt>
                <c:pt idx="140">
                  <c:v>42626</c:v>
                </c:pt>
                <c:pt idx="141">
                  <c:v>42627</c:v>
                </c:pt>
                <c:pt idx="142">
                  <c:v>42628</c:v>
                </c:pt>
                <c:pt idx="143">
                  <c:v>42629</c:v>
                </c:pt>
                <c:pt idx="144">
                  <c:v>42632</c:v>
                </c:pt>
                <c:pt idx="145">
                  <c:v>42633</c:v>
                </c:pt>
                <c:pt idx="146">
                  <c:v>42634</c:v>
                </c:pt>
                <c:pt idx="147">
                  <c:v>42635</c:v>
                </c:pt>
                <c:pt idx="148">
                  <c:v>42636</c:v>
                </c:pt>
                <c:pt idx="149">
                  <c:v>42639</c:v>
                </c:pt>
                <c:pt idx="150">
                  <c:v>42640</c:v>
                </c:pt>
                <c:pt idx="151">
                  <c:v>42641</c:v>
                </c:pt>
                <c:pt idx="152">
                  <c:v>42642</c:v>
                </c:pt>
                <c:pt idx="153">
                  <c:v>42643</c:v>
                </c:pt>
                <c:pt idx="154">
                  <c:v>42646</c:v>
                </c:pt>
                <c:pt idx="155">
                  <c:v>42647</c:v>
                </c:pt>
                <c:pt idx="156">
                  <c:v>42648</c:v>
                </c:pt>
                <c:pt idx="157">
                  <c:v>42649</c:v>
                </c:pt>
                <c:pt idx="158">
                  <c:v>42650</c:v>
                </c:pt>
                <c:pt idx="159">
                  <c:v>42653</c:v>
                </c:pt>
                <c:pt idx="160">
                  <c:v>42654</c:v>
                </c:pt>
                <c:pt idx="161">
                  <c:v>42655</c:v>
                </c:pt>
                <c:pt idx="162">
                  <c:v>42656</c:v>
                </c:pt>
                <c:pt idx="163">
                  <c:v>42657</c:v>
                </c:pt>
                <c:pt idx="164">
                  <c:v>42660</c:v>
                </c:pt>
                <c:pt idx="165">
                  <c:v>42661</c:v>
                </c:pt>
                <c:pt idx="166">
                  <c:v>42662</c:v>
                </c:pt>
                <c:pt idx="167">
                  <c:v>42663</c:v>
                </c:pt>
                <c:pt idx="168">
                  <c:v>42664</c:v>
                </c:pt>
                <c:pt idx="169">
                  <c:v>42667</c:v>
                </c:pt>
                <c:pt idx="170">
                  <c:v>42668</c:v>
                </c:pt>
                <c:pt idx="171">
                  <c:v>42669</c:v>
                </c:pt>
                <c:pt idx="172">
                  <c:v>42670</c:v>
                </c:pt>
                <c:pt idx="173">
                  <c:v>42671</c:v>
                </c:pt>
                <c:pt idx="174">
                  <c:v>42674</c:v>
                </c:pt>
                <c:pt idx="175">
                  <c:v>42675</c:v>
                </c:pt>
                <c:pt idx="176">
                  <c:v>42676</c:v>
                </c:pt>
                <c:pt idx="177">
                  <c:v>42677</c:v>
                </c:pt>
                <c:pt idx="178">
                  <c:v>42678</c:v>
                </c:pt>
                <c:pt idx="179">
                  <c:v>42681</c:v>
                </c:pt>
                <c:pt idx="180">
                  <c:v>42682</c:v>
                </c:pt>
                <c:pt idx="181">
                  <c:v>42683</c:v>
                </c:pt>
                <c:pt idx="182">
                  <c:v>42684</c:v>
                </c:pt>
                <c:pt idx="183">
                  <c:v>42685</c:v>
                </c:pt>
                <c:pt idx="184">
                  <c:v>42688</c:v>
                </c:pt>
                <c:pt idx="185">
                  <c:v>42689</c:v>
                </c:pt>
                <c:pt idx="186">
                  <c:v>42690</c:v>
                </c:pt>
                <c:pt idx="187">
                  <c:v>42691</c:v>
                </c:pt>
                <c:pt idx="188">
                  <c:v>42692</c:v>
                </c:pt>
                <c:pt idx="189">
                  <c:v>42695</c:v>
                </c:pt>
                <c:pt idx="190">
                  <c:v>42696</c:v>
                </c:pt>
                <c:pt idx="191">
                  <c:v>42697</c:v>
                </c:pt>
                <c:pt idx="192">
                  <c:v>42698</c:v>
                </c:pt>
                <c:pt idx="193">
                  <c:v>42699</c:v>
                </c:pt>
                <c:pt idx="194">
                  <c:v>42702</c:v>
                </c:pt>
                <c:pt idx="195">
                  <c:v>42703</c:v>
                </c:pt>
                <c:pt idx="196">
                  <c:v>42704</c:v>
                </c:pt>
                <c:pt idx="197">
                  <c:v>42705</c:v>
                </c:pt>
                <c:pt idx="198">
                  <c:v>42706</c:v>
                </c:pt>
                <c:pt idx="199">
                  <c:v>42709</c:v>
                </c:pt>
                <c:pt idx="200">
                  <c:v>42710</c:v>
                </c:pt>
                <c:pt idx="201">
                  <c:v>42711</c:v>
                </c:pt>
                <c:pt idx="202">
                  <c:v>42712</c:v>
                </c:pt>
                <c:pt idx="203">
                  <c:v>42713</c:v>
                </c:pt>
                <c:pt idx="204">
                  <c:v>42716</c:v>
                </c:pt>
                <c:pt idx="205">
                  <c:v>42717</c:v>
                </c:pt>
                <c:pt idx="206">
                  <c:v>42718</c:v>
                </c:pt>
                <c:pt idx="207">
                  <c:v>42719</c:v>
                </c:pt>
                <c:pt idx="208">
                  <c:v>42720</c:v>
                </c:pt>
                <c:pt idx="209">
                  <c:v>42723</c:v>
                </c:pt>
                <c:pt idx="210">
                  <c:v>42724</c:v>
                </c:pt>
                <c:pt idx="211">
                  <c:v>42725</c:v>
                </c:pt>
                <c:pt idx="212">
                  <c:v>42726</c:v>
                </c:pt>
                <c:pt idx="213">
                  <c:v>42727</c:v>
                </c:pt>
                <c:pt idx="214">
                  <c:v>42731</c:v>
                </c:pt>
                <c:pt idx="215">
                  <c:v>42732</c:v>
                </c:pt>
                <c:pt idx="216">
                  <c:v>42733</c:v>
                </c:pt>
                <c:pt idx="217">
                  <c:v>42734</c:v>
                </c:pt>
                <c:pt idx="218">
                  <c:v>42737</c:v>
                </c:pt>
                <c:pt idx="219">
                  <c:v>42738</c:v>
                </c:pt>
                <c:pt idx="220">
                  <c:v>42739</c:v>
                </c:pt>
                <c:pt idx="221">
                  <c:v>42740</c:v>
                </c:pt>
                <c:pt idx="222">
                  <c:v>42741</c:v>
                </c:pt>
                <c:pt idx="223">
                  <c:v>42744</c:v>
                </c:pt>
                <c:pt idx="224">
                  <c:v>42745</c:v>
                </c:pt>
                <c:pt idx="225">
                  <c:v>42746</c:v>
                </c:pt>
                <c:pt idx="226">
                  <c:v>42747</c:v>
                </c:pt>
                <c:pt idx="227">
                  <c:v>42748</c:v>
                </c:pt>
                <c:pt idx="228">
                  <c:v>42751</c:v>
                </c:pt>
                <c:pt idx="229">
                  <c:v>42752</c:v>
                </c:pt>
                <c:pt idx="230">
                  <c:v>42753</c:v>
                </c:pt>
                <c:pt idx="231">
                  <c:v>42754</c:v>
                </c:pt>
                <c:pt idx="232">
                  <c:v>42755</c:v>
                </c:pt>
                <c:pt idx="233">
                  <c:v>42758</c:v>
                </c:pt>
                <c:pt idx="234">
                  <c:v>42759</c:v>
                </c:pt>
                <c:pt idx="235">
                  <c:v>42760</c:v>
                </c:pt>
                <c:pt idx="236">
                  <c:v>42761</c:v>
                </c:pt>
                <c:pt idx="237">
                  <c:v>42762</c:v>
                </c:pt>
                <c:pt idx="238">
                  <c:v>42765</c:v>
                </c:pt>
                <c:pt idx="239">
                  <c:v>42766</c:v>
                </c:pt>
                <c:pt idx="240">
                  <c:v>42767</c:v>
                </c:pt>
                <c:pt idx="241">
                  <c:v>42768</c:v>
                </c:pt>
                <c:pt idx="242">
                  <c:v>42769</c:v>
                </c:pt>
                <c:pt idx="243">
                  <c:v>42772</c:v>
                </c:pt>
                <c:pt idx="244">
                  <c:v>42773</c:v>
                </c:pt>
                <c:pt idx="245">
                  <c:v>42774</c:v>
                </c:pt>
                <c:pt idx="246">
                  <c:v>42775</c:v>
                </c:pt>
                <c:pt idx="247">
                  <c:v>42776</c:v>
                </c:pt>
                <c:pt idx="248">
                  <c:v>42779</c:v>
                </c:pt>
                <c:pt idx="249">
                  <c:v>42780</c:v>
                </c:pt>
                <c:pt idx="250">
                  <c:v>42781</c:v>
                </c:pt>
                <c:pt idx="251">
                  <c:v>42782</c:v>
                </c:pt>
                <c:pt idx="252">
                  <c:v>42783</c:v>
                </c:pt>
                <c:pt idx="253">
                  <c:v>42786</c:v>
                </c:pt>
                <c:pt idx="254">
                  <c:v>42787</c:v>
                </c:pt>
                <c:pt idx="255">
                  <c:v>42788</c:v>
                </c:pt>
                <c:pt idx="256">
                  <c:v>42789</c:v>
                </c:pt>
                <c:pt idx="257">
                  <c:v>42790</c:v>
                </c:pt>
                <c:pt idx="258">
                  <c:v>42793</c:v>
                </c:pt>
                <c:pt idx="259">
                  <c:v>42794</c:v>
                </c:pt>
                <c:pt idx="260">
                  <c:v>42795</c:v>
                </c:pt>
                <c:pt idx="261">
                  <c:v>42796</c:v>
                </c:pt>
                <c:pt idx="262">
                  <c:v>42797</c:v>
                </c:pt>
                <c:pt idx="263">
                  <c:v>42800</c:v>
                </c:pt>
                <c:pt idx="264">
                  <c:v>42801</c:v>
                </c:pt>
                <c:pt idx="265">
                  <c:v>42802</c:v>
                </c:pt>
                <c:pt idx="266">
                  <c:v>42803</c:v>
                </c:pt>
                <c:pt idx="267">
                  <c:v>42804</c:v>
                </c:pt>
                <c:pt idx="268">
                  <c:v>42807</c:v>
                </c:pt>
                <c:pt idx="269">
                  <c:v>42808</c:v>
                </c:pt>
                <c:pt idx="270">
                  <c:v>42809</c:v>
                </c:pt>
                <c:pt idx="271">
                  <c:v>42810</c:v>
                </c:pt>
                <c:pt idx="272">
                  <c:v>42811</c:v>
                </c:pt>
                <c:pt idx="273">
                  <c:v>42814</c:v>
                </c:pt>
                <c:pt idx="274">
                  <c:v>42815</c:v>
                </c:pt>
                <c:pt idx="275">
                  <c:v>42816</c:v>
                </c:pt>
                <c:pt idx="276">
                  <c:v>42817</c:v>
                </c:pt>
                <c:pt idx="277">
                  <c:v>42818</c:v>
                </c:pt>
                <c:pt idx="278">
                  <c:v>42821</c:v>
                </c:pt>
                <c:pt idx="279">
                  <c:v>42822</c:v>
                </c:pt>
                <c:pt idx="280">
                  <c:v>42823</c:v>
                </c:pt>
                <c:pt idx="281">
                  <c:v>42824</c:v>
                </c:pt>
                <c:pt idx="282">
                  <c:v>42825</c:v>
                </c:pt>
                <c:pt idx="283">
                  <c:v>42828</c:v>
                </c:pt>
                <c:pt idx="284">
                  <c:v>42829</c:v>
                </c:pt>
                <c:pt idx="285">
                  <c:v>42830</c:v>
                </c:pt>
                <c:pt idx="286">
                  <c:v>42831</c:v>
                </c:pt>
                <c:pt idx="287">
                  <c:v>42832</c:v>
                </c:pt>
                <c:pt idx="288">
                  <c:v>42835</c:v>
                </c:pt>
                <c:pt idx="289">
                  <c:v>42836</c:v>
                </c:pt>
                <c:pt idx="290">
                  <c:v>42837</c:v>
                </c:pt>
                <c:pt idx="291">
                  <c:v>42838</c:v>
                </c:pt>
                <c:pt idx="292">
                  <c:v>42843</c:v>
                </c:pt>
                <c:pt idx="293">
                  <c:v>42844</c:v>
                </c:pt>
                <c:pt idx="294">
                  <c:v>42845</c:v>
                </c:pt>
                <c:pt idx="295">
                  <c:v>42846</c:v>
                </c:pt>
                <c:pt idx="296">
                  <c:v>42849</c:v>
                </c:pt>
                <c:pt idx="297">
                  <c:v>42850</c:v>
                </c:pt>
                <c:pt idx="298">
                  <c:v>42851</c:v>
                </c:pt>
                <c:pt idx="299">
                  <c:v>42852</c:v>
                </c:pt>
                <c:pt idx="300">
                  <c:v>42853</c:v>
                </c:pt>
                <c:pt idx="301">
                  <c:v>42857</c:v>
                </c:pt>
                <c:pt idx="302">
                  <c:v>42858</c:v>
                </c:pt>
                <c:pt idx="303">
                  <c:v>42859</c:v>
                </c:pt>
                <c:pt idx="304">
                  <c:v>42860</c:v>
                </c:pt>
                <c:pt idx="305">
                  <c:v>42863</c:v>
                </c:pt>
                <c:pt idx="306">
                  <c:v>42864</c:v>
                </c:pt>
                <c:pt idx="307">
                  <c:v>42865</c:v>
                </c:pt>
                <c:pt idx="308">
                  <c:v>42866</c:v>
                </c:pt>
                <c:pt idx="309">
                  <c:v>42867</c:v>
                </c:pt>
                <c:pt idx="310">
                  <c:v>42870</c:v>
                </c:pt>
                <c:pt idx="311">
                  <c:v>42871</c:v>
                </c:pt>
                <c:pt idx="312">
                  <c:v>42872</c:v>
                </c:pt>
                <c:pt idx="313">
                  <c:v>42873</c:v>
                </c:pt>
                <c:pt idx="314">
                  <c:v>42874</c:v>
                </c:pt>
                <c:pt idx="315">
                  <c:v>42877</c:v>
                </c:pt>
                <c:pt idx="316">
                  <c:v>42878</c:v>
                </c:pt>
                <c:pt idx="317">
                  <c:v>42879</c:v>
                </c:pt>
                <c:pt idx="318">
                  <c:v>42880</c:v>
                </c:pt>
                <c:pt idx="319">
                  <c:v>42881</c:v>
                </c:pt>
                <c:pt idx="320">
                  <c:v>42884</c:v>
                </c:pt>
                <c:pt idx="321">
                  <c:v>42885</c:v>
                </c:pt>
                <c:pt idx="322">
                  <c:v>42886</c:v>
                </c:pt>
                <c:pt idx="323">
                  <c:v>42887</c:v>
                </c:pt>
                <c:pt idx="324">
                  <c:v>42888</c:v>
                </c:pt>
                <c:pt idx="325">
                  <c:v>42891</c:v>
                </c:pt>
                <c:pt idx="326">
                  <c:v>42892</c:v>
                </c:pt>
                <c:pt idx="327">
                  <c:v>42893</c:v>
                </c:pt>
                <c:pt idx="328">
                  <c:v>42894</c:v>
                </c:pt>
                <c:pt idx="329">
                  <c:v>42895</c:v>
                </c:pt>
                <c:pt idx="330">
                  <c:v>42898</c:v>
                </c:pt>
                <c:pt idx="331">
                  <c:v>42899</c:v>
                </c:pt>
                <c:pt idx="332">
                  <c:v>42900</c:v>
                </c:pt>
                <c:pt idx="333">
                  <c:v>42901</c:v>
                </c:pt>
                <c:pt idx="334">
                  <c:v>42902</c:v>
                </c:pt>
                <c:pt idx="335">
                  <c:v>42905</c:v>
                </c:pt>
                <c:pt idx="336">
                  <c:v>42906</c:v>
                </c:pt>
                <c:pt idx="337">
                  <c:v>42907</c:v>
                </c:pt>
                <c:pt idx="338">
                  <c:v>42908</c:v>
                </c:pt>
                <c:pt idx="339">
                  <c:v>42909</c:v>
                </c:pt>
                <c:pt idx="340">
                  <c:v>42912</c:v>
                </c:pt>
                <c:pt idx="341">
                  <c:v>42913</c:v>
                </c:pt>
                <c:pt idx="342">
                  <c:v>42914</c:v>
                </c:pt>
                <c:pt idx="343">
                  <c:v>42915</c:v>
                </c:pt>
                <c:pt idx="344">
                  <c:v>42916</c:v>
                </c:pt>
                <c:pt idx="345">
                  <c:v>42919</c:v>
                </c:pt>
                <c:pt idx="346">
                  <c:v>42920</c:v>
                </c:pt>
                <c:pt idx="347">
                  <c:v>42921</c:v>
                </c:pt>
                <c:pt idx="348">
                  <c:v>42922</c:v>
                </c:pt>
                <c:pt idx="349">
                  <c:v>42923</c:v>
                </c:pt>
                <c:pt idx="350">
                  <c:v>42926</c:v>
                </c:pt>
                <c:pt idx="351">
                  <c:v>42927</c:v>
                </c:pt>
                <c:pt idx="352">
                  <c:v>42928</c:v>
                </c:pt>
                <c:pt idx="353">
                  <c:v>42929</c:v>
                </c:pt>
                <c:pt idx="354">
                  <c:v>42930</c:v>
                </c:pt>
                <c:pt idx="355">
                  <c:v>42933</c:v>
                </c:pt>
                <c:pt idx="356">
                  <c:v>42934</c:v>
                </c:pt>
                <c:pt idx="357">
                  <c:v>42935</c:v>
                </c:pt>
                <c:pt idx="358">
                  <c:v>42936</c:v>
                </c:pt>
                <c:pt idx="359">
                  <c:v>42937</c:v>
                </c:pt>
                <c:pt idx="360">
                  <c:v>42940</c:v>
                </c:pt>
                <c:pt idx="361">
                  <c:v>42941</c:v>
                </c:pt>
                <c:pt idx="362">
                  <c:v>42942</c:v>
                </c:pt>
                <c:pt idx="363">
                  <c:v>42943</c:v>
                </c:pt>
                <c:pt idx="364">
                  <c:v>42944</c:v>
                </c:pt>
                <c:pt idx="365">
                  <c:v>42947</c:v>
                </c:pt>
                <c:pt idx="366">
                  <c:v>42948</c:v>
                </c:pt>
                <c:pt idx="367">
                  <c:v>42949</c:v>
                </c:pt>
                <c:pt idx="368">
                  <c:v>42950</c:v>
                </c:pt>
                <c:pt idx="369">
                  <c:v>42951</c:v>
                </c:pt>
                <c:pt idx="370">
                  <c:v>42954</c:v>
                </c:pt>
                <c:pt idx="371">
                  <c:v>42955</c:v>
                </c:pt>
                <c:pt idx="372">
                  <c:v>42956</c:v>
                </c:pt>
                <c:pt idx="373">
                  <c:v>42957</c:v>
                </c:pt>
                <c:pt idx="374">
                  <c:v>42958</c:v>
                </c:pt>
                <c:pt idx="375">
                  <c:v>42961</c:v>
                </c:pt>
                <c:pt idx="376">
                  <c:v>42962</c:v>
                </c:pt>
                <c:pt idx="377">
                  <c:v>42963</c:v>
                </c:pt>
                <c:pt idx="378">
                  <c:v>42964</c:v>
                </c:pt>
                <c:pt idx="379">
                  <c:v>42965</c:v>
                </c:pt>
                <c:pt idx="380">
                  <c:v>42968</c:v>
                </c:pt>
                <c:pt idx="381">
                  <c:v>42969</c:v>
                </c:pt>
                <c:pt idx="382">
                  <c:v>42970</c:v>
                </c:pt>
                <c:pt idx="383">
                  <c:v>42971</c:v>
                </c:pt>
                <c:pt idx="384">
                  <c:v>42972</c:v>
                </c:pt>
                <c:pt idx="385">
                  <c:v>42975</c:v>
                </c:pt>
                <c:pt idx="386">
                  <c:v>42976</c:v>
                </c:pt>
                <c:pt idx="387">
                  <c:v>42977</c:v>
                </c:pt>
                <c:pt idx="388">
                  <c:v>42978</c:v>
                </c:pt>
                <c:pt idx="389">
                  <c:v>42979</c:v>
                </c:pt>
                <c:pt idx="390">
                  <c:v>42982</c:v>
                </c:pt>
                <c:pt idx="391">
                  <c:v>42983</c:v>
                </c:pt>
                <c:pt idx="392">
                  <c:v>42984</c:v>
                </c:pt>
                <c:pt idx="393">
                  <c:v>42985</c:v>
                </c:pt>
                <c:pt idx="394">
                  <c:v>42986</c:v>
                </c:pt>
                <c:pt idx="395">
                  <c:v>42989</c:v>
                </c:pt>
                <c:pt idx="396">
                  <c:v>42990</c:v>
                </c:pt>
                <c:pt idx="397">
                  <c:v>42991</c:v>
                </c:pt>
                <c:pt idx="398">
                  <c:v>42992</c:v>
                </c:pt>
                <c:pt idx="399">
                  <c:v>42993</c:v>
                </c:pt>
                <c:pt idx="400">
                  <c:v>42996</c:v>
                </c:pt>
                <c:pt idx="401">
                  <c:v>42997</c:v>
                </c:pt>
                <c:pt idx="402">
                  <c:v>42998</c:v>
                </c:pt>
                <c:pt idx="403">
                  <c:v>42999</c:v>
                </c:pt>
                <c:pt idx="404">
                  <c:v>43000</c:v>
                </c:pt>
                <c:pt idx="405">
                  <c:v>43003</c:v>
                </c:pt>
                <c:pt idx="406">
                  <c:v>43004</c:v>
                </c:pt>
                <c:pt idx="407">
                  <c:v>43005</c:v>
                </c:pt>
                <c:pt idx="408">
                  <c:v>43006</c:v>
                </c:pt>
                <c:pt idx="409">
                  <c:v>43007</c:v>
                </c:pt>
                <c:pt idx="410">
                  <c:v>43010</c:v>
                </c:pt>
                <c:pt idx="411">
                  <c:v>43011</c:v>
                </c:pt>
                <c:pt idx="412">
                  <c:v>43012</c:v>
                </c:pt>
                <c:pt idx="413">
                  <c:v>43013</c:v>
                </c:pt>
                <c:pt idx="414">
                  <c:v>43014</c:v>
                </c:pt>
                <c:pt idx="415">
                  <c:v>43017</c:v>
                </c:pt>
                <c:pt idx="416">
                  <c:v>43018</c:v>
                </c:pt>
                <c:pt idx="417">
                  <c:v>43019</c:v>
                </c:pt>
                <c:pt idx="418">
                  <c:v>43020</c:v>
                </c:pt>
                <c:pt idx="419">
                  <c:v>43021</c:v>
                </c:pt>
                <c:pt idx="420">
                  <c:v>43024</c:v>
                </c:pt>
                <c:pt idx="421">
                  <c:v>43025</c:v>
                </c:pt>
                <c:pt idx="422">
                  <c:v>43026</c:v>
                </c:pt>
                <c:pt idx="423">
                  <c:v>43027</c:v>
                </c:pt>
                <c:pt idx="424">
                  <c:v>43028</c:v>
                </c:pt>
                <c:pt idx="425">
                  <c:v>43031</c:v>
                </c:pt>
                <c:pt idx="426">
                  <c:v>43032</c:v>
                </c:pt>
                <c:pt idx="427">
                  <c:v>43033</c:v>
                </c:pt>
                <c:pt idx="428">
                  <c:v>43034</c:v>
                </c:pt>
                <c:pt idx="429">
                  <c:v>43035</c:v>
                </c:pt>
                <c:pt idx="430">
                  <c:v>43038</c:v>
                </c:pt>
                <c:pt idx="431">
                  <c:v>43039</c:v>
                </c:pt>
                <c:pt idx="432">
                  <c:v>43040</c:v>
                </c:pt>
                <c:pt idx="433">
                  <c:v>43041</c:v>
                </c:pt>
                <c:pt idx="434">
                  <c:v>43042</c:v>
                </c:pt>
                <c:pt idx="435">
                  <c:v>43045</c:v>
                </c:pt>
                <c:pt idx="436">
                  <c:v>43046</c:v>
                </c:pt>
                <c:pt idx="437">
                  <c:v>43047</c:v>
                </c:pt>
                <c:pt idx="438">
                  <c:v>43048</c:v>
                </c:pt>
                <c:pt idx="439">
                  <c:v>43049</c:v>
                </c:pt>
                <c:pt idx="440">
                  <c:v>43052</c:v>
                </c:pt>
                <c:pt idx="441">
                  <c:v>43053</c:v>
                </c:pt>
                <c:pt idx="442">
                  <c:v>43054</c:v>
                </c:pt>
                <c:pt idx="443">
                  <c:v>43055</c:v>
                </c:pt>
                <c:pt idx="444">
                  <c:v>43056</c:v>
                </c:pt>
                <c:pt idx="445">
                  <c:v>43059</c:v>
                </c:pt>
                <c:pt idx="446">
                  <c:v>43060</c:v>
                </c:pt>
                <c:pt idx="447">
                  <c:v>43061</c:v>
                </c:pt>
                <c:pt idx="448">
                  <c:v>43062</c:v>
                </c:pt>
                <c:pt idx="449">
                  <c:v>43063</c:v>
                </c:pt>
                <c:pt idx="450">
                  <c:v>43066</c:v>
                </c:pt>
                <c:pt idx="451">
                  <c:v>43067</c:v>
                </c:pt>
                <c:pt idx="452">
                  <c:v>43068</c:v>
                </c:pt>
                <c:pt idx="453">
                  <c:v>43069</c:v>
                </c:pt>
                <c:pt idx="454">
                  <c:v>43070</c:v>
                </c:pt>
                <c:pt idx="455">
                  <c:v>43073</c:v>
                </c:pt>
                <c:pt idx="456">
                  <c:v>43074</c:v>
                </c:pt>
                <c:pt idx="457">
                  <c:v>43075</c:v>
                </c:pt>
                <c:pt idx="458">
                  <c:v>43076</c:v>
                </c:pt>
                <c:pt idx="459">
                  <c:v>43077</c:v>
                </c:pt>
                <c:pt idx="460">
                  <c:v>43080</c:v>
                </c:pt>
                <c:pt idx="461">
                  <c:v>43081</c:v>
                </c:pt>
                <c:pt idx="462">
                  <c:v>43082</c:v>
                </c:pt>
                <c:pt idx="463">
                  <c:v>43083</c:v>
                </c:pt>
                <c:pt idx="464">
                  <c:v>43084</c:v>
                </c:pt>
                <c:pt idx="465">
                  <c:v>43087</c:v>
                </c:pt>
                <c:pt idx="466">
                  <c:v>43088</c:v>
                </c:pt>
                <c:pt idx="467">
                  <c:v>43089</c:v>
                </c:pt>
                <c:pt idx="468">
                  <c:v>43090</c:v>
                </c:pt>
                <c:pt idx="469">
                  <c:v>43091</c:v>
                </c:pt>
                <c:pt idx="470">
                  <c:v>43096</c:v>
                </c:pt>
                <c:pt idx="471">
                  <c:v>43097</c:v>
                </c:pt>
                <c:pt idx="472">
                  <c:v>43098</c:v>
                </c:pt>
                <c:pt idx="473">
                  <c:v>43102</c:v>
                </c:pt>
                <c:pt idx="474">
                  <c:v>43103</c:v>
                </c:pt>
                <c:pt idx="475">
                  <c:v>43104</c:v>
                </c:pt>
                <c:pt idx="476">
                  <c:v>43105</c:v>
                </c:pt>
                <c:pt idx="477">
                  <c:v>43108</c:v>
                </c:pt>
                <c:pt idx="478">
                  <c:v>43109</c:v>
                </c:pt>
                <c:pt idx="479">
                  <c:v>43110</c:v>
                </c:pt>
                <c:pt idx="480">
                  <c:v>43111</c:v>
                </c:pt>
                <c:pt idx="481">
                  <c:v>43112</c:v>
                </c:pt>
                <c:pt idx="482">
                  <c:v>43115</c:v>
                </c:pt>
                <c:pt idx="483">
                  <c:v>43116</c:v>
                </c:pt>
                <c:pt idx="484">
                  <c:v>43117</c:v>
                </c:pt>
                <c:pt idx="485">
                  <c:v>43118</c:v>
                </c:pt>
                <c:pt idx="486">
                  <c:v>43119</c:v>
                </c:pt>
                <c:pt idx="487">
                  <c:v>43122</c:v>
                </c:pt>
                <c:pt idx="488">
                  <c:v>43123</c:v>
                </c:pt>
                <c:pt idx="489">
                  <c:v>43124</c:v>
                </c:pt>
                <c:pt idx="490">
                  <c:v>43125</c:v>
                </c:pt>
                <c:pt idx="491">
                  <c:v>43126</c:v>
                </c:pt>
                <c:pt idx="492">
                  <c:v>43129</c:v>
                </c:pt>
                <c:pt idx="493">
                  <c:v>43130</c:v>
                </c:pt>
                <c:pt idx="494">
                  <c:v>43131</c:v>
                </c:pt>
                <c:pt idx="495">
                  <c:v>43132</c:v>
                </c:pt>
                <c:pt idx="496">
                  <c:v>43133</c:v>
                </c:pt>
                <c:pt idx="497">
                  <c:v>43136</c:v>
                </c:pt>
                <c:pt idx="498">
                  <c:v>43137</c:v>
                </c:pt>
                <c:pt idx="499">
                  <c:v>43138</c:v>
                </c:pt>
                <c:pt idx="500">
                  <c:v>43139</c:v>
                </c:pt>
                <c:pt idx="501">
                  <c:v>43140</c:v>
                </c:pt>
                <c:pt idx="502">
                  <c:v>43143</c:v>
                </c:pt>
                <c:pt idx="503">
                  <c:v>43144</c:v>
                </c:pt>
                <c:pt idx="504">
                  <c:v>43145</c:v>
                </c:pt>
                <c:pt idx="505">
                  <c:v>43146</c:v>
                </c:pt>
                <c:pt idx="506">
                  <c:v>43147</c:v>
                </c:pt>
                <c:pt idx="507">
                  <c:v>43150</c:v>
                </c:pt>
                <c:pt idx="508">
                  <c:v>43151</c:v>
                </c:pt>
                <c:pt idx="509">
                  <c:v>43152</c:v>
                </c:pt>
                <c:pt idx="510">
                  <c:v>43153</c:v>
                </c:pt>
                <c:pt idx="511">
                  <c:v>43154</c:v>
                </c:pt>
                <c:pt idx="512">
                  <c:v>43157</c:v>
                </c:pt>
                <c:pt idx="513">
                  <c:v>43158</c:v>
                </c:pt>
                <c:pt idx="514">
                  <c:v>43159</c:v>
                </c:pt>
                <c:pt idx="515">
                  <c:v>43160</c:v>
                </c:pt>
                <c:pt idx="516">
                  <c:v>43161</c:v>
                </c:pt>
                <c:pt idx="517">
                  <c:v>43164</c:v>
                </c:pt>
                <c:pt idx="518">
                  <c:v>43171</c:v>
                </c:pt>
                <c:pt idx="519">
                  <c:v>43178</c:v>
                </c:pt>
                <c:pt idx="520">
                  <c:v>43185</c:v>
                </c:pt>
                <c:pt idx="521">
                  <c:v>43193</c:v>
                </c:pt>
                <c:pt idx="522">
                  <c:v>43200</c:v>
                </c:pt>
                <c:pt idx="523">
                  <c:v>43207</c:v>
                </c:pt>
                <c:pt idx="524">
                  <c:v>43214</c:v>
                </c:pt>
                <c:pt idx="525">
                  <c:v>43222</c:v>
                </c:pt>
                <c:pt idx="526">
                  <c:v>43229</c:v>
                </c:pt>
                <c:pt idx="527">
                  <c:v>43236</c:v>
                </c:pt>
                <c:pt idx="528">
                  <c:v>43243</c:v>
                </c:pt>
                <c:pt idx="529">
                  <c:v>43250</c:v>
                </c:pt>
                <c:pt idx="530">
                  <c:v>43257</c:v>
                </c:pt>
                <c:pt idx="531">
                  <c:v>43264</c:v>
                </c:pt>
                <c:pt idx="532">
                  <c:v>43271</c:v>
                </c:pt>
                <c:pt idx="533">
                  <c:v>43278</c:v>
                </c:pt>
                <c:pt idx="534">
                  <c:v>43285</c:v>
                </c:pt>
                <c:pt idx="535">
                  <c:v>43292</c:v>
                </c:pt>
                <c:pt idx="536">
                  <c:v>43299</c:v>
                </c:pt>
                <c:pt idx="537">
                  <c:v>43306</c:v>
                </c:pt>
                <c:pt idx="538">
                  <c:v>43313</c:v>
                </c:pt>
                <c:pt idx="539">
                  <c:v>43320</c:v>
                </c:pt>
                <c:pt idx="540">
                  <c:v>43327</c:v>
                </c:pt>
                <c:pt idx="541">
                  <c:v>43334</c:v>
                </c:pt>
                <c:pt idx="542">
                  <c:v>43341</c:v>
                </c:pt>
                <c:pt idx="543">
                  <c:v>43348</c:v>
                </c:pt>
                <c:pt idx="544">
                  <c:v>43355</c:v>
                </c:pt>
                <c:pt idx="545">
                  <c:v>43362</c:v>
                </c:pt>
                <c:pt idx="546">
                  <c:v>43369</c:v>
                </c:pt>
                <c:pt idx="547">
                  <c:v>43376</c:v>
                </c:pt>
                <c:pt idx="548">
                  <c:v>43383</c:v>
                </c:pt>
                <c:pt idx="549">
                  <c:v>43390</c:v>
                </c:pt>
                <c:pt idx="550">
                  <c:v>43397</c:v>
                </c:pt>
                <c:pt idx="551">
                  <c:v>43404</c:v>
                </c:pt>
                <c:pt idx="552">
                  <c:v>43411</c:v>
                </c:pt>
                <c:pt idx="553">
                  <c:v>43418</c:v>
                </c:pt>
                <c:pt idx="554">
                  <c:v>43425</c:v>
                </c:pt>
                <c:pt idx="555">
                  <c:v>43432</c:v>
                </c:pt>
                <c:pt idx="556">
                  <c:v>43439</c:v>
                </c:pt>
                <c:pt idx="557">
                  <c:v>43446</c:v>
                </c:pt>
                <c:pt idx="558">
                  <c:v>43453</c:v>
                </c:pt>
                <c:pt idx="559">
                  <c:v>43461</c:v>
                </c:pt>
                <c:pt idx="560">
                  <c:v>43468</c:v>
                </c:pt>
                <c:pt idx="561">
                  <c:v>43475</c:v>
                </c:pt>
                <c:pt idx="562">
                  <c:v>43482</c:v>
                </c:pt>
                <c:pt idx="563">
                  <c:v>43489</c:v>
                </c:pt>
                <c:pt idx="564">
                  <c:v>43496</c:v>
                </c:pt>
                <c:pt idx="565">
                  <c:v>43503</c:v>
                </c:pt>
                <c:pt idx="566">
                  <c:v>43510</c:v>
                </c:pt>
                <c:pt idx="567">
                  <c:v>43517</c:v>
                </c:pt>
                <c:pt idx="568">
                  <c:v>43524</c:v>
                </c:pt>
                <c:pt idx="569">
                  <c:v>43531</c:v>
                </c:pt>
                <c:pt idx="570">
                  <c:v>43538</c:v>
                </c:pt>
                <c:pt idx="571">
                  <c:v>43545</c:v>
                </c:pt>
                <c:pt idx="572">
                  <c:v>43552</c:v>
                </c:pt>
                <c:pt idx="573">
                  <c:v>43559</c:v>
                </c:pt>
                <c:pt idx="574">
                  <c:v>43566</c:v>
                </c:pt>
                <c:pt idx="575">
                  <c:v>43573</c:v>
                </c:pt>
                <c:pt idx="576">
                  <c:v>43580</c:v>
                </c:pt>
                <c:pt idx="577">
                  <c:v>43587</c:v>
                </c:pt>
                <c:pt idx="578">
                  <c:v>43594</c:v>
                </c:pt>
                <c:pt idx="579">
                  <c:v>43601</c:v>
                </c:pt>
                <c:pt idx="580">
                  <c:v>43608</c:v>
                </c:pt>
                <c:pt idx="581">
                  <c:v>43615</c:v>
                </c:pt>
                <c:pt idx="582">
                  <c:v>43622</c:v>
                </c:pt>
                <c:pt idx="583">
                  <c:v>43629</c:v>
                </c:pt>
                <c:pt idx="584">
                  <c:v>43636</c:v>
                </c:pt>
                <c:pt idx="585">
                  <c:v>43643</c:v>
                </c:pt>
                <c:pt idx="586">
                  <c:v>43650</c:v>
                </c:pt>
                <c:pt idx="587">
                  <c:v>43657</c:v>
                </c:pt>
                <c:pt idx="588">
                  <c:v>43664</c:v>
                </c:pt>
                <c:pt idx="589">
                  <c:v>43671</c:v>
                </c:pt>
                <c:pt idx="590">
                  <c:v>43678</c:v>
                </c:pt>
                <c:pt idx="591">
                  <c:v>43685</c:v>
                </c:pt>
                <c:pt idx="592">
                  <c:v>43692</c:v>
                </c:pt>
                <c:pt idx="593">
                  <c:v>43699</c:v>
                </c:pt>
                <c:pt idx="594">
                  <c:v>43706</c:v>
                </c:pt>
                <c:pt idx="595">
                  <c:v>43713</c:v>
                </c:pt>
                <c:pt idx="596">
                  <c:v>43720</c:v>
                </c:pt>
                <c:pt idx="597">
                  <c:v>43727</c:v>
                </c:pt>
                <c:pt idx="598">
                  <c:v>43734</c:v>
                </c:pt>
                <c:pt idx="599">
                  <c:v>43741</c:v>
                </c:pt>
                <c:pt idx="600">
                  <c:v>43748</c:v>
                </c:pt>
                <c:pt idx="601">
                  <c:v>43755</c:v>
                </c:pt>
                <c:pt idx="602">
                  <c:v>43762</c:v>
                </c:pt>
                <c:pt idx="603">
                  <c:v>43769</c:v>
                </c:pt>
                <c:pt idx="604">
                  <c:v>43776</c:v>
                </c:pt>
                <c:pt idx="605">
                  <c:v>43783</c:v>
                </c:pt>
                <c:pt idx="606">
                  <c:v>43790</c:v>
                </c:pt>
                <c:pt idx="607">
                  <c:v>43797</c:v>
                </c:pt>
                <c:pt idx="608">
                  <c:v>43804</c:v>
                </c:pt>
                <c:pt idx="609">
                  <c:v>43811</c:v>
                </c:pt>
                <c:pt idx="610">
                  <c:v>43818</c:v>
                </c:pt>
                <c:pt idx="611">
                  <c:v>43826</c:v>
                </c:pt>
                <c:pt idx="612">
                  <c:v>43833</c:v>
                </c:pt>
                <c:pt idx="613">
                  <c:v>43840</c:v>
                </c:pt>
                <c:pt idx="614">
                  <c:v>43847</c:v>
                </c:pt>
                <c:pt idx="615">
                  <c:v>43854</c:v>
                </c:pt>
                <c:pt idx="616">
                  <c:v>43861</c:v>
                </c:pt>
                <c:pt idx="617">
                  <c:v>43868</c:v>
                </c:pt>
                <c:pt idx="618">
                  <c:v>43875</c:v>
                </c:pt>
                <c:pt idx="619">
                  <c:v>43882</c:v>
                </c:pt>
                <c:pt idx="620">
                  <c:v>43889</c:v>
                </c:pt>
                <c:pt idx="621">
                  <c:v>43896</c:v>
                </c:pt>
                <c:pt idx="622">
                  <c:v>43903</c:v>
                </c:pt>
                <c:pt idx="623">
                  <c:v>43910</c:v>
                </c:pt>
                <c:pt idx="624">
                  <c:v>43917</c:v>
                </c:pt>
                <c:pt idx="625">
                  <c:v>43924</c:v>
                </c:pt>
                <c:pt idx="626">
                  <c:v>43935</c:v>
                </c:pt>
                <c:pt idx="627">
                  <c:v>43942</c:v>
                </c:pt>
                <c:pt idx="628">
                  <c:v>43949</c:v>
                </c:pt>
                <c:pt idx="629">
                  <c:v>43956</c:v>
                </c:pt>
                <c:pt idx="630">
                  <c:v>43963</c:v>
                </c:pt>
                <c:pt idx="631">
                  <c:v>43970</c:v>
                </c:pt>
                <c:pt idx="632">
                  <c:v>43977</c:v>
                </c:pt>
                <c:pt idx="633">
                  <c:v>43984</c:v>
                </c:pt>
                <c:pt idx="634">
                  <c:v>43991</c:v>
                </c:pt>
                <c:pt idx="635">
                  <c:v>43998</c:v>
                </c:pt>
                <c:pt idx="636">
                  <c:v>44005</c:v>
                </c:pt>
                <c:pt idx="637">
                  <c:v>44012</c:v>
                </c:pt>
                <c:pt idx="638">
                  <c:v>44019</c:v>
                </c:pt>
                <c:pt idx="639">
                  <c:v>44026</c:v>
                </c:pt>
                <c:pt idx="640">
                  <c:v>44033</c:v>
                </c:pt>
                <c:pt idx="641">
                  <c:v>44040</c:v>
                </c:pt>
                <c:pt idx="642">
                  <c:v>44047</c:v>
                </c:pt>
                <c:pt idx="643">
                  <c:v>44054</c:v>
                </c:pt>
                <c:pt idx="644">
                  <c:v>44061</c:v>
                </c:pt>
                <c:pt idx="645">
                  <c:v>44068</c:v>
                </c:pt>
                <c:pt idx="646">
                  <c:v>44075</c:v>
                </c:pt>
                <c:pt idx="647">
                  <c:v>44082</c:v>
                </c:pt>
                <c:pt idx="648">
                  <c:v>44089</c:v>
                </c:pt>
                <c:pt idx="649">
                  <c:v>44096</c:v>
                </c:pt>
                <c:pt idx="650">
                  <c:v>44103</c:v>
                </c:pt>
                <c:pt idx="651">
                  <c:v>44110</c:v>
                </c:pt>
                <c:pt idx="652">
                  <c:v>44117</c:v>
                </c:pt>
                <c:pt idx="653">
                  <c:v>44124</c:v>
                </c:pt>
                <c:pt idx="654">
                  <c:v>44131</c:v>
                </c:pt>
                <c:pt idx="655">
                  <c:v>44138</c:v>
                </c:pt>
                <c:pt idx="656">
                  <c:v>44145</c:v>
                </c:pt>
                <c:pt idx="657">
                  <c:v>44152</c:v>
                </c:pt>
                <c:pt idx="658">
                  <c:v>44159</c:v>
                </c:pt>
                <c:pt idx="659">
                  <c:v>44166</c:v>
                </c:pt>
                <c:pt idx="660">
                  <c:v>44173</c:v>
                </c:pt>
                <c:pt idx="661">
                  <c:v>44180</c:v>
                </c:pt>
                <c:pt idx="662">
                  <c:v>44187</c:v>
                </c:pt>
                <c:pt idx="663">
                  <c:v>44194</c:v>
                </c:pt>
                <c:pt idx="664">
                  <c:v>44201</c:v>
                </c:pt>
                <c:pt idx="665">
                  <c:v>44208</c:v>
                </c:pt>
                <c:pt idx="666">
                  <c:v>44215</c:v>
                </c:pt>
                <c:pt idx="667">
                  <c:v>44222</c:v>
                </c:pt>
                <c:pt idx="668">
                  <c:v>44229</c:v>
                </c:pt>
                <c:pt idx="669">
                  <c:v>44236</c:v>
                </c:pt>
                <c:pt idx="670">
                  <c:v>44243</c:v>
                </c:pt>
                <c:pt idx="671">
                  <c:v>44250</c:v>
                </c:pt>
                <c:pt idx="672">
                  <c:v>44257</c:v>
                </c:pt>
                <c:pt idx="673">
                  <c:v>44264</c:v>
                </c:pt>
                <c:pt idx="674">
                  <c:v>44271</c:v>
                </c:pt>
                <c:pt idx="675">
                  <c:v>44278</c:v>
                </c:pt>
                <c:pt idx="676">
                  <c:v>44285</c:v>
                </c:pt>
                <c:pt idx="677">
                  <c:v>44292</c:v>
                </c:pt>
                <c:pt idx="678">
                  <c:v>44299</c:v>
                </c:pt>
                <c:pt idx="679">
                  <c:v>44306</c:v>
                </c:pt>
                <c:pt idx="680">
                  <c:v>44313</c:v>
                </c:pt>
                <c:pt idx="681">
                  <c:v>44320</c:v>
                </c:pt>
                <c:pt idx="682">
                  <c:v>44327</c:v>
                </c:pt>
                <c:pt idx="683">
                  <c:v>44334</c:v>
                </c:pt>
                <c:pt idx="684">
                  <c:v>44341</c:v>
                </c:pt>
                <c:pt idx="685">
                  <c:v>44348</c:v>
                </c:pt>
                <c:pt idx="686">
                  <c:v>44355</c:v>
                </c:pt>
                <c:pt idx="687">
                  <c:v>44362</c:v>
                </c:pt>
                <c:pt idx="688">
                  <c:v>44369</c:v>
                </c:pt>
                <c:pt idx="689">
                  <c:v>44376</c:v>
                </c:pt>
                <c:pt idx="690">
                  <c:v>44383</c:v>
                </c:pt>
                <c:pt idx="691">
                  <c:v>44390</c:v>
                </c:pt>
                <c:pt idx="692">
                  <c:v>44397</c:v>
                </c:pt>
                <c:pt idx="693">
                  <c:v>44404</c:v>
                </c:pt>
                <c:pt idx="694">
                  <c:v>44411</c:v>
                </c:pt>
                <c:pt idx="695">
                  <c:v>44418</c:v>
                </c:pt>
                <c:pt idx="696">
                  <c:v>44425</c:v>
                </c:pt>
                <c:pt idx="697">
                  <c:v>44432</c:v>
                </c:pt>
                <c:pt idx="698">
                  <c:v>44439</c:v>
                </c:pt>
                <c:pt idx="699">
                  <c:v>44446</c:v>
                </c:pt>
                <c:pt idx="700">
                  <c:v>44453</c:v>
                </c:pt>
                <c:pt idx="701">
                  <c:v>44460</c:v>
                </c:pt>
                <c:pt idx="702">
                  <c:v>44467</c:v>
                </c:pt>
                <c:pt idx="703">
                  <c:v>44474</c:v>
                </c:pt>
                <c:pt idx="704">
                  <c:v>44481</c:v>
                </c:pt>
                <c:pt idx="705">
                  <c:v>44488</c:v>
                </c:pt>
                <c:pt idx="706">
                  <c:v>44495</c:v>
                </c:pt>
                <c:pt idx="707">
                  <c:v>44502</c:v>
                </c:pt>
                <c:pt idx="708">
                  <c:v>44509</c:v>
                </c:pt>
                <c:pt idx="709">
                  <c:v>44516</c:v>
                </c:pt>
                <c:pt idx="710">
                  <c:v>44523</c:v>
                </c:pt>
                <c:pt idx="711">
                  <c:v>44530</c:v>
                </c:pt>
                <c:pt idx="712">
                  <c:v>44537</c:v>
                </c:pt>
                <c:pt idx="713">
                  <c:v>44544</c:v>
                </c:pt>
                <c:pt idx="714">
                  <c:v>44551</c:v>
                </c:pt>
                <c:pt idx="715">
                  <c:v>44558</c:v>
                </c:pt>
                <c:pt idx="716">
                  <c:v>44565</c:v>
                </c:pt>
                <c:pt idx="717">
                  <c:v>44572</c:v>
                </c:pt>
                <c:pt idx="718">
                  <c:v>44579</c:v>
                </c:pt>
                <c:pt idx="719">
                  <c:v>44586</c:v>
                </c:pt>
                <c:pt idx="720">
                  <c:v>44593</c:v>
                </c:pt>
                <c:pt idx="721">
                  <c:v>44600</c:v>
                </c:pt>
                <c:pt idx="722">
                  <c:v>44607</c:v>
                </c:pt>
                <c:pt idx="723">
                  <c:v>44614</c:v>
                </c:pt>
                <c:pt idx="724">
                  <c:v>44621</c:v>
                </c:pt>
                <c:pt idx="725">
                  <c:v>44628</c:v>
                </c:pt>
                <c:pt idx="726">
                  <c:v>44635</c:v>
                </c:pt>
                <c:pt idx="727">
                  <c:v>44642</c:v>
                </c:pt>
                <c:pt idx="728">
                  <c:v>44649</c:v>
                </c:pt>
                <c:pt idx="729">
                  <c:v>44656</c:v>
                </c:pt>
                <c:pt idx="730">
                  <c:v>44663</c:v>
                </c:pt>
                <c:pt idx="731">
                  <c:v>44670</c:v>
                </c:pt>
                <c:pt idx="732">
                  <c:v>44677</c:v>
                </c:pt>
                <c:pt idx="733">
                  <c:v>44684</c:v>
                </c:pt>
                <c:pt idx="734">
                  <c:v>44691</c:v>
                </c:pt>
                <c:pt idx="735">
                  <c:v>44698</c:v>
                </c:pt>
                <c:pt idx="736">
                  <c:v>44705</c:v>
                </c:pt>
                <c:pt idx="737">
                  <c:v>44712</c:v>
                </c:pt>
                <c:pt idx="738">
                  <c:v>44719</c:v>
                </c:pt>
                <c:pt idx="739">
                  <c:v>44726</c:v>
                </c:pt>
                <c:pt idx="740">
                  <c:v>44733</c:v>
                </c:pt>
                <c:pt idx="741">
                  <c:v>44740</c:v>
                </c:pt>
                <c:pt idx="742">
                  <c:v>44747</c:v>
                </c:pt>
                <c:pt idx="743">
                  <c:v>44754</c:v>
                </c:pt>
                <c:pt idx="744">
                  <c:v>44761</c:v>
                </c:pt>
                <c:pt idx="745">
                  <c:v>44768</c:v>
                </c:pt>
                <c:pt idx="746">
                  <c:v>44775</c:v>
                </c:pt>
                <c:pt idx="747">
                  <c:v>44782</c:v>
                </c:pt>
                <c:pt idx="748">
                  <c:v>44789</c:v>
                </c:pt>
                <c:pt idx="749">
                  <c:v>44796</c:v>
                </c:pt>
                <c:pt idx="750">
                  <c:v>44803</c:v>
                </c:pt>
                <c:pt idx="751">
                  <c:v>44810</c:v>
                </c:pt>
                <c:pt idx="752">
                  <c:v>44817</c:v>
                </c:pt>
                <c:pt idx="753">
                  <c:v>44824</c:v>
                </c:pt>
                <c:pt idx="754">
                  <c:v>44831</c:v>
                </c:pt>
                <c:pt idx="755">
                  <c:v>44838</c:v>
                </c:pt>
                <c:pt idx="756">
                  <c:v>44845</c:v>
                </c:pt>
                <c:pt idx="757">
                  <c:v>44852</c:v>
                </c:pt>
                <c:pt idx="758">
                  <c:v>44859</c:v>
                </c:pt>
                <c:pt idx="759">
                  <c:v>44866</c:v>
                </c:pt>
                <c:pt idx="760">
                  <c:v>44873</c:v>
                </c:pt>
                <c:pt idx="761">
                  <c:v>44880</c:v>
                </c:pt>
                <c:pt idx="762">
                  <c:v>44887</c:v>
                </c:pt>
                <c:pt idx="763">
                  <c:v>44894</c:v>
                </c:pt>
                <c:pt idx="764">
                  <c:v>44901</c:v>
                </c:pt>
                <c:pt idx="765">
                  <c:v>44908</c:v>
                </c:pt>
                <c:pt idx="766">
                  <c:v>44915</c:v>
                </c:pt>
                <c:pt idx="767">
                  <c:v>44922</c:v>
                </c:pt>
                <c:pt idx="768">
                  <c:v>44929</c:v>
                </c:pt>
                <c:pt idx="769">
                  <c:v>44936</c:v>
                </c:pt>
                <c:pt idx="770">
                  <c:v>44943</c:v>
                </c:pt>
                <c:pt idx="771">
                  <c:v>44950</c:v>
                </c:pt>
                <c:pt idx="772">
                  <c:v>44957</c:v>
                </c:pt>
                <c:pt idx="773">
                  <c:v>44964</c:v>
                </c:pt>
                <c:pt idx="774">
                  <c:v>44971</c:v>
                </c:pt>
                <c:pt idx="775">
                  <c:v>44978</c:v>
                </c:pt>
                <c:pt idx="776">
                  <c:v>44985</c:v>
                </c:pt>
                <c:pt idx="777">
                  <c:v>44992</c:v>
                </c:pt>
                <c:pt idx="778">
                  <c:v>44999</c:v>
                </c:pt>
                <c:pt idx="779">
                  <c:v>45006</c:v>
                </c:pt>
                <c:pt idx="780">
                  <c:v>45013</c:v>
                </c:pt>
                <c:pt idx="781">
                  <c:v>45020</c:v>
                </c:pt>
                <c:pt idx="782">
                  <c:v>45027</c:v>
                </c:pt>
                <c:pt idx="783">
                  <c:v>45034</c:v>
                </c:pt>
                <c:pt idx="784">
                  <c:v>45041</c:v>
                </c:pt>
                <c:pt idx="785">
                  <c:v>45048</c:v>
                </c:pt>
                <c:pt idx="786">
                  <c:v>45055</c:v>
                </c:pt>
                <c:pt idx="787">
                  <c:v>45062</c:v>
                </c:pt>
                <c:pt idx="788">
                  <c:v>45069</c:v>
                </c:pt>
                <c:pt idx="789">
                  <c:v>45076</c:v>
                </c:pt>
                <c:pt idx="790">
                  <c:v>45083</c:v>
                </c:pt>
                <c:pt idx="791">
                  <c:v>45090</c:v>
                </c:pt>
                <c:pt idx="792">
                  <c:v>45097</c:v>
                </c:pt>
                <c:pt idx="793">
                  <c:v>45104</c:v>
                </c:pt>
                <c:pt idx="794">
                  <c:v>45111</c:v>
                </c:pt>
                <c:pt idx="795">
                  <c:v>45118</c:v>
                </c:pt>
                <c:pt idx="796">
                  <c:v>45125</c:v>
                </c:pt>
                <c:pt idx="797">
                  <c:v>45132</c:v>
                </c:pt>
                <c:pt idx="798">
                  <c:v>45139</c:v>
                </c:pt>
                <c:pt idx="799">
                  <c:v>45146</c:v>
                </c:pt>
                <c:pt idx="800">
                  <c:v>45153</c:v>
                </c:pt>
                <c:pt idx="801">
                  <c:v>45160</c:v>
                </c:pt>
                <c:pt idx="802">
                  <c:v>45167</c:v>
                </c:pt>
                <c:pt idx="803">
                  <c:v>45174</c:v>
                </c:pt>
                <c:pt idx="804">
                  <c:v>45181</c:v>
                </c:pt>
                <c:pt idx="805">
                  <c:v>45188</c:v>
                </c:pt>
                <c:pt idx="806">
                  <c:v>45195</c:v>
                </c:pt>
                <c:pt idx="807">
                  <c:v>45202</c:v>
                </c:pt>
                <c:pt idx="808">
                  <c:v>45209</c:v>
                </c:pt>
                <c:pt idx="809">
                  <c:v>45216</c:v>
                </c:pt>
                <c:pt idx="810">
                  <c:v>45223</c:v>
                </c:pt>
                <c:pt idx="811">
                  <c:v>45230</c:v>
                </c:pt>
                <c:pt idx="812">
                  <c:v>45237</c:v>
                </c:pt>
                <c:pt idx="813">
                  <c:v>45244</c:v>
                </c:pt>
                <c:pt idx="814">
                  <c:v>45251</c:v>
                </c:pt>
                <c:pt idx="815">
                  <c:v>45258</c:v>
                </c:pt>
                <c:pt idx="816">
                  <c:v>45265</c:v>
                </c:pt>
                <c:pt idx="817">
                  <c:v>45272</c:v>
                </c:pt>
                <c:pt idx="818">
                  <c:v>45279</c:v>
                </c:pt>
                <c:pt idx="819">
                  <c:v>45287</c:v>
                </c:pt>
                <c:pt idx="820">
                  <c:v>45294</c:v>
                </c:pt>
                <c:pt idx="821">
                  <c:v>45301</c:v>
                </c:pt>
                <c:pt idx="822">
                  <c:v>45308</c:v>
                </c:pt>
                <c:pt idx="823">
                  <c:v>45315</c:v>
                </c:pt>
                <c:pt idx="824">
                  <c:v>45322</c:v>
                </c:pt>
                <c:pt idx="825">
                  <c:v>45329</c:v>
                </c:pt>
                <c:pt idx="826">
                  <c:v>45336</c:v>
                </c:pt>
                <c:pt idx="827">
                  <c:v>45343</c:v>
                </c:pt>
                <c:pt idx="828">
                  <c:v>45350</c:v>
                </c:pt>
                <c:pt idx="829">
                  <c:v>45357</c:v>
                </c:pt>
                <c:pt idx="830">
                  <c:v>45364</c:v>
                </c:pt>
                <c:pt idx="831">
                  <c:v>45371</c:v>
                </c:pt>
                <c:pt idx="832">
                  <c:v>45378</c:v>
                </c:pt>
                <c:pt idx="833">
                  <c:v>45385</c:v>
                </c:pt>
                <c:pt idx="834">
                  <c:v>45392</c:v>
                </c:pt>
                <c:pt idx="835">
                  <c:v>45399</c:v>
                </c:pt>
                <c:pt idx="836">
                  <c:v>45406</c:v>
                </c:pt>
                <c:pt idx="837">
                  <c:v>45414</c:v>
                </c:pt>
                <c:pt idx="838">
                  <c:v>45421</c:v>
                </c:pt>
                <c:pt idx="839">
                  <c:v>45428</c:v>
                </c:pt>
                <c:pt idx="840">
                  <c:v>45435</c:v>
                </c:pt>
                <c:pt idx="841">
                  <c:v>45442</c:v>
                </c:pt>
                <c:pt idx="842">
                  <c:v>45449</c:v>
                </c:pt>
                <c:pt idx="843">
                  <c:v>45456</c:v>
                </c:pt>
                <c:pt idx="844">
                  <c:v>45463</c:v>
                </c:pt>
                <c:pt idx="845">
                  <c:v>45470</c:v>
                </c:pt>
                <c:pt idx="846">
                  <c:v>45477</c:v>
                </c:pt>
                <c:pt idx="847">
                  <c:v>45484</c:v>
                </c:pt>
                <c:pt idx="848">
                  <c:v>45491</c:v>
                </c:pt>
                <c:pt idx="849">
                  <c:v>45498</c:v>
                </c:pt>
                <c:pt idx="850">
                  <c:v>45505</c:v>
                </c:pt>
                <c:pt idx="851">
                  <c:v>45512</c:v>
                </c:pt>
                <c:pt idx="852">
                  <c:v>45519</c:v>
                </c:pt>
                <c:pt idx="853">
                  <c:v>45526</c:v>
                </c:pt>
                <c:pt idx="854">
                  <c:v>45533</c:v>
                </c:pt>
                <c:pt idx="855">
                  <c:v>45540</c:v>
                </c:pt>
                <c:pt idx="856">
                  <c:v>45547</c:v>
                </c:pt>
                <c:pt idx="857">
                  <c:v>45554</c:v>
                </c:pt>
                <c:pt idx="858">
                  <c:v>45561</c:v>
                </c:pt>
                <c:pt idx="859">
                  <c:v>45568</c:v>
                </c:pt>
                <c:pt idx="860">
                  <c:v>45575</c:v>
                </c:pt>
                <c:pt idx="861">
                  <c:v>45582</c:v>
                </c:pt>
                <c:pt idx="862">
                  <c:v>45589</c:v>
                </c:pt>
                <c:pt idx="863">
                  <c:v>45596</c:v>
                </c:pt>
                <c:pt idx="864">
                  <c:v>45603</c:v>
                </c:pt>
                <c:pt idx="865">
                  <c:v>45610</c:v>
                </c:pt>
                <c:pt idx="866">
                  <c:v>45617</c:v>
                </c:pt>
                <c:pt idx="867">
                  <c:v>45624</c:v>
                </c:pt>
                <c:pt idx="868">
                  <c:v>45631</c:v>
                </c:pt>
                <c:pt idx="869">
                  <c:v>45638</c:v>
                </c:pt>
                <c:pt idx="870">
                  <c:v>45645</c:v>
                </c:pt>
                <c:pt idx="871">
                  <c:v>45653</c:v>
                </c:pt>
                <c:pt idx="872">
                  <c:v>45660</c:v>
                </c:pt>
                <c:pt idx="873">
                  <c:v>45667</c:v>
                </c:pt>
                <c:pt idx="874">
                  <c:v>45674</c:v>
                </c:pt>
                <c:pt idx="875">
                  <c:v>45681</c:v>
                </c:pt>
                <c:pt idx="876">
                  <c:v>45688</c:v>
                </c:pt>
                <c:pt idx="877">
                  <c:v>45695</c:v>
                </c:pt>
                <c:pt idx="878">
                  <c:v>45702</c:v>
                </c:pt>
                <c:pt idx="879">
                  <c:v>45709</c:v>
                </c:pt>
                <c:pt idx="880">
                  <c:v>45716</c:v>
                </c:pt>
                <c:pt idx="881">
                  <c:v>45723</c:v>
                </c:pt>
                <c:pt idx="882">
                  <c:v>45730</c:v>
                </c:pt>
                <c:pt idx="883">
                  <c:v>45737</c:v>
                </c:pt>
                <c:pt idx="884">
                  <c:v>45744</c:v>
                </c:pt>
                <c:pt idx="885">
                  <c:v>45751</c:v>
                </c:pt>
                <c:pt idx="886">
                  <c:v>45758</c:v>
                </c:pt>
                <c:pt idx="887">
                  <c:v>45769</c:v>
                </c:pt>
                <c:pt idx="888">
                  <c:v>45776</c:v>
                </c:pt>
                <c:pt idx="889">
                  <c:v>45783</c:v>
                </c:pt>
                <c:pt idx="890">
                  <c:v>45790</c:v>
                </c:pt>
                <c:pt idx="891">
                  <c:v>45797</c:v>
                </c:pt>
                <c:pt idx="892">
                  <c:v>45804</c:v>
                </c:pt>
                <c:pt idx="893">
                  <c:v>45811</c:v>
                </c:pt>
                <c:pt idx="894">
                  <c:v>45818</c:v>
                </c:pt>
                <c:pt idx="895">
                  <c:v>45825</c:v>
                </c:pt>
                <c:pt idx="896">
                  <c:v>45832</c:v>
                </c:pt>
                <c:pt idx="897">
                  <c:v>45839</c:v>
                </c:pt>
                <c:pt idx="898">
                  <c:v>45846</c:v>
                </c:pt>
                <c:pt idx="899">
                  <c:v>45853</c:v>
                </c:pt>
                <c:pt idx="900">
                  <c:v>45860</c:v>
                </c:pt>
                <c:pt idx="901">
                  <c:v>45867</c:v>
                </c:pt>
                <c:pt idx="902">
                  <c:v>45874</c:v>
                </c:pt>
                <c:pt idx="903">
                  <c:v>45881</c:v>
                </c:pt>
                <c:pt idx="904">
                  <c:v>45888</c:v>
                </c:pt>
                <c:pt idx="905">
                  <c:v>45895</c:v>
                </c:pt>
                <c:pt idx="906">
                  <c:v>45902</c:v>
                </c:pt>
                <c:pt idx="907">
                  <c:v>45909</c:v>
                </c:pt>
                <c:pt idx="908">
                  <c:v>45916</c:v>
                </c:pt>
                <c:pt idx="909">
                  <c:v>45923</c:v>
                </c:pt>
                <c:pt idx="910">
                  <c:v>45930</c:v>
                </c:pt>
                <c:pt idx="911">
                  <c:v>45937</c:v>
                </c:pt>
                <c:pt idx="912">
                  <c:v>45944</c:v>
                </c:pt>
                <c:pt idx="913">
                  <c:v>45951</c:v>
                </c:pt>
                <c:pt idx="914">
                  <c:v>45958</c:v>
                </c:pt>
                <c:pt idx="915">
                  <c:v>45965</c:v>
                </c:pt>
                <c:pt idx="916">
                  <c:v>45972</c:v>
                </c:pt>
                <c:pt idx="917">
                  <c:v>45979</c:v>
                </c:pt>
                <c:pt idx="918">
                  <c:v>45986</c:v>
                </c:pt>
                <c:pt idx="919">
                  <c:v>45993</c:v>
                </c:pt>
                <c:pt idx="920">
                  <c:v>46000</c:v>
                </c:pt>
                <c:pt idx="921">
                  <c:v>46007</c:v>
                </c:pt>
                <c:pt idx="922">
                  <c:v>46014</c:v>
                </c:pt>
                <c:pt idx="923">
                  <c:v>46021</c:v>
                </c:pt>
                <c:pt idx="924">
                  <c:v>46028</c:v>
                </c:pt>
                <c:pt idx="925">
                  <c:v>46035</c:v>
                </c:pt>
                <c:pt idx="926">
                  <c:v>46042</c:v>
                </c:pt>
                <c:pt idx="927">
                  <c:v>46049</c:v>
                </c:pt>
                <c:pt idx="928">
                  <c:v>46056</c:v>
                </c:pt>
                <c:pt idx="929">
                  <c:v>46063</c:v>
                </c:pt>
                <c:pt idx="930">
                  <c:v>46070</c:v>
                </c:pt>
                <c:pt idx="931">
                  <c:v>46077</c:v>
                </c:pt>
                <c:pt idx="932">
                  <c:v>46084</c:v>
                </c:pt>
                <c:pt idx="933">
                  <c:v>46091</c:v>
                </c:pt>
                <c:pt idx="934">
                  <c:v>46098</c:v>
                </c:pt>
                <c:pt idx="935">
                  <c:v>46105</c:v>
                </c:pt>
                <c:pt idx="936">
                  <c:v>46112</c:v>
                </c:pt>
                <c:pt idx="937">
                  <c:v>46119</c:v>
                </c:pt>
                <c:pt idx="938">
                  <c:v>46126</c:v>
                </c:pt>
                <c:pt idx="939">
                  <c:v>46133</c:v>
                </c:pt>
                <c:pt idx="940">
                  <c:v>46140</c:v>
                </c:pt>
                <c:pt idx="941">
                  <c:v>46147</c:v>
                </c:pt>
                <c:pt idx="942">
                  <c:v>46154</c:v>
                </c:pt>
                <c:pt idx="943">
                  <c:v>46161</c:v>
                </c:pt>
                <c:pt idx="944">
                  <c:v>46168</c:v>
                </c:pt>
                <c:pt idx="945">
                  <c:v>46175</c:v>
                </c:pt>
                <c:pt idx="946">
                  <c:v>46182</c:v>
                </c:pt>
                <c:pt idx="947">
                  <c:v>46189</c:v>
                </c:pt>
                <c:pt idx="948">
                  <c:v>46196</c:v>
                </c:pt>
                <c:pt idx="949">
                  <c:v>46203</c:v>
                </c:pt>
                <c:pt idx="950">
                  <c:v>46210</c:v>
                </c:pt>
                <c:pt idx="951">
                  <c:v>46217</c:v>
                </c:pt>
                <c:pt idx="952">
                  <c:v>46224</c:v>
                </c:pt>
                <c:pt idx="953">
                  <c:v>46231</c:v>
                </c:pt>
                <c:pt idx="954">
                  <c:v>46238</c:v>
                </c:pt>
                <c:pt idx="955">
                  <c:v>46245</c:v>
                </c:pt>
                <c:pt idx="956">
                  <c:v>46252</c:v>
                </c:pt>
                <c:pt idx="957">
                  <c:v>46259</c:v>
                </c:pt>
                <c:pt idx="958">
                  <c:v>46266</c:v>
                </c:pt>
                <c:pt idx="959">
                  <c:v>46273</c:v>
                </c:pt>
                <c:pt idx="960">
                  <c:v>46280</c:v>
                </c:pt>
                <c:pt idx="961">
                  <c:v>46287</c:v>
                </c:pt>
                <c:pt idx="962">
                  <c:v>46294</c:v>
                </c:pt>
                <c:pt idx="963">
                  <c:v>46301</c:v>
                </c:pt>
                <c:pt idx="964">
                  <c:v>46308</c:v>
                </c:pt>
                <c:pt idx="965">
                  <c:v>46315</c:v>
                </c:pt>
                <c:pt idx="966">
                  <c:v>46322</c:v>
                </c:pt>
                <c:pt idx="967">
                  <c:v>46329</c:v>
                </c:pt>
                <c:pt idx="968">
                  <c:v>46336</c:v>
                </c:pt>
                <c:pt idx="969">
                  <c:v>46343</c:v>
                </c:pt>
                <c:pt idx="970">
                  <c:v>46350</c:v>
                </c:pt>
                <c:pt idx="971">
                  <c:v>46357</c:v>
                </c:pt>
                <c:pt idx="972">
                  <c:v>46364</c:v>
                </c:pt>
                <c:pt idx="973">
                  <c:v>46371</c:v>
                </c:pt>
                <c:pt idx="974">
                  <c:v>46378</c:v>
                </c:pt>
                <c:pt idx="975">
                  <c:v>46385</c:v>
                </c:pt>
                <c:pt idx="976">
                  <c:v>46392</c:v>
                </c:pt>
                <c:pt idx="977">
                  <c:v>46399</c:v>
                </c:pt>
                <c:pt idx="978">
                  <c:v>46406</c:v>
                </c:pt>
                <c:pt idx="979">
                  <c:v>46413</c:v>
                </c:pt>
                <c:pt idx="980">
                  <c:v>46420</c:v>
                </c:pt>
                <c:pt idx="981">
                  <c:v>46427</c:v>
                </c:pt>
                <c:pt idx="982">
                  <c:v>46434</c:v>
                </c:pt>
                <c:pt idx="983">
                  <c:v>46441</c:v>
                </c:pt>
                <c:pt idx="984">
                  <c:v>46448</c:v>
                </c:pt>
                <c:pt idx="985">
                  <c:v>46455</c:v>
                </c:pt>
                <c:pt idx="986">
                  <c:v>46462</c:v>
                </c:pt>
                <c:pt idx="987">
                  <c:v>46469</c:v>
                </c:pt>
                <c:pt idx="988">
                  <c:v>46476</c:v>
                </c:pt>
                <c:pt idx="989">
                  <c:v>46483</c:v>
                </c:pt>
                <c:pt idx="990">
                  <c:v>46490</c:v>
                </c:pt>
                <c:pt idx="991">
                  <c:v>46497</c:v>
                </c:pt>
                <c:pt idx="992">
                  <c:v>46504</c:v>
                </c:pt>
                <c:pt idx="993">
                  <c:v>46511</c:v>
                </c:pt>
                <c:pt idx="994">
                  <c:v>46518</c:v>
                </c:pt>
                <c:pt idx="995">
                  <c:v>46525</c:v>
                </c:pt>
                <c:pt idx="996">
                  <c:v>46532</c:v>
                </c:pt>
                <c:pt idx="997">
                  <c:v>46539</c:v>
                </c:pt>
                <c:pt idx="998">
                  <c:v>46546</c:v>
                </c:pt>
                <c:pt idx="999">
                  <c:v>46553</c:v>
                </c:pt>
                <c:pt idx="1000">
                  <c:v>46560</c:v>
                </c:pt>
                <c:pt idx="1001">
                  <c:v>46567</c:v>
                </c:pt>
                <c:pt idx="1002">
                  <c:v>46574</c:v>
                </c:pt>
                <c:pt idx="1003">
                  <c:v>46581</c:v>
                </c:pt>
                <c:pt idx="1004">
                  <c:v>46588</c:v>
                </c:pt>
                <c:pt idx="1005">
                  <c:v>46595</c:v>
                </c:pt>
                <c:pt idx="1006">
                  <c:v>46602</c:v>
                </c:pt>
                <c:pt idx="1007">
                  <c:v>46609</c:v>
                </c:pt>
                <c:pt idx="1008">
                  <c:v>46616</c:v>
                </c:pt>
                <c:pt idx="1009">
                  <c:v>46623</c:v>
                </c:pt>
                <c:pt idx="1010">
                  <c:v>46630</c:v>
                </c:pt>
                <c:pt idx="1011">
                  <c:v>46637</c:v>
                </c:pt>
                <c:pt idx="1012">
                  <c:v>46644</c:v>
                </c:pt>
                <c:pt idx="1013">
                  <c:v>46651</c:v>
                </c:pt>
                <c:pt idx="1014">
                  <c:v>46658</c:v>
                </c:pt>
                <c:pt idx="1015">
                  <c:v>46665</c:v>
                </c:pt>
                <c:pt idx="1016">
                  <c:v>46672</c:v>
                </c:pt>
                <c:pt idx="1017">
                  <c:v>46679</c:v>
                </c:pt>
                <c:pt idx="1018">
                  <c:v>46686</c:v>
                </c:pt>
                <c:pt idx="1019">
                  <c:v>46693</c:v>
                </c:pt>
                <c:pt idx="1020">
                  <c:v>46700</c:v>
                </c:pt>
                <c:pt idx="1021">
                  <c:v>46707</c:v>
                </c:pt>
                <c:pt idx="1022">
                  <c:v>46714</c:v>
                </c:pt>
                <c:pt idx="1023">
                  <c:v>46721</c:v>
                </c:pt>
                <c:pt idx="1024">
                  <c:v>46728</c:v>
                </c:pt>
                <c:pt idx="1025">
                  <c:v>46735</c:v>
                </c:pt>
                <c:pt idx="1026">
                  <c:v>46742</c:v>
                </c:pt>
                <c:pt idx="1027">
                  <c:v>46749</c:v>
                </c:pt>
                <c:pt idx="1028">
                  <c:v>46756</c:v>
                </c:pt>
                <c:pt idx="1029">
                  <c:v>46763</c:v>
                </c:pt>
                <c:pt idx="1030">
                  <c:v>46770</c:v>
                </c:pt>
                <c:pt idx="1031">
                  <c:v>46777</c:v>
                </c:pt>
                <c:pt idx="1032">
                  <c:v>46784</c:v>
                </c:pt>
                <c:pt idx="1033">
                  <c:v>46791</c:v>
                </c:pt>
                <c:pt idx="1034">
                  <c:v>46798</c:v>
                </c:pt>
                <c:pt idx="1035">
                  <c:v>46805</c:v>
                </c:pt>
                <c:pt idx="1036">
                  <c:v>46812</c:v>
                </c:pt>
                <c:pt idx="1037">
                  <c:v>46819</c:v>
                </c:pt>
                <c:pt idx="1038">
                  <c:v>46826</c:v>
                </c:pt>
                <c:pt idx="1039">
                  <c:v>46833</c:v>
                </c:pt>
                <c:pt idx="1040">
                  <c:v>46840</c:v>
                </c:pt>
                <c:pt idx="1041">
                  <c:v>46847</c:v>
                </c:pt>
                <c:pt idx="1042">
                  <c:v>46854</c:v>
                </c:pt>
                <c:pt idx="1043">
                  <c:v>46861</c:v>
                </c:pt>
                <c:pt idx="1044">
                  <c:v>46868</c:v>
                </c:pt>
                <c:pt idx="1045">
                  <c:v>46875</c:v>
                </c:pt>
                <c:pt idx="1046">
                  <c:v>46882</c:v>
                </c:pt>
                <c:pt idx="1047">
                  <c:v>46889</c:v>
                </c:pt>
                <c:pt idx="1048">
                  <c:v>46896</c:v>
                </c:pt>
                <c:pt idx="1049">
                  <c:v>46903</c:v>
                </c:pt>
                <c:pt idx="1050">
                  <c:v>46910</c:v>
                </c:pt>
                <c:pt idx="1051">
                  <c:v>46917</c:v>
                </c:pt>
                <c:pt idx="1052">
                  <c:v>46924</c:v>
                </c:pt>
                <c:pt idx="1053">
                  <c:v>46931</c:v>
                </c:pt>
                <c:pt idx="1054">
                  <c:v>46938</c:v>
                </c:pt>
                <c:pt idx="1055">
                  <c:v>46945</c:v>
                </c:pt>
                <c:pt idx="1056">
                  <c:v>46952</c:v>
                </c:pt>
                <c:pt idx="1057">
                  <c:v>46959</c:v>
                </c:pt>
                <c:pt idx="1058">
                  <c:v>46966</c:v>
                </c:pt>
                <c:pt idx="1059">
                  <c:v>46973</c:v>
                </c:pt>
                <c:pt idx="1060">
                  <c:v>46980</c:v>
                </c:pt>
                <c:pt idx="1061">
                  <c:v>46987</c:v>
                </c:pt>
                <c:pt idx="1062">
                  <c:v>46994</c:v>
                </c:pt>
                <c:pt idx="1063">
                  <c:v>47001</c:v>
                </c:pt>
                <c:pt idx="1064">
                  <c:v>47008</c:v>
                </c:pt>
                <c:pt idx="1065">
                  <c:v>47015</c:v>
                </c:pt>
                <c:pt idx="1066">
                  <c:v>47022</c:v>
                </c:pt>
                <c:pt idx="1067">
                  <c:v>47029</c:v>
                </c:pt>
                <c:pt idx="1068">
                  <c:v>47036</c:v>
                </c:pt>
                <c:pt idx="1069">
                  <c:v>47043</c:v>
                </c:pt>
                <c:pt idx="1070">
                  <c:v>47050</c:v>
                </c:pt>
                <c:pt idx="1071">
                  <c:v>47057</c:v>
                </c:pt>
                <c:pt idx="1072">
                  <c:v>47064</c:v>
                </c:pt>
                <c:pt idx="1073">
                  <c:v>47071</c:v>
                </c:pt>
                <c:pt idx="1074">
                  <c:v>47078</c:v>
                </c:pt>
                <c:pt idx="1075">
                  <c:v>47085</c:v>
                </c:pt>
                <c:pt idx="1076">
                  <c:v>47092</c:v>
                </c:pt>
                <c:pt idx="1077">
                  <c:v>47099</c:v>
                </c:pt>
                <c:pt idx="1078">
                  <c:v>47106</c:v>
                </c:pt>
                <c:pt idx="1079">
                  <c:v>47114</c:v>
                </c:pt>
                <c:pt idx="1080">
                  <c:v>47121</c:v>
                </c:pt>
                <c:pt idx="1081">
                  <c:v>47128</c:v>
                </c:pt>
                <c:pt idx="1082">
                  <c:v>47135</c:v>
                </c:pt>
                <c:pt idx="1083">
                  <c:v>47142</c:v>
                </c:pt>
                <c:pt idx="1084">
                  <c:v>47149</c:v>
                </c:pt>
                <c:pt idx="1085">
                  <c:v>47156</c:v>
                </c:pt>
                <c:pt idx="1086">
                  <c:v>47163</c:v>
                </c:pt>
                <c:pt idx="1087">
                  <c:v>47170</c:v>
                </c:pt>
                <c:pt idx="1088">
                  <c:v>47177</c:v>
                </c:pt>
                <c:pt idx="1089">
                  <c:v>47184</c:v>
                </c:pt>
                <c:pt idx="1090">
                  <c:v>47191</c:v>
                </c:pt>
                <c:pt idx="1091">
                  <c:v>47198</c:v>
                </c:pt>
                <c:pt idx="1092">
                  <c:v>47205</c:v>
                </c:pt>
                <c:pt idx="1093">
                  <c:v>47212</c:v>
                </c:pt>
                <c:pt idx="1094">
                  <c:v>47219</c:v>
                </c:pt>
                <c:pt idx="1095">
                  <c:v>47226</c:v>
                </c:pt>
                <c:pt idx="1096">
                  <c:v>47233</c:v>
                </c:pt>
                <c:pt idx="1097">
                  <c:v>47240</c:v>
                </c:pt>
                <c:pt idx="1098">
                  <c:v>47247</c:v>
                </c:pt>
                <c:pt idx="1099">
                  <c:v>47254</c:v>
                </c:pt>
                <c:pt idx="1100">
                  <c:v>47261</c:v>
                </c:pt>
                <c:pt idx="1101">
                  <c:v>47268</c:v>
                </c:pt>
                <c:pt idx="1102">
                  <c:v>47275</c:v>
                </c:pt>
                <c:pt idx="1103">
                  <c:v>47282</c:v>
                </c:pt>
                <c:pt idx="1104">
                  <c:v>47289</c:v>
                </c:pt>
                <c:pt idx="1105">
                  <c:v>47296</c:v>
                </c:pt>
                <c:pt idx="1106">
                  <c:v>47303</c:v>
                </c:pt>
                <c:pt idx="1107">
                  <c:v>47310</c:v>
                </c:pt>
                <c:pt idx="1108">
                  <c:v>47317</c:v>
                </c:pt>
                <c:pt idx="1109">
                  <c:v>47324</c:v>
                </c:pt>
                <c:pt idx="1110">
                  <c:v>47331</c:v>
                </c:pt>
                <c:pt idx="1111">
                  <c:v>47338</c:v>
                </c:pt>
                <c:pt idx="1112">
                  <c:v>47345</c:v>
                </c:pt>
                <c:pt idx="1113">
                  <c:v>47352</c:v>
                </c:pt>
                <c:pt idx="1114">
                  <c:v>47359</c:v>
                </c:pt>
                <c:pt idx="1115">
                  <c:v>47366</c:v>
                </c:pt>
                <c:pt idx="1116">
                  <c:v>47373</c:v>
                </c:pt>
                <c:pt idx="1117">
                  <c:v>47380</c:v>
                </c:pt>
                <c:pt idx="1118">
                  <c:v>47387</c:v>
                </c:pt>
                <c:pt idx="1119">
                  <c:v>47394</c:v>
                </c:pt>
                <c:pt idx="1120">
                  <c:v>47401</c:v>
                </c:pt>
                <c:pt idx="1121">
                  <c:v>47408</c:v>
                </c:pt>
                <c:pt idx="1122">
                  <c:v>47415</c:v>
                </c:pt>
                <c:pt idx="1123">
                  <c:v>47422</c:v>
                </c:pt>
                <c:pt idx="1124">
                  <c:v>47429</c:v>
                </c:pt>
                <c:pt idx="1125">
                  <c:v>47436</c:v>
                </c:pt>
                <c:pt idx="1126">
                  <c:v>47443</c:v>
                </c:pt>
                <c:pt idx="1127">
                  <c:v>47450</c:v>
                </c:pt>
                <c:pt idx="1128">
                  <c:v>47457</c:v>
                </c:pt>
                <c:pt idx="1129">
                  <c:v>47464</c:v>
                </c:pt>
                <c:pt idx="1130">
                  <c:v>47471</c:v>
                </c:pt>
                <c:pt idx="1131">
                  <c:v>47479</c:v>
                </c:pt>
                <c:pt idx="1132">
                  <c:v>47486</c:v>
                </c:pt>
                <c:pt idx="1133">
                  <c:v>47493</c:v>
                </c:pt>
                <c:pt idx="1134">
                  <c:v>47500</c:v>
                </c:pt>
                <c:pt idx="1135">
                  <c:v>47507</c:v>
                </c:pt>
                <c:pt idx="1136">
                  <c:v>47514</c:v>
                </c:pt>
                <c:pt idx="1137">
                  <c:v>47521</c:v>
                </c:pt>
                <c:pt idx="1138">
                  <c:v>47528</c:v>
                </c:pt>
                <c:pt idx="1139">
                  <c:v>47535</c:v>
                </c:pt>
                <c:pt idx="1140">
                  <c:v>47542</c:v>
                </c:pt>
                <c:pt idx="1141">
                  <c:v>47549</c:v>
                </c:pt>
                <c:pt idx="1142">
                  <c:v>47556</c:v>
                </c:pt>
                <c:pt idx="1143">
                  <c:v>47563</c:v>
                </c:pt>
                <c:pt idx="1144">
                  <c:v>47570</c:v>
                </c:pt>
                <c:pt idx="1145">
                  <c:v>47577</c:v>
                </c:pt>
                <c:pt idx="1146">
                  <c:v>47584</c:v>
                </c:pt>
                <c:pt idx="1147">
                  <c:v>47591</c:v>
                </c:pt>
                <c:pt idx="1148">
                  <c:v>47598</c:v>
                </c:pt>
                <c:pt idx="1149">
                  <c:v>47605</c:v>
                </c:pt>
                <c:pt idx="1150">
                  <c:v>47612</c:v>
                </c:pt>
                <c:pt idx="1151">
                  <c:v>47619</c:v>
                </c:pt>
                <c:pt idx="1152">
                  <c:v>47626</c:v>
                </c:pt>
                <c:pt idx="1153">
                  <c:v>47633</c:v>
                </c:pt>
                <c:pt idx="1154">
                  <c:v>47640</c:v>
                </c:pt>
                <c:pt idx="1155">
                  <c:v>47647</c:v>
                </c:pt>
                <c:pt idx="1156">
                  <c:v>47654</c:v>
                </c:pt>
                <c:pt idx="1157">
                  <c:v>47661</c:v>
                </c:pt>
                <c:pt idx="1158">
                  <c:v>47668</c:v>
                </c:pt>
                <c:pt idx="1159">
                  <c:v>47675</c:v>
                </c:pt>
                <c:pt idx="1160">
                  <c:v>47682</c:v>
                </c:pt>
                <c:pt idx="1161">
                  <c:v>47689</c:v>
                </c:pt>
                <c:pt idx="1162">
                  <c:v>47696</c:v>
                </c:pt>
                <c:pt idx="1163">
                  <c:v>47703</c:v>
                </c:pt>
                <c:pt idx="1164">
                  <c:v>47710</c:v>
                </c:pt>
                <c:pt idx="1165">
                  <c:v>47717</c:v>
                </c:pt>
                <c:pt idx="1166">
                  <c:v>47724</c:v>
                </c:pt>
                <c:pt idx="1167">
                  <c:v>47731</c:v>
                </c:pt>
                <c:pt idx="1168">
                  <c:v>47738</c:v>
                </c:pt>
                <c:pt idx="1169">
                  <c:v>47745</c:v>
                </c:pt>
                <c:pt idx="1170">
                  <c:v>47752</c:v>
                </c:pt>
                <c:pt idx="1171">
                  <c:v>47759</c:v>
                </c:pt>
                <c:pt idx="1172">
                  <c:v>47766</c:v>
                </c:pt>
                <c:pt idx="1173">
                  <c:v>47773</c:v>
                </c:pt>
                <c:pt idx="1174">
                  <c:v>47780</c:v>
                </c:pt>
                <c:pt idx="1175">
                  <c:v>47787</c:v>
                </c:pt>
                <c:pt idx="1176">
                  <c:v>47794</c:v>
                </c:pt>
                <c:pt idx="1177">
                  <c:v>47801</c:v>
                </c:pt>
                <c:pt idx="1178">
                  <c:v>47808</c:v>
                </c:pt>
                <c:pt idx="1179">
                  <c:v>47815</c:v>
                </c:pt>
                <c:pt idx="1180">
                  <c:v>47822</c:v>
                </c:pt>
                <c:pt idx="1181">
                  <c:v>47829</c:v>
                </c:pt>
                <c:pt idx="1182">
                  <c:v>47836</c:v>
                </c:pt>
                <c:pt idx="1183">
                  <c:v>47844</c:v>
                </c:pt>
                <c:pt idx="1184">
                  <c:v>47851</c:v>
                </c:pt>
                <c:pt idx="1185">
                  <c:v>47858</c:v>
                </c:pt>
                <c:pt idx="1186">
                  <c:v>47865</c:v>
                </c:pt>
                <c:pt idx="1187">
                  <c:v>47872</c:v>
                </c:pt>
                <c:pt idx="1188">
                  <c:v>47879</c:v>
                </c:pt>
                <c:pt idx="1189">
                  <c:v>47886</c:v>
                </c:pt>
                <c:pt idx="1190">
                  <c:v>47893</c:v>
                </c:pt>
                <c:pt idx="1191">
                  <c:v>47900</c:v>
                </c:pt>
                <c:pt idx="1192">
                  <c:v>47907</c:v>
                </c:pt>
                <c:pt idx="1193">
                  <c:v>47914</c:v>
                </c:pt>
                <c:pt idx="1194">
                  <c:v>47921</c:v>
                </c:pt>
                <c:pt idx="1195">
                  <c:v>47928</c:v>
                </c:pt>
                <c:pt idx="1196">
                  <c:v>47935</c:v>
                </c:pt>
                <c:pt idx="1197">
                  <c:v>47942</c:v>
                </c:pt>
                <c:pt idx="1198">
                  <c:v>47953</c:v>
                </c:pt>
                <c:pt idx="1199">
                  <c:v>47960</c:v>
                </c:pt>
                <c:pt idx="1200">
                  <c:v>47967</c:v>
                </c:pt>
                <c:pt idx="1201">
                  <c:v>47974</c:v>
                </c:pt>
                <c:pt idx="1202">
                  <c:v>47981</c:v>
                </c:pt>
                <c:pt idx="1203">
                  <c:v>47988</c:v>
                </c:pt>
                <c:pt idx="1204">
                  <c:v>47995</c:v>
                </c:pt>
                <c:pt idx="1205">
                  <c:v>48002</c:v>
                </c:pt>
                <c:pt idx="1206">
                  <c:v>48009</c:v>
                </c:pt>
                <c:pt idx="1207">
                  <c:v>48016</c:v>
                </c:pt>
                <c:pt idx="1208">
                  <c:v>48023</c:v>
                </c:pt>
                <c:pt idx="1209">
                  <c:v>48030</c:v>
                </c:pt>
                <c:pt idx="1210">
                  <c:v>48037</c:v>
                </c:pt>
                <c:pt idx="1211">
                  <c:v>48044</c:v>
                </c:pt>
                <c:pt idx="1212">
                  <c:v>48051</c:v>
                </c:pt>
                <c:pt idx="1213">
                  <c:v>48058</c:v>
                </c:pt>
                <c:pt idx="1214">
                  <c:v>48065</c:v>
                </c:pt>
                <c:pt idx="1215">
                  <c:v>48072</c:v>
                </c:pt>
                <c:pt idx="1216">
                  <c:v>48079</c:v>
                </c:pt>
                <c:pt idx="1217">
                  <c:v>48086</c:v>
                </c:pt>
                <c:pt idx="1218">
                  <c:v>48093</c:v>
                </c:pt>
                <c:pt idx="1219">
                  <c:v>48100</c:v>
                </c:pt>
                <c:pt idx="1220">
                  <c:v>48107</c:v>
                </c:pt>
                <c:pt idx="1221">
                  <c:v>48114</c:v>
                </c:pt>
                <c:pt idx="1222">
                  <c:v>48121</c:v>
                </c:pt>
                <c:pt idx="1223">
                  <c:v>48128</c:v>
                </c:pt>
                <c:pt idx="1224">
                  <c:v>48135</c:v>
                </c:pt>
                <c:pt idx="1225">
                  <c:v>48142</c:v>
                </c:pt>
                <c:pt idx="1226">
                  <c:v>48149</c:v>
                </c:pt>
                <c:pt idx="1227">
                  <c:v>48156</c:v>
                </c:pt>
                <c:pt idx="1228">
                  <c:v>48163</c:v>
                </c:pt>
                <c:pt idx="1229">
                  <c:v>48170</c:v>
                </c:pt>
                <c:pt idx="1230">
                  <c:v>48177</c:v>
                </c:pt>
                <c:pt idx="1231">
                  <c:v>48184</c:v>
                </c:pt>
                <c:pt idx="1232">
                  <c:v>48191</c:v>
                </c:pt>
                <c:pt idx="1233">
                  <c:v>48198</c:v>
                </c:pt>
                <c:pt idx="1234">
                  <c:v>48205</c:v>
                </c:pt>
                <c:pt idx="1235">
                  <c:v>48212</c:v>
                </c:pt>
                <c:pt idx="1236">
                  <c:v>48219</c:v>
                </c:pt>
                <c:pt idx="1237">
                  <c:v>48226</c:v>
                </c:pt>
                <c:pt idx="1238">
                  <c:v>48233</c:v>
                </c:pt>
                <c:pt idx="1239">
                  <c:v>48240</c:v>
                </c:pt>
                <c:pt idx="1240">
                  <c:v>48247</c:v>
                </c:pt>
                <c:pt idx="1241">
                  <c:v>48254</c:v>
                </c:pt>
                <c:pt idx="1242">
                  <c:v>48261</c:v>
                </c:pt>
                <c:pt idx="1243">
                  <c:v>48268</c:v>
                </c:pt>
                <c:pt idx="1244">
                  <c:v>48275</c:v>
                </c:pt>
                <c:pt idx="1245">
                  <c:v>48282</c:v>
                </c:pt>
                <c:pt idx="1246">
                  <c:v>48289</c:v>
                </c:pt>
                <c:pt idx="1247">
                  <c:v>48296</c:v>
                </c:pt>
                <c:pt idx="1248">
                  <c:v>48303</c:v>
                </c:pt>
                <c:pt idx="1249">
                  <c:v>48310</c:v>
                </c:pt>
                <c:pt idx="1250">
                  <c:v>48317</c:v>
                </c:pt>
                <c:pt idx="1251">
                  <c:v>48324</c:v>
                </c:pt>
                <c:pt idx="1252">
                  <c:v>48331</c:v>
                </c:pt>
                <c:pt idx="1253">
                  <c:v>48338</c:v>
                </c:pt>
                <c:pt idx="1254">
                  <c:v>48345</c:v>
                </c:pt>
                <c:pt idx="1255">
                  <c:v>48352</c:v>
                </c:pt>
                <c:pt idx="1256">
                  <c:v>48359</c:v>
                </c:pt>
                <c:pt idx="1257">
                  <c:v>48366</c:v>
                </c:pt>
                <c:pt idx="1258">
                  <c:v>48373</c:v>
                </c:pt>
                <c:pt idx="1259">
                  <c:v>48380</c:v>
                </c:pt>
                <c:pt idx="1260">
                  <c:v>48387</c:v>
                </c:pt>
                <c:pt idx="1261">
                  <c:v>48394</c:v>
                </c:pt>
                <c:pt idx="1262">
                  <c:v>48401</c:v>
                </c:pt>
                <c:pt idx="1263">
                  <c:v>48408</c:v>
                </c:pt>
                <c:pt idx="1264">
                  <c:v>48415</c:v>
                </c:pt>
                <c:pt idx="1265">
                  <c:v>48422</c:v>
                </c:pt>
                <c:pt idx="1266">
                  <c:v>48429</c:v>
                </c:pt>
                <c:pt idx="1267">
                  <c:v>48436</c:v>
                </c:pt>
                <c:pt idx="1268">
                  <c:v>48443</c:v>
                </c:pt>
                <c:pt idx="1269">
                  <c:v>48450</c:v>
                </c:pt>
                <c:pt idx="1270">
                  <c:v>48457</c:v>
                </c:pt>
                <c:pt idx="1271">
                  <c:v>48464</c:v>
                </c:pt>
                <c:pt idx="1272">
                  <c:v>48471</c:v>
                </c:pt>
                <c:pt idx="1273">
                  <c:v>48478</c:v>
                </c:pt>
                <c:pt idx="1274">
                  <c:v>48485</c:v>
                </c:pt>
                <c:pt idx="1275">
                  <c:v>48492</c:v>
                </c:pt>
                <c:pt idx="1276">
                  <c:v>48499</c:v>
                </c:pt>
                <c:pt idx="1277">
                  <c:v>48506</c:v>
                </c:pt>
                <c:pt idx="1278">
                  <c:v>48513</c:v>
                </c:pt>
                <c:pt idx="1279">
                  <c:v>48520</c:v>
                </c:pt>
                <c:pt idx="1280">
                  <c:v>48527</c:v>
                </c:pt>
                <c:pt idx="1281">
                  <c:v>48534</c:v>
                </c:pt>
                <c:pt idx="1282">
                  <c:v>48541</c:v>
                </c:pt>
                <c:pt idx="1283">
                  <c:v>48548</c:v>
                </c:pt>
                <c:pt idx="1284">
                  <c:v>48555</c:v>
                </c:pt>
                <c:pt idx="1285">
                  <c:v>48562</c:v>
                </c:pt>
                <c:pt idx="1286">
                  <c:v>48569</c:v>
                </c:pt>
                <c:pt idx="1287">
                  <c:v>48576</c:v>
                </c:pt>
                <c:pt idx="1288">
                  <c:v>48583</c:v>
                </c:pt>
                <c:pt idx="1289">
                  <c:v>48590</c:v>
                </c:pt>
                <c:pt idx="1290">
                  <c:v>48597</c:v>
                </c:pt>
                <c:pt idx="1291">
                  <c:v>48604</c:v>
                </c:pt>
                <c:pt idx="1292">
                  <c:v>48611</c:v>
                </c:pt>
                <c:pt idx="1293">
                  <c:v>48618</c:v>
                </c:pt>
                <c:pt idx="1294">
                  <c:v>48625</c:v>
                </c:pt>
                <c:pt idx="1295">
                  <c:v>48632</c:v>
                </c:pt>
                <c:pt idx="1296">
                  <c:v>48639</c:v>
                </c:pt>
                <c:pt idx="1297">
                  <c:v>48646</c:v>
                </c:pt>
                <c:pt idx="1298">
                  <c:v>48653</c:v>
                </c:pt>
                <c:pt idx="1299">
                  <c:v>48660</c:v>
                </c:pt>
                <c:pt idx="1300">
                  <c:v>48667</c:v>
                </c:pt>
                <c:pt idx="1301">
                  <c:v>48674</c:v>
                </c:pt>
                <c:pt idx="1302">
                  <c:v>48681</c:v>
                </c:pt>
                <c:pt idx="1303">
                  <c:v>48688</c:v>
                </c:pt>
                <c:pt idx="1304">
                  <c:v>48695</c:v>
                </c:pt>
                <c:pt idx="1305">
                  <c:v>48702</c:v>
                </c:pt>
                <c:pt idx="1306">
                  <c:v>48709</c:v>
                </c:pt>
                <c:pt idx="1307">
                  <c:v>48716</c:v>
                </c:pt>
                <c:pt idx="1308">
                  <c:v>48723</c:v>
                </c:pt>
                <c:pt idx="1309">
                  <c:v>48730</c:v>
                </c:pt>
                <c:pt idx="1310">
                  <c:v>48737</c:v>
                </c:pt>
                <c:pt idx="1311">
                  <c:v>48744</c:v>
                </c:pt>
                <c:pt idx="1312">
                  <c:v>48751</c:v>
                </c:pt>
                <c:pt idx="1313">
                  <c:v>48758</c:v>
                </c:pt>
                <c:pt idx="1314">
                  <c:v>48765</c:v>
                </c:pt>
                <c:pt idx="1315">
                  <c:v>48772</c:v>
                </c:pt>
                <c:pt idx="1316">
                  <c:v>48779</c:v>
                </c:pt>
                <c:pt idx="1317">
                  <c:v>48786</c:v>
                </c:pt>
                <c:pt idx="1318">
                  <c:v>48793</c:v>
                </c:pt>
                <c:pt idx="1319">
                  <c:v>48800</c:v>
                </c:pt>
                <c:pt idx="1320">
                  <c:v>48807</c:v>
                </c:pt>
                <c:pt idx="1321">
                  <c:v>48814</c:v>
                </c:pt>
                <c:pt idx="1322">
                  <c:v>48821</c:v>
                </c:pt>
                <c:pt idx="1323">
                  <c:v>48828</c:v>
                </c:pt>
                <c:pt idx="1324">
                  <c:v>48835</c:v>
                </c:pt>
                <c:pt idx="1325">
                  <c:v>48842</c:v>
                </c:pt>
                <c:pt idx="1326">
                  <c:v>48849</c:v>
                </c:pt>
                <c:pt idx="1327">
                  <c:v>48856</c:v>
                </c:pt>
                <c:pt idx="1328">
                  <c:v>48863</c:v>
                </c:pt>
                <c:pt idx="1329">
                  <c:v>48870</c:v>
                </c:pt>
                <c:pt idx="1330">
                  <c:v>48877</c:v>
                </c:pt>
                <c:pt idx="1331">
                  <c:v>48884</c:v>
                </c:pt>
                <c:pt idx="1332">
                  <c:v>48891</c:v>
                </c:pt>
                <c:pt idx="1333">
                  <c:v>48898</c:v>
                </c:pt>
                <c:pt idx="1334">
                  <c:v>48905</c:v>
                </c:pt>
                <c:pt idx="1335">
                  <c:v>48912</c:v>
                </c:pt>
                <c:pt idx="1336">
                  <c:v>48919</c:v>
                </c:pt>
                <c:pt idx="1337">
                  <c:v>48926</c:v>
                </c:pt>
                <c:pt idx="1338">
                  <c:v>48933</c:v>
                </c:pt>
                <c:pt idx="1339">
                  <c:v>48940</c:v>
                </c:pt>
                <c:pt idx="1340">
                  <c:v>48947</c:v>
                </c:pt>
                <c:pt idx="1341">
                  <c:v>48954</c:v>
                </c:pt>
                <c:pt idx="1342">
                  <c:v>48961</c:v>
                </c:pt>
                <c:pt idx="1343">
                  <c:v>48968</c:v>
                </c:pt>
                <c:pt idx="1344">
                  <c:v>48975</c:v>
                </c:pt>
                <c:pt idx="1345">
                  <c:v>48982</c:v>
                </c:pt>
                <c:pt idx="1346">
                  <c:v>48989</c:v>
                </c:pt>
                <c:pt idx="1347">
                  <c:v>48996</c:v>
                </c:pt>
                <c:pt idx="1348">
                  <c:v>49003</c:v>
                </c:pt>
                <c:pt idx="1349">
                  <c:v>49010</c:v>
                </c:pt>
                <c:pt idx="1350">
                  <c:v>49017</c:v>
                </c:pt>
                <c:pt idx="1351">
                  <c:v>49024</c:v>
                </c:pt>
                <c:pt idx="1352">
                  <c:v>49031</c:v>
                </c:pt>
                <c:pt idx="1353">
                  <c:v>49038</c:v>
                </c:pt>
                <c:pt idx="1354">
                  <c:v>49045</c:v>
                </c:pt>
                <c:pt idx="1355">
                  <c:v>49052</c:v>
                </c:pt>
                <c:pt idx="1356">
                  <c:v>49059</c:v>
                </c:pt>
                <c:pt idx="1357">
                  <c:v>49066</c:v>
                </c:pt>
                <c:pt idx="1358">
                  <c:v>49073</c:v>
                </c:pt>
                <c:pt idx="1359">
                  <c:v>49080</c:v>
                </c:pt>
                <c:pt idx="1360">
                  <c:v>49087</c:v>
                </c:pt>
                <c:pt idx="1361">
                  <c:v>49094</c:v>
                </c:pt>
                <c:pt idx="1362">
                  <c:v>49101</c:v>
                </c:pt>
                <c:pt idx="1363">
                  <c:v>49108</c:v>
                </c:pt>
                <c:pt idx="1364">
                  <c:v>49115</c:v>
                </c:pt>
                <c:pt idx="1365">
                  <c:v>49122</c:v>
                </c:pt>
                <c:pt idx="1366">
                  <c:v>49129</c:v>
                </c:pt>
                <c:pt idx="1367">
                  <c:v>49136</c:v>
                </c:pt>
                <c:pt idx="1368">
                  <c:v>49143</c:v>
                </c:pt>
                <c:pt idx="1369">
                  <c:v>49150</c:v>
                </c:pt>
                <c:pt idx="1370">
                  <c:v>49157</c:v>
                </c:pt>
                <c:pt idx="1371">
                  <c:v>49164</c:v>
                </c:pt>
                <c:pt idx="1372">
                  <c:v>49171</c:v>
                </c:pt>
                <c:pt idx="1373">
                  <c:v>49178</c:v>
                </c:pt>
                <c:pt idx="1374">
                  <c:v>49185</c:v>
                </c:pt>
                <c:pt idx="1375">
                  <c:v>49192</c:v>
                </c:pt>
                <c:pt idx="1376">
                  <c:v>49199</c:v>
                </c:pt>
                <c:pt idx="1377">
                  <c:v>49206</c:v>
                </c:pt>
                <c:pt idx="1378">
                  <c:v>49213</c:v>
                </c:pt>
                <c:pt idx="1379">
                  <c:v>49220</c:v>
                </c:pt>
                <c:pt idx="1380">
                  <c:v>49227</c:v>
                </c:pt>
                <c:pt idx="1381">
                  <c:v>49234</c:v>
                </c:pt>
                <c:pt idx="1382">
                  <c:v>49241</c:v>
                </c:pt>
                <c:pt idx="1383">
                  <c:v>49248</c:v>
                </c:pt>
                <c:pt idx="1384">
                  <c:v>49255</c:v>
                </c:pt>
                <c:pt idx="1385">
                  <c:v>49262</c:v>
                </c:pt>
                <c:pt idx="1386">
                  <c:v>49269</c:v>
                </c:pt>
                <c:pt idx="1387">
                  <c:v>49276</c:v>
                </c:pt>
                <c:pt idx="1388">
                  <c:v>49283</c:v>
                </c:pt>
                <c:pt idx="1389">
                  <c:v>49290</c:v>
                </c:pt>
                <c:pt idx="1390">
                  <c:v>49297</c:v>
                </c:pt>
                <c:pt idx="1391">
                  <c:v>49305</c:v>
                </c:pt>
                <c:pt idx="1392">
                  <c:v>49312</c:v>
                </c:pt>
                <c:pt idx="1393">
                  <c:v>49319</c:v>
                </c:pt>
                <c:pt idx="1394">
                  <c:v>49326</c:v>
                </c:pt>
                <c:pt idx="1395">
                  <c:v>49333</c:v>
                </c:pt>
                <c:pt idx="1396">
                  <c:v>49340</c:v>
                </c:pt>
                <c:pt idx="1397">
                  <c:v>49347</c:v>
                </c:pt>
                <c:pt idx="1398">
                  <c:v>49354</c:v>
                </c:pt>
                <c:pt idx="1399">
                  <c:v>49361</c:v>
                </c:pt>
                <c:pt idx="1400">
                  <c:v>49368</c:v>
                </c:pt>
                <c:pt idx="1401">
                  <c:v>49375</c:v>
                </c:pt>
                <c:pt idx="1402">
                  <c:v>49382</c:v>
                </c:pt>
                <c:pt idx="1403">
                  <c:v>49389</c:v>
                </c:pt>
                <c:pt idx="1404">
                  <c:v>49396</c:v>
                </c:pt>
                <c:pt idx="1405">
                  <c:v>49403</c:v>
                </c:pt>
                <c:pt idx="1406">
                  <c:v>49410</c:v>
                </c:pt>
                <c:pt idx="1407">
                  <c:v>49417</c:v>
                </c:pt>
                <c:pt idx="1408">
                  <c:v>49424</c:v>
                </c:pt>
                <c:pt idx="1409">
                  <c:v>49431</c:v>
                </c:pt>
                <c:pt idx="1410">
                  <c:v>49438</c:v>
                </c:pt>
                <c:pt idx="1411">
                  <c:v>49445</c:v>
                </c:pt>
                <c:pt idx="1412">
                  <c:v>49452</c:v>
                </c:pt>
                <c:pt idx="1413">
                  <c:v>49459</c:v>
                </c:pt>
                <c:pt idx="1414">
                  <c:v>49466</c:v>
                </c:pt>
                <c:pt idx="1415">
                  <c:v>49473</c:v>
                </c:pt>
                <c:pt idx="1416">
                  <c:v>49480</c:v>
                </c:pt>
                <c:pt idx="1417">
                  <c:v>49487</c:v>
                </c:pt>
                <c:pt idx="1418">
                  <c:v>49494</c:v>
                </c:pt>
                <c:pt idx="1419">
                  <c:v>49501</c:v>
                </c:pt>
                <c:pt idx="1420">
                  <c:v>49508</c:v>
                </c:pt>
                <c:pt idx="1421">
                  <c:v>49515</c:v>
                </c:pt>
                <c:pt idx="1422">
                  <c:v>49522</c:v>
                </c:pt>
                <c:pt idx="1423">
                  <c:v>49529</c:v>
                </c:pt>
                <c:pt idx="1424">
                  <c:v>49536</c:v>
                </c:pt>
                <c:pt idx="1425">
                  <c:v>49543</c:v>
                </c:pt>
                <c:pt idx="1426">
                  <c:v>49550</c:v>
                </c:pt>
                <c:pt idx="1427">
                  <c:v>49557</c:v>
                </c:pt>
                <c:pt idx="1428">
                  <c:v>49564</c:v>
                </c:pt>
                <c:pt idx="1429">
                  <c:v>49571</c:v>
                </c:pt>
                <c:pt idx="1430">
                  <c:v>49578</c:v>
                </c:pt>
                <c:pt idx="1431">
                  <c:v>49585</c:v>
                </c:pt>
                <c:pt idx="1432">
                  <c:v>49592</c:v>
                </c:pt>
                <c:pt idx="1433">
                  <c:v>49599</c:v>
                </c:pt>
                <c:pt idx="1434">
                  <c:v>49606</c:v>
                </c:pt>
                <c:pt idx="1435">
                  <c:v>49613</c:v>
                </c:pt>
                <c:pt idx="1436">
                  <c:v>49620</c:v>
                </c:pt>
                <c:pt idx="1437">
                  <c:v>49627</c:v>
                </c:pt>
                <c:pt idx="1438">
                  <c:v>49634</c:v>
                </c:pt>
                <c:pt idx="1439">
                  <c:v>49641</c:v>
                </c:pt>
                <c:pt idx="1440">
                  <c:v>49648</c:v>
                </c:pt>
                <c:pt idx="1441">
                  <c:v>49655</c:v>
                </c:pt>
                <c:pt idx="1442">
                  <c:v>49662</c:v>
                </c:pt>
                <c:pt idx="1443">
                  <c:v>49670</c:v>
                </c:pt>
                <c:pt idx="1444">
                  <c:v>49677</c:v>
                </c:pt>
                <c:pt idx="1445">
                  <c:v>49684</c:v>
                </c:pt>
                <c:pt idx="1446">
                  <c:v>49691</c:v>
                </c:pt>
                <c:pt idx="1447">
                  <c:v>49698</c:v>
                </c:pt>
                <c:pt idx="1448">
                  <c:v>49705</c:v>
                </c:pt>
                <c:pt idx="1449">
                  <c:v>49712</c:v>
                </c:pt>
                <c:pt idx="1450">
                  <c:v>49719</c:v>
                </c:pt>
                <c:pt idx="1451">
                  <c:v>49726</c:v>
                </c:pt>
                <c:pt idx="1452">
                  <c:v>49733</c:v>
                </c:pt>
                <c:pt idx="1453">
                  <c:v>49740</c:v>
                </c:pt>
                <c:pt idx="1454">
                  <c:v>49747</c:v>
                </c:pt>
                <c:pt idx="1455">
                  <c:v>49754</c:v>
                </c:pt>
                <c:pt idx="1456">
                  <c:v>49761</c:v>
                </c:pt>
                <c:pt idx="1457">
                  <c:v>49768</c:v>
                </c:pt>
                <c:pt idx="1458">
                  <c:v>49775</c:v>
                </c:pt>
                <c:pt idx="1459">
                  <c:v>49782</c:v>
                </c:pt>
                <c:pt idx="1460">
                  <c:v>49789</c:v>
                </c:pt>
                <c:pt idx="1461">
                  <c:v>49797</c:v>
                </c:pt>
                <c:pt idx="1462">
                  <c:v>49804</c:v>
                </c:pt>
                <c:pt idx="1463">
                  <c:v>49811</c:v>
                </c:pt>
                <c:pt idx="1464">
                  <c:v>49818</c:v>
                </c:pt>
                <c:pt idx="1465">
                  <c:v>49825</c:v>
                </c:pt>
                <c:pt idx="1466">
                  <c:v>49832</c:v>
                </c:pt>
                <c:pt idx="1467">
                  <c:v>49839</c:v>
                </c:pt>
                <c:pt idx="1468">
                  <c:v>49846</c:v>
                </c:pt>
                <c:pt idx="1469">
                  <c:v>49853</c:v>
                </c:pt>
                <c:pt idx="1470">
                  <c:v>49860</c:v>
                </c:pt>
                <c:pt idx="1471">
                  <c:v>49867</c:v>
                </c:pt>
                <c:pt idx="1472">
                  <c:v>49874</c:v>
                </c:pt>
                <c:pt idx="1473">
                  <c:v>49881</c:v>
                </c:pt>
                <c:pt idx="1474">
                  <c:v>49888</c:v>
                </c:pt>
                <c:pt idx="1475">
                  <c:v>49895</c:v>
                </c:pt>
                <c:pt idx="1476">
                  <c:v>49902</c:v>
                </c:pt>
                <c:pt idx="1477">
                  <c:v>49909</c:v>
                </c:pt>
                <c:pt idx="1478">
                  <c:v>49916</c:v>
                </c:pt>
                <c:pt idx="1479">
                  <c:v>49923</c:v>
                </c:pt>
                <c:pt idx="1480">
                  <c:v>49930</c:v>
                </c:pt>
                <c:pt idx="1481">
                  <c:v>49937</c:v>
                </c:pt>
                <c:pt idx="1482">
                  <c:v>49944</c:v>
                </c:pt>
                <c:pt idx="1483">
                  <c:v>49951</c:v>
                </c:pt>
                <c:pt idx="1484">
                  <c:v>49958</c:v>
                </c:pt>
                <c:pt idx="1485">
                  <c:v>49965</c:v>
                </c:pt>
                <c:pt idx="1486">
                  <c:v>49972</c:v>
                </c:pt>
                <c:pt idx="1487">
                  <c:v>49979</c:v>
                </c:pt>
                <c:pt idx="1488">
                  <c:v>49986</c:v>
                </c:pt>
                <c:pt idx="1489">
                  <c:v>49993</c:v>
                </c:pt>
                <c:pt idx="1490">
                  <c:v>50000</c:v>
                </c:pt>
                <c:pt idx="1491">
                  <c:v>50007</c:v>
                </c:pt>
                <c:pt idx="1492">
                  <c:v>50014</c:v>
                </c:pt>
                <c:pt idx="1493">
                  <c:v>50021</c:v>
                </c:pt>
                <c:pt idx="1494">
                  <c:v>50028</c:v>
                </c:pt>
                <c:pt idx="1495">
                  <c:v>50038</c:v>
                </c:pt>
                <c:pt idx="1496">
                  <c:v>50045</c:v>
                </c:pt>
                <c:pt idx="1497">
                  <c:v>50052</c:v>
                </c:pt>
                <c:pt idx="1498">
                  <c:v>50059</c:v>
                </c:pt>
                <c:pt idx="1499">
                  <c:v>50066</c:v>
                </c:pt>
                <c:pt idx="1500">
                  <c:v>50073</c:v>
                </c:pt>
                <c:pt idx="1501">
                  <c:v>50080</c:v>
                </c:pt>
                <c:pt idx="1502">
                  <c:v>50087</c:v>
                </c:pt>
                <c:pt idx="1503">
                  <c:v>50094</c:v>
                </c:pt>
                <c:pt idx="1504">
                  <c:v>50101</c:v>
                </c:pt>
                <c:pt idx="1505">
                  <c:v>50108</c:v>
                </c:pt>
                <c:pt idx="1506">
                  <c:v>50115</c:v>
                </c:pt>
                <c:pt idx="1507">
                  <c:v>50122</c:v>
                </c:pt>
                <c:pt idx="1508">
                  <c:v>50129</c:v>
                </c:pt>
                <c:pt idx="1509">
                  <c:v>50137</c:v>
                </c:pt>
                <c:pt idx="1510">
                  <c:v>50144</c:v>
                </c:pt>
                <c:pt idx="1511">
                  <c:v>50151</c:v>
                </c:pt>
                <c:pt idx="1512">
                  <c:v>50158</c:v>
                </c:pt>
                <c:pt idx="1513">
                  <c:v>50165</c:v>
                </c:pt>
                <c:pt idx="1514">
                  <c:v>50172</c:v>
                </c:pt>
                <c:pt idx="1515">
                  <c:v>50179</c:v>
                </c:pt>
                <c:pt idx="1516">
                  <c:v>50186</c:v>
                </c:pt>
                <c:pt idx="1517">
                  <c:v>50193</c:v>
                </c:pt>
                <c:pt idx="1518">
                  <c:v>50200</c:v>
                </c:pt>
                <c:pt idx="1519">
                  <c:v>50207</c:v>
                </c:pt>
                <c:pt idx="1520">
                  <c:v>50214</c:v>
                </c:pt>
                <c:pt idx="1521">
                  <c:v>50221</c:v>
                </c:pt>
                <c:pt idx="1522">
                  <c:v>50228</c:v>
                </c:pt>
                <c:pt idx="1523">
                  <c:v>50235</c:v>
                </c:pt>
                <c:pt idx="1524">
                  <c:v>50242</c:v>
                </c:pt>
                <c:pt idx="1525">
                  <c:v>50249</c:v>
                </c:pt>
                <c:pt idx="1526">
                  <c:v>50256</c:v>
                </c:pt>
                <c:pt idx="1527">
                  <c:v>50263</c:v>
                </c:pt>
                <c:pt idx="1528">
                  <c:v>50270</c:v>
                </c:pt>
                <c:pt idx="1529">
                  <c:v>50277</c:v>
                </c:pt>
                <c:pt idx="1530">
                  <c:v>50284</c:v>
                </c:pt>
                <c:pt idx="1531">
                  <c:v>50291</c:v>
                </c:pt>
                <c:pt idx="1532">
                  <c:v>50298</c:v>
                </c:pt>
                <c:pt idx="1533">
                  <c:v>50305</c:v>
                </c:pt>
                <c:pt idx="1534">
                  <c:v>50312</c:v>
                </c:pt>
                <c:pt idx="1535">
                  <c:v>50319</c:v>
                </c:pt>
                <c:pt idx="1536">
                  <c:v>50326</c:v>
                </c:pt>
                <c:pt idx="1537">
                  <c:v>50333</c:v>
                </c:pt>
                <c:pt idx="1538">
                  <c:v>50340</c:v>
                </c:pt>
                <c:pt idx="1539">
                  <c:v>50347</c:v>
                </c:pt>
                <c:pt idx="1540">
                  <c:v>50354</c:v>
                </c:pt>
                <c:pt idx="1541">
                  <c:v>50361</c:v>
                </c:pt>
                <c:pt idx="1542">
                  <c:v>50368</c:v>
                </c:pt>
                <c:pt idx="1543">
                  <c:v>50375</c:v>
                </c:pt>
                <c:pt idx="1544">
                  <c:v>50382</c:v>
                </c:pt>
                <c:pt idx="1545">
                  <c:v>50389</c:v>
                </c:pt>
                <c:pt idx="1546">
                  <c:v>50396</c:v>
                </c:pt>
                <c:pt idx="1547">
                  <c:v>50403</c:v>
                </c:pt>
                <c:pt idx="1548">
                  <c:v>50410</c:v>
                </c:pt>
                <c:pt idx="1549">
                  <c:v>50417</c:v>
                </c:pt>
                <c:pt idx="1550">
                  <c:v>50424</c:v>
                </c:pt>
                <c:pt idx="1551">
                  <c:v>50431</c:v>
                </c:pt>
                <c:pt idx="1552">
                  <c:v>50438</c:v>
                </c:pt>
                <c:pt idx="1553">
                  <c:v>50445</c:v>
                </c:pt>
                <c:pt idx="1554">
                  <c:v>50452</c:v>
                </c:pt>
                <c:pt idx="1555">
                  <c:v>50459</c:v>
                </c:pt>
                <c:pt idx="1556">
                  <c:v>50466</c:v>
                </c:pt>
                <c:pt idx="1557">
                  <c:v>50473</c:v>
                </c:pt>
                <c:pt idx="1558">
                  <c:v>50480</c:v>
                </c:pt>
                <c:pt idx="1559">
                  <c:v>50487</c:v>
                </c:pt>
                <c:pt idx="1560">
                  <c:v>50494</c:v>
                </c:pt>
                <c:pt idx="1561">
                  <c:v>50501</c:v>
                </c:pt>
                <c:pt idx="1562">
                  <c:v>50508</c:v>
                </c:pt>
                <c:pt idx="1563">
                  <c:v>50515</c:v>
                </c:pt>
                <c:pt idx="1564">
                  <c:v>50522</c:v>
                </c:pt>
                <c:pt idx="1565">
                  <c:v>50529</c:v>
                </c:pt>
                <c:pt idx="1566">
                  <c:v>50536</c:v>
                </c:pt>
                <c:pt idx="1567">
                  <c:v>50543</c:v>
                </c:pt>
                <c:pt idx="1568">
                  <c:v>50550</c:v>
                </c:pt>
                <c:pt idx="1569">
                  <c:v>50557</c:v>
                </c:pt>
                <c:pt idx="1570">
                  <c:v>50564</c:v>
                </c:pt>
                <c:pt idx="1571">
                  <c:v>50571</c:v>
                </c:pt>
                <c:pt idx="1572">
                  <c:v>50578</c:v>
                </c:pt>
                <c:pt idx="1573">
                  <c:v>50585</c:v>
                </c:pt>
                <c:pt idx="1574">
                  <c:v>50592</c:v>
                </c:pt>
                <c:pt idx="1575">
                  <c:v>50599</c:v>
                </c:pt>
                <c:pt idx="1576">
                  <c:v>50606</c:v>
                </c:pt>
                <c:pt idx="1577">
                  <c:v>50613</c:v>
                </c:pt>
                <c:pt idx="1578">
                  <c:v>50620</c:v>
                </c:pt>
                <c:pt idx="1579">
                  <c:v>50627</c:v>
                </c:pt>
                <c:pt idx="1580">
                  <c:v>50634</c:v>
                </c:pt>
                <c:pt idx="1581">
                  <c:v>50641</c:v>
                </c:pt>
                <c:pt idx="1582">
                  <c:v>50648</c:v>
                </c:pt>
                <c:pt idx="1583">
                  <c:v>50655</c:v>
                </c:pt>
                <c:pt idx="1584">
                  <c:v>50662</c:v>
                </c:pt>
                <c:pt idx="1585">
                  <c:v>50669</c:v>
                </c:pt>
                <c:pt idx="1586">
                  <c:v>50676</c:v>
                </c:pt>
                <c:pt idx="1587">
                  <c:v>50683</c:v>
                </c:pt>
                <c:pt idx="1588">
                  <c:v>50690</c:v>
                </c:pt>
                <c:pt idx="1589">
                  <c:v>50697</c:v>
                </c:pt>
                <c:pt idx="1590">
                  <c:v>50704</c:v>
                </c:pt>
                <c:pt idx="1591">
                  <c:v>50711</c:v>
                </c:pt>
                <c:pt idx="1592">
                  <c:v>50718</c:v>
                </c:pt>
                <c:pt idx="1593">
                  <c:v>50725</c:v>
                </c:pt>
                <c:pt idx="1594">
                  <c:v>50732</c:v>
                </c:pt>
                <c:pt idx="1595">
                  <c:v>50739</c:v>
                </c:pt>
                <c:pt idx="1596">
                  <c:v>50746</c:v>
                </c:pt>
                <c:pt idx="1597">
                  <c:v>50753</c:v>
                </c:pt>
                <c:pt idx="1598">
                  <c:v>50760</c:v>
                </c:pt>
                <c:pt idx="1599">
                  <c:v>50767</c:v>
                </c:pt>
                <c:pt idx="1600">
                  <c:v>50774</c:v>
                </c:pt>
                <c:pt idx="1601">
                  <c:v>50781</c:v>
                </c:pt>
                <c:pt idx="1602">
                  <c:v>50788</c:v>
                </c:pt>
                <c:pt idx="1603">
                  <c:v>50795</c:v>
                </c:pt>
                <c:pt idx="1604">
                  <c:v>50802</c:v>
                </c:pt>
                <c:pt idx="1605">
                  <c:v>50809</c:v>
                </c:pt>
                <c:pt idx="1606">
                  <c:v>50816</c:v>
                </c:pt>
                <c:pt idx="1607">
                  <c:v>50823</c:v>
                </c:pt>
                <c:pt idx="1608">
                  <c:v>50830</c:v>
                </c:pt>
                <c:pt idx="1609">
                  <c:v>50837</c:v>
                </c:pt>
                <c:pt idx="1610">
                  <c:v>50844</c:v>
                </c:pt>
                <c:pt idx="1611">
                  <c:v>50851</c:v>
                </c:pt>
                <c:pt idx="1612">
                  <c:v>50858</c:v>
                </c:pt>
                <c:pt idx="1613">
                  <c:v>50865</c:v>
                </c:pt>
                <c:pt idx="1614">
                  <c:v>50872</c:v>
                </c:pt>
                <c:pt idx="1615">
                  <c:v>50879</c:v>
                </c:pt>
                <c:pt idx="1616">
                  <c:v>50886</c:v>
                </c:pt>
                <c:pt idx="1617">
                  <c:v>50893</c:v>
                </c:pt>
                <c:pt idx="1618">
                  <c:v>50900</c:v>
                </c:pt>
                <c:pt idx="1619">
                  <c:v>50907</c:v>
                </c:pt>
                <c:pt idx="1620">
                  <c:v>50914</c:v>
                </c:pt>
                <c:pt idx="1621">
                  <c:v>50921</c:v>
                </c:pt>
                <c:pt idx="1622">
                  <c:v>50928</c:v>
                </c:pt>
                <c:pt idx="1623">
                  <c:v>50935</c:v>
                </c:pt>
                <c:pt idx="1624">
                  <c:v>50942</c:v>
                </c:pt>
                <c:pt idx="1625">
                  <c:v>50949</c:v>
                </c:pt>
                <c:pt idx="1626">
                  <c:v>50956</c:v>
                </c:pt>
                <c:pt idx="1627">
                  <c:v>50963</c:v>
                </c:pt>
                <c:pt idx="1628">
                  <c:v>50970</c:v>
                </c:pt>
                <c:pt idx="1629">
                  <c:v>50977</c:v>
                </c:pt>
                <c:pt idx="1630">
                  <c:v>50984</c:v>
                </c:pt>
                <c:pt idx="1631">
                  <c:v>50991</c:v>
                </c:pt>
                <c:pt idx="1632">
                  <c:v>50998</c:v>
                </c:pt>
                <c:pt idx="1633">
                  <c:v>51005</c:v>
                </c:pt>
                <c:pt idx="1634">
                  <c:v>51012</c:v>
                </c:pt>
                <c:pt idx="1635">
                  <c:v>51019</c:v>
                </c:pt>
                <c:pt idx="1636">
                  <c:v>51026</c:v>
                </c:pt>
                <c:pt idx="1637">
                  <c:v>51033</c:v>
                </c:pt>
                <c:pt idx="1638">
                  <c:v>51040</c:v>
                </c:pt>
                <c:pt idx="1639">
                  <c:v>51047</c:v>
                </c:pt>
                <c:pt idx="1640">
                  <c:v>51054</c:v>
                </c:pt>
                <c:pt idx="1641">
                  <c:v>51061</c:v>
                </c:pt>
                <c:pt idx="1642">
                  <c:v>51068</c:v>
                </c:pt>
                <c:pt idx="1643">
                  <c:v>51075</c:v>
                </c:pt>
                <c:pt idx="1644">
                  <c:v>51082</c:v>
                </c:pt>
                <c:pt idx="1645">
                  <c:v>51089</c:v>
                </c:pt>
                <c:pt idx="1646">
                  <c:v>51096</c:v>
                </c:pt>
                <c:pt idx="1647">
                  <c:v>51103</c:v>
                </c:pt>
                <c:pt idx="1648">
                  <c:v>51110</c:v>
                </c:pt>
                <c:pt idx="1649">
                  <c:v>51117</c:v>
                </c:pt>
                <c:pt idx="1650">
                  <c:v>51124</c:v>
                </c:pt>
                <c:pt idx="1651">
                  <c:v>51131</c:v>
                </c:pt>
                <c:pt idx="1652">
                  <c:v>51138</c:v>
                </c:pt>
                <c:pt idx="1653">
                  <c:v>51145</c:v>
                </c:pt>
                <c:pt idx="1654">
                  <c:v>51152</c:v>
                </c:pt>
                <c:pt idx="1655">
                  <c:v>51159</c:v>
                </c:pt>
                <c:pt idx="1656">
                  <c:v>51166</c:v>
                </c:pt>
                <c:pt idx="1657">
                  <c:v>51173</c:v>
                </c:pt>
                <c:pt idx="1658">
                  <c:v>51180</c:v>
                </c:pt>
                <c:pt idx="1659">
                  <c:v>51187</c:v>
                </c:pt>
                <c:pt idx="1660">
                  <c:v>51194</c:v>
                </c:pt>
                <c:pt idx="1661">
                  <c:v>51201</c:v>
                </c:pt>
                <c:pt idx="1662">
                  <c:v>51208</c:v>
                </c:pt>
                <c:pt idx="1663">
                  <c:v>51215</c:v>
                </c:pt>
                <c:pt idx="1664">
                  <c:v>51222</c:v>
                </c:pt>
                <c:pt idx="1665">
                  <c:v>51229</c:v>
                </c:pt>
                <c:pt idx="1666">
                  <c:v>51236</c:v>
                </c:pt>
                <c:pt idx="1667">
                  <c:v>51243</c:v>
                </c:pt>
                <c:pt idx="1668">
                  <c:v>51250</c:v>
                </c:pt>
                <c:pt idx="1669">
                  <c:v>51258</c:v>
                </c:pt>
                <c:pt idx="1670">
                  <c:v>51265</c:v>
                </c:pt>
                <c:pt idx="1671">
                  <c:v>51272</c:v>
                </c:pt>
                <c:pt idx="1672">
                  <c:v>51279</c:v>
                </c:pt>
                <c:pt idx="1673">
                  <c:v>51286</c:v>
                </c:pt>
                <c:pt idx="1674">
                  <c:v>51293</c:v>
                </c:pt>
                <c:pt idx="1675">
                  <c:v>51300</c:v>
                </c:pt>
                <c:pt idx="1676">
                  <c:v>51307</c:v>
                </c:pt>
                <c:pt idx="1677">
                  <c:v>51314</c:v>
                </c:pt>
                <c:pt idx="1678">
                  <c:v>51321</c:v>
                </c:pt>
                <c:pt idx="1679">
                  <c:v>51328</c:v>
                </c:pt>
                <c:pt idx="1680">
                  <c:v>51335</c:v>
                </c:pt>
                <c:pt idx="1681">
                  <c:v>51342</c:v>
                </c:pt>
                <c:pt idx="1682">
                  <c:v>51349</c:v>
                </c:pt>
                <c:pt idx="1683">
                  <c:v>51356</c:v>
                </c:pt>
                <c:pt idx="1684">
                  <c:v>51363</c:v>
                </c:pt>
                <c:pt idx="1685">
                  <c:v>51370</c:v>
                </c:pt>
                <c:pt idx="1686">
                  <c:v>51377</c:v>
                </c:pt>
                <c:pt idx="1687">
                  <c:v>51384</c:v>
                </c:pt>
                <c:pt idx="1688">
                  <c:v>51391</c:v>
                </c:pt>
                <c:pt idx="1689">
                  <c:v>51398</c:v>
                </c:pt>
                <c:pt idx="1690">
                  <c:v>51405</c:v>
                </c:pt>
                <c:pt idx="1691">
                  <c:v>51412</c:v>
                </c:pt>
                <c:pt idx="1692">
                  <c:v>51419</c:v>
                </c:pt>
                <c:pt idx="1693">
                  <c:v>51426</c:v>
                </c:pt>
                <c:pt idx="1694">
                  <c:v>51433</c:v>
                </c:pt>
                <c:pt idx="1695">
                  <c:v>51440</c:v>
                </c:pt>
                <c:pt idx="1696">
                  <c:v>51447</c:v>
                </c:pt>
                <c:pt idx="1697">
                  <c:v>51454</c:v>
                </c:pt>
                <c:pt idx="1698">
                  <c:v>51461</c:v>
                </c:pt>
                <c:pt idx="1699">
                  <c:v>51468</c:v>
                </c:pt>
                <c:pt idx="1700">
                  <c:v>51475</c:v>
                </c:pt>
                <c:pt idx="1701">
                  <c:v>51482</c:v>
                </c:pt>
                <c:pt idx="1702">
                  <c:v>51489</c:v>
                </c:pt>
                <c:pt idx="1703">
                  <c:v>51497</c:v>
                </c:pt>
                <c:pt idx="1704">
                  <c:v>51504</c:v>
                </c:pt>
                <c:pt idx="1705">
                  <c:v>51511</c:v>
                </c:pt>
                <c:pt idx="1706">
                  <c:v>51518</c:v>
                </c:pt>
                <c:pt idx="1707">
                  <c:v>51525</c:v>
                </c:pt>
                <c:pt idx="1708">
                  <c:v>51532</c:v>
                </c:pt>
                <c:pt idx="1709">
                  <c:v>51539</c:v>
                </c:pt>
                <c:pt idx="1710">
                  <c:v>51546</c:v>
                </c:pt>
                <c:pt idx="1711">
                  <c:v>51553</c:v>
                </c:pt>
                <c:pt idx="1712">
                  <c:v>51560</c:v>
                </c:pt>
                <c:pt idx="1713">
                  <c:v>51567</c:v>
                </c:pt>
                <c:pt idx="1714">
                  <c:v>51574</c:v>
                </c:pt>
                <c:pt idx="1715">
                  <c:v>51581</c:v>
                </c:pt>
                <c:pt idx="1716">
                  <c:v>51588</c:v>
                </c:pt>
                <c:pt idx="1717">
                  <c:v>51595</c:v>
                </c:pt>
                <c:pt idx="1718">
                  <c:v>51602</c:v>
                </c:pt>
                <c:pt idx="1719">
                  <c:v>51609</c:v>
                </c:pt>
                <c:pt idx="1720">
                  <c:v>51616</c:v>
                </c:pt>
                <c:pt idx="1721">
                  <c:v>51623</c:v>
                </c:pt>
                <c:pt idx="1722">
                  <c:v>51630</c:v>
                </c:pt>
                <c:pt idx="1723">
                  <c:v>51637</c:v>
                </c:pt>
                <c:pt idx="1724">
                  <c:v>51644</c:v>
                </c:pt>
                <c:pt idx="1725">
                  <c:v>51651</c:v>
                </c:pt>
                <c:pt idx="1726">
                  <c:v>51658</c:v>
                </c:pt>
                <c:pt idx="1727">
                  <c:v>51665</c:v>
                </c:pt>
                <c:pt idx="1728">
                  <c:v>51672</c:v>
                </c:pt>
                <c:pt idx="1729">
                  <c:v>51679</c:v>
                </c:pt>
                <c:pt idx="1730">
                  <c:v>51686</c:v>
                </c:pt>
                <c:pt idx="1731">
                  <c:v>51693</c:v>
                </c:pt>
                <c:pt idx="1732">
                  <c:v>51700</c:v>
                </c:pt>
                <c:pt idx="1733">
                  <c:v>51707</c:v>
                </c:pt>
                <c:pt idx="1734">
                  <c:v>51714</c:v>
                </c:pt>
                <c:pt idx="1735">
                  <c:v>51721</c:v>
                </c:pt>
                <c:pt idx="1736">
                  <c:v>51728</c:v>
                </c:pt>
                <c:pt idx="1737">
                  <c:v>51735</c:v>
                </c:pt>
                <c:pt idx="1738">
                  <c:v>51742</c:v>
                </c:pt>
                <c:pt idx="1739">
                  <c:v>51749</c:v>
                </c:pt>
                <c:pt idx="1740">
                  <c:v>51756</c:v>
                </c:pt>
                <c:pt idx="1741">
                  <c:v>51763</c:v>
                </c:pt>
                <c:pt idx="1742">
                  <c:v>51770</c:v>
                </c:pt>
                <c:pt idx="1743">
                  <c:v>51777</c:v>
                </c:pt>
                <c:pt idx="1744">
                  <c:v>51784</c:v>
                </c:pt>
                <c:pt idx="1745">
                  <c:v>51791</c:v>
                </c:pt>
                <c:pt idx="1746">
                  <c:v>51798</c:v>
                </c:pt>
                <c:pt idx="1747">
                  <c:v>51805</c:v>
                </c:pt>
                <c:pt idx="1748">
                  <c:v>51812</c:v>
                </c:pt>
                <c:pt idx="1749">
                  <c:v>51819</c:v>
                </c:pt>
                <c:pt idx="1750">
                  <c:v>51826</c:v>
                </c:pt>
                <c:pt idx="1751">
                  <c:v>51833</c:v>
                </c:pt>
                <c:pt idx="1752">
                  <c:v>51840</c:v>
                </c:pt>
                <c:pt idx="1753">
                  <c:v>51847</c:v>
                </c:pt>
                <c:pt idx="1754">
                  <c:v>51854</c:v>
                </c:pt>
                <c:pt idx="1755">
                  <c:v>51862</c:v>
                </c:pt>
                <c:pt idx="1756">
                  <c:v>51869</c:v>
                </c:pt>
                <c:pt idx="1757">
                  <c:v>51876</c:v>
                </c:pt>
                <c:pt idx="1758">
                  <c:v>51883</c:v>
                </c:pt>
                <c:pt idx="1759">
                  <c:v>51890</c:v>
                </c:pt>
                <c:pt idx="1760">
                  <c:v>51897</c:v>
                </c:pt>
                <c:pt idx="1761">
                  <c:v>51904</c:v>
                </c:pt>
                <c:pt idx="1762">
                  <c:v>51911</c:v>
                </c:pt>
                <c:pt idx="1763">
                  <c:v>51918</c:v>
                </c:pt>
                <c:pt idx="1764">
                  <c:v>51925</c:v>
                </c:pt>
                <c:pt idx="1765">
                  <c:v>51932</c:v>
                </c:pt>
                <c:pt idx="1766">
                  <c:v>51939</c:v>
                </c:pt>
                <c:pt idx="1767">
                  <c:v>51946</c:v>
                </c:pt>
                <c:pt idx="1768">
                  <c:v>51953</c:v>
                </c:pt>
                <c:pt idx="1769">
                  <c:v>51964</c:v>
                </c:pt>
                <c:pt idx="1770">
                  <c:v>51971</c:v>
                </c:pt>
                <c:pt idx="1771">
                  <c:v>51978</c:v>
                </c:pt>
                <c:pt idx="1772">
                  <c:v>51985</c:v>
                </c:pt>
                <c:pt idx="1773">
                  <c:v>51992</c:v>
                </c:pt>
                <c:pt idx="1774">
                  <c:v>51999</c:v>
                </c:pt>
                <c:pt idx="1775">
                  <c:v>52006</c:v>
                </c:pt>
                <c:pt idx="1776">
                  <c:v>52013</c:v>
                </c:pt>
                <c:pt idx="1777">
                  <c:v>52020</c:v>
                </c:pt>
                <c:pt idx="1778">
                  <c:v>52027</c:v>
                </c:pt>
                <c:pt idx="1779">
                  <c:v>52034</c:v>
                </c:pt>
                <c:pt idx="1780">
                  <c:v>52041</c:v>
                </c:pt>
                <c:pt idx="1781">
                  <c:v>52048</c:v>
                </c:pt>
                <c:pt idx="1782">
                  <c:v>52055</c:v>
                </c:pt>
                <c:pt idx="1783">
                  <c:v>52062</c:v>
                </c:pt>
                <c:pt idx="1784">
                  <c:v>52069</c:v>
                </c:pt>
                <c:pt idx="1785">
                  <c:v>52076</c:v>
                </c:pt>
                <c:pt idx="1786">
                  <c:v>52083</c:v>
                </c:pt>
                <c:pt idx="1787">
                  <c:v>52090</c:v>
                </c:pt>
                <c:pt idx="1788">
                  <c:v>52097</c:v>
                </c:pt>
                <c:pt idx="1789">
                  <c:v>52104</c:v>
                </c:pt>
                <c:pt idx="1790">
                  <c:v>52111</c:v>
                </c:pt>
                <c:pt idx="1791">
                  <c:v>52118</c:v>
                </c:pt>
                <c:pt idx="1792">
                  <c:v>52125</c:v>
                </c:pt>
                <c:pt idx="1793">
                  <c:v>52132</c:v>
                </c:pt>
                <c:pt idx="1794">
                  <c:v>52139</c:v>
                </c:pt>
                <c:pt idx="1795">
                  <c:v>52146</c:v>
                </c:pt>
                <c:pt idx="1796">
                  <c:v>52153</c:v>
                </c:pt>
                <c:pt idx="1797">
                  <c:v>52160</c:v>
                </c:pt>
                <c:pt idx="1798">
                  <c:v>52167</c:v>
                </c:pt>
                <c:pt idx="1799">
                  <c:v>52174</c:v>
                </c:pt>
                <c:pt idx="1800">
                  <c:v>52181</c:v>
                </c:pt>
                <c:pt idx="1801">
                  <c:v>52188</c:v>
                </c:pt>
                <c:pt idx="1802">
                  <c:v>52195</c:v>
                </c:pt>
                <c:pt idx="1803">
                  <c:v>52202</c:v>
                </c:pt>
                <c:pt idx="1804">
                  <c:v>52209</c:v>
                </c:pt>
                <c:pt idx="1805">
                  <c:v>52216</c:v>
                </c:pt>
                <c:pt idx="1806">
                  <c:v>52223</c:v>
                </c:pt>
                <c:pt idx="1807">
                  <c:v>52230</c:v>
                </c:pt>
                <c:pt idx="1808">
                  <c:v>52237</c:v>
                </c:pt>
                <c:pt idx="1809">
                  <c:v>52244</c:v>
                </c:pt>
                <c:pt idx="1810">
                  <c:v>52251</c:v>
                </c:pt>
                <c:pt idx="1811">
                  <c:v>52258</c:v>
                </c:pt>
                <c:pt idx="1812">
                  <c:v>52265</c:v>
                </c:pt>
                <c:pt idx="1813">
                  <c:v>52272</c:v>
                </c:pt>
                <c:pt idx="1814">
                  <c:v>52279</c:v>
                </c:pt>
                <c:pt idx="1815">
                  <c:v>52286</c:v>
                </c:pt>
                <c:pt idx="1816">
                  <c:v>52293</c:v>
                </c:pt>
                <c:pt idx="1817">
                  <c:v>52300</c:v>
                </c:pt>
                <c:pt idx="1818">
                  <c:v>52307</c:v>
                </c:pt>
                <c:pt idx="1819">
                  <c:v>52314</c:v>
                </c:pt>
                <c:pt idx="1820">
                  <c:v>52321</c:v>
                </c:pt>
                <c:pt idx="1821">
                  <c:v>52328</c:v>
                </c:pt>
                <c:pt idx="1822">
                  <c:v>52335</c:v>
                </c:pt>
                <c:pt idx="1823">
                  <c:v>52342</c:v>
                </c:pt>
                <c:pt idx="1824">
                  <c:v>52349</c:v>
                </c:pt>
                <c:pt idx="1825">
                  <c:v>52356</c:v>
                </c:pt>
                <c:pt idx="1826">
                  <c:v>52363</c:v>
                </c:pt>
                <c:pt idx="1827">
                  <c:v>52370</c:v>
                </c:pt>
                <c:pt idx="1828">
                  <c:v>52377</c:v>
                </c:pt>
                <c:pt idx="1829">
                  <c:v>52384</c:v>
                </c:pt>
                <c:pt idx="1830">
                  <c:v>52391</c:v>
                </c:pt>
                <c:pt idx="1831">
                  <c:v>52398</c:v>
                </c:pt>
                <c:pt idx="1832">
                  <c:v>52405</c:v>
                </c:pt>
                <c:pt idx="1833">
                  <c:v>52412</c:v>
                </c:pt>
                <c:pt idx="1834">
                  <c:v>52419</c:v>
                </c:pt>
                <c:pt idx="1835">
                  <c:v>52426</c:v>
                </c:pt>
                <c:pt idx="1836">
                  <c:v>52433</c:v>
                </c:pt>
                <c:pt idx="1837">
                  <c:v>52440</c:v>
                </c:pt>
                <c:pt idx="1838">
                  <c:v>52447</c:v>
                </c:pt>
                <c:pt idx="1839">
                  <c:v>52454</c:v>
                </c:pt>
                <c:pt idx="1840">
                  <c:v>52461</c:v>
                </c:pt>
                <c:pt idx="1841">
                  <c:v>52468</c:v>
                </c:pt>
                <c:pt idx="1842">
                  <c:v>52475</c:v>
                </c:pt>
                <c:pt idx="1843">
                  <c:v>52482</c:v>
                </c:pt>
                <c:pt idx="1844">
                  <c:v>52489</c:v>
                </c:pt>
                <c:pt idx="1845">
                  <c:v>52496</c:v>
                </c:pt>
                <c:pt idx="1846">
                  <c:v>52503</c:v>
                </c:pt>
                <c:pt idx="1847">
                  <c:v>52510</c:v>
                </c:pt>
                <c:pt idx="1848">
                  <c:v>52517</c:v>
                </c:pt>
                <c:pt idx="1849">
                  <c:v>52524</c:v>
                </c:pt>
                <c:pt idx="1850">
                  <c:v>52531</c:v>
                </c:pt>
                <c:pt idx="1851">
                  <c:v>52538</c:v>
                </c:pt>
                <c:pt idx="1852">
                  <c:v>52545</c:v>
                </c:pt>
                <c:pt idx="1853">
                  <c:v>52552</c:v>
                </c:pt>
                <c:pt idx="1854">
                  <c:v>52559</c:v>
                </c:pt>
                <c:pt idx="1855">
                  <c:v>52566</c:v>
                </c:pt>
                <c:pt idx="1856">
                  <c:v>52573</c:v>
                </c:pt>
                <c:pt idx="1857">
                  <c:v>52580</c:v>
                </c:pt>
                <c:pt idx="1858">
                  <c:v>52587</c:v>
                </c:pt>
                <c:pt idx="1859">
                  <c:v>52594</c:v>
                </c:pt>
                <c:pt idx="1860">
                  <c:v>52601</c:v>
                </c:pt>
                <c:pt idx="1861">
                  <c:v>52608</c:v>
                </c:pt>
                <c:pt idx="1862">
                  <c:v>52615</c:v>
                </c:pt>
                <c:pt idx="1863">
                  <c:v>52622</c:v>
                </c:pt>
                <c:pt idx="1864">
                  <c:v>52629</c:v>
                </c:pt>
                <c:pt idx="1865">
                  <c:v>52636</c:v>
                </c:pt>
                <c:pt idx="1866">
                  <c:v>52643</c:v>
                </c:pt>
                <c:pt idx="1867">
                  <c:v>52650</c:v>
                </c:pt>
                <c:pt idx="1868">
                  <c:v>52657</c:v>
                </c:pt>
                <c:pt idx="1869">
                  <c:v>52664</c:v>
                </c:pt>
                <c:pt idx="1870">
                  <c:v>52671</c:v>
                </c:pt>
                <c:pt idx="1871">
                  <c:v>52678</c:v>
                </c:pt>
                <c:pt idx="1872">
                  <c:v>52685</c:v>
                </c:pt>
                <c:pt idx="1873">
                  <c:v>52692</c:v>
                </c:pt>
                <c:pt idx="1874">
                  <c:v>52699</c:v>
                </c:pt>
                <c:pt idx="1875">
                  <c:v>52706</c:v>
                </c:pt>
                <c:pt idx="1876">
                  <c:v>52713</c:v>
                </c:pt>
                <c:pt idx="1877">
                  <c:v>52720</c:v>
                </c:pt>
                <c:pt idx="1878">
                  <c:v>52727</c:v>
                </c:pt>
                <c:pt idx="1879">
                  <c:v>52734</c:v>
                </c:pt>
                <c:pt idx="1880">
                  <c:v>52741</c:v>
                </c:pt>
                <c:pt idx="1881">
                  <c:v>52748</c:v>
                </c:pt>
                <c:pt idx="1882">
                  <c:v>52755</c:v>
                </c:pt>
                <c:pt idx="1883">
                  <c:v>52762</c:v>
                </c:pt>
                <c:pt idx="1884">
                  <c:v>52769</c:v>
                </c:pt>
                <c:pt idx="1885">
                  <c:v>52776</c:v>
                </c:pt>
                <c:pt idx="1886">
                  <c:v>52783</c:v>
                </c:pt>
                <c:pt idx="1887">
                  <c:v>52790</c:v>
                </c:pt>
                <c:pt idx="1888">
                  <c:v>52797</c:v>
                </c:pt>
                <c:pt idx="1889">
                  <c:v>52804</c:v>
                </c:pt>
                <c:pt idx="1890">
                  <c:v>52811</c:v>
                </c:pt>
                <c:pt idx="1891">
                  <c:v>52818</c:v>
                </c:pt>
                <c:pt idx="1892">
                  <c:v>52825</c:v>
                </c:pt>
                <c:pt idx="1893">
                  <c:v>52832</c:v>
                </c:pt>
                <c:pt idx="1894">
                  <c:v>52839</c:v>
                </c:pt>
                <c:pt idx="1895">
                  <c:v>52846</c:v>
                </c:pt>
                <c:pt idx="1896">
                  <c:v>52853</c:v>
                </c:pt>
                <c:pt idx="1897">
                  <c:v>52860</c:v>
                </c:pt>
                <c:pt idx="1898">
                  <c:v>52867</c:v>
                </c:pt>
                <c:pt idx="1899">
                  <c:v>52874</c:v>
                </c:pt>
                <c:pt idx="1900">
                  <c:v>52881</c:v>
                </c:pt>
                <c:pt idx="1901">
                  <c:v>52888</c:v>
                </c:pt>
                <c:pt idx="1902">
                  <c:v>52895</c:v>
                </c:pt>
                <c:pt idx="1903">
                  <c:v>52902</c:v>
                </c:pt>
                <c:pt idx="1904">
                  <c:v>52909</c:v>
                </c:pt>
                <c:pt idx="1905">
                  <c:v>52916</c:v>
                </c:pt>
                <c:pt idx="1906">
                  <c:v>52923</c:v>
                </c:pt>
                <c:pt idx="1907">
                  <c:v>52930</c:v>
                </c:pt>
                <c:pt idx="1908">
                  <c:v>52937</c:v>
                </c:pt>
                <c:pt idx="1909">
                  <c:v>52944</c:v>
                </c:pt>
                <c:pt idx="1910">
                  <c:v>52951</c:v>
                </c:pt>
                <c:pt idx="1911">
                  <c:v>52958</c:v>
                </c:pt>
                <c:pt idx="1912">
                  <c:v>52965</c:v>
                </c:pt>
                <c:pt idx="1913">
                  <c:v>52972</c:v>
                </c:pt>
                <c:pt idx="1914">
                  <c:v>52979</c:v>
                </c:pt>
                <c:pt idx="1915">
                  <c:v>52986</c:v>
                </c:pt>
                <c:pt idx="1916">
                  <c:v>52993</c:v>
                </c:pt>
                <c:pt idx="1917">
                  <c:v>53000</c:v>
                </c:pt>
                <c:pt idx="1918">
                  <c:v>53007</c:v>
                </c:pt>
                <c:pt idx="1919">
                  <c:v>53014</c:v>
                </c:pt>
                <c:pt idx="1920">
                  <c:v>53021</c:v>
                </c:pt>
                <c:pt idx="1921">
                  <c:v>53028</c:v>
                </c:pt>
                <c:pt idx="1922">
                  <c:v>53035</c:v>
                </c:pt>
                <c:pt idx="1923">
                  <c:v>53042</c:v>
                </c:pt>
                <c:pt idx="1924">
                  <c:v>53049</c:v>
                </c:pt>
                <c:pt idx="1925">
                  <c:v>53056</c:v>
                </c:pt>
                <c:pt idx="1926">
                  <c:v>53063</c:v>
                </c:pt>
                <c:pt idx="1927">
                  <c:v>53070</c:v>
                </c:pt>
                <c:pt idx="1928">
                  <c:v>53077</c:v>
                </c:pt>
                <c:pt idx="1929">
                  <c:v>53084</c:v>
                </c:pt>
                <c:pt idx="1930">
                  <c:v>53091</c:v>
                </c:pt>
                <c:pt idx="1931">
                  <c:v>53098</c:v>
                </c:pt>
                <c:pt idx="1932">
                  <c:v>53105</c:v>
                </c:pt>
                <c:pt idx="1933">
                  <c:v>53112</c:v>
                </c:pt>
                <c:pt idx="1934">
                  <c:v>53119</c:v>
                </c:pt>
                <c:pt idx="1935">
                  <c:v>53126</c:v>
                </c:pt>
                <c:pt idx="1936">
                  <c:v>53133</c:v>
                </c:pt>
                <c:pt idx="1937">
                  <c:v>53140</c:v>
                </c:pt>
                <c:pt idx="1938">
                  <c:v>53147</c:v>
                </c:pt>
                <c:pt idx="1939">
                  <c:v>53154</c:v>
                </c:pt>
                <c:pt idx="1940">
                  <c:v>53161</c:v>
                </c:pt>
                <c:pt idx="1941">
                  <c:v>53168</c:v>
                </c:pt>
                <c:pt idx="1942">
                  <c:v>53175</c:v>
                </c:pt>
                <c:pt idx="1943">
                  <c:v>53182</c:v>
                </c:pt>
                <c:pt idx="1944">
                  <c:v>53189</c:v>
                </c:pt>
                <c:pt idx="1945">
                  <c:v>53196</c:v>
                </c:pt>
                <c:pt idx="1946">
                  <c:v>53203</c:v>
                </c:pt>
                <c:pt idx="1947">
                  <c:v>53210</c:v>
                </c:pt>
                <c:pt idx="1948">
                  <c:v>53217</c:v>
                </c:pt>
                <c:pt idx="1949">
                  <c:v>53224</c:v>
                </c:pt>
                <c:pt idx="1950">
                  <c:v>53231</c:v>
                </c:pt>
                <c:pt idx="1951">
                  <c:v>53238</c:v>
                </c:pt>
                <c:pt idx="1952">
                  <c:v>53245</c:v>
                </c:pt>
                <c:pt idx="1953">
                  <c:v>53252</c:v>
                </c:pt>
                <c:pt idx="1954">
                  <c:v>53259</c:v>
                </c:pt>
                <c:pt idx="1955">
                  <c:v>53266</c:v>
                </c:pt>
                <c:pt idx="1956">
                  <c:v>53273</c:v>
                </c:pt>
                <c:pt idx="1957">
                  <c:v>53280</c:v>
                </c:pt>
                <c:pt idx="1958">
                  <c:v>53287</c:v>
                </c:pt>
                <c:pt idx="1959">
                  <c:v>53294</c:v>
                </c:pt>
                <c:pt idx="1960">
                  <c:v>53301</c:v>
                </c:pt>
                <c:pt idx="1961">
                  <c:v>53308</c:v>
                </c:pt>
                <c:pt idx="1962">
                  <c:v>53315</c:v>
                </c:pt>
                <c:pt idx="1963">
                  <c:v>53323</c:v>
                </c:pt>
                <c:pt idx="1964">
                  <c:v>53330</c:v>
                </c:pt>
                <c:pt idx="1965">
                  <c:v>53337</c:v>
                </c:pt>
                <c:pt idx="1966">
                  <c:v>53344</c:v>
                </c:pt>
                <c:pt idx="1967">
                  <c:v>53351</c:v>
                </c:pt>
                <c:pt idx="1968">
                  <c:v>53358</c:v>
                </c:pt>
                <c:pt idx="1969">
                  <c:v>53365</c:v>
                </c:pt>
                <c:pt idx="1970">
                  <c:v>53372</c:v>
                </c:pt>
                <c:pt idx="1971">
                  <c:v>53379</c:v>
                </c:pt>
                <c:pt idx="1972">
                  <c:v>53386</c:v>
                </c:pt>
                <c:pt idx="1973">
                  <c:v>53393</c:v>
                </c:pt>
                <c:pt idx="1974">
                  <c:v>53400</c:v>
                </c:pt>
                <c:pt idx="1975">
                  <c:v>53407</c:v>
                </c:pt>
                <c:pt idx="1976">
                  <c:v>53414</c:v>
                </c:pt>
                <c:pt idx="1977">
                  <c:v>53421</c:v>
                </c:pt>
                <c:pt idx="1978">
                  <c:v>53428</c:v>
                </c:pt>
                <c:pt idx="1979">
                  <c:v>53435</c:v>
                </c:pt>
                <c:pt idx="1980">
                  <c:v>53442</c:v>
                </c:pt>
                <c:pt idx="1981">
                  <c:v>53449</c:v>
                </c:pt>
                <c:pt idx="1982">
                  <c:v>53456</c:v>
                </c:pt>
                <c:pt idx="1983">
                  <c:v>53463</c:v>
                </c:pt>
                <c:pt idx="1984">
                  <c:v>53470</c:v>
                </c:pt>
                <c:pt idx="1985">
                  <c:v>53477</c:v>
                </c:pt>
                <c:pt idx="1986">
                  <c:v>53484</c:v>
                </c:pt>
                <c:pt idx="1987">
                  <c:v>53491</c:v>
                </c:pt>
                <c:pt idx="1988">
                  <c:v>53498</c:v>
                </c:pt>
                <c:pt idx="1989">
                  <c:v>53505</c:v>
                </c:pt>
                <c:pt idx="1990">
                  <c:v>53512</c:v>
                </c:pt>
                <c:pt idx="1991">
                  <c:v>53519</c:v>
                </c:pt>
                <c:pt idx="1992">
                  <c:v>53526</c:v>
                </c:pt>
                <c:pt idx="1993">
                  <c:v>53533</c:v>
                </c:pt>
                <c:pt idx="1994">
                  <c:v>53540</c:v>
                </c:pt>
                <c:pt idx="1995">
                  <c:v>53547</c:v>
                </c:pt>
                <c:pt idx="1996">
                  <c:v>53554</c:v>
                </c:pt>
                <c:pt idx="1997">
                  <c:v>53561</c:v>
                </c:pt>
                <c:pt idx="1998">
                  <c:v>53568</c:v>
                </c:pt>
                <c:pt idx="1999">
                  <c:v>53575</c:v>
                </c:pt>
                <c:pt idx="2000">
                  <c:v>53582</c:v>
                </c:pt>
                <c:pt idx="2001">
                  <c:v>53589</c:v>
                </c:pt>
                <c:pt idx="2002">
                  <c:v>53596</c:v>
                </c:pt>
                <c:pt idx="2003">
                  <c:v>53603</c:v>
                </c:pt>
                <c:pt idx="2004">
                  <c:v>53610</c:v>
                </c:pt>
                <c:pt idx="2005">
                  <c:v>53617</c:v>
                </c:pt>
                <c:pt idx="2006">
                  <c:v>53624</c:v>
                </c:pt>
                <c:pt idx="2007">
                  <c:v>53631</c:v>
                </c:pt>
                <c:pt idx="2008">
                  <c:v>53638</c:v>
                </c:pt>
                <c:pt idx="2009">
                  <c:v>53645</c:v>
                </c:pt>
                <c:pt idx="2010">
                  <c:v>53652</c:v>
                </c:pt>
                <c:pt idx="2011">
                  <c:v>53659</c:v>
                </c:pt>
                <c:pt idx="2012">
                  <c:v>53666</c:v>
                </c:pt>
                <c:pt idx="2013">
                  <c:v>53673</c:v>
                </c:pt>
                <c:pt idx="2014">
                  <c:v>53680</c:v>
                </c:pt>
                <c:pt idx="2015">
                  <c:v>53688</c:v>
                </c:pt>
                <c:pt idx="2016">
                  <c:v>53695</c:v>
                </c:pt>
                <c:pt idx="2017">
                  <c:v>53702</c:v>
                </c:pt>
                <c:pt idx="2018">
                  <c:v>53709</c:v>
                </c:pt>
                <c:pt idx="2019">
                  <c:v>53716</c:v>
                </c:pt>
                <c:pt idx="2020">
                  <c:v>53723</c:v>
                </c:pt>
                <c:pt idx="2021">
                  <c:v>53730</c:v>
                </c:pt>
                <c:pt idx="2022">
                  <c:v>53737</c:v>
                </c:pt>
                <c:pt idx="2023">
                  <c:v>53744</c:v>
                </c:pt>
                <c:pt idx="2024">
                  <c:v>53751</c:v>
                </c:pt>
                <c:pt idx="2025">
                  <c:v>53758</c:v>
                </c:pt>
                <c:pt idx="2026">
                  <c:v>53765</c:v>
                </c:pt>
                <c:pt idx="2027">
                  <c:v>53772</c:v>
                </c:pt>
                <c:pt idx="2028">
                  <c:v>53779</c:v>
                </c:pt>
                <c:pt idx="2029">
                  <c:v>53786</c:v>
                </c:pt>
                <c:pt idx="2030">
                  <c:v>53793</c:v>
                </c:pt>
                <c:pt idx="2031">
                  <c:v>53800</c:v>
                </c:pt>
                <c:pt idx="2032">
                  <c:v>53807</c:v>
                </c:pt>
                <c:pt idx="2033">
                  <c:v>53814</c:v>
                </c:pt>
                <c:pt idx="2034">
                  <c:v>53821</c:v>
                </c:pt>
                <c:pt idx="2035">
                  <c:v>53828</c:v>
                </c:pt>
                <c:pt idx="2036">
                  <c:v>53835</c:v>
                </c:pt>
                <c:pt idx="2037">
                  <c:v>53842</c:v>
                </c:pt>
                <c:pt idx="2038">
                  <c:v>53849</c:v>
                </c:pt>
                <c:pt idx="2039">
                  <c:v>53856</c:v>
                </c:pt>
                <c:pt idx="2040">
                  <c:v>53863</c:v>
                </c:pt>
                <c:pt idx="2041">
                  <c:v>53870</c:v>
                </c:pt>
                <c:pt idx="2042">
                  <c:v>53877</c:v>
                </c:pt>
                <c:pt idx="2043">
                  <c:v>53884</c:v>
                </c:pt>
                <c:pt idx="2044">
                  <c:v>53891</c:v>
                </c:pt>
                <c:pt idx="2045">
                  <c:v>53898</c:v>
                </c:pt>
                <c:pt idx="2046">
                  <c:v>53905</c:v>
                </c:pt>
                <c:pt idx="2047">
                  <c:v>53912</c:v>
                </c:pt>
                <c:pt idx="2048">
                  <c:v>53919</c:v>
                </c:pt>
                <c:pt idx="2049">
                  <c:v>53926</c:v>
                </c:pt>
                <c:pt idx="2050">
                  <c:v>53933</c:v>
                </c:pt>
                <c:pt idx="2051">
                  <c:v>53940</c:v>
                </c:pt>
                <c:pt idx="2052">
                  <c:v>53947</c:v>
                </c:pt>
                <c:pt idx="2053">
                  <c:v>53954</c:v>
                </c:pt>
                <c:pt idx="2054">
                  <c:v>53961</c:v>
                </c:pt>
                <c:pt idx="2055">
                  <c:v>53968</c:v>
                </c:pt>
                <c:pt idx="2056">
                  <c:v>53975</c:v>
                </c:pt>
                <c:pt idx="2057">
                  <c:v>53982</c:v>
                </c:pt>
                <c:pt idx="2058">
                  <c:v>53989</c:v>
                </c:pt>
                <c:pt idx="2059">
                  <c:v>53996</c:v>
                </c:pt>
                <c:pt idx="2060">
                  <c:v>54003</c:v>
                </c:pt>
                <c:pt idx="2061">
                  <c:v>54010</c:v>
                </c:pt>
                <c:pt idx="2062">
                  <c:v>54017</c:v>
                </c:pt>
                <c:pt idx="2063">
                  <c:v>54024</c:v>
                </c:pt>
                <c:pt idx="2064">
                  <c:v>54031</c:v>
                </c:pt>
                <c:pt idx="2065">
                  <c:v>54038</c:v>
                </c:pt>
                <c:pt idx="2066">
                  <c:v>54045</c:v>
                </c:pt>
                <c:pt idx="2067">
                  <c:v>54053</c:v>
                </c:pt>
                <c:pt idx="2068">
                  <c:v>54060</c:v>
                </c:pt>
                <c:pt idx="2069">
                  <c:v>54067</c:v>
                </c:pt>
                <c:pt idx="2070">
                  <c:v>54074</c:v>
                </c:pt>
                <c:pt idx="2071">
                  <c:v>54081</c:v>
                </c:pt>
                <c:pt idx="2072">
                  <c:v>54088</c:v>
                </c:pt>
                <c:pt idx="2073">
                  <c:v>54095</c:v>
                </c:pt>
                <c:pt idx="2074">
                  <c:v>54102</c:v>
                </c:pt>
                <c:pt idx="2075">
                  <c:v>54109</c:v>
                </c:pt>
                <c:pt idx="2076">
                  <c:v>54116</c:v>
                </c:pt>
                <c:pt idx="2077">
                  <c:v>54123</c:v>
                </c:pt>
                <c:pt idx="2078">
                  <c:v>54130</c:v>
                </c:pt>
                <c:pt idx="2079">
                  <c:v>54137</c:v>
                </c:pt>
                <c:pt idx="2080">
                  <c:v>54144</c:v>
                </c:pt>
                <c:pt idx="2081">
                  <c:v>54155</c:v>
                </c:pt>
                <c:pt idx="2082">
                  <c:v>54162</c:v>
                </c:pt>
                <c:pt idx="2083">
                  <c:v>54169</c:v>
                </c:pt>
                <c:pt idx="2084">
                  <c:v>54176</c:v>
                </c:pt>
                <c:pt idx="2085">
                  <c:v>54183</c:v>
                </c:pt>
                <c:pt idx="2086">
                  <c:v>54190</c:v>
                </c:pt>
                <c:pt idx="2087">
                  <c:v>54197</c:v>
                </c:pt>
                <c:pt idx="2088">
                  <c:v>54204</c:v>
                </c:pt>
                <c:pt idx="2089">
                  <c:v>54211</c:v>
                </c:pt>
                <c:pt idx="2090">
                  <c:v>54218</c:v>
                </c:pt>
                <c:pt idx="2091">
                  <c:v>54225</c:v>
                </c:pt>
                <c:pt idx="2092">
                  <c:v>54232</c:v>
                </c:pt>
                <c:pt idx="2093">
                  <c:v>54239</c:v>
                </c:pt>
                <c:pt idx="2094">
                  <c:v>54246</c:v>
                </c:pt>
                <c:pt idx="2095">
                  <c:v>54253</c:v>
                </c:pt>
                <c:pt idx="2096">
                  <c:v>54260</c:v>
                </c:pt>
                <c:pt idx="2097">
                  <c:v>54267</c:v>
                </c:pt>
                <c:pt idx="2098">
                  <c:v>54274</c:v>
                </c:pt>
                <c:pt idx="2099">
                  <c:v>54281</c:v>
                </c:pt>
                <c:pt idx="2100">
                  <c:v>54288</c:v>
                </c:pt>
                <c:pt idx="2101">
                  <c:v>54295</c:v>
                </c:pt>
                <c:pt idx="2102">
                  <c:v>54302</c:v>
                </c:pt>
                <c:pt idx="2103">
                  <c:v>54309</c:v>
                </c:pt>
                <c:pt idx="2104">
                  <c:v>54316</c:v>
                </c:pt>
                <c:pt idx="2105">
                  <c:v>54323</c:v>
                </c:pt>
                <c:pt idx="2106">
                  <c:v>54330</c:v>
                </c:pt>
                <c:pt idx="2107">
                  <c:v>54337</c:v>
                </c:pt>
                <c:pt idx="2108">
                  <c:v>54344</c:v>
                </c:pt>
                <c:pt idx="2109">
                  <c:v>54351</c:v>
                </c:pt>
                <c:pt idx="2110">
                  <c:v>54358</c:v>
                </c:pt>
                <c:pt idx="2111">
                  <c:v>54365</c:v>
                </c:pt>
                <c:pt idx="2112">
                  <c:v>54372</c:v>
                </c:pt>
                <c:pt idx="2113">
                  <c:v>54379</c:v>
                </c:pt>
                <c:pt idx="2114">
                  <c:v>54386</c:v>
                </c:pt>
                <c:pt idx="2115">
                  <c:v>54393</c:v>
                </c:pt>
                <c:pt idx="2116">
                  <c:v>54400</c:v>
                </c:pt>
                <c:pt idx="2117">
                  <c:v>54407</c:v>
                </c:pt>
                <c:pt idx="2118">
                  <c:v>54414</c:v>
                </c:pt>
                <c:pt idx="2119">
                  <c:v>54421</c:v>
                </c:pt>
                <c:pt idx="2120">
                  <c:v>54428</c:v>
                </c:pt>
                <c:pt idx="2121">
                  <c:v>54435</c:v>
                </c:pt>
                <c:pt idx="2122">
                  <c:v>54442</c:v>
                </c:pt>
                <c:pt idx="2123">
                  <c:v>54449</c:v>
                </c:pt>
                <c:pt idx="2124">
                  <c:v>54456</c:v>
                </c:pt>
                <c:pt idx="2125">
                  <c:v>54463</c:v>
                </c:pt>
                <c:pt idx="2126">
                  <c:v>54470</c:v>
                </c:pt>
                <c:pt idx="2127">
                  <c:v>54477</c:v>
                </c:pt>
                <c:pt idx="2128">
                  <c:v>54484</c:v>
                </c:pt>
                <c:pt idx="2129">
                  <c:v>54491</c:v>
                </c:pt>
                <c:pt idx="2130">
                  <c:v>54498</c:v>
                </c:pt>
                <c:pt idx="2131">
                  <c:v>54505</c:v>
                </c:pt>
                <c:pt idx="2132">
                  <c:v>54512</c:v>
                </c:pt>
                <c:pt idx="2133">
                  <c:v>54519</c:v>
                </c:pt>
                <c:pt idx="2134">
                  <c:v>54526</c:v>
                </c:pt>
                <c:pt idx="2135">
                  <c:v>54533</c:v>
                </c:pt>
                <c:pt idx="2136">
                  <c:v>54540</c:v>
                </c:pt>
                <c:pt idx="2137">
                  <c:v>54547</c:v>
                </c:pt>
                <c:pt idx="2138">
                  <c:v>54554</c:v>
                </c:pt>
                <c:pt idx="2139">
                  <c:v>54561</c:v>
                </c:pt>
                <c:pt idx="2140">
                  <c:v>54568</c:v>
                </c:pt>
                <c:pt idx="2141">
                  <c:v>54575</c:v>
                </c:pt>
                <c:pt idx="2142">
                  <c:v>54582</c:v>
                </c:pt>
                <c:pt idx="2143">
                  <c:v>54589</c:v>
                </c:pt>
                <c:pt idx="2144">
                  <c:v>54596</c:v>
                </c:pt>
                <c:pt idx="2145">
                  <c:v>54603</c:v>
                </c:pt>
                <c:pt idx="2146">
                  <c:v>54610</c:v>
                </c:pt>
                <c:pt idx="2147">
                  <c:v>54617</c:v>
                </c:pt>
                <c:pt idx="2148">
                  <c:v>54624</c:v>
                </c:pt>
                <c:pt idx="2149">
                  <c:v>54631</c:v>
                </c:pt>
                <c:pt idx="2150">
                  <c:v>54638</c:v>
                </c:pt>
                <c:pt idx="2151">
                  <c:v>54645</c:v>
                </c:pt>
                <c:pt idx="2152">
                  <c:v>54652</c:v>
                </c:pt>
                <c:pt idx="2153">
                  <c:v>54659</c:v>
                </c:pt>
                <c:pt idx="2154">
                  <c:v>54666</c:v>
                </c:pt>
                <c:pt idx="2155">
                  <c:v>54673</c:v>
                </c:pt>
                <c:pt idx="2156">
                  <c:v>54680</c:v>
                </c:pt>
                <c:pt idx="2157">
                  <c:v>54687</c:v>
                </c:pt>
                <c:pt idx="2158">
                  <c:v>54694</c:v>
                </c:pt>
                <c:pt idx="2159">
                  <c:v>54701</c:v>
                </c:pt>
                <c:pt idx="2160">
                  <c:v>54708</c:v>
                </c:pt>
                <c:pt idx="2161">
                  <c:v>54715</c:v>
                </c:pt>
                <c:pt idx="2162">
                  <c:v>54722</c:v>
                </c:pt>
                <c:pt idx="2163">
                  <c:v>54729</c:v>
                </c:pt>
                <c:pt idx="2164">
                  <c:v>54736</c:v>
                </c:pt>
                <c:pt idx="2165">
                  <c:v>54743</c:v>
                </c:pt>
                <c:pt idx="2166">
                  <c:v>54750</c:v>
                </c:pt>
                <c:pt idx="2167">
                  <c:v>54757</c:v>
                </c:pt>
                <c:pt idx="2168">
                  <c:v>54764</c:v>
                </c:pt>
                <c:pt idx="2169">
                  <c:v>54771</c:v>
                </c:pt>
                <c:pt idx="2170">
                  <c:v>54778</c:v>
                </c:pt>
                <c:pt idx="2171">
                  <c:v>54785</c:v>
                </c:pt>
                <c:pt idx="2172">
                  <c:v>54792</c:v>
                </c:pt>
                <c:pt idx="2173">
                  <c:v>54799</c:v>
                </c:pt>
                <c:pt idx="2174">
                  <c:v>54806</c:v>
                </c:pt>
                <c:pt idx="2175">
                  <c:v>54813</c:v>
                </c:pt>
                <c:pt idx="2176">
                  <c:v>54820</c:v>
                </c:pt>
                <c:pt idx="2177">
                  <c:v>54827</c:v>
                </c:pt>
                <c:pt idx="2178">
                  <c:v>54834</c:v>
                </c:pt>
                <c:pt idx="2179">
                  <c:v>54841</c:v>
                </c:pt>
                <c:pt idx="2180">
                  <c:v>54848</c:v>
                </c:pt>
                <c:pt idx="2181">
                  <c:v>54855</c:v>
                </c:pt>
                <c:pt idx="2182">
                  <c:v>54862</c:v>
                </c:pt>
                <c:pt idx="2183">
                  <c:v>54869</c:v>
                </c:pt>
                <c:pt idx="2184">
                  <c:v>54876</c:v>
                </c:pt>
                <c:pt idx="2185">
                  <c:v>54883</c:v>
                </c:pt>
                <c:pt idx="2186">
                  <c:v>54890</c:v>
                </c:pt>
                <c:pt idx="2187">
                  <c:v>54897</c:v>
                </c:pt>
                <c:pt idx="2188">
                  <c:v>54904</c:v>
                </c:pt>
                <c:pt idx="2189">
                  <c:v>54911</c:v>
                </c:pt>
                <c:pt idx="2190">
                  <c:v>54918</c:v>
                </c:pt>
                <c:pt idx="2191">
                  <c:v>54925</c:v>
                </c:pt>
                <c:pt idx="2192">
                  <c:v>54932</c:v>
                </c:pt>
                <c:pt idx="2193">
                  <c:v>54939</c:v>
                </c:pt>
                <c:pt idx="2194">
                  <c:v>54946</c:v>
                </c:pt>
                <c:pt idx="2195">
                  <c:v>54953</c:v>
                </c:pt>
                <c:pt idx="2196">
                  <c:v>54960</c:v>
                </c:pt>
                <c:pt idx="2197">
                  <c:v>54967</c:v>
                </c:pt>
                <c:pt idx="2198">
                  <c:v>54974</c:v>
                </c:pt>
                <c:pt idx="2199">
                  <c:v>54981</c:v>
                </c:pt>
                <c:pt idx="2200">
                  <c:v>54988</c:v>
                </c:pt>
                <c:pt idx="2201">
                  <c:v>54995</c:v>
                </c:pt>
                <c:pt idx="2202">
                  <c:v>55002</c:v>
                </c:pt>
                <c:pt idx="2203">
                  <c:v>55009</c:v>
                </c:pt>
                <c:pt idx="2204">
                  <c:v>55016</c:v>
                </c:pt>
                <c:pt idx="2205">
                  <c:v>55023</c:v>
                </c:pt>
                <c:pt idx="2206">
                  <c:v>55030</c:v>
                </c:pt>
                <c:pt idx="2207">
                  <c:v>55037</c:v>
                </c:pt>
                <c:pt idx="2208">
                  <c:v>55044</c:v>
                </c:pt>
                <c:pt idx="2209">
                  <c:v>55051</c:v>
                </c:pt>
                <c:pt idx="2210">
                  <c:v>55058</c:v>
                </c:pt>
                <c:pt idx="2211">
                  <c:v>55065</c:v>
                </c:pt>
                <c:pt idx="2212">
                  <c:v>55072</c:v>
                </c:pt>
                <c:pt idx="2213">
                  <c:v>55079</c:v>
                </c:pt>
                <c:pt idx="2214">
                  <c:v>55086</c:v>
                </c:pt>
                <c:pt idx="2215">
                  <c:v>55093</c:v>
                </c:pt>
                <c:pt idx="2216">
                  <c:v>55100</c:v>
                </c:pt>
                <c:pt idx="2217">
                  <c:v>55107</c:v>
                </c:pt>
                <c:pt idx="2218">
                  <c:v>55114</c:v>
                </c:pt>
                <c:pt idx="2219">
                  <c:v>55121</c:v>
                </c:pt>
                <c:pt idx="2220">
                  <c:v>55128</c:v>
                </c:pt>
                <c:pt idx="2221">
                  <c:v>55135</c:v>
                </c:pt>
                <c:pt idx="2222">
                  <c:v>55142</c:v>
                </c:pt>
                <c:pt idx="2223">
                  <c:v>55149</c:v>
                </c:pt>
                <c:pt idx="2224">
                  <c:v>55156</c:v>
                </c:pt>
                <c:pt idx="2225">
                  <c:v>55163</c:v>
                </c:pt>
                <c:pt idx="2226">
                  <c:v>55170</c:v>
                </c:pt>
                <c:pt idx="2227">
                  <c:v>55177</c:v>
                </c:pt>
                <c:pt idx="2228">
                  <c:v>55184</c:v>
                </c:pt>
                <c:pt idx="2229">
                  <c:v>55191</c:v>
                </c:pt>
                <c:pt idx="2230">
                  <c:v>55198</c:v>
                </c:pt>
                <c:pt idx="2231">
                  <c:v>55205</c:v>
                </c:pt>
                <c:pt idx="2232">
                  <c:v>55212</c:v>
                </c:pt>
                <c:pt idx="2233">
                  <c:v>55219</c:v>
                </c:pt>
                <c:pt idx="2234">
                  <c:v>55226</c:v>
                </c:pt>
                <c:pt idx="2235">
                  <c:v>55233</c:v>
                </c:pt>
                <c:pt idx="2236">
                  <c:v>55240</c:v>
                </c:pt>
                <c:pt idx="2237">
                  <c:v>55247</c:v>
                </c:pt>
                <c:pt idx="2238">
                  <c:v>55254</c:v>
                </c:pt>
                <c:pt idx="2239">
                  <c:v>55261</c:v>
                </c:pt>
                <c:pt idx="2240">
                  <c:v>55268</c:v>
                </c:pt>
                <c:pt idx="2241">
                  <c:v>55275</c:v>
                </c:pt>
                <c:pt idx="2242">
                  <c:v>55282</c:v>
                </c:pt>
                <c:pt idx="2243">
                  <c:v>55289</c:v>
                </c:pt>
                <c:pt idx="2244">
                  <c:v>55296</c:v>
                </c:pt>
                <c:pt idx="2245">
                  <c:v>55303</c:v>
                </c:pt>
                <c:pt idx="2246">
                  <c:v>55310</c:v>
                </c:pt>
                <c:pt idx="2247">
                  <c:v>55317</c:v>
                </c:pt>
                <c:pt idx="2248">
                  <c:v>55324</c:v>
                </c:pt>
                <c:pt idx="2249">
                  <c:v>55331</c:v>
                </c:pt>
                <c:pt idx="2250">
                  <c:v>55338</c:v>
                </c:pt>
                <c:pt idx="2251">
                  <c:v>55345</c:v>
                </c:pt>
                <c:pt idx="2252">
                  <c:v>55352</c:v>
                </c:pt>
                <c:pt idx="2253">
                  <c:v>55359</c:v>
                </c:pt>
                <c:pt idx="2254">
                  <c:v>55366</c:v>
                </c:pt>
                <c:pt idx="2255">
                  <c:v>55373</c:v>
                </c:pt>
                <c:pt idx="2256">
                  <c:v>55380</c:v>
                </c:pt>
                <c:pt idx="2257">
                  <c:v>55387</c:v>
                </c:pt>
                <c:pt idx="2258">
                  <c:v>55394</c:v>
                </c:pt>
                <c:pt idx="2259">
                  <c:v>55401</c:v>
                </c:pt>
                <c:pt idx="2260">
                  <c:v>55408</c:v>
                </c:pt>
                <c:pt idx="2261">
                  <c:v>55415</c:v>
                </c:pt>
                <c:pt idx="2262">
                  <c:v>55422</c:v>
                </c:pt>
                <c:pt idx="2263">
                  <c:v>55429</c:v>
                </c:pt>
                <c:pt idx="2264">
                  <c:v>55436</c:v>
                </c:pt>
                <c:pt idx="2265">
                  <c:v>55443</c:v>
                </c:pt>
                <c:pt idx="2266">
                  <c:v>55450</c:v>
                </c:pt>
                <c:pt idx="2267">
                  <c:v>55457</c:v>
                </c:pt>
                <c:pt idx="2268">
                  <c:v>55464</c:v>
                </c:pt>
                <c:pt idx="2269">
                  <c:v>55471</c:v>
                </c:pt>
                <c:pt idx="2270">
                  <c:v>55478</c:v>
                </c:pt>
                <c:pt idx="2271">
                  <c:v>55485</c:v>
                </c:pt>
                <c:pt idx="2272">
                  <c:v>55492</c:v>
                </c:pt>
                <c:pt idx="2273">
                  <c:v>55499</c:v>
                </c:pt>
                <c:pt idx="2274">
                  <c:v>55506</c:v>
                </c:pt>
                <c:pt idx="2275">
                  <c:v>55514</c:v>
                </c:pt>
                <c:pt idx="2276">
                  <c:v>55521</c:v>
                </c:pt>
                <c:pt idx="2277">
                  <c:v>55528</c:v>
                </c:pt>
                <c:pt idx="2278">
                  <c:v>55535</c:v>
                </c:pt>
                <c:pt idx="2279">
                  <c:v>55542</c:v>
                </c:pt>
                <c:pt idx="2280">
                  <c:v>55549</c:v>
                </c:pt>
                <c:pt idx="2281">
                  <c:v>55556</c:v>
                </c:pt>
                <c:pt idx="2282">
                  <c:v>55563</c:v>
                </c:pt>
                <c:pt idx="2283">
                  <c:v>55570</c:v>
                </c:pt>
                <c:pt idx="2284">
                  <c:v>55577</c:v>
                </c:pt>
                <c:pt idx="2285">
                  <c:v>55584</c:v>
                </c:pt>
                <c:pt idx="2286">
                  <c:v>55591</c:v>
                </c:pt>
                <c:pt idx="2287">
                  <c:v>55598</c:v>
                </c:pt>
                <c:pt idx="2288">
                  <c:v>55605</c:v>
                </c:pt>
                <c:pt idx="2289">
                  <c:v>55612</c:v>
                </c:pt>
                <c:pt idx="2290">
                  <c:v>55619</c:v>
                </c:pt>
                <c:pt idx="2291">
                  <c:v>55626</c:v>
                </c:pt>
                <c:pt idx="2292">
                  <c:v>55633</c:v>
                </c:pt>
                <c:pt idx="2293">
                  <c:v>55641</c:v>
                </c:pt>
                <c:pt idx="2294">
                  <c:v>55648</c:v>
                </c:pt>
                <c:pt idx="2295">
                  <c:v>55655</c:v>
                </c:pt>
                <c:pt idx="2296">
                  <c:v>55662</c:v>
                </c:pt>
                <c:pt idx="2297">
                  <c:v>55669</c:v>
                </c:pt>
                <c:pt idx="2298">
                  <c:v>55676</c:v>
                </c:pt>
                <c:pt idx="2299">
                  <c:v>55683</c:v>
                </c:pt>
                <c:pt idx="2300">
                  <c:v>55690</c:v>
                </c:pt>
                <c:pt idx="2301">
                  <c:v>55697</c:v>
                </c:pt>
                <c:pt idx="2302">
                  <c:v>55704</c:v>
                </c:pt>
                <c:pt idx="2303">
                  <c:v>55711</c:v>
                </c:pt>
                <c:pt idx="2304">
                  <c:v>55718</c:v>
                </c:pt>
                <c:pt idx="2305">
                  <c:v>55725</c:v>
                </c:pt>
                <c:pt idx="2306">
                  <c:v>55732</c:v>
                </c:pt>
                <c:pt idx="2307">
                  <c:v>55739</c:v>
                </c:pt>
                <c:pt idx="2308">
                  <c:v>55746</c:v>
                </c:pt>
                <c:pt idx="2309">
                  <c:v>55753</c:v>
                </c:pt>
                <c:pt idx="2310">
                  <c:v>55760</c:v>
                </c:pt>
                <c:pt idx="2311">
                  <c:v>55767</c:v>
                </c:pt>
                <c:pt idx="2312">
                  <c:v>55774</c:v>
                </c:pt>
                <c:pt idx="2313">
                  <c:v>55781</c:v>
                </c:pt>
                <c:pt idx="2314">
                  <c:v>55788</c:v>
                </c:pt>
                <c:pt idx="2315">
                  <c:v>55795</c:v>
                </c:pt>
                <c:pt idx="2316">
                  <c:v>55802</c:v>
                </c:pt>
                <c:pt idx="2317">
                  <c:v>55809</c:v>
                </c:pt>
                <c:pt idx="2318">
                  <c:v>55816</c:v>
                </c:pt>
                <c:pt idx="2319">
                  <c:v>55823</c:v>
                </c:pt>
                <c:pt idx="2320">
                  <c:v>55830</c:v>
                </c:pt>
                <c:pt idx="2321">
                  <c:v>55837</c:v>
                </c:pt>
                <c:pt idx="2322">
                  <c:v>55844</c:v>
                </c:pt>
                <c:pt idx="2323">
                  <c:v>55851</c:v>
                </c:pt>
                <c:pt idx="2324">
                  <c:v>55858</c:v>
                </c:pt>
                <c:pt idx="2325">
                  <c:v>55865</c:v>
                </c:pt>
                <c:pt idx="2326">
                  <c:v>55872</c:v>
                </c:pt>
                <c:pt idx="2327">
                  <c:v>55880</c:v>
                </c:pt>
                <c:pt idx="2328">
                  <c:v>55887</c:v>
                </c:pt>
                <c:pt idx="2329">
                  <c:v>55894</c:v>
                </c:pt>
                <c:pt idx="2330">
                  <c:v>55901</c:v>
                </c:pt>
                <c:pt idx="2331">
                  <c:v>55908</c:v>
                </c:pt>
                <c:pt idx="2332">
                  <c:v>55915</c:v>
                </c:pt>
                <c:pt idx="2333">
                  <c:v>55922</c:v>
                </c:pt>
                <c:pt idx="2334">
                  <c:v>55929</c:v>
                </c:pt>
                <c:pt idx="2335">
                  <c:v>55936</c:v>
                </c:pt>
                <c:pt idx="2336">
                  <c:v>55943</c:v>
                </c:pt>
                <c:pt idx="2337">
                  <c:v>55950</c:v>
                </c:pt>
                <c:pt idx="2338">
                  <c:v>55957</c:v>
                </c:pt>
                <c:pt idx="2339">
                  <c:v>55964</c:v>
                </c:pt>
                <c:pt idx="2340">
                  <c:v>55971</c:v>
                </c:pt>
                <c:pt idx="2341">
                  <c:v>55982</c:v>
                </c:pt>
                <c:pt idx="2342">
                  <c:v>55989</c:v>
                </c:pt>
                <c:pt idx="2343">
                  <c:v>55996</c:v>
                </c:pt>
                <c:pt idx="2344">
                  <c:v>56003</c:v>
                </c:pt>
                <c:pt idx="2345">
                  <c:v>56010</c:v>
                </c:pt>
                <c:pt idx="2346">
                  <c:v>56017</c:v>
                </c:pt>
                <c:pt idx="2347">
                  <c:v>56024</c:v>
                </c:pt>
                <c:pt idx="2348">
                  <c:v>56031</c:v>
                </c:pt>
                <c:pt idx="2349">
                  <c:v>56038</c:v>
                </c:pt>
                <c:pt idx="2350">
                  <c:v>56045</c:v>
                </c:pt>
                <c:pt idx="2351">
                  <c:v>56052</c:v>
                </c:pt>
                <c:pt idx="2352">
                  <c:v>56059</c:v>
                </c:pt>
                <c:pt idx="2353">
                  <c:v>56066</c:v>
                </c:pt>
                <c:pt idx="2354">
                  <c:v>56073</c:v>
                </c:pt>
                <c:pt idx="2355">
                  <c:v>56080</c:v>
                </c:pt>
                <c:pt idx="2356">
                  <c:v>56087</c:v>
                </c:pt>
                <c:pt idx="2357">
                  <c:v>56094</c:v>
                </c:pt>
                <c:pt idx="2358">
                  <c:v>56101</c:v>
                </c:pt>
                <c:pt idx="2359">
                  <c:v>56108</c:v>
                </c:pt>
                <c:pt idx="2360">
                  <c:v>56115</c:v>
                </c:pt>
                <c:pt idx="2361">
                  <c:v>56122</c:v>
                </c:pt>
                <c:pt idx="2362">
                  <c:v>56129</c:v>
                </c:pt>
                <c:pt idx="2363">
                  <c:v>56136</c:v>
                </c:pt>
                <c:pt idx="2364">
                  <c:v>56143</c:v>
                </c:pt>
                <c:pt idx="2365">
                  <c:v>56150</c:v>
                </c:pt>
                <c:pt idx="2366">
                  <c:v>56157</c:v>
                </c:pt>
                <c:pt idx="2367">
                  <c:v>56164</c:v>
                </c:pt>
                <c:pt idx="2368">
                  <c:v>56171</c:v>
                </c:pt>
                <c:pt idx="2369">
                  <c:v>56178</c:v>
                </c:pt>
                <c:pt idx="2370">
                  <c:v>56185</c:v>
                </c:pt>
                <c:pt idx="2371">
                  <c:v>56192</c:v>
                </c:pt>
                <c:pt idx="2372">
                  <c:v>56199</c:v>
                </c:pt>
                <c:pt idx="2373">
                  <c:v>56206</c:v>
                </c:pt>
                <c:pt idx="2374">
                  <c:v>56213</c:v>
                </c:pt>
                <c:pt idx="2375">
                  <c:v>56220</c:v>
                </c:pt>
                <c:pt idx="2376">
                  <c:v>56227</c:v>
                </c:pt>
                <c:pt idx="2377">
                  <c:v>56234</c:v>
                </c:pt>
                <c:pt idx="2378">
                  <c:v>56241</c:v>
                </c:pt>
                <c:pt idx="2379">
                  <c:v>56248</c:v>
                </c:pt>
                <c:pt idx="2380">
                  <c:v>56255</c:v>
                </c:pt>
                <c:pt idx="2381">
                  <c:v>56262</c:v>
                </c:pt>
                <c:pt idx="2382">
                  <c:v>56269</c:v>
                </c:pt>
                <c:pt idx="2383">
                  <c:v>56276</c:v>
                </c:pt>
                <c:pt idx="2384">
                  <c:v>56283</c:v>
                </c:pt>
                <c:pt idx="2385">
                  <c:v>56290</c:v>
                </c:pt>
                <c:pt idx="2386">
                  <c:v>56297</c:v>
                </c:pt>
                <c:pt idx="2387">
                  <c:v>56304</c:v>
                </c:pt>
                <c:pt idx="2388">
                  <c:v>56311</c:v>
                </c:pt>
                <c:pt idx="2389">
                  <c:v>56318</c:v>
                </c:pt>
                <c:pt idx="2390">
                  <c:v>56325</c:v>
                </c:pt>
                <c:pt idx="2391">
                  <c:v>56332</c:v>
                </c:pt>
                <c:pt idx="2392">
                  <c:v>56339</c:v>
                </c:pt>
                <c:pt idx="2393">
                  <c:v>56346</c:v>
                </c:pt>
                <c:pt idx="2394">
                  <c:v>56353</c:v>
                </c:pt>
                <c:pt idx="2395">
                  <c:v>56360</c:v>
                </c:pt>
                <c:pt idx="2396">
                  <c:v>56367</c:v>
                </c:pt>
                <c:pt idx="2397">
                  <c:v>56374</c:v>
                </c:pt>
                <c:pt idx="2398">
                  <c:v>56381</c:v>
                </c:pt>
                <c:pt idx="2399">
                  <c:v>56388</c:v>
                </c:pt>
                <c:pt idx="2400">
                  <c:v>56395</c:v>
                </c:pt>
                <c:pt idx="2401">
                  <c:v>56402</c:v>
                </c:pt>
                <c:pt idx="2402">
                  <c:v>56409</c:v>
                </c:pt>
                <c:pt idx="2403">
                  <c:v>56416</c:v>
                </c:pt>
                <c:pt idx="2404">
                  <c:v>56423</c:v>
                </c:pt>
                <c:pt idx="2405">
                  <c:v>56430</c:v>
                </c:pt>
                <c:pt idx="2406">
                  <c:v>56437</c:v>
                </c:pt>
                <c:pt idx="2407">
                  <c:v>56444</c:v>
                </c:pt>
                <c:pt idx="2408">
                  <c:v>56451</c:v>
                </c:pt>
                <c:pt idx="2409">
                  <c:v>56458</c:v>
                </c:pt>
                <c:pt idx="2410">
                  <c:v>56465</c:v>
                </c:pt>
                <c:pt idx="2411">
                  <c:v>56472</c:v>
                </c:pt>
                <c:pt idx="2412">
                  <c:v>56479</c:v>
                </c:pt>
                <c:pt idx="2413">
                  <c:v>56486</c:v>
                </c:pt>
                <c:pt idx="2414">
                  <c:v>56493</c:v>
                </c:pt>
                <c:pt idx="2415">
                  <c:v>56500</c:v>
                </c:pt>
                <c:pt idx="2416">
                  <c:v>56507</c:v>
                </c:pt>
                <c:pt idx="2417">
                  <c:v>56514</c:v>
                </c:pt>
                <c:pt idx="2418">
                  <c:v>56521</c:v>
                </c:pt>
                <c:pt idx="2419">
                  <c:v>56528</c:v>
                </c:pt>
                <c:pt idx="2420">
                  <c:v>56535</c:v>
                </c:pt>
                <c:pt idx="2421">
                  <c:v>56542</c:v>
                </c:pt>
                <c:pt idx="2422">
                  <c:v>56549</c:v>
                </c:pt>
                <c:pt idx="2423">
                  <c:v>56556</c:v>
                </c:pt>
                <c:pt idx="2424">
                  <c:v>56563</c:v>
                </c:pt>
                <c:pt idx="2425">
                  <c:v>56570</c:v>
                </c:pt>
                <c:pt idx="2426">
                  <c:v>56577</c:v>
                </c:pt>
                <c:pt idx="2427">
                  <c:v>56584</c:v>
                </c:pt>
                <c:pt idx="2428">
                  <c:v>56591</c:v>
                </c:pt>
                <c:pt idx="2429">
                  <c:v>56598</c:v>
                </c:pt>
                <c:pt idx="2430">
                  <c:v>56605</c:v>
                </c:pt>
                <c:pt idx="2431">
                  <c:v>56612</c:v>
                </c:pt>
                <c:pt idx="2432">
                  <c:v>56619</c:v>
                </c:pt>
                <c:pt idx="2433">
                  <c:v>56626</c:v>
                </c:pt>
                <c:pt idx="2434">
                  <c:v>56633</c:v>
                </c:pt>
                <c:pt idx="2435">
                  <c:v>56640</c:v>
                </c:pt>
                <c:pt idx="2436">
                  <c:v>56647</c:v>
                </c:pt>
                <c:pt idx="2437">
                  <c:v>56654</c:v>
                </c:pt>
                <c:pt idx="2438">
                  <c:v>56661</c:v>
                </c:pt>
                <c:pt idx="2439">
                  <c:v>56668</c:v>
                </c:pt>
                <c:pt idx="2440">
                  <c:v>56675</c:v>
                </c:pt>
                <c:pt idx="2441">
                  <c:v>56682</c:v>
                </c:pt>
                <c:pt idx="2442">
                  <c:v>56689</c:v>
                </c:pt>
                <c:pt idx="2443">
                  <c:v>56696</c:v>
                </c:pt>
                <c:pt idx="2444">
                  <c:v>56703</c:v>
                </c:pt>
                <c:pt idx="2445">
                  <c:v>56710</c:v>
                </c:pt>
                <c:pt idx="2446">
                  <c:v>56717</c:v>
                </c:pt>
                <c:pt idx="2447">
                  <c:v>56724</c:v>
                </c:pt>
                <c:pt idx="2448">
                  <c:v>56731</c:v>
                </c:pt>
                <c:pt idx="2449">
                  <c:v>56738</c:v>
                </c:pt>
                <c:pt idx="2450">
                  <c:v>56745</c:v>
                </c:pt>
                <c:pt idx="2451">
                  <c:v>56752</c:v>
                </c:pt>
                <c:pt idx="2452">
                  <c:v>56759</c:v>
                </c:pt>
                <c:pt idx="2453">
                  <c:v>56766</c:v>
                </c:pt>
                <c:pt idx="2454">
                  <c:v>56773</c:v>
                </c:pt>
                <c:pt idx="2455">
                  <c:v>56780</c:v>
                </c:pt>
                <c:pt idx="2456">
                  <c:v>56787</c:v>
                </c:pt>
                <c:pt idx="2457">
                  <c:v>56794</c:v>
                </c:pt>
                <c:pt idx="2458">
                  <c:v>56801</c:v>
                </c:pt>
                <c:pt idx="2459">
                  <c:v>56808</c:v>
                </c:pt>
                <c:pt idx="2460">
                  <c:v>56815</c:v>
                </c:pt>
                <c:pt idx="2461">
                  <c:v>56822</c:v>
                </c:pt>
                <c:pt idx="2462">
                  <c:v>56829</c:v>
                </c:pt>
                <c:pt idx="2463">
                  <c:v>56836</c:v>
                </c:pt>
                <c:pt idx="2464">
                  <c:v>56843</c:v>
                </c:pt>
                <c:pt idx="2465">
                  <c:v>56850</c:v>
                </c:pt>
                <c:pt idx="2466">
                  <c:v>56857</c:v>
                </c:pt>
                <c:pt idx="2467">
                  <c:v>56864</c:v>
                </c:pt>
                <c:pt idx="2468">
                  <c:v>56871</c:v>
                </c:pt>
                <c:pt idx="2469">
                  <c:v>56878</c:v>
                </c:pt>
                <c:pt idx="2470">
                  <c:v>56885</c:v>
                </c:pt>
                <c:pt idx="2471">
                  <c:v>56892</c:v>
                </c:pt>
                <c:pt idx="2472">
                  <c:v>56899</c:v>
                </c:pt>
                <c:pt idx="2473">
                  <c:v>56906</c:v>
                </c:pt>
                <c:pt idx="2474">
                  <c:v>56913</c:v>
                </c:pt>
                <c:pt idx="2475">
                  <c:v>56920</c:v>
                </c:pt>
                <c:pt idx="2476">
                  <c:v>56927</c:v>
                </c:pt>
                <c:pt idx="2477">
                  <c:v>56934</c:v>
                </c:pt>
                <c:pt idx="2478">
                  <c:v>56941</c:v>
                </c:pt>
                <c:pt idx="2479">
                  <c:v>56948</c:v>
                </c:pt>
                <c:pt idx="2480">
                  <c:v>56955</c:v>
                </c:pt>
                <c:pt idx="2481">
                  <c:v>56962</c:v>
                </c:pt>
                <c:pt idx="2482">
                  <c:v>56969</c:v>
                </c:pt>
                <c:pt idx="2483">
                  <c:v>56976</c:v>
                </c:pt>
                <c:pt idx="2484">
                  <c:v>56983</c:v>
                </c:pt>
                <c:pt idx="2485">
                  <c:v>56990</c:v>
                </c:pt>
                <c:pt idx="2486">
                  <c:v>56997</c:v>
                </c:pt>
                <c:pt idx="2487">
                  <c:v>57004</c:v>
                </c:pt>
                <c:pt idx="2488">
                  <c:v>57011</c:v>
                </c:pt>
                <c:pt idx="2489">
                  <c:v>57018</c:v>
                </c:pt>
                <c:pt idx="2490">
                  <c:v>57025</c:v>
                </c:pt>
                <c:pt idx="2491">
                  <c:v>57032</c:v>
                </c:pt>
                <c:pt idx="2492">
                  <c:v>57039</c:v>
                </c:pt>
                <c:pt idx="2493">
                  <c:v>57046</c:v>
                </c:pt>
                <c:pt idx="2494">
                  <c:v>57053</c:v>
                </c:pt>
                <c:pt idx="2495">
                  <c:v>57060</c:v>
                </c:pt>
                <c:pt idx="2496">
                  <c:v>57067</c:v>
                </c:pt>
                <c:pt idx="2497">
                  <c:v>57074</c:v>
                </c:pt>
                <c:pt idx="2498">
                  <c:v>57081</c:v>
                </c:pt>
                <c:pt idx="2499">
                  <c:v>57088</c:v>
                </c:pt>
                <c:pt idx="2500">
                  <c:v>57095</c:v>
                </c:pt>
                <c:pt idx="2501">
                  <c:v>57102</c:v>
                </c:pt>
                <c:pt idx="2502">
                  <c:v>57109</c:v>
                </c:pt>
                <c:pt idx="2503">
                  <c:v>57116</c:v>
                </c:pt>
                <c:pt idx="2504">
                  <c:v>57123</c:v>
                </c:pt>
                <c:pt idx="2505">
                  <c:v>57130</c:v>
                </c:pt>
                <c:pt idx="2506">
                  <c:v>57137</c:v>
                </c:pt>
                <c:pt idx="2507">
                  <c:v>57144</c:v>
                </c:pt>
                <c:pt idx="2508">
                  <c:v>57151</c:v>
                </c:pt>
                <c:pt idx="2509">
                  <c:v>57158</c:v>
                </c:pt>
                <c:pt idx="2510">
                  <c:v>57165</c:v>
                </c:pt>
                <c:pt idx="2511">
                  <c:v>57172</c:v>
                </c:pt>
                <c:pt idx="2512">
                  <c:v>57179</c:v>
                </c:pt>
                <c:pt idx="2513">
                  <c:v>57186</c:v>
                </c:pt>
                <c:pt idx="2514">
                  <c:v>57193</c:v>
                </c:pt>
                <c:pt idx="2515">
                  <c:v>57200</c:v>
                </c:pt>
                <c:pt idx="2516">
                  <c:v>57207</c:v>
                </c:pt>
                <c:pt idx="2517">
                  <c:v>57214</c:v>
                </c:pt>
                <c:pt idx="2518">
                  <c:v>57221</c:v>
                </c:pt>
                <c:pt idx="2519">
                  <c:v>57228</c:v>
                </c:pt>
                <c:pt idx="2520">
                  <c:v>57235</c:v>
                </c:pt>
                <c:pt idx="2521">
                  <c:v>57242</c:v>
                </c:pt>
                <c:pt idx="2522">
                  <c:v>57249</c:v>
                </c:pt>
                <c:pt idx="2523">
                  <c:v>57256</c:v>
                </c:pt>
                <c:pt idx="2524">
                  <c:v>57263</c:v>
                </c:pt>
                <c:pt idx="2525">
                  <c:v>57270</c:v>
                </c:pt>
                <c:pt idx="2526">
                  <c:v>57277</c:v>
                </c:pt>
                <c:pt idx="2527">
                  <c:v>57284</c:v>
                </c:pt>
                <c:pt idx="2528">
                  <c:v>57291</c:v>
                </c:pt>
                <c:pt idx="2529">
                  <c:v>57298</c:v>
                </c:pt>
                <c:pt idx="2530">
                  <c:v>57305</c:v>
                </c:pt>
                <c:pt idx="2531">
                  <c:v>57312</c:v>
                </c:pt>
                <c:pt idx="2532">
                  <c:v>57319</c:v>
                </c:pt>
                <c:pt idx="2533">
                  <c:v>57326</c:v>
                </c:pt>
                <c:pt idx="2534">
                  <c:v>57333</c:v>
                </c:pt>
                <c:pt idx="2535">
                  <c:v>57341</c:v>
                </c:pt>
                <c:pt idx="2536">
                  <c:v>57348</c:v>
                </c:pt>
                <c:pt idx="2537">
                  <c:v>57355</c:v>
                </c:pt>
                <c:pt idx="2538">
                  <c:v>57362</c:v>
                </c:pt>
                <c:pt idx="2539">
                  <c:v>57369</c:v>
                </c:pt>
                <c:pt idx="2540">
                  <c:v>57376</c:v>
                </c:pt>
                <c:pt idx="2541">
                  <c:v>57383</c:v>
                </c:pt>
                <c:pt idx="2542">
                  <c:v>57390</c:v>
                </c:pt>
                <c:pt idx="2543">
                  <c:v>57397</c:v>
                </c:pt>
                <c:pt idx="2544">
                  <c:v>57404</c:v>
                </c:pt>
                <c:pt idx="2545">
                  <c:v>57411</c:v>
                </c:pt>
                <c:pt idx="2546">
                  <c:v>57418</c:v>
                </c:pt>
                <c:pt idx="2547">
                  <c:v>57425</c:v>
                </c:pt>
                <c:pt idx="2548">
                  <c:v>57432</c:v>
                </c:pt>
                <c:pt idx="2549">
                  <c:v>57439</c:v>
                </c:pt>
                <c:pt idx="2550">
                  <c:v>57446</c:v>
                </c:pt>
                <c:pt idx="2551">
                  <c:v>57453</c:v>
                </c:pt>
                <c:pt idx="2552">
                  <c:v>57460</c:v>
                </c:pt>
                <c:pt idx="2553">
                  <c:v>57467</c:v>
                </c:pt>
                <c:pt idx="2554">
                  <c:v>57474</c:v>
                </c:pt>
                <c:pt idx="2555">
                  <c:v>57481</c:v>
                </c:pt>
                <c:pt idx="2556">
                  <c:v>57488</c:v>
                </c:pt>
                <c:pt idx="2557">
                  <c:v>57495</c:v>
                </c:pt>
                <c:pt idx="2558">
                  <c:v>57502</c:v>
                </c:pt>
                <c:pt idx="2559">
                  <c:v>57509</c:v>
                </c:pt>
                <c:pt idx="2560">
                  <c:v>57516</c:v>
                </c:pt>
                <c:pt idx="2561">
                  <c:v>57523</c:v>
                </c:pt>
                <c:pt idx="2562">
                  <c:v>57530</c:v>
                </c:pt>
                <c:pt idx="2563">
                  <c:v>57537</c:v>
                </c:pt>
                <c:pt idx="2564">
                  <c:v>57544</c:v>
                </c:pt>
                <c:pt idx="2565">
                  <c:v>57551</c:v>
                </c:pt>
                <c:pt idx="2566">
                  <c:v>57558</c:v>
                </c:pt>
                <c:pt idx="2567">
                  <c:v>57565</c:v>
                </c:pt>
                <c:pt idx="2568">
                  <c:v>57572</c:v>
                </c:pt>
                <c:pt idx="2569">
                  <c:v>57579</c:v>
                </c:pt>
                <c:pt idx="2570">
                  <c:v>57586</c:v>
                </c:pt>
                <c:pt idx="2571">
                  <c:v>57593</c:v>
                </c:pt>
                <c:pt idx="2572">
                  <c:v>57600</c:v>
                </c:pt>
                <c:pt idx="2573">
                  <c:v>57607</c:v>
                </c:pt>
                <c:pt idx="2574">
                  <c:v>57614</c:v>
                </c:pt>
                <c:pt idx="2575">
                  <c:v>57621</c:v>
                </c:pt>
                <c:pt idx="2576">
                  <c:v>57628</c:v>
                </c:pt>
                <c:pt idx="2577">
                  <c:v>57635</c:v>
                </c:pt>
                <c:pt idx="2578">
                  <c:v>57642</c:v>
                </c:pt>
                <c:pt idx="2579">
                  <c:v>57649</c:v>
                </c:pt>
                <c:pt idx="2580">
                  <c:v>57656</c:v>
                </c:pt>
                <c:pt idx="2581">
                  <c:v>57663</c:v>
                </c:pt>
                <c:pt idx="2582">
                  <c:v>57670</c:v>
                </c:pt>
                <c:pt idx="2583">
                  <c:v>57677</c:v>
                </c:pt>
                <c:pt idx="2584">
                  <c:v>57684</c:v>
                </c:pt>
                <c:pt idx="2585">
                  <c:v>57691</c:v>
                </c:pt>
                <c:pt idx="2586">
                  <c:v>57698</c:v>
                </c:pt>
                <c:pt idx="2587">
                  <c:v>57706</c:v>
                </c:pt>
                <c:pt idx="2588">
                  <c:v>57713</c:v>
                </c:pt>
                <c:pt idx="2589">
                  <c:v>57720</c:v>
                </c:pt>
                <c:pt idx="2590">
                  <c:v>57727</c:v>
                </c:pt>
                <c:pt idx="2591">
                  <c:v>57734</c:v>
                </c:pt>
                <c:pt idx="2592">
                  <c:v>57741</c:v>
                </c:pt>
                <c:pt idx="2593">
                  <c:v>57748</c:v>
                </c:pt>
                <c:pt idx="2594">
                  <c:v>57755</c:v>
                </c:pt>
                <c:pt idx="2595">
                  <c:v>57762</c:v>
                </c:pt>
                <c:pt idx="2596">
                  <c:v>57769</c:v>
                </c:pt>
                <c:pt idx="2597">
                  <c:v>57776</c:v>
                </c:pt>
                <c:pt idx="2598">
                  <c:v>57783</c:v>
                </c:pt>
                <c:pt idx="2599">
                  <c:v>57790</c:v>
                </c:pt>
                <c:pt idx="2600">
                  <c:v>57797</c:v>
                </c:pt>
                <c:pt idx="2601">
                  <c:v>57804</c:v>
                </c:pt>
                <c:pt idx="2602">
                  <c:v>57811</c:v>
                </c:pt>
                <c:pt idx="2603">
                  <c:v>57818</c:v>
                </c:pt>
                <c:pt idx="2604">
                  <c:v>57825</c:v>
                </c:pt>
                <c:pt idx="2605">
                  <c:v>57832</c:v>
                </c:pt>
                <c:pt idx="2606">
                  <c:v>57839</c:v>
                </c:pt>
                <c:pt idx="2607">
                  <c:v>57846</c:v>
                </c:pt>
                <c:pt idx="2608">
                  <c:v>57853</c:v>
                </c:pt>
                <c:pt idx="2609">
                  <c:v>57860</c:v>
                </c:pt>
                <c:pt idx="2610">
                  <c:v>57867</c:v>
                </c:pt>
                <c:pt idx="2611">
                  <c:v>57874</c:v>
                </c:pt>
                <c:pt idx="2612">
                  <c:v>57881</c:v>
                </c:pt>
                <c:pt idx="2613">
                  <c:v>57888</c:v>
                </c:pt>
                <c:pt idx="2614">
                  <c:v>57895</c:v>
                </c:pt>
                <c:pt idx="2615">
                  <c:v>57902</c:v>
                </c:pt>
                <c:pt idx="2616">
                  <c:v>57909</c:v>
                </c:pt>
                <c:pt idx="2617">
                  <c:v>57916</c:v>
                </c:pt>
                <c:pt idx="2618">
                  <c:v>57923</c:v>
                </c:pt>
                <c:pt idx="2619">
                  <c:v>57930</c:v>
                </c:pt>
                <c:pt idx="2620">
                  <c:v>57937</c:v>
                </c:pt>
                <c:pt idx="2621">
                  <c:v>57944</c:v>
                </c:pt>
                <c:pt idx="2622">
                  <c:v>57951</c:v>
                </c:pt>
                <c:pt idx="2623">
                  <c:v>57958</c:v>
                </c:pt>
                <c:pt idx="2624">
                  <c:v>57965</c:v>
                </c:pt>
                <c:pt idx="2625">
                  <c:v>57972</c:v>
                </c:pt>
                <c:pt idx="2626">
                  <c:v>57979</c:v>
                </c:pt>
                <c:pt idx="2627">
                  <c:v>57986</c:v>
                </c:pt>
                <c:pt idx="2628">
                  <c:v>57993</c:v>
                </c:pt>
                <c:pt idx="2629">
                  <c:v>58000</c:v>
                </c:pt>
                <c:pt idx="2630">
                  <c:v>58007</c:v>
                </c:pt>
                <c:pt idx="2631">
                  <c:v>58014</c:v>
                </c:pt>
                <c:pt idx="2632">
                  <c:v>58021</c:v>
                </c:pt>
                <c:pt idx="2633">
                  <c:v>58028</c:v>
                </c:pt>
                <c:pt idx="2634">
                  <c:v>58035</c:v>
                </c:pt>
                <c:pt idx="2635">
                  <c:v>58042</c:v>
                </c:pt>
                <c:pt idx="2636">
                  <c:v>58049</c:v>
                </c:pt>
                <c:pt idx="2637">
                  <c:v>58056</c:v>
                </c:pt>
                <c:pt idx="2638">
                  <c:v>58063</c:v>
                </c:pt>
                <c:pt idx="2639">
                  <c:v>58071</c:v>
                </c:pt>
                <c:pt idx="2640">
                  <c:v>58078</c:v>
                </c:pt>
                <c:pt idx="2641">
                  <c:v>58085</c:v>
                </c:pt>
                <c:pt idx="2642">
                  <c:v>58092</c:v>
                </c:pt>
                <c:pt idx="2643">
                  <c:v>58099</c:v>
                </c:pt>
                <c:pt idx="2644">
                  <c:v>58106</c:v>
                </c:pt>
                <c:pt idx="2645">
                  <c:v>58113</c:v>
                </c:pt>
                <c:pt idx="2646">
                  <c:v>58120</c:v>
                </c:pt>
                <c:pt idx="2647">
                  <c:v>58127</c:v>
                </c:pt>
                <c:pt idx="2648">
                  <c:v>58134</c:v>
                </c:pt>
                <c:pt idx="2649">
                  <c:v>58141</c:v>
                </c:pt>
                <c:pt idx="2650">
                  <c:v>58148</c:v>
                </c:pt>
                <c:pt idx="2651">
                  <c:v>58155</c:v>
                </c:pt>
                <c:pt idx="2652">
                  <c:v>58166</c:v>
                </c:pt>
                <c:pt idx="2653">
                  <c:v>58173</c:v>
                </c:pt>
                <c:pt idx="2654">
                  <c:v>58180</c:v>
                </c:pt>
                <c:pt idx="2655">
                  <c:v>58187</c:v>
                </c:pt>
                <c:pt idx="2656">
                  <c:v>58194</c:v>
                </c:pt>
                <c:pt idx="2657">
                  <c:v>58201</c:v>
                </c:pt>
                <c:pt idx="2658">
                  <c:v>58208</c:v>
                </c:pt>
                <c:pt idx="2659">
                  <c:v>58215</c:v>
                </c:pt>
                <c:pt idx="2660">
                  <c:v>58222</c:v>
                </c:pt>
                <c:pt idx="2661">
                  <c:v>58229</c:v>
                </c:pt>
                <c:pt idx="2662">
                  <c:v>58236</c:v>
                </c:pt>
                <c:pt idx="2663">
                  <c:v>58243</c:v>
                </c:pt>
                <c:pt idx="2664">
                  <c:v>58250</c:v>
                </c:pt>
                <c:pt idx="2665">
                  <c:v>58257</c:v>
                </c:pt>
                <c:pt idx="2666">
                  <c:v>58264</c:v>
                </c:pt>
                <c:pt idx="2667">
                  <c:v>58271</c:v>
                </c:pt>
                <c:pt idx="2668">
                  <c:v>58278</c:v>
                </c:pt>
                <c:pt idx="2669">
                  <c:v>58285</c:v>
                </c:pt>
                <c:pt idx="2670">
                  <c:v>58292</c:v>
                </c:pt>
                <c:pt idx="2671">
                  <c:v>58299</c:v>
                </c:pt>
                <c:pt idx="2672">
                  <c:v>58306</c:v>
                </c:pt>
                <c:pt idx="2673">
                  <c:v>58313</c:v>
                </c:pt>
                <c:pt idx="2674">
                  <c:v>58320</c:v>
                </c:pt>
                <c:pt idx="2675">
                  <c:v>58327</c:v>
                </c:pt>
                <c:pt idx="2676">
                  <c:v>58334</c:v>
                </c:pt>
                <c:pt idx="2677">
                  <c:v>58341</c:v>
                </c:pt>
                <c:pt idx="2678">
                  <c:v>58348</c:v>
                </c:pt>
                <c:pt idx="2679">
                  <c:v>58355</c:v>
                </c:pt>
                <c:pt idx="2680">
                  <c:v>58362</c:v>
                </c:pt>
                <c:pt idx="2681">
                  <c:v>58369</c:v>
                </c:pt>
                <c:pt idx="2682">
                  <c:v>58376</c:v>
                </c:pt>
                <c:pt idx="2683">
                  <c:v>58383</c:v>
                </c:pt>
                <c:pt idx="2684">
                  <c:v>58390</c:v>
                </c:pt>
                <c:pt idx="2685">
                  <c:v>58397</c:v>
                </c:pt>
                <c:pt idx="2686">
                  <c:v>58404</c:v>
                </c:pt>
                <c:pt idx="2687">
                  <c:v>58411</c:v>
                </c:pt>
                <c:pt idx="2688">
                  <c:v>58418</c:v>
                </c:pt>
                <c:pt idx="2689">
                  <c:v>58425</c:v>
                </c:pt>
                <c:pt idx="2690">
                  <c:v>58432</c:v>
                </c:pt>
                <c:pt idx="2691">
                  <c:v>58439</c:v>
                </c:pt>
                <c:pt idx="2692">
                  <c:v>58446</c:v>
                </c:pt>
                <c:pt idx="2693">
                  <c:v>58453</c:v>
                </c:pt>
                <c:pt idx="2694">
                  <c:v>58460</c:v>
                </c:pt>
                <c:pt idx="2695">
                  <c:v>58467</c:v>
                </c:pt>
                <c:pt idx="2696">
                  <c:v>58474</c:v>
                </c:pt>
                <c:pt idx="2697">
                  <c:v>58481</c:v>
                </c:pt>
                <c:pt idx="2698">
                  <c:v>58488</c:v>
                </c:pt>
                <c:pt idx="2699">
                  <c:v>58495</c:v>
                </c:pt>
                <c:pt idx="2700">
                  <c:v>58502</c:v>
                </c:pt>
                <c:pt idx="2701">
                  <c:v>58509</c:v>
                </c:pt>
                <c:pt idx="2702">
                  <c:v>58516</c:v>
                </c:pt>
                <c:pt idx="2703">
                  <c:v>58523</c:v>
                </c:pt>
                <c:pt idx="2704">
                  <c:v>58530</c:v>
                </c:pt>
                <c:pt idx="2705">
                  <c:v>58537</c:v>
                </c:pt>
                <c:pt idx="2706">
                  <c:v>58544</c:v>
                </c:pt>
                <c:pt idx="2707">
                  <c:v>58551</c:v>
                </c:pt>
                <c:pt idx="2708">
                  <c:v>58558</c:v>
                </c:pt>
                <c:pt idx="2709">
                  <c:v>58565</c:v>
                </c:pt>
                <c:pt idx="2710">
                  <c:v>58572</c:v>
                </c:pt>
                <c:pt idx="2711">
                  <c:v>58579</c:v>
                </c:pt>
                <c:pt idx="2712">
                  <c:v>58586</c:v>
                </c:pt>
                <c:pt idx="2713">
                  <c:v>58593</c:v>
                </c:pt>
                <c:pt idx="2714">
                  <c:v>58600</c:v>
                </c:pt>
                <c:pt idx="2715">
                  <c:v>58607</c:v>
                </c:pt>
                <c:pt idx="2716">
                  <c:v>58614</c:v>
                </c:pt>
                <c:pt idx="2717">
                  <c:v>58621</c:v>
                </c:pt>
                <c:pt idx="2718">
                  <c:v>58628</c:v>
                </c:pt>
                <c:pt idx="2719">
                  <c:v>58635</c:v>
                </c:pt>
                <c:pt idx="2720">
                  <c:v>58642</c:v>
                </c:pt>
                <c:pt idx="2721">
                  <c:v>58649</c:v>
                </c:pt>
                <c:pt idx="2722">
                  <c:v>58656</c:v>
                </c:pt>
                <c:pt idx="2723">
                  <c:v>58663</c:v>
                </c:pt>
                <c:pt idx="2724">
                  <c:v>58670</c:v>
                </c:pt>
                <c:pt idx="2725">
                  <c:v>58677</c:v>
                </c:pt>
                <c:pt idx="2726">
                  <c:v>58684</c:v>
                </c:pt>
                <c:pt idx="2727">
                  <c:v>58691</c:v>
                </c:pt>
                <c:pt idx="2728">
                  <c:v>58698</c:v>
                </c:pt>
                <c:pt idx="2729">
                  <c:v>58705</c:v>
                </c:pt>
                <c:pt idx="2730">
                  <c:v>58712</c:v>
                </c:pt>
                <c:pt idx="2731">
                  <c:v>58719</c:v>
                </c:pt>
                <c:pt idx="2732">
                  <c:v>58726</c:v>
                </c:pt>
                <c:pt idx="2733">
                  <c:v>58733</c:v>
                </c:pt>
                <c:pt idx="2734">
                  <c:v>58740</c:v>
                </c:pt>
                <c:pt idx="2735">
                  <c:v>58747</c:v>
                </c:pt>
                <c:pt idx="2736">
                  <c:v>58754</c:v>
                </c:pt>
                <c:pt idx="2737">
                  <c:v>58761</c:v>
                </c:pt>
                <c:pt idx="2738">
                  <c:v>58768</c:v>
                </c:pt>
                <c:pt idx="2739">
                  <c:v>58775</c:v>
                </c:pt>
                <c:pt idx="2740">
                  <c:v>58782</c:v>
                </c:pt>
                <c:pt idx="2741">
                  <c:v>58789</c:v>
                </c:pt>
                <c:pt idx="2742">
                  <c:v>58796</c:v>
                </c:pt>
                <c:pt idx="2743">
                  <c:v>58803</c:v>
                </c:pt>
                <c:pt idx="2744">
                  <c:v>58810</c:v>
                </c:pt>
                <c:pt idx="2745">
                  <c:v>58817</c:v>
                </c:pt>
                <c:pt idx="2746">
                  <c:v>58824</c:v>
                </c:pt>
                <c:pt idx="2747">
                  <c:v>58831</c:v>
                </c:pt>
                <c:pt idx="2748">
                  <c:v>58838</c:v>
                </c:pt>
                <c:pt idx="2749">
                  <c:v>58845</c:v>
                </c:pt>
                <c:pt idx="2750">
                  <c:v>58852</c:v>
                </c:pt>
                <c:pt idx="2751">
                  <c:v>58859</c:v>
                </c:pt>
                <c:pt idx="2752">
                  <c:v>58866</c:v>
                </c:pt>
                <c:pt idx="2753">
                  <c:v>58873</c:v>
                </c:pt>
                <c:pt idx="2754">
                  <c:v>58880</c:v>
                </c:pt>
                <c:pt idx="2755">
                  <c:v>58887</c:v>
                </c:pt>
                <c:pt idx="2756">
                  <c:v>58894</c:v>
                </c:pt>
                <c:pt idx="2757">
                  <c:v>58901</c:v>
                </c:pt>
                <c:pt idx="2758">
                  <c:v>58908</c:v>
                </c:pt>
                <c:pt idx="2759">
                  <c:v>58915</c:v>
                </c:pt>
                <c:pt idx="2760">
                  <c:v>58922</c:v>
                </c:pt>
                <c:pt idx="2761">
                  <c:v>58929</c:v>
                </c:pt>
                <c:pt idx="2762">
                  <c:v>58936</c:v>
                </c:pt>
                <c:pt idx="2763">
                  <c:v>58943</c:v>
                </c:pt>
                <c:pt idx="2764">
                  <c:v>58950</c:v>
                </c:pt>
                <c:pt idx="2765">
                  <c:v>58957</c:v>
                </c:pt>
                <c:pt idx="2766">
                  <c:v>58964</c:v>
                </c:pt>
                <c:pt idx="2767">
                  <c:v>58971</c:v>
                </c:pt>
                <c:pt idx="2768">
                  <c:v>58978</c:v>
                </c:pt>
                <c:pt idx="2769">
                  <c:v>58985</c:v>
                </c:pt>
                <c:pt idx="2770">
                  <c:v>58992</c:v>
                </c:pt>
                <c:pt idx="2771">
                  <c:v>58999</c:v>
                </c:pt>
                <c:pt idx="2772">
                  <c:v>59006</c:v>
                </c:pt>
                <c:pt idx="2773">
                  <c:v>59013</c:v>
                </c:pt>
                <c:pt idx="2774">
                  <c:v>59020</c:v>
                </c:pt>
                <c:pt idx="2775">
                  <c:v>59027</c:v>
                </c:pt>
                <c:pt idx="2776">
                  <c:v>59034</c:v>
                </c:pt>
                <c:pt idx="2777">
                  <c:v>59041</c:v>
                </c:pt>
                <c:pt idx="2778">
                  <c:v>59048</c:v>
                </c:pt>
                <c:pt idx="2779">
                  <c:v>59055</c:v>
                </c:pt>
                <c:pt idx="2780">
                  <c:v>59062</c:v>
                </c:pt>
                <c:pt idx="2781">
                  <c:v>59069</c:v>
                </c:pt>
                <c:pt idx="2782">
                  <c:v>59076</c:v>
                </c:pt>
                <c:pt idx="2783">
                  <c:v>59083</c:v>
                </c:pt>
                <c:pt idx="2784">
                  <c:v>59090</c:v>
                </c:pt>
                <c:pt idx="2785">
                  <c:v>59097</c:v>
                </c:pt>
                <c:pt idx="2786">
                  <c:v>59104</c:v>
                </c:pt>
                <c:pt idx="2787">
                  <c:v>59111</c:v>
                </c:pt>
                <c:pt idx="2788">
                  <c:v>59118</c:v>
                </c:pt>
                <c:pt idx="2789">
                  <c:v>59125</c:v>
                </c:pt>
                <c:pt idx="2790">
                  <c:v>59132</c:v>
                </c:pt>
                <c:pt idx="2791">
                  <c:v>59139</c:v>
                </c:pt>
                <c:pt idx="2792">
                  <c:v>59146</c:v>
                </c:pt>
                <c:pt idx="2793">
                  <c:v>59153</c:v>
                </c:pt>
                <c:pt idx="2794">
                  <c:v>59160</c:v>
                </c:pt>
                <c:pt idx="2795">
                  <c:v>59167</c:v>
                </c:pt>
                <c:pt idx="2796">
                  <c:v>59174</c:v>
                </c:pt>
                <c:pt idx="2797">
                  <c:v>59181</c:v>
                </c:pt>
                <c:pt idx="2798">
                  <c:v>59188</c:v>
                </c:pt>
                <c:pt idx="2799">
                  <c:v>59195</c:v>
                </c:pt>
                <c:pt idx="2800">
                  <c:v>59202</c:v>
                </c:pt>
                <c:pt idx="2801">
                  <c:v>59209</c:v>
                </c:pt>
                <c:pt idx="2802">
                  <c:v>59216</c:v>
                </c:pt>
                <c:pt idx="2803">
                  <c:v>59223</c:v>
                </c:pt>
                <c:pt idx="2804">
                  <c:v>59230</c:v>
                </c:pt>
                <c:pt idx="2805">
                  <c:v>59237</c:v>
                </c:pt>
                <c:pt idx="2806">
                  <c:v>59244</c:v>
                </c:pt>
                <c:pt idx="2807">
                  <c:v>59251</c:v>
                </c:pt>
                <c:pt idx="2808">
                  <c:v>59258</c:v>
                </c:pt>
                <c:pt idx="2809">
                  <c:v>59265</c:v>
                </c:pt>
                <c:pt idx="2810">
                  <c:v>59272</c:v>
                </c:pt>
                <c:pt idx="2811">
                  <c:v>59279</c:v>
                </c:pt>
                <c:pt idx="2812">
                  <c:v>59286</c:v>
                </c:pt>
                <c:pt idx="2813">
                  <c:v>59293</c:v>
                </c:pt>
                <c:pt idx="2814">
                  <c:v>59300</c:v>
                </c:pt>
                <c:pt idx="2815">
                  <c:v>59307</c:v>
                </c:pt>
                <c:pt idx="2816">
                  <c:v>59314</c:v>
                </c:pt>
                <c:pt idx="2817">
                  <c:v>59321</c:v>
                </c:pt>
                <c:pt idx="2818">
                  <c:v>59328</c:v>
                </c:pt>
                <c:pt idx="2819">
                  <c:v>59335</c:v>
                </c:pt>
                <c:pt idx="2820">
                  <c:v>59342</c:v>
                </c:pt>
                <c:pt idx="2821">
                  <c:v>59349</c:v>
                </c:pt>
                <c:pt idx="2822">
                  <c:v>59356</c:v>
                </c:pt>
                <c:pt idx="2823">
                  <c:v>59363</c:v>
                </c:pt>
                <c:pt idx="2824">
                  <c:v>59370</c:v>
                </c:pt>
                <c:pt idx="2825">
                  <c:v>59377</c:v>
                </c:pt>
                <c:pt idx="2826">
                  <c:v>59384</c:v>
                </c:pt>
                <c:pt idx="2827">
                  <c:v>59391</c:v>
                </c:pt>
                <c:pt idx="2828">
                  <c:v>59398</c:v>
                </c:pt>
                <c:pt idx="2829">
                  <c:v>59405</c:v>
                </c:pt>
                <c:pt idx="2830">
                  <c:v>59412</c:v>
                </c:pt>
                <c:pt idx="2831">
                  <c:v>59419</c:v>
                </c:pt>
                <c:pt idx="2832">
                  <c:v>59426</c:v>
                </c:pt>
                <c:pt idx="2833">
                  <c:v>59433</c:v>
                </c:pt>
                <c:pt idx="2834">
                  <c:v>59440</c:v>
                </c:pt>
                <c:pt idx="2835">
                  <c:v>59447</c:v>
                </c:pt>
                <c:pt idx="2836">
                  <c:v>59454</c:v>
                </c:pt>
                <c:pt idx="2837">
                  <c:v>59461</c:v>
                </c:pt>
                <c:pt idx="2838">
                  <c:v>59468</c:v>
                </c:pt>
                <c:pt idx="2839">
                  <c:v>59475</c:v>
                </c:pt>
                <c:pt idx="2840">
                  <c:v>59482</c:v>
                </c:pt>
                <c:pt idx="2841">
                  <c:v>59489</c:v>
                </c:pt>
                <c:pt idx="2842">
                  <c:v>59496</c:v>
                </c:pt>
                <c:pt idx="2843">
                  <c:v>59503</c:v>
                </c:pt>
                <c:pt idx="2844">
                  <c:v>59510</c:v>
                </c:pt>
                <c:pt idx="2845">
                  <c:v>59517</c:v>
                </c:pt>
                <c:pt idx="2846">
                  <c:v>59524</c:v>
                </c:pt>
                <c:pt idx="2847">
                  <c:v>59532</c:v>
                </c:pt>
                <c:pt idx="2848">
                  <c:v>59539</c:v>
                </c:pt>
                <c:pt idx="2849">
                  <c:v>59546</c:v>
                </c:pt>
                <c:pt idx="2850">
                  <c:v>59553</c:v>
                </c:pt>
                <c:pt idx="2851">
                  <c:v>59560</c:v>
                </c:pt>
                <c:pt idx="2852">
                  <c:v>59567</c:v>
                </c:pt>
                <c:pt idx="2853">
                  <c:v>59574</c:v>
                </c:pt>
                <c:pt idx="2854">
                  <c:v>59581</c:v>
                </c:pt>
                <c:pt idx="2855">
                  <c:v>59588</c:v>
                </c:pt>
                <c:pt idx="2856">
                  <c:v>59595</c:v>
                </c:pt>
                <c:pt idx="2857">
                  <c:v>59602</c:v>
                </c:pt>
                <c:pt idx="2858">
                  <c:v>59609</c:v>
                </c:pt>
                <c:pt idx="2859">
                  <c:v>59616</c:v>
                </c:pt>
                <c:pt idx="2860">
                  <c:v>59623</c:v>
                </c:pt>
                <c:pt idx="2861">
                  <c:v>59630</c:v>
                </c:pt>
                <c:pt idx="2862">
                  <c:v>59637</c:v>
                </c:pt>
                <c:pt idx="2863">
                  <c:v>59644</c:v>
                </c:pt>
                <c:pt idx="2864">
                  <c:v>59651</c:v>
                </c:pt>
                <c:pt idx="2865">
                  <c:v>59658</c:v>
                </c:pt>
                <c:pt idx="2866">
                  <c:v>59665</c:v>
                </c:pt>
                <c:pt idx="2867">
                  <c:v>59672</c:v>
                </c:pt>
                <c:pt idx="2868">
                  <c:v>59679</c:v>
                </c:pt>
                <c:pt idx="2869">
                  <c:v>59686</c:v>
                </c:pt>
                <c:pt idx="2870">
                  <c:v>59693</c:v>
                </c:pt>
                <c:pt idx="2871">
                  <c:v>59700</c:v>
                </c:pt>
                <c:pt idx="2872">
                  <c:v>59707</c:v>
                </c:pt>
                <c:pt idx="2873">
                  <c:v>59714</c:v>
                </c:pt>
                <c:pt idx="2874">
                  <c:v>59721</c:v>
                </c:pt>
                <c:pt idx="2875">
                  <c:v>59728</c:v>
                </c:pt>
                <c:pt idx="2876">
                  <c:v>59735</c:v>
                </c:pt>
                <c:pt idx="2877">
                  <c:v>59742</c:v>
                </c:pt>
                <c:pt idx="2878">
                  <c:v>59749</c:v>
                </c:pt>
                <c:pt idx="2879">
                  <c:v>59756</c:v>
                </c:pt>
                <c:pt idx="2880">
                  <c:v>59763</c:v>
                </c:pt>
                <c:pt idx="2881">
                  <c:v>59770</c:v>
                </c:pt>
                <c:pt idx="2882">
                  <c:v>59777</c:v>
                </c:pt>
                <c:pt idx="2883">
                  <c:v>59784</c:v>
                </c:pt>
                <c:pt idx="2884">
                  <c:v>59791</c:v>
                </c:pt>
                <c:pt idx="2885">
                  <c:v>59798</c:v>
                </c:pt>
                <c:pt idx="2886">
                  <c:v>59805</c:v>
                </c:pt>
                <c:pt idx="2887">
                  <c:v>59812</c:v>
                </c:pt>
                <c:pt idx="2888">
                  <c:v>59819</c:v>
                </c:pt>
                <c:pt idx="2889">
                  <c:v>59826</c:v>
                </c:pt>
                <c:pt idx="2890">
                  <c:v>59833</c:v>
                </c:pt>
                <c:pt idx="2891">
                  <c:v>59840</c:v>
                </c:pt>
                <c:pt idx="2892">
                  <c:v>59847</c:v>
                </c:pt>
                <c:pt idx="2893">
                  <c:v>59854</c:v>
                </c:pt>
                <c:pt idx="2894">
                  <c:v>59861</c:v>
                </c:pt>
                <c:pt idx="2895">
                  <c:v>59868</c:v>
                </c:pt>
                <c:pt idx="2896">
                  <c:v>59875</c:v>
                </c:pt>
                <c:pt idx="2897">
                  <c:v>59882</c:v>
                </c:pt>
                <c:pt idx="2898">
                  <c:v>59889</c:v>
                </c:pt>
                <c:pt idx="2899">
                  <c:v>59897</c:v>
                </c:pt>
                <c:pt idx="2900">
                  <c:v>59904</c:v>
                </c:pt>
                <c:pt idx="2901">
                  <c:v>59911</c:v>
                </c:pt>
                <c:pt idx="2902">
                  <c:v>59918</c:v>
                </c:pt>
                <c:pt idx="2903">
                  <c:v>59925</c:v>
                </c:pt>
                <c:pt idx="2904">
                  <c:v>59932</c:v>
                </c:pt>
                <c:pt idx="2905">
                  <c:v>59939</c:v>
                </c:pt>
                <c:pt idx="2906">
                  <c:v>59946</c:v>
                </c:pt>
                <c:pt idx="2907">
                  <c:v>59953</c:v>
                </c:pt>
                <c:pt idx="2908">
                  <c:v>59960</c:v>
                </c:pt>
                <c:pt idx="2909">
                  <c:v>59967</c:v>
                </c:pt>
                <c:pt idx="2910">
                  <c:v>59974</c:v>
                </c:pt>
                <c:pt idx="2911">
                  <c:v>59981</c:v>
                </c:pt>
                <c:pt idx="2912">
                  <c:v>59988</c:v>
                </c:pt>
                <c:pt idx="2913">
                  <c:v>59995</c:v>
                </c:pt>
                <c:pt idx="2914">
                  <c:v>60002</c:v>
                </c:pt>
                <c:pt idx="2915">
                  <c:v>60009</c:v>
                </c:pt>
                <c:pt idx="2916">
                  <c:v>60016</c:v>
                </c:pt>
                <c:pt idx="2917">
                  <c:v>60024</c:v>
                </c:pt>
                <c:pt idx="2918">
                  <c:v>60031</c:v>
                </c:pt>
                <c:pt idx="2919">
                  <c:v>60038</c:v>
                </c:pt>
                <c:pt idx="2920">
                  <c:v>60045</c:v>
                </c:pt>
                <c:pt idx="2921">
                  <c:v>60052</c:v>
                </c:pt>
                <c:pt idx="2922">
                  <c:v>60059</c:v>
                </c:pt>
                <c:pt idx="2923">
                  <c:v>60066</c:v>
                </c:pt>
                <c:pt idx="2924">
                  <c:v>60073</c:v>
                </c:pt>
                <c:pt idx="2925">
                  <c:v>60080</c:v>
                </c:pt>
                <c:pt idx="2926">
                  <c:v>60087</c:v>
                </c:pt>
                <c:pt idx="2927">
                  <c:v>60094</c:v>
                </c:pt>
                <c:pt idx="2928">
                  <c:v>60101</c:v>
                </c:pt>
                <c:pt idx="2929">
                  <c:v>60108</c:v>
                </c:pt>
                <c:pt idx="2930">
                  <c:v>60115</c:v>
                </c:pt>
                <c:pt idx="2931">
                  <c:v>60122</c:v>
                </c:pt>
                <c:pt idx="2932">
                  <c:v>60129</c:v>
                </c:pt>
                <c:pt idx="2933">
                  <c:v>60136</c:v>
                </c:pt>
                <c:pt idx="2934">
                  <c:v>60143</c:v>
                </c:pt>
                <c:pt idx="2935">
                  <c:v>60150</c:v>
                </c:pt>
                <c:pt idx="2936">
                  <c:v>60157</c:v>
                </c:pt>
                <c:pt idx="2937">
                  <c:v>60164</c:v>
                </c:pt>
                <c:pt idx="2938">
                  <c:v>60171</c:v>
                </c:pt>
                <c:pt idx="2939">
                  <c:v>60178</c:v>
                </c:pt>
                <c:pt idx="2940">
                  <c:v>60185</c:v>
                </c:pt>
                <c:pt idx="2941">
                  <c:v>60192</c:v>
                </c:pt>
                <c:pt idx="2942">
                  <c:v>60199</c:v>
                </c:pt>
                <c:pt idx="2943">
                  <c:v>60206</c:v>
                </c:pt>
                <c:pt idx="2944">
                  <c:v>60213</c:v>
                </c:pt>
                <c:pt idx="2945">
                  <c:v>60220</c:v>
                </c:pt>
                <c:pt idx="2946">
                  <c:v>60227</c:v>
                </c:pt>
                <c:pt idx="2947">
                  <c:v>60234</c:v>
                </c:pt>
                <c:pt idx="2948">
                  <c:v>60241</c:v>
                </c:pt>
                <c:pt idx="2949">
                  <c:v>60248</c:v>
                </c:pt>
                <c:pt idx="2950">
                  <c:v>60255</c:v>
                </c:pt>
                <c:pt idx="2951">
                  <c:v>60265</c:v>
                </c:pt>
                <c:pt idx="2952">
                  <c:v>60272</c:v>
                </c:pt>
                <c:pt idx="2953">
                  <c:v>60279</c:v>
                </c:pt>
                <c:pt idx="2954">
                  <c:v>60286</c:v>
                </c:pt>
                <c:pt idx="2955">
                  <c:v>60293</c:v>
                </c:pt>
                <c:pt idx="2956">
                  <c:v>60300</c:v>
                </c:pt>
                <c:pt idx="2957">
                  <c:v>60307</c:v>
                </c:pt>
                <c:pt idx="2958">
                  <c:v>60314</c:v>
                </c:pt>
                <c:pt idx="2959">
                  <c:v>60321</c:v>
                </c:pt>
                <c:pt idx="2960">
                  <c:v>60328</c:v>
                </c:pt>
                <c:pt idx="2961">
                  <c:v>60335</c:v>
                </c:pt>
                <c:pt idx="2962">
                  <c:v>60342</c:v>
                </c:pt>
                <c:pt idx="2963">
                  <c:v>60349</c:v>
                </c:pt>
                <c:pt idx="2964">
                  <c:v>60357</c:v>
                </c:pt>
                <c:pt idx="2965">
                  <c:v>60364</c:v>
                </c:pt>
                <c:pt idx="2966">
                  <c:v>60371</c:v>
                </c:pt>
                <c:pt idx="2967">
                  <c:v>60378</c:v>
                </c:pt>
                <c:pt idx="2968">
                  <c:v>60385</c:v>
                </c:pt>
                <c:pt idx="2969">
                  <c:v>60392</c:v>
                </c:pt>
                <c:pt idx="2970">
                  <c:v>60399</c:v>
                </c:pt>
                <c:pt idx="2971">
                  <c:v>60406</c:v>
                </c:pt>
                <c:pt idx="2972">
                  <c:v>60413</c:v>
                </c:pt>
                <c:pt idx="2973">
                  <c:v>60420</c:v>
                </c:pt>
                <c:pt idx="2974">
                  <c:v>60427</c:v>
                </c:pt>
                <c:pt idx="2975">
                  <c:v>60434</c:v>
                </c:pt>
                <c:pt idx="2976">
                  <c:v>60441</c:v>
                </c:pt>
                <c:pt idx="2977">
                  <c:v>60448</c:v>
                </c:pt>
                <c:pt idx="2978">
                  <c:v>60455</c:v>
                </c:pt>
                <c:pt idx="2979">
                  <c:v>60462</c:v>
                </c:pt>
                <c:pt idx="2980">
                  <c:v>60469</c:v>
                </c:pt>
                <c:pt idx="2981">
                  <c:v>60476</c:v>
                </c:pt>
                <c:pt idx="2982">
                  <c:v>60483</c:v>
                </c:pt>
                <c:pt idx="2983">
                  <c:v>60490</c:v>
                </c:pt>
                <c:pt idx="2984">
                  <c:v>60497</c:v>
                </c:pt>
                <c:pt idx="2985">
                  <c:v>60504</c:v>
                </c:pt>
                <c:pt idx="2986">
                  <c:v>60511</c:v>
                </c:pt>
                <c:pt idx="2987">
                  <c:v>60518</c:v>
                </c:pt>
                <c:pt idx="2988">
                  <c:v>60525</c:v>
                </c:pt>
                <c:pt idx="2989">
                  <c:v>60532</c:v>
                </c:pt>
                <c:pt idx="2990">
                  <c:v>60539</c:v>
                </c:pt>
                <c:pt idx="2991">
                  <c:v>60546</c:v>
                </c:pt>
                <c:pt idx="2992">
                  <c:v>60553</c:v>
                </c:pt>
                <c:pt idx="2993">
                  <c:v>60560</c:v>
                </c:pt>
                <c:pt idx="2994">
                  <c:v>60567</c:v>
                </c:pt>
                <c:pt idx="2995">
                  <c:v>60574</c:v>
                </c:pt>
                <c:pt idx="2996">
                  <c:v>60581</c:v>
                </c:pt>
                <c:pt idx="2997">
                  <c:v>60588</c:v>
                </c:pt>
                <c:pt idx="2998">
                  <c:v>60595</c:v>
                </c:pt>
                <c:pt idx="2999">
                  <c:v>60602</c:v>
                </c:pt>
                <c:pt idx="3000">
                  <c:v>60609</c:v>
                </c:pt>
                <c:pt idx="3001">
                  <c:v>60616</c:v>
                </c:pt>
                <c:pt idx="3002">
                  <c:v>60623</c:v>
                </c:pt>
                <c:pt idx="3003">
                  <c:v>60630</c:v>
                </c:pt>
                <c:pt idx="3004">
                  <c:v>60637</c:v>
                </c:pt>
                <c:pt idx="3005">
                  <c:v>60644</c:v>
                </c:pt>
                <c:pt idx="3006">
                  <c:v>60651</c:v>
                </c:pt>
                <c:pt idx="3007">
                  <c:v>60658</c:v>
                </c:pt>
                <c:pt idx="3008">
                  <c:v>60665</c:v>
                </c:pt>
                <c:pt idx="3009">
                  <c:v>60672</c:v>
                </c:pt>
                <c:pt idx="3010">
                  <c:v>60679</c:v>
                </c:pt>
                <c:pt idx="3011">
                  <c:v>60686</c:v>
                </c:pt>
                <c:pt idx="3012">
                  <c:v>60693</c:v>
                </c:pt>
                <c:pt idx="3013">
                  <c:v>60700</c:v>
                </c:pt>
                <c:pt idx="3014">
                  <c:v>60707</c:v>
                </c:pt>
                <c:pt idx="3015">
                  <c:v>60714</c:v>
                </c:pt>
                <c:pt idx="3016">
                  <c:v>60721</c:v>
                </c:pt>
                <c:pt idx="3017">
                  <c:v>60728</c:v>
                </c:pt>
                <c:pt idx="3018">
                  <c:v>60735</c:v>
                </c:pt>
                <c:pt idx="3019">
                  <c:v>60742</c:v>
                </c:pt>
                <c:pt idx="3020">
                  <c:v>60749</c:v>
                </c:pt>
                <c:pt idx="3021">
                  <c:v>60756</c:v>
                </c:pt>
                <c:pt idx="3022">
                  <c:v>60763</c:v>
                </c:pt>
                <c:pt idx="3023">
                  <c:v>60770</c:v>
                </c:pt>
                <c:pt idx="3024">
                  <c:v>60777</c:v>
                </c:pt>
                <c:pt idx="3025">
                  <c:v>60784</c:v>
                </c:pt>
                <c:pt idx="3026">
                  <c:v>60791</c:v>
                </c:pt>
                <c:pt idx="3027">
                  <c:v>60798</c:v>
                </c:pt>
                <c:pt idx="3028">
                  <c:v>60805</c:v>
                </c:pt>
                <c:pt idx="3029">
                  <c:v>60812</c:v>
                </c:pt>
                <c:pt idx="3030">
                  <c:v>60819</c:v>
                </c:pt>
                <c:pt idx="3031">
                  <c:v>60826</c:v>
                </c:pt>
                <c:pt idx="3032">
                  <c:v>60833</c:v>
                </c:pt>
                <c:pt idx="3033">
                  <c:v>60840</c:v>
                </c:pt>
                <c:pt idx="3034">
                  <c:v>60847</c:v>
                </c:pt>
                <c:pt idx="3035">
                  <c:v>60854</c:v>
                </c:pt>
                <c:pt idx="3036">
                  <c:v>60861</c:v>
                </c:pt>
                <c:pt idx="3037">
                  <c:v>60868</c:v>
                </c:pt>
                <c:pt idx="3038">
                  <c:v>60875</c:v>
                </c:pt>
                <c:pt idx="3039">
                  <c:v>60882</c:v>
                </c:pt>
                <c:pt idx="3040">
                  <c:v>60889</c:v>
                </c:pt>
                <c:pt idx="3041">
                  <c:v>60896</c:v>
                </c:pt>
                <c:pt idx="3042">
                  <c:v>60903</c:v>
                </c:pt>
                <c:pt idx="3043">
                  <c:v>60910</c:v>
                </c:pt>
                <c:pt idx="3044">
                  <c:v>60917</c:v>
                </c:pt>
                <c:pt idx="3045">
                  <c:v>60924</c:v>
                </c:pt>
                <c:pt idx="3046">
                  <c:v>60931</c:v>
                </c:pt>
                <c:pt idx="3047">
                  <c:v>60938</c:v>
                </c:pt>
                <c:pt idx="3048">
                  <c:v>60945</c:v>
                </c:pt>
                <c:pt idx="3049">
                  <c:v>60952</c:v>
                </c:pt>
                <c:pt idx="3050">
                  <c:v>60959</c:v>
                </c:pt>
                <c:pt idx="3051">
                  <c:v>60966</c:v>
                </c:pt>
                <c:pt idx="3052">
                  <c:v>60973</c:v>
                </c:pt>
                <c:pt idx="3053">
                  <c:v>60980</c:v>
                </c:pt>
                <c:pt idx="3054">
                  <c:v>60987</c:v>
                </c:pt>
                <c:pt idx="3055">
                  <c:v>60994</c:v>
                </c:pt>
                <c:pt idx="3056">
                  <c:v>61001</c:v>
                </c:pt>
                <c:pt idx="3057">
                  <c:v>61008</c:v>
                </c:pt>
                <c:pt idx="3058">
                  <c:v>61015</c:v>
                </c:pt>
                <c:pt idx="3059">
                  <c:v>61022</c:v>
                </c:pt>
                <c:pt idx="3060">
                  <c:v>61029</c:v>
                </c:pt>
                <c:pt idx="3061">
                  <c:v>61036</c:v>
                </c:pt>
                <c:pt idx="3062">
                  <c:v>61043</c:v>
                </c:pt>
                <c:pt idx="3063">
                  <c:v>61050</c:v>
                </c:pt>
                <c:pt idx="3064">
                  <c:v>61057</c:v>
                </c:pt>
                <c:pt idx="3065">
                  <c:v>61064</c:v>
                </c:pt>
                <c:pt idx="3066">
                  <c:v>61071</c:v>
                </c:pt>
                <c:pt idx="3067">
                  <c:v>61078</c:v>
                </c:pt>
                <c:pt idx="3068">
                  <c:v>61085</c:v>
                </c:pt>
                <c:pt idx="3069">
                  <c:v>61092</c:v>
                </c:pt>
                <c:pt idx="3070">
                  <c:v>61099</c:v>
                </c:pt>
                <c:pt idx="3071">
                  <c:v>61106</c:v>
                </c:pt>
                <c:pt idx="3072">
                  <c:v>61113</c:v>
                </c:pt>
                <c:pt idx="3073">
                  <c:v>61120</c:v>
                </c:pt>
                <c:pt idx="3074">
                  <c:v>61127</c:v>
                </c:pt>
                <c:pt idx="3075">
                  <c:v>61134</c:v>
                </c:pt>
                <c:pt idx="3076">
                  <c:v>61141</c:v>
                </c:pt>
                <c:pt idx="3077">
                  <c:v>61148</c:v>
                </c:pt>
                <c:pt idx="3078">
                  <c:v>61155</c:v>
                </c:pt>
                <c:pt idx="3079">
                  <c:v>61162</c:v>
                </c:pt>
                <c:pt idx="3080">
                  <c:v>61169</c:v>
                </c:pt>
                <c:pt idx="3081">
                  <c:v>61176</c:v>
                </c:pt>
                <c:pt idx="3082">
                  <c:v>61183</c:v>
                </c:pt>
                <c:pt idx="3083">
                  <c:v>61190</c:v>
                </c:pt>
                <c:pt idx="3084">
                  <c:v>61197</c:v>
                </c:pt>
                <c:pt idx="3085">
                  <c:v>61204</c:v>
                </c:pt>
                <c:pt idx="3086">
                  <c:v>61211</c:v>
                </c:pt>
                <c:pt idx="3087">
                  <c:v>61218</c:v>
                </c:pt>
                <c:pt idx="3088">
                  <c:v>61225</c:v>
                </c:pt>
                <c:pt idx="3089">
                  <c:v>61232</c:v>
                </c:pt>
                <c:pt idx="3090">
                  <c:v>61239</c:v>
                </c:pt>
                <c:pt idx="3091">
                  <c:v>61246</c:v>
                </c:pt>
                <c:pt idx="3092">
                  <c:v>61253</c:v>
                </c:pt>
                <c:pt idx="3093">
                  <c:v>61260</c:v>
                </c:pt>
                <c:pt idx="3094">
                  <c:v>61267</c:v>
                </c:pt>
                <c:pt idx="3095">
                  <c:v>61274</c:v>
                </c:pt>
                <c:pt idx="3096">
                  <c:v>61281</c:v>
                </c:pt>
                <c:pt idx="3097">
                  <c:v>61288</c:v>
                </c:pt>
                <c:pt idx="3098">
                  <c:v>61295</c:v>
                </c:pt>
                <c:pt idx="3099">
                  <c:v>61302</c:v>
                </c:pt>
                <c:pt idx="3100">
                  <c:v>61309</c:v>
                </c:pt>
                <c:pt idx="3101">
                  <c:v>61316</c:v>
                </c:pt>
                <c:pt idx="3102">
                  <c:v>61323</c:v>
                </c:pt>
                <c:pt idx="3103">
                  <c:v>61330</c:v>
                </c:pt>
                <c:pt idx="3104">
                  <c:v>61337</c:v>
                </c:pt>
                <c:pt idx="3105">
                  <c:v>61344</c:v>
                </c:pt>
                <c:pt idx="3106">
                  <c:v>61351</c:v>
                </c:pt>
                <c:pt idx="3107">
                  <c:v>61358</c:v>
                </c:pt>
                <c:pt idx="3108">
                  <c:v>61365</c:v>
                </c:pt>
                <c:pt idx="3109">
                  <c:v>61372</c:v>
                </c:pt>
                <c:pt idx="3110">
                  <c:v>61379</c:v>
                </c:pt>
                <c:pt idx="3111">
                  <c:v>61386</c:v>
                </c:pt>
                <c:pt idx="3112">
                  <c:v>61393</c:v>
                </c:pt>
                <c:pt idx="3113">
                  <c:v>61400</c:v>
                </c:pt>
                <c:pt idx="3114">
                  <c:v>61407</c:v>
                </c:pt>
                <c:pt idx="3115">
                  <c:v>61414</c:v>
                </c:pt>
                <c:pt idx="3116">
                  <c:v>61421</c:v>
                </c:pt>
                <c:pt idx="3117">
                  <c:v>61428</c:v>
                </c:pt>
                <c:pt idx="3118">
                  <c:v>61435</c:v>
                </c:pt>
                <c:pt idx="3119">
                  <c:v>61442</c:v>
                </c:pt>
                <c:pt idx="3120">
                  <c:v>61449</c:v>
                </c:pt>
                <c:pt idx="3121">
                  <c:v>61456</c:v>
                </c:pt>
                <c:pt idx="3122">
                  <c:v>61463</c:v>
                </c:pt>
                <c:pt idx="3123">
                  <c:v>61470</c:v>
                </c:pt>
                <c:pt idx="3124">
                  <c:v>61477</c:v>
                </c:pt>
                <c:pt idx="3125">
                  <c:v>61485</c:v>
                </c:pt>
                <c:pt idx="3126">
                  <c:v>61492</c:v>
                </c:pt>
                <c:pt idx="3127">
                  <c:v>61499</c:v>
                </c:pt>
                <c:pt idx="3128">
                  <c:v>61506</c:v>
                </c:pt>
                <c:pt idx="3129">
                  <c:v>61513</c:v>
                </c:pt>
                <c:pt idx="3130">
                  <c:v>61520</c:v>
                </c:pt>
                <c:pt idx="3131">
                  <c:v>61527</c:v>
                </c:pt>
                <c:pt idx="3132">
                  <c:v>61534</c:v>
                </c:pt>
                <c:pt idx="3133">
                  <c:v>61541</c:v>
                </c:pt>
                <c:pt idx="3134">
                  <c:v>61548</c:v>
                </c:pt>
                <c:pt idx="3135">
                  <c:v>61555</c:v>
                </c:pt>
                <c:pt idx="3136">
                  <c:v>61562</c:v>
                </c:pt>
                <c:pt idx="3137">
                  <c:v>61569</c:v>
                </c:pt>
                <c:pt idx="3138">
                  <c:v>61576</c:v>
                </c:pt>
                <c:pt idx="3139">
                  <c:v>61583</c:v>
                </c:pt>
                <c:pt idx="3140">
                  <c:v>61590</c:v>
                </c:pt>
                <c:pt idx="3141">
                  <c:v>61597</c:v>
                </c:pt>
                <c:pt idx="3142">
                  <c:v>61604</c:v>
                </c:pt>
                <c:pt idx="3143">
                  <c:v>61611</c:v>
                </c:pt>
                <c:pt idx="3144">
                  <c:v>61618</c:v>
                </c:pt>
                <c:pt idx="3145">
                  <c:v>61625</c:v>
                </c:pt>
                <c:pt idx="3146">
                  <c:v>61632</c:v>
                </c:pt>
                <c:pt idx="3147">
                  <c:v>61639</c:v>
                </c:pt>
                <c:pt idx="3148">
                  <c:v>61646</c:v>
                </c:pt>
                <c:pt idx="3149">
                  <c:v>61653</c:v>
                </c:pt>
                <c:pt idx="3150">
                  <c:v>61660</c:v>
                </c:pt>
                <c:pt idx="3151">
                  <c:v>61667</c:v>
                </c:pt>
                <c:pt idx="3152">
                  <c:v>61674</c:v>
                </c:pt>
                <c:pt idx="3153">
                  <c:v>61681</c:v>
                </c:pt>
                <c:pt idx="3154">
                  <c:v>61688</c:v>
                </c:pt>
                <c:pt idx="3155">
                  <c:v>61695</c:v>
                </c:pt>
                <c:pt idx="3156">
                  <c:v>61702</c:v>
                </c:pt>
                <c:pt idx="3157">
                  <c:v>61709</c:v>
                </c:pt>
                <c:pt idx="3158">
                  <c:v>61716</c:v>
                </c:pt>
                <c:pt idx="3159">
                  <c:v>61724</c:v>
                </c:pt>
                <c:pt idx="3160">
                  <c:v>61731</c:v>
                </c:pt>
                <c:pt idx="3161">
                  <c:v>61738</c:v>
                </c:pt>
                <c:pt idx="3162">
                  <c:v>61745</c:v>
                </c:pt>
                <c:pt idx="3163">
                  <c:v>61752</c:v>
                </c:pt>
                <c:pt idx="3164">
                  <c:v>61759</c:v>
                </c:pt>
                <c:pt idx="3165">
                  <c:v>61766</c:v>
                </c:pt>
                <c:pt idx="3166">
                  <c:v>61773</c:v>
                </c:pt>
                <c:pt idx="3167">
                  <c:v>61780</c:v>
                </c:pt>
                <c:pt idx="3168">
                  <c:v>61787</c:v>
                </c:pt>
                <c:pt idx="3169">
                  <c:v>61794</c:v>
                </c:pt>
                <c:pt idx="3170">
                  <c:v>61801</c:v>
                </c:pt>
                <c:pt idx="3171">
                  <c:v>61808</c:v>
                </c:pt>
                <c:pt idx="3172">
                  <c:v>61815</c:v>
                </c:pt>
                <c:pt idx="3173">
                  <c:v>61822</c:v>
                </c:pt>
                <c:pt idx="3174">
                  <c:v>61829</c:v>
                </c:pt>
                <c:pt idx="3175">
                  <c:v>61836</c:v>
                </c:pt>
                <c:pt idx="3176">
                  <c:v>61843</c:v>
                </c:pt>
                <c:pt idx="3177">
                  <c:v>61850</c:v>
                </c:pt>
                <c:pt idx="3178">
                  <c:v>61857</c:v>
                </c:pt>
                <c:pt idx="3179">
                  <c:v>61864</c:v>
                </c:pt>
                <c:pt idx="3180">
                  <c:v>61871</c:v>
                </c:pt>
                <c:pt idx="3181">
                  <c:v>61878</c:v>
                </c:pt>
                <c:pt idx="3182">
                  <c:v>61885</c:v>
                </c:pt>
                <c:pt idx="3183">
                  <c:v>61892</c:v>
                </c:pt>
                <c:pt idx="3184">
                  <c:v>61899</c:v>
                </c:pt>
                <c:pt idx="3185">
                  <c:v>61906</c:v>
                </c:pt>
                <c:pt idx="3186">
                  <c:v>61913</c:v>
                </c:pt>
                <c:pt idx="3187">
                  <c:v>61920</c:v>
                </c:pt>
                <c:pt idx="3188">
                  <c:v>61927</c:v>
                </c:pt>
                <c:pt idx="3189">
                  <c:v>61934</c:v>
                </c:pt>
                <c:pt idx="3190">
                  <c:v>61941</c:v>
                </c:pt>
                <c:pt idx="3191">
                  <c:v>61948</c:v>
                </c:pt>
                <c:pt idx="3192">
                  <c:v>61955</c:v>
                </c:pt>
                <c:pt idx="3193">
                  <c:v>61962</c:v>
                </c:pt>
                <c:pt idx="3194">
                  <c:v>61969</c:v>
                </c:pt>
                <c:pt idx="3195">
                  <c:v>61976</c:v>
                </c:pt>
                <c:pt idx="3196">
                  <c:v>61983</c:v>
                </c:pt>
                <c:pt idx="3197">
                  <c:v>61990</c:v>
                </c:pt>
                <c:pt idx="3198">
                  <c:v>61997</c:v>
                </c:pt>
                <c:pt idx="3199">
                  <c:v>62004</c:v>
                </c:pt>
                <c:pt idx="3200">
                  <c:v>62011</c:v>
                </c:pt>
                <c:pt idx="3201">
                  <c:v>62018</c:v>
                </c:pt>
                <c:pt idx="3202">
                  <c:v>62025</c:v>
                </c:pt>
                <c:pt idx="3203">
                  <c:v>62032</c:v>
                </c:pt>
                <c:pt idx="3204">
                  <c:v>62039</c:v>
                </c:pt>
                <c:pt idx="3205">
                  <c:v>62046</c:v>
                </c:pt>
                <c:pt idx="3206">
                  <c:v>62053</c:v>
                </c:pt>
                <c:pt idx="3207">
                  <c:v>62060</c:v>
                </c:pt>
                <c:pt idx="3208">
                  <c:v>62067</c:v>
                </c:pt>
                <c:pt idx="3209">
                  <c:v>62074</c:v>
                </c:pt>
                <c:pt idx="3210">
                  <c:v>62081</c:v>
                </c:pt>
                <c:pt idx="3211">
                  <c:v>62089</c:v>
                </c:pt>
                <c:pt idx="3212">
                  <c:v>62096</c:v>
                </c:pt>
                <c:pt idx="3213">
                  <c:v>62103</c:v>
                </c:pt>
                <c:pt idx="3214">
                  <c:v>62110</c:v>
                </c:pt>
                <c:pt idx="3215">
                  <c:v>62117</c:v>
                </c:pt>
                <c:pt idx="3216">
                  <c:v>62124</c:v>
                </c:pt>
                <c:pt idx="3217">
                  <c:v>62131</c:v>
                </c:pt>
                <c:pt idx="3218">
                  <c:v>62138</c:v>
                </c:pt>
                <c:pt idx="3219">
                  <c:v>62145</c:v>
                </c:pt>
                <c:pt idx="3220">
                  <c:v>62152</c:v>
                </c:pt>
                <c:pt idx="3221">
                  <c:v>62159</c:v>
                </c:pt>
                <c:pt idx="3222">
                  <c:v>62166</c:v>
                </c:pt>
                <c:pt idx="3223">
                  <c:v>62173</c:v>
                </c:pt>
                <c:pt idx="3224">
                  <c:v>62184</c:v>
                </c:pt>
                <c:pt idx="3225">
                  <c:v>62191</c:v>
                </c:pt>
                <c:pt idx="3226">
                  <c:v>62198</c:v>
                </c:pt>
                <c:pt idx="3227">
                  <c:v>62205</c:v>
                </c:pt>
                <c:pt idx="3228">
                  <c:v>62212</c:v>
                </c:pt>
                <c:pt idx="3229">
                  <c:v>62219</c:v>
                </c:pt>
                <c:pt idx="3230">
                  <c:v>62226</c:v>
                </c:pt>
                <c:pt idx="3231">
                  <c:v>62233</c:v>
                </c:pt>
                <c:pt idx="3232">
                  <c:v>62240</c:v>
                </c:pt>
                <c:pt idx="3233">
                  <c:v>62247</c:v>
                </c:pt>
                <c:pt idx="3234">
                  <c:v>62254</c:v>
                </c:pt>
                <c:pt idx="3235">
                  <c:v>62261</c:v>
                </c:pt>
                <c:pt idx="3236">
                  <c:v>62268</c:v>
                </c:pt>
                <c:pt idx="3237">
                  <c:v>62275</c:v>
                </c:pt>
                <c:pt idx="3238">
                  <c:v>62282</c:v>
                </c:pt>
                <c:pt idx="3239">
                  <c:v>62289</c:v>
                </c:pt>
                <c:pt idx="3240">
                  <c:v>62296</c:v>
                </c:pt>
                <c:pt idx="3241">
                  <c:v>62303</c:v>
                </c:pt>
                <c:pt idx="3242">
                  <c:v>62310</c:v>
                </c:pt>
                <c:pt idx="3243">
                  <c:v>62317</c:v>
                </c:pt>
                <c:pt idx="3244">
                  <c:v>62324</c:v>
                </c:pt>
                <c:pt idx="3245">
                  <c:v>62331</c:v>
                </c:pt>
                <c:pt idx="3246">
                  <c:v>62338</c:v>
                </c:pt>
                <c:pt idx="3247">
                  <c:v>62345</c:v>
                </c:pt>
                <c:pt idx="3248">
                  <c:v>62352</c:v>
                </c:pt>
                <c:pt idx="3249">
                  <c:v>62359</c:v>
                </c:pt>
                <c:pt idx="3250">
                  <c:v>62366</c:v>
                </c:pt>
                <c:pt idx="3251">
                  <c:v>62373</c:v>
                </c:pt>
                <c:pt idx="3252">
                  <c:v>62380</c:v>
                </c:pt>
                <c:pt idx="3253">
                  <c:v>62387</c:v>
                </c:pt>
                <c:pt idx="3254">
                  <c:v>62394</c:v>
                </c:pt>
                <c:pt idx="3255">
                  <c:v>62401</c:v>
                </c:pt>
                <c:pt idx="3256">
                  <c:v>62408</c:v>
                </c:pt>
                <c:pt idx="3257">
                  <c:v>62415</c:v>
                </c:pt>
                <c:pt idx="3258">
                  <c:v>62422</c:v>
                </c:pt>
                <c:pt idx="3259">
                  <c:v>62429</c:v>
                </c:pt>
                <c:pt idx="3260">
                  <c:v>62436</c:v>
                </c:pt>
                <c:pt idx="3261">
                  <c:v>62443</c:v>
                </c:pt>
                <c:pt idx="3262">
                  <c:v>62450</c:v>
                </c:pt>
                <c:pt idx="3263">
                  <c:v>62457</c:v>
                </c:pt>
                <c:pt idx="3264">
                  <c:v>62464</c:v>
                </c:pt>
                <c:pt idx="3265">
                  <c:v>62471</c:v>
                </c:pt>
                <c:pt idx="3266">
                  <c:v>62478</c:v>
                </c:pt>
                <c:pt idx="3267">
                  <c:v>62485</c:v>
                </c:pt>
                <c:pt idx="3268">
                  <c:v>62492</c:v>
                </c:pt>
                <c:pt idx="3269">
                  <c:v>62499</c:v>
                </c:pt>
                <c:pt idx="3270">
                  <c:v>62506</c:v>
                </c:pt>
                <c:pt idx="3271">
                  <c:v>62513</c:v>
                </c:pt>
                <c:pt idx="3272">
                  <c:v>62520</c:v>
                </c:pt>
                <c:pt idx="3273">
                  <c:v>62527</c:v>
                </c:pt>
                <c:pt idx="3274">
                  <c:v>62534</c:v>
                </c:pt>
                <c:pt idx="3275">
                  <c:v>62541</c:v>
                </c:pt>
                <c:pt idx="3276">
                  <c:v>62548</c:v>
                </c:pt>
                <c:pt idx="3277">
                  <c:v>62555</c:v>
                </c:pt>
                <c:pt idx="3278">
                  <c:v>62562</c:v>
                </c:pt>
                <c:pt idx="3279">
                  <c:v>62569</c:v>
                </c:pt>
                <c:pt idx="3280">
                  <c:v>62576</c:v>
                </c:pt>
                <c:pt idx="3281">
                  <c:v>62583</c:v>
                </c:pt>
                <c:pt idx="3282">
                  <c:v>62590</c:v>
                </c:pt>
                <c:pt idx="3283">
                  <c:v>62597</c:v>
                </c:pt>
                <c:pt idx="3284">
                  <c:v>62604</c:v>
                </c:pt>
                <c:pt idx="3285">
                  <c:v>62611</c:v>
                </c:pt>
                <c:pt idx="3286">
                  <c:v>62618</c:v>
                </c:pt>
                <c:pt idx="3287">
                  <c:v>62625</c:v>
                </c:pt>
                <c:pt idx="3288">
                  <c:v>62632</c:v>
                </c:pt>
                <c:pt idx="3289">
                  <c:v>62639</c:v>
                </c:pt>
                <c:pt idx="3290">
                  <c:v>62646</c:v>
                </c:pt>
                <c:pt idx="3291">
                  <c:v>62653</c:v>
                </c:pt>
                <c:pt idx="3292">
                  <c:v>62660</c:v>
                </c:pt>
                <c:pt idx="3293">
                  <c:v>62667</c:v>
                </c:pt>
                <c:pt idx="3294">
                  <c:v>62674</c:v>
                </c:pt>
                <c:pt idx="3295">
                  <c:v>62681</c:v>
                </c:pt>
                <c:pt idx="3296">
                  <c:v>62688</c:v>
                </c:pt>
                <c:pt idx="3297">
                  <c:v>62695</c:v>
                </c:pt>
                <c:pt idx="3298">
                  <c:v>62702</c:v>
                </c:pt>
                <c:pt idx="3299">
                  <c:v>62709</c:v>
                </c:pt>
                <c:pt idx="3300">
                  <c:v>62716</c:v>
                </c:pt>
                <c:pt idx="3301">
                  <c:v>62723</c:v>
                </c:pt>
                <c:pt idx="3302">
                  <c:v>62730</c:v>
                </c:pt>
                <c:pt idx="3303">
                  <c:v>62737</c:v>
                </c:pt>
                <c:pt idx="3304">
                  <c:v>62744</c:v>
                </c:pt>
                <c:pt idx="3305">
                  <c:v>62751</c:v>
                </c:pt>
                <c:pt idx="3306">
                  <c:v>62758</c:v>
                </c:pt>
                <c:pt idx="3307">
                  <c:v>62765</c:v>
                </c:pt>
                <c:pt idx="3308">
                  <c:v>62772</c:v>
                </c:pt>
                <c:pt idx="3309">
                  <c:v>62779</c:v>
                </c:pt>
                <c:pt idx="3310">
                  <c:v>62786</c:v>
                </c:pt>
                <c:pt idx="3311">
                  <c:v>62793</c:v>
                </c:pt>
                <c:pt idx="3312">
                  <c:v>62800</c:v>
                </c:pt>
                <c:pt idx="3313">
                  <c:v>62807</c:v>
                </c:pt>
                <c:pt idx="3314">
                  <c:v>62814</c:v>
                </c:pt>
                <c:pt idx="3315">
                  <c:v>62821</c:v>
                </c:pt>
                <c:pt idx="3316">
                  <c:v>62828</c:v>
                </c:pt>
                <c:pt idx="3317">
                  <c:v>62835</c:v>
                </c:pt>
                <c:pt idx="3318">
                  <c:v>62842</c:v>
                </c:pt>
                <c:pt idx="3319">
                  <c:v>62849</c:v>
                </c:pt>
                <c:pt idx="3320">
                  <c:v>62856</c:v>
                </c:pt>
                <c:pt idx="3321">
                  <c:v>62863</c:v>
                </c:pt>
                <c:pt idx="3322">
                  <c:v>62870</c:v>
                </c:pt>
                <c:pt idx="3323">
                  <c:v>62877</c:v>
                </c:pt>
                <c:pt idx="3324">
                  <c:v>62884</c:v>
                </c:pt>
                <c:pt idx="3325">
                  <c:v>62891</c:v>
                </c:pt>
                <c:pt idx="3326">
                  <c:v>62898</c:v>
                </c:pt>
                <c:pt idx="3327">
                  <c:v>62905</c:v>
                </c:pt>
                <c:pt idx="3328">
                  <c:v>62912</c:v>
                </c:pt>
                <c:pt idx="3329">
                  <c:v>62919</c:v>
                </c:pt>
                <c:pt idx="3330">
                  <c:v>62926</c:v>
                </c:pt>
                <c:pt idx="3331">
                  <c:v>62933</c:v>
                </c:pt>
                <c:pt idx="3332">
                  <c:v>62940</c:v>
                </c:pt>
                <c:pt idx="3333">
                  <c:v>62947</c:v>
                </c:pt>
                <c:pt idx="3334">
                  <c:v>62954</c:v>
                </c:pt>
                <c:pt idx="3335">
                  <c:v>62961</c:v>
                </c:pt>
                <c:pt idx="3336">
                  <c:v>62968</c:v>
                </c:pt>
                <c:pt idx="3337">
                  <c:v>62975</c:v>
                </c:pt>
                <c:pt idx="3338">
                  <c:v>62982</c:v>
                </c:pt>
                <c:pt idx="3339">
                  <c:v>62989</c:v>
                </c:pt>
                <c:pt idx="3340">
                  <c:v>62996</c:v>
                </c:pt>
                <c:pt idx="3341">
                  <c:v>63003</c:v>
                </c:pt>
                <c:pt idx="3342">
                  <c:v>63010</c:v>
                </c:pt>
                <c:pt idx="3343">
                  <c:v>63017</c:v>
                </c:pt>
                <c:pt idx="3344">
                  <c:v>63024</c:v>
                </c:pt>
                <c:pt idx="3345">
                  <c:v>63031</c:v>
                </c:pt>
                <c:pt idx="3346">
                  <c:v>63038</c:v>
                </c:pt>
                <c:pt idx="3347">
                  <c:v>63045</c:v>
                </c:pt>
                <c:pt idx="3348">
                  <c:v>63052</c:v>
                </c:pt>
                <c:pt idx="3349">
                  <c:v>63059</c:v>
                </c:pt>
                <c:pt idx="3350">
                  <c:v>63066</c:v>
                </c:pt>
                <c:pt idx="3351">
                  <c:v>63073</c:v>
                </c:pt>
                <c:pt idx="3352">
                  <c:v>63080</c:v>
                </c:pt>
                <c:pt idx="3353">
                  <c:v>63087</c:v>
                </c:pt>
                <c:pt idx="3354">
                  <c:v>63094</c:v>
                </c:pt>
                <c:pt idx="3355">
                  <c:v>63101</c:v>
                </c:pt>
                <c:pt idx="3356">
                  <c:v>63108</c:v>
                </c:pt>
                <c:pt idx="3357">
                  <c:v>63115</c:v>
                </c:pt>
                <c:pt idx="3358">
                  <c:v>63122</c:v>
                </c:pt>
                <c:pt idx="3359">
                  <c:v>63129</c:v>
                </c:pt>
                <c:pt idx="3360">
                  <c:v>63136</c:v>
                </c:pt>
                <c:pt idx="3361">
                  <c:v>63143</c:v>
                </c:pt>
                <c:pt idx="3362">
                  <c:v>63150</c:v>
                </c:pt>
                <c:pt idx="3363">
                  <c:v>63157</c:v>
                </c:pt>
                <c:pt idx="3364">
                  <c:v>63164</c:v>
                </c:pt>
                <c:pt idx="3365">
                  <c:v>63171</c:v>
                </c:pt>
                <c:pt idx="3366">
                  <c:v>63178</c:v>
                </c:pt>
                <c:pt idx="3367">
                  <c:v>63185</c:v>
                </c:pt>
                <c:pt idx="3368">
                  <c:v>63192</c:v>
                </c:pt>
                <c:pt idx="3369">
                  <c:v>63199</c:v>
                </c:pt>
                <c:pt idx="3370">
                  <c:v>63206</c:v>
                </c:pt>
                <c:pt idx="3371">
                  <c:v>63213</c:v>
                </c:pt>
                <c:pt idx="3372">
                  <c:v>63220</c:v>
                </c:pt>
                <c:pt idx="3373">
                  <c:v>63227</c:v>
                </c:pt>
                <c:pt idx="3374">
                  <c:v>63234</c:v>
                </c:pt>
                <c:pt idx="3375">
                  <c:v>63241</c:v>
                </c:pt>
                <c:pt idx="3376">
                  <c:v>63248</c:v>
                </c:pt>
                <c:pt idx="3377">
                  <c:v>63255</c:v>
                </c:pt>
                <c:pt idx="3378">
                  <c:v>63262</c:v>
                </c:pt>
                <c:pt idx="3379">
                  <c:v>63269</c:v>
                </c:pt>
                <c:pt idx="3380">
                  <c:v>63276</c:v>
                </c:pt>
                <c:pt idx="3381">
                  <c:v>63283</c:v>
                </c:pt>
                <c:pt idx="3382">
                  <c:v>63290</c:v>
                </c:pt>
                <c:pt idx="3383">
                  <c:v>63297</c:v>
                </c:pt>
                <c:pt idx="3384">
                  <c:v>63304</c:v>
                </c:pt>
                <c:pt idx="3385">
                  <c:v>63311</c:v>
                </c:pt>
                <c:pt idx="3386">
                  <c:v>63318</c:v>
                </c:pt>
                <c:pt idx="3387">
                  <c:v>63325</c:v>
                </c:pt>
                <c:pt idx="3388">
                  <c:v>63332</c:v>
                </c:pt>
                <c:pt idx="3389">
                  <c:v>63339</c:v>
                </c:pt>
                <c:pt idx="3390">
                  <c:v>63346</c:v>
                </c:pt>
                <c:pt idx="3391">
                  <c:v>63353</c:v>
                </c:pt>
                <c:pt idx="3392">
                  <c:v>63360</c:v>
                </c:pt>
                <c:pt idx="3393">
                  <c:v>63367</c:v>
                </c:pt>
                <c:pt idx="3394">
                  <c:v>63374</c:v>
                </c:pt>
                <c:pt idx="3395">
                  <c:v>63381</c:v>
                </c:pt>
                <c:pt idx="3396">
                  <c:v>63388</c:v>
                </c:pt>
                <c:pt idx="3397">
                  <c:v>63395</c:v>
                </c:pt>
                <c:pt idx="3398">
                  <c:v>63402</c:v>
                </c:pt>
                <c:pt idx="3399">
                  <c:v>63409</c:v>
                </c:pt>
                <c:pt idx="3400">
                  <c:v>63416</c:v>
                </c:pt>
                <c:pt idx="3401">
                  <c:v>63423</c:v>
                </c:pt>
                <c:pt idx="3402">
                  <c:v>63430</c:v>
                </c:pt>
                <c:pt idx="3403">
                  <c:v>63437</c:v>
                </c:pt>
                <c:pt idx="3404">
                  <c:v>63444</c:v>
                </c:pt>
                <c:pt idx="3405">
                  <c:v>63451</c:v>
                </c:pt>
                <c:pt idx="3406">
                  <c:v>63458</c:v>
                </c:pt>
                <c:pt idx="3407">
                  <c:v>63465</c:v>
                </c:pt>
                <c:pt idx="3408">
                  <c:v>63472</c:v>
                </c:pt>
                <c:pt idx="3409">
                  <c:v>63479</c:v>
                </c:pt>
                <c:pt idx="3410">
                  <c:v>63486</c:v>
                </c:pt>
                <c:pt idx="3411">
                  <c:v>63493</c:v>
                </c:pt>
                <c:pt idx="3412">
                  <c:v>63500</c:v>
                </c:pt>
                <c:pt idx="3413">
                  <c:v>63507</c:v>
                </c:pt>
                <c:pt idx="3414">
                  <c:v>63514</c:v>
                </c:pt>
                <c:pt idx="3415">
                  <c:v>63521</c:v>
                </c:pt>
                <c:pt idx="3416">
                  <c:v>63528</c:v>
                </c:pt>
                <c:pt idx="3417">
                  <c:v>63535</c:v>
                </c:pt>
                <c:pt idx="3418">
                  <c:v>63542</c:v>
                </c:pt>
                <c:pt idx="3419">
                  <c:v>63550</c:v>
                </c:pt>
                <c:pt idx="3420">
                  <c:v>63557</c:v>
                </c:pt>
                <c:pt idx="3421">
                  <c:v>63564</c:v>
                </c:pt>
                <c:pt idx="3422">
                  <c:v>63571</c:v>
                </c:pt>
                <c:pt idx="3423">
                  <c:v>63578</c:v>
                </c:pt>
                <c:pt idx="3424">
                  <c:v>63585</c:v>
                </c:pt>
                <c:pt idx="3425">
                  <c:v>63592</c:v>
                </c:pt>
                <c:pt idx="3426">
                  <c:v>63599</c:v>
                </c:pt>
                <c:pt idx="3427">
                  <c:v>63606</c:v>
                </c:pt>
                <c:pt idx="3428">
                  <c:v>63613</c:v>
                </c:pt>
                <c:pt idx="3429">
                  <c:v>63620</c:v>
                </c:pt>
                <c:pt idx="3430">
                  <c:v>63627</c:v>
                </c:pt>
                <c:pt idx="3431">
                  <c:v>63634</c:v>
                </c:pt>
                <c:pt idx="3432">
                  <c:v>63641</c:v>
                </c:pt>
                <c:pt idx="3433">
                  <c:v>63648</c:v>
                </c:pt>
                <c:pt idx="3434">
                  <c:v>63655</c:v>
                </c:pt>
                <c:pt idx="3435">
                  <c:v>63662</c:v>
                </c:pt>
                <c:pt idx="3436">
                  <c:v>63669</c:v>
                </c:pt>
                <c:pt idx="3437">
                  <c:v>63676</c:v>
                </c:pt>
                <c:pt idx="3438">
                  <c:v>63683</c:v>
                </c:pt>
                <c:pt idx="3439">
                  <c:v>63690</c:v>
                </c:pt>
                <c:pt idx="3440">
                  <c:v>63697</c:v>
                </c:pt>
                <c:pt idx="3441">
                  <c:v>63704</c:v>
                </c:pt>
                <c:pt idx="3442">
                  <c:v>63711</c:v>
                </c:pt>
                <c:pt idx="3443">
                  <c:v>63718</c:v>
                </c:pt>
                <c:pt idx="3444">
                  <c:v>63725</c:v>
                </c:pt>
                <c:pt idx="3445">
                  <c:v>63732</c:v>
                </c:pt>
                <c:pt idx="3446">
                  <c:v>63739</c:v>
                </c:pt>
                <c:pt idx="3447">
                  <c:v>63746</c:v>
                </c:pt>
                <c:pt idx="3448">
                  <c:v>63753</c:v>
                </c:pt>
                <c:pt idx="3449">
                  <c:v>63760</c:v>
                </c:pt>
                <c:pt idx="3450">
                  <c:v>63767</c:v>
                </c:pt>
                <c:pt idx="3451">
                  <c:v>63774</c:v>
                </c:pt>
                <c:pt idx="3452">
                  <c:v>63781</c:v>
                </c:pt>
                <c:pt idx="3453">
                  <c:v>63788</c:v>
                </c:pt>
                <c:pt idx="3454">
                  <c:v>63795</c:v>
                </c:pt>
                <c:pt idx="3455">
                  <c:v>63802</c:v>
                </c:pt>
                <c:pt idx="3456">
                  <c:v>63809</c:v>
                </c:pt>
                <c:pt idx="3457">
                  <c:v>63816</c:v>
                </c:pt>
                <c:pt idx="3458">
                  <c:v>63823</c:v>
                </c:pt>
                <c:pt idx="3459">
                  <c:v>63830</c:v>
                </c:pt>
                <c:pt idx="3460">
                  <c:v>63837</c:v>
                </c:pt>
                <c:pt idx="3461">
                  <c:v>63844</c:v>
                </c:pt>
                <c:pt idx="3462">
                  <c:v>63851</c:v>
                </c:pt>
                <c:pt idx="3463">
                  <c:v>63858</c:v>
                </c:pt>
                <c:pt idx="3464">
                  <c:v>63865</c:v>
                </c:pt>
                <c:pt idx="3465">
                  <c:v>63872</c:v>
                </c:pt>
                <c:pt idx="3466">
                  <c:v>63879</c:v>
                </c:pt>
                <c:pt idx="3467">
                  <c:v>63886</c:v>
                </c:pt>
                <c:pt idx="3468">
                  <c:v>63893</c:v>
                </c:pt>
                <c:pt idx="3469">
                  <c:v>63900</c:v>
                </c:pt>
                <c:pt idx="3470">
                  <c:v>63907</c:v>
                </c:pt>
                <c:pt idx="3471">
                  <c:v>63915</c:v>
                </c:pt>
                <c:pt idx="3472">
                  <c:v>63922</c:v>
                </c:pt>
                <c:pt idx="3473">
                  <c:v>63929</c:v>
                </c:pt>
                <c:pt idx="3474">
                  <c:v>63936</c:v>
                </c:pt>
                <c:pt idx="3475">
                  <c:v>63943</c:v>
                </c:pt>
                <c:pt idx="3476">
                  <c:v>63950</c:v>
                </c:pt>
                <c:pt idx="3477">
                  <c:v>63957</c:v>
                </c:pt>
                <c:pt idx="3478">
                  <c:v>63964</c:v>
                </c:pt>
                <c:pt idx="3479">
                  <c:v>63971</c:v>
                </c:pt>
                <c:pt idx="3480">
                  <c:v>63978</c:v>
                </c:pt>
                <c:pt idx="3481">
                  <c:v>63985</c:v>
                </c:pt>
                <c:pt idx="3482">
                  <c:v>63992</c:v>
                </c:pt>
                <c:pt idx="3483">
                  <c:v>63999</c:v>
                </c:pt>
                <c:pt idx="3484">
                  <c:v>64006</c:v>
                </c:pt>
                <c:pt idx="3485">
                  <c:v>64013</c:v>
                </c:pt>
                <c:pt idx="3486">
                  <c:v>64020</c:v>
                </c:pt>
                <c:pt idx="3487">
                  <c:v>64027</c:v>
                </c:pt>
                <c:pt idx="3488">
                  <c:v>64034</c:v>
                </c:pt>
                <c:pt idx="3489">
                  <c:v>64041</c:v>
                </c:pt>
                <c:pt idx="3490">
                  <c:v>64048</c:v>
                </c:pt>
                <c:pt idx="3491">
                  <c:v>64055</c:v>
                </c:pt>
                <c:pt idx="3492">
                  <c:v>64062</c:v>
                </c:pt>
                <c:pt idx="3493">
                  <c:v>64069</c:v>
                </c:pt>
                <c:pt idx="3494">
                  <c:v>64076</c:v>
                </c:pt>
                <c:pt idx="3495">
                  <c:v>64083</c:v>
                </c:pt>
                <c:pt idx="3496">
                  <c:v>64090</c:v>
                </c:pt>
                <c:pt idx="3497">
                  <c:v>64097</c:v>
                </c:pt>
                <c:pt idx="3498">
                  <c:v>64104</c:v>
                </c:pt>
                <c:pt idx="3499">
                  <c:v>64111</c:v>
                </c:pt>
                <c:pt idx="3500">
                  <c:v>64118</c:v>
                </c:pt>
                <c:pt idx="3501">
                  <c:v>64125</c:v>
                </c:pt>
                <c:pt idx="3502">
                  <c:v>64132</c:v>
                </c:pt>
                <c:pt idx="3503">
                  <c:v>64139</c:v>
                </c:pt>
                <c:pt idx="3504">
                  <c:v>64146</c:v>
                </c:pt>
                <c:pt idx="3505">
                  <c:v>64153</c:v>
                </c:pt>
              </c:numCache>
            </c:numRef>
          </c:xVal>
          <c:yVal>
            <c:numRef>
              <c:f>SimpleBasisBootstrap!$AJ$3:$AJ$3508</c:f>
              <c:numCache>
                <c:formatCode>0.0000%</c:formatCode>
                <c:ptCount val="3506"/>
                <c:pt idx="0">
                  <c:v>2.4897469832936216E-3</c:v>
                </c:pt>
                <c:pt idx="1">
                  <c:v>2.4940537164551053E-3</c:v>
                </c:pt>
                <c:pt idx="2">
                  <c:v>2.4954846552134352E-3</c:v>
                </c:pt>
                <c:pt idx="3">
                  <c:v>2.4969132781404472E-3</c:v>
                </c:pt>
                <c:pt idx="4">
                  <c:v>2.4983395874233747E-3</c:v>
                </c:pt>
                <c:pt idx="5">
                  <c:v>2.4997635852477039E-3</c:v>
                </c:pt>
                <c:pt idx="6">
                  <c:v>2.5040217317977664E-3</c:v>
                </c:pt>
                <c:pt idx="7">
                  <c:v>2.5054365056076454E-3</c:v>
                </c:pt>
                <c:pt idx="8">
                  <c:v>2.5068489788601799E-3</c:v>
                </c:pt>
                <c:pt idx="9">
                  <c:v>2.5082591537303953E-3</c:v>
                </c:pt>
                <c:pt idx="10">
                  <c:v>2.5096670323915765E-3</c:v>
                </c:pt>
                <c:pt idx="11">
                  <c:v>2.5138769128277188E-3</c:v>
                </c:pt>
                <c:pt idx="12">
                  <c:v>2.5152756283508878E-3</c:v>
                </c:pt>
                <c:pt idx="13">
                  <c:v>2.5166720585054116E-3</c:v>
                </c:pt>
                <c:pt idx="14">
                  <c:v>2.5180662054541687E-3</c:v>
                </c:pt>
                <c:pt idx="15">
                  <c:v>2.5194580713583073E-3</c:v>
                </c:pt>
                <c:pt idx="16">
                  <c:v>2.5236200043885727E-3</c:v>
                </c:pt>
                <c:pt idx="17">
                  <c:v>2.5250027676911656E-3</c:v>
                </c:pt>
                <c:pt idx="18">
                  <c:v>2.5263832607289758E-3</c:v>
                </c:pt>
                <c:pt idx="19">
                  <c:v>2.5277614856527978E-3</c:v>
                </c:pt>
                <c:pt idx="20">
                  <c:v>2.5346186637194876E-3</c:v>
                </c:pt>
                <c:pt idx="21">
                  <c:v>2.5359833250297717E-3</c:v>
                </c:pt>
                <c:pt idx="22">
                  <c:v>2.5373457332335081E-3</c:v>
                </c:pt>
                <c:pt idx="23">
                  <c:v>2.5387058904677582E-3</c:v>
                </c:pt>
                <c:pt idx="24">
                  <c:v>2.5427728776985336E-3</c:v>
                </c:pt>
                <c:pt idx="25">
                  <c:v>2.5441240523912403E-3</c:v>
                </c:pt>
                <c:pt idx="26">
                  <c:v>2.5454729867741225E-3</c:v>
                </c:pt>
                <c:pt idx="27">
                  <c:v>2.546819682973993E-3</c:v>
                </c:pt>
                <c:pt idx="28">
                  <c:v>2.5481641431159617E-3</c:v>
                </c:pt>
                <c:pt idx="29">
                  <c:v>2.5521841284200284E-3</c:v>
                </c:pt>
                <c:pt idx="30">
                  <c:v>2.5535196655474602E-3</c:v>
                </c:pt>
                <c:pt idx="31">
                  <c:v>2.5548529772170302E-3</c:v>
                </c:pt>
                <c:pt idx="32">
                  <c:v>2.5561840655436516E-3</c:v>
                </c:pt>
                <c:pt idx="33">
                  <c:v>2.557512932640546E-3</c:v>
                </c:pt>
                <c:pt idx="34">
                  <c:v>2.5614862276596676E-3</c:v>
                </c:pt>
                <c:pt idx="35">
                  <c:v>2.5628062309360003E-3</c:v>
                </c:pt>
                <c:pt idx="36">
                  <c:v>2.5641240235233283E-3</c:v>
                </c:pt>
                <c:pt idx="37">
                  <c:v>2.565439607524729E-3</c:v>
                </c:pt>
                <c:pt idx="38">
                  <c:v>2.5667529850415937E-3</c:v>
                </c:pt>
                <c:pt idx="39">
                  <c:v>2.5706798996736275E-3</c:v>
                </c:pt>
                <c:pt idx="40">
                  <c:v>2.5719844722325901E-3</c:v>
                </c:pt>
                <c:pt idx="41">
                  <c:v>2.5732868487887291E-3</c:v>
                </c:pt>
                <c:pt idx="42">
                  <c:v>2.5745870314333448E-3</c:v>
                </c:pt>
                <c:pt idx="43">
                  <c:v>2.5758850222560624E-3</c:v>
                </c:pt>
                <c:pt idx="44">
                  <c:v>2.5797658646639337E-3</c:v>
                </c:pt>
                <c:pt idx="45">
                  <c:v>2.5810551090617966E-3</c:v>
                </c:pt>
                <c:pt idx="46">
                  <c:v>2.5823421720607659E-3</c:v>
                </c:pt>
                <c:pt idx="47">
                  <c:v>2.5836270557404268E-3</c:v>
                </c:pt>
                <c:pt idx="48">
                  <c:v>2.5849097621786967E-3</c:v>
                </c:pt>
                <c:pt idx="49">
                  <c:v>2.5887448387993312E-3</c:v>
                </c:pt>
                <c:pt idx="50">
                  <c:v>2.5900188570178811E-3</c:v>
                </c:pt>
                <c:pt idx="51">
                  <c:v>2.5912907083596387E-3</c:v>
                </c:pt>
                <c:pt idx="52">
                  <c:v>2.5925603948925365E-3</c:v>
                </c:pt>
                <c:pt idx="53">
                  <c:v>2.5938279186828437E-3</c:v>
                </c:pt>
                <c:pt idx="54">
                  <c:v>2.5976175342360569E-3</c:v>
                </c:pt>
                <c:pt idx="55">
                  <c:v>2.5988764276855523E-3</c:v>
                </c:pt>
                <c:pt idx="56">
                  <c:v>2.6001331686989529E-3</c:v>
                </c:pt>
                <c:pt idx="57">
                  <c:v>2.6013877593325943E-3</c:v>
                </c:pt>
                <c:pt idx="58">
                  <c:v>2.6026402016411606E-3</c:v>
                </c:pt>
                <c:pt idx="59">
                  <c:v>2.6063846591385027E-3</c:v>
                </c:pt>
                <c:pt idx="60">
                  <c:v>2.6076285286606216E-3</c:v>
                </c:pt>
                <c:pt idx="61">
                  <c:v>2.6088702601063563E-3</c:v>
                </c:pt>
                <c:pt idx="62">
                  <c:v>2.6101098555205062E-3</c:v>
                </c:pt>
                <c:pt idx="63">
                  <c:v>2.6113473169462284E-3</c:v>
                </c:pt>
                <c:pt idx="64">
                  <c:v>2.6150469176997849E-3</c:v>
                </c:pt>
                <c:pt idx="65">
                  <c:v>2.6162758635705527E-3</c:v>
                </c:pt>
                <c:pt idx="66">
                  <c:v>2.617502685644077E-3</c:v>
                </c:pt>
                <c:pt idx="67">
                  <c:v>2.6187273859536817E-3</c:v>
                </c:pt>
                <c:pt idx="68">
                  <c:v>2.6199499665310565E-3</c:v>
                </c:pt>
                <c:pt idx="69">
                  <c:v>2.6236050101622081E-3</c:v>
                </c:pt>
                <c:pt idx="70">
                  <c:v>2.6248191320949132E-3</c:v>
                </c:pt>
                <c:pt idx="71">
                  <c:v>2.6260311444293617E-3</c:v>
                </c:pt>
                <c:pt idx="72">
                  <c:v>2.6272410491874607E-3</c:v>
                </c:pt>
                <c:pt idx="73">
                  <c:v>2.628448848389493E-3</c:v>
                </c:pt>
                <c:pt idx="74">
                  <c:v>2.6320596328376304E-3</c:v>
                </c:pt>
                <c:pt idx="75">
                  <c:v>2.6332590299857259E-3</c:v>
                </c:pt>
                <c:pt idx="76">
                  <c:v>2.6344563316548107E-3</c:v>
                </c:pt>
                <c:pt idx="77">
                  <c:v>2.6356515398554361E-3</c:v>
                </c:pt>
                <c:pt idx="78">
                  <c:v>2.6368446565965321E-3</c:v>
                </c:pt>
                <c:pt idx="79">
                  <c:v>2.6404114781277293E-3</c:v>
                </c:pt>
                <c:pt idx="80">
                  <c:v>2.6415962490877187E-3</c:v>
                </c:pt>
                <c:pt idx="81">
                  <c:v>2.642778938608615E-3</c:v>
                </c:pt>
                <c:pt idx="82">
                  <c:v>2.6439595486896692E-3</c:v>
                </c:pt>
                <c:pt idx="83">
                  <c:v>2.645138081328522E-3</c:v>
                </c:pt>
                <c:pt idx="84">
                  <c:v>2.6486612345441671E-3</c:v>
                </c:pt>
                <c:pt idx="85">
                  <c:v>2.6498314773584783E-3</c:v>
                </c:pt>
                <c:pt idx="86">
                  <c:v>2.6509996526946941E-3</c:v>
                </c:pt>
                <c:pt idx="87">
                  <c:v>2.6521657625408236E-3</c:v>
                </c:pt>
                <c:pt idx="88">
                  <c:v>2.6533298088832762E-3</c:v>
                </c:pt>
                <c:pt idx="89">
                  <c:v>2.6568095867286574E-3</c:v>
                </c:pt>
                <c:pt idx="90">
                  <c:v>2.6579653988885016E-3</c:v>
                </c:pt>
                <c:pt idx="91">
                  <c:v>2.6591191574527342E-3</c:v>
                </c:pt>
                <c:pt idx="92">
                  <c:v>2.6602708643981825E-3</c:v>
                </c:pt>
                <c:pt idx="93">
                  <c:v>2.6614205217000805E-3</c:v>
                </c:pt>
                <c:pt idx="94">
                  <c:v>2.6648572154729356E-3</c:v>
                </c:pt>
                <c:pt idx="95">
                  <c:v>2.6659986939211503E-3</c:v>
                </c:pt>
                <c:pt idx="96">
                  <c:v>2.6671381325781307E-3</c:v>
                </c:pt>
                <c:pt idx="97">
                  <c:v>2.6682755334095786E-3</c:v>
                </c:pt>
                <c:pt idx="98">
                  <c:v>2.6694108983796104E-3</c:v>
                </c:pt>
                <c:pt idx="99">
                  <c:v>2.6728047977386282E-3</c:v>
                </c:pt>
                <c:pt idx="100">
                  <c:v>2.6739320388725093E-3</c:v>
                </c:pt>
                <c:pt idx="101">
                  <c:v>2.6750572539418292E-3</c:v>
                </c:pt>
                <c:pt idx="102">
                  <c:v>2.6761804449012207E-3</c:v>
                </c:pt>
                <c:pt idx="103">
                  <c:v>2.6773016137037419E-3</c:v>
                </c:pt>
                <c:pt idx="104">
                  <c:v>2.6806530066770255E-3</c:v>
                </c:pt>
                <c:pt idx="105">
                  <c:v>2.6817661063511444E-3</c:v>
                </c:pt>
                <c:pt idx="106">
                  <c:v>2.6828771936100713E-3</c:v>
                </c:pt>
                <c:pt idx="107">
                  <c:v>2.683986270397429E-3</c:v>
                </c:pt>
                <c:pt idx="108">
                  <c:v>2.6850933386552726E-3</c:v>
                </c:pt>
                <c:pt idx="109">
                  <c:v>2.6884025116487601E-3</c:v>
                </c:pt>
                <c:pt idx="110">
                  <c:v>2.6895015651777648E-3</c:v>
                </c:pt>
                <c:pt idx="111">
                  <c:v>2.690598619864044E-3</c:v>
                </c:pt>
                <c:pt idx="112">
                  <c:v>2.6916936776402662E-3</c:v>
                </c:pt>
                <c:pt idx="113">
                  <c:v>2.6927867404375402E-3</c:v>
                </c:pt>
                <c:pt idx="114">
                  <c:v>2.6960539782433842E-3</c:v>
                </c:pt>
                <c:pt idx="115">
                  <c:v>2.6971390804047912E-3</c:v>
                </c:pt>
                <c:pt idx="116">
                  <c:v>2.6982221972194314E-3</c:v>
                </c:pt>
                <c:pt idx="117">
                  <c:v>2.6993033306090776E-3</c:v>
                </c:pt>
                <c:pt idx="118">
                  <c:v>2.7003824824939492E-3</c:v>
                </c:pt>
                <c:pt idx="119">
                  <c:v>2.703608068298855E-3</c:v>
                </c:pt>
                <c:pt idx="120">
                  <c:v>2.7046793133358223E-3</c:v>
                </c:pt>
                <c:pt idx="121">
                  <c:v>2.7057485864458719E-3</c:v>
                </c:pt>
                <c:pt idx="122">
                  <c:v>2.7068158895399348E-3</c:v>
                </c:pt>
                <c:pt idx="123">
                  <c:v>2.7078812245273981E-3</c:v>
                </c:pt>
                <c:pt idx="124">
                  <c:v>2.7110654399209212E-3</c:v>
                </c:pt>
                <c:pt idx="125">
                  <c:v>2.7121229215450126E-3</c:v>
                </c:pt>
                <c:pt idx="126">
                  <c:v>2.7131784445863171E-3</c:v>
                </c:pt>
                <c:pt idx="127">
                  <c:v>2.714232010944981E-3</c:v>
                </c:pt>
                <c:pt idx="128">
                  <c:v>2.715283622519615E-3</c:v>
                </c:pt>
                <c:pt idx="129">
                  <c:v>2.718426747502418E-3</c:v>
                </c:pt>
                <c:pt idx="130">
                  <c:v>2.7194705588963492E-3</c:v>
                </c:pt>
                <c:pt idx="131">
                  <c:v>2.720512424976299E-3</c:v>
                </c:pt>
                <c:pt idx="132">
                  <c:v>2.7215523476316842E-3</c:v>
                </c:pt>
                <c:pt idx="133">
                  <c:v>2.7225903287503937E-3</c:v>
                </c:pt>
                <c:pt idx="134">
                  <c:v>2.725692641742463E-3</c:v>
                </c:pt>
                <c:pt idx="135">
                  <c:v>2.7267228755628379E-3</c:v>
                </c:pt>
                <c:pt idx="136">
                  <c:v>2.7277511772631001E-3</c:v>
                </c:pt>
                <c:pt idx="137">
                  <c:v>2.7287775487219931E-3</c:v>
                </c:pt>
                <c:pt idx="138">
                  <c:v>2.7298019918167403E-3</c:v>
                </c:pt>
                <c:pt idx="139">
                  <c:v>2.7328637696655608E-3</c:v>
                </c:pt>
                <c:pt idx="140">
                  <c:v>2.7338805180455936E-3</c:v>
                </c:pt>
                <c:pt idx="141">
                  <c:v>2.7348953474248326E-3</c:v>
                </c:pt>
                <c:pt idx="142">
                  <c:v>2.7359082596714042E-3</c:v>
                </c:pt>
                <c:pt idx="143">
                  <c:v>2.7369192566519215E-3</c:v>
                </c:pt>
                <c:pt idx="144">
                  <c:v>2.7399407746406135E-3</c:v>
                </c:pt>
                <c:pt idx="145">
                  <c:v>2.7409441291928339E-3</c:v>
                </c:pt>
                <c:pt idx="146">
                  <c:v>2.7419455777894183E-3</c:v>
                </c:pt>
                <c:pt idx="147">
                  <c:v>2.7429451222879286E-3</c:v>
                </c:pt>
                <c:pt idx="148">
                  <c:v>2.7439427645444226E-3</c:v>
                </c:pt>
                <c:pt idx="149">
                  <c:v>2.7469242963998365E-3</c:v>
                </c:pt>
                <c:pt idx="150">
                  <c:v>2.7479143482187882E-3</c:v>
                </c:pt>
                <c:pt idx="151">
                  <c:v>2.7489025070534813E-3</c:v>
                </c:pt>
                <c:pt idx="152">
                  <c:v>2.7498887747509698E-3</c:v>
                </c:pt>
                <c:pt idx="153">
                  <c:v>2.7508731531568106E-3</c:v>
                </c:pt>
                <c:pt idx="154">
                  <c:v>2.7538149710575836E-3</c:v>
                </c:pt>
                <c:pt idx="155">
                  <c:v>2.7547918107225025E-3</c:v>
                </c:pt>
                <c:pt idx="156">
                  <c:v>2.7557667703011438E-3</c:v>
                </c:pt>
                <c:pt idx="157">
                  <c:v>2.7567398516301074E-3</c:v>
                </c:pt>
                <c:pt idx="158">
                  <c:v>2.7577110565445038E-3</c:v>
                </c:pt>
                <c:pt idx="159">
                  <c:v>2.7606134311290755E-3</c:v>
                </c:pt>
                <c:pt idx="160">
                  <c:v>2.7615771487065604E-3</c:v>
                </c:pt>
                <c:pt idx="161">
                  <c:v>2.7625389990227323E-3</c:v>
                </c:pt>
                <c:pt idx="162">
                  <c:v>2.7634989839037901E-3</c:v>
                </c:pt>
                <c:pt idx="163">
                  <c:v>2.7644571051744517E-3</c:v>
                </c:pt>
                <c:pt idx="164">
                  <c:v>2.7673203055490416E-3</c:v>
                </c:pt>
                <c:pt idx="165">
                  <c:v>2.7682709905957094E-3</c:v>
                </c:pt>
                <c:pt idx="166">
                  <c:v>2.7692198211333886E-3</c:v>
                </c:pt>
                <c:pt idx="167">
                  <c:v>2.770166798977933E-3</c:v>
                </c:pt>
                <c:pt idx="168">
                  <c:v>2.771111925943722E-3</c:v>
                </c:pt>
                <c:pt idx="169">
                  <c:v>2.7739362196902663E-3</c:v>
                </c:pt>
                <c:pt idx="170">
                  <c:v>2.7748739612553923E-3</c:v>
                </c:pt>
                <c:pt idx="171">
                  <c:v>2.7758098609915924E-3</c:v>
                </c:pt>
                <c:pt idx="172">
                  <c:v>2.776743920704428E-3</c:v>
                </c:pt>
                <c:pt idx="173">
                  <c:v>2.7776761421979936E-3</c:v>
                </c:pt>
                <c:pt idx="174">
                  <c:v>2.7804617953820464E-3</c:v>
                </c:pt>
                <c:pt idx="175">
                  <c:v>2.7813866820101943E-3</c:v>
                </c:pt>
                <c:pt idx="176">
                  <c:v>2.7823097394175916E-3</c:v>
                </c:pt>
                <c:pt idx="177">
                  <c:v>2.7832309693995604E-3</c:v>
                </c:pt>
                <c:pt idx="178">
                  <c:v>2.7841503737499641E-3</c:v>
                </c:pt>
                <c:pt idx="179">
                  <c:v>2.7868976509285545E-3</c:v>
                </c:pt>
                <c:pt idx="180">
                  <c:v>2.7878097706621934E-3</c:v>
                </c:pt>
                <c:pt idx="181">
                  <c:v>2.7887200737117422E-3</c:v>
                </c:pt>
                <c:pt idx="182">
                  <c:v>2.7896285618623363E-3</c:v>
                </c:pt>
                <c:pt idx="183">
                  <c:v>2.7905352368976606E-3</c:v>
                </c:pt>
                <c:pt idx="184">
                  <c:v>2.7932444011271157E-3</c:v>
                </c:pt>
                <c:pt idx="185">
                  <c:v>2.7941438415092228E-3</c:v>
                </c:pt>
                <c:pt idx="186">
                  <c:v>2.7950414776727562E-3</c:v>
                </c:pt>
                <c:pt idx="187">
                  <c:v>2.7959373113927181E-3</c:v>
                </c:pt>
                <c:pt idx="188">
                  <c:v>2.7968313444426667E-3</c:v>
                </c:pt>
                <c:pt idx="189">
                  <c:v>2.7995026572863921E-3</c:v>
                </c:pt>
                <c:pt idx="190">
                  <c:v>2.8003895053630447E-3</c:v>
                </c:pt>
                <c:pt idx="191">
                  <c:v>2.8012745616158644E-3</c:v>
                </c:pt>
                <c:pt idx="192">
                  <c:v>2.8021578278097721E-3</c:v>
                </c:pt>
                <c:pt idx="193">
                  <c:v>2.8030393057082545E-3</c:v>
                </c:pt>
                <c:pt idx="194">
                  <c:v>2.8056730272444804E-3</c:v>
                </c:pt>
                <c:pt idx="195">
                  <c:v>2.8065473695674322E-3</c:v>
                </c:pt>
                <c:pt idx="196">
                  <c:v>2.8074199323908831E-3</c:v>
                </c:pt>
                <c:pt idx="197">
                  <c:v>2.808290717469727E-3</c:v>
                </c:pt>
                <c:pt idx="198">
                  <c:v>2.8091597265574287E-3</c:v>
                </c:pt>
                <c:pt idx="199">
                  <c:v>2.8117561153869182E-3</c:v>
                </c:pt>
                <c:pt idx="200">
                  <c:v>2.8126180380161629E-3</c:v>
                </c:pt>
                <c:pt idx="201">
                  <c:v>2.8134781934001981E-3</c:v>
                </c:pt>
                <c:pt idx="202">
                  <c:v>2.8143365832839404E-3</c:v>
                </c:pt>
                <c:pt idx="203">
                  <c:v>2.8151932094108859E-3</c:v>
                </c:pt>
                <c:pt idx="204">
                  <c:v>2.8177525226645993E-3</c:v>
                </c:pt>
                <c:pt idx="205">
                  <c:v>2.8186021111709274E-3</c:v>
                </c:pt>
                <c:pt idx="206">
                  <c:v>2.8194499446166578E-3</c:v>
                </c:pt>
                <c:pt idx="207">
                  <c:v>2.8202960247367824E-3</c:v>
                </c:pt>
                <c:pt idx="208">
                  <c:v>2.8211403532648793E-3</c:v>
                </c:pt>
                <c:pt idx="209">
                  <c:v>2.8236628466116074E-3</c:v>
                </c:pt>
                <c:pt idx="210">
                  <c:v>2.8245001860791432E-3</c:v>
                </c:pt>
                <c:pt idx="211">
                  <c:v>2.8253357826013756E-3</c:v>
                </c:pt>
                <c:pt idx="212">
                  <c:v>2.826169637903424E-3</c:v>
                </c:pt>
                <c:pt idx="213">
                  <c:v>2.827001753709001E-3</c:v>
                </c:pt>
                <c:pt idx="214">
                  <c:v>2.8303128563916865E-3</c:v>
                </c:pt>
                <c:pt idx="215">
                  <c:v>2.8311363005214503E-3</c:v>
                </c:pt>
                <c:pt idx="216">
                  <c:v>2.831958015467546E-3</c:v>
                </c:pt>
                <c:pt idx="217">
                  <c:v>2.832778002943871E-3</c:v>
                </c:pt>
                <c:pt idx="218">
                  <c:v>2.835227617672248E-3</c:v>
                </c:pt>
                <c:pt idx="219">
                  <c:v>2.8360407123805341E-3</c:v>
                </c:pt>
                <c:pt idx="220">
                  <c:v>2.8368520881675934E-3</c:v>
                </c:pt>
                <c:pt idx="221">
                  <c:v>2.8376617467389528E-3</c:v>
                </c:pt>
                <c:pt idx="222">
                  <c:v>2.8384696897987465E-3</c:v>
                </c:pt>
                <c:pt idx="223">
                  <c:v>2.8408832429292338E-3</c:v>
                </c:pt>
                <c:pt idx="224">
                  <c:v>2.8416843409563189E-3</c:v>
                </c:pt>
                <c:pt idx="225">
                  <c:v>2.8424837319716736E-3</c:v>
                </c:pt>
                <c:pt idx="226">
                  <c:v>2.8432814176711061E-3</c:v>
                </c:pt>
                <c:pt idx="227">
                  <c:v>2.8440773997490372E-3</c:v>
                </c:pt>
                <c:pt idx="228">
                  <c:v>2.8464551411773015E-3</c:v>
                </c:pt>
                <c:pt idx="229">
                  <c:v>2.8472443256857987E-3</c:v>
                </c:pt>
                <c:pt idx="230">
                  <c:v>2.8480318150241749E-3</c:v>
                </c:pt>
                <c:pt idx="231">
                  <c:v>2.8488176108785678E-3</c:v>
                </c:pt>
                <c:pt idx="232">
                  <c:v>2.8496017149337374E-3</c:v>
                </c:pt>
                <c:pt idx="233">
                  <c:v>2.8519438931308709E-3</c:v>
                </c:pt>
                <c:pt idx="234">
                  <c:v>2.85272124680924E-3</c:v>
                </c:pt>
                <c:pt idx="235">
                  <c:v>2.8534969170915629E-3</c:v>
                </c:pt>
                <c:pt idx="236">
                  <c:v>2.8542709056543587E-3</c:v>
                </c:pt>
                <c:pt idx="237">
                  <c:v>2.8550432141727744E-3</c:v>
                </c:pt>
                <c:pt idx="238">
                  <c:v>2.8573500761926995E-3</c:v>
                </c:pt>
                <c:pt idx="239">
                  <c:v>2.8581156812577144E-3</c:v>
                </c:pt>
                <c:pt idx="240">
                  <c:v>2.8588796146335753E-3</c:v>
                </c:pt>
                <c:pt idx="241">
                  <c:v>2.8596418779872311E-3</c:v>
                </c:pt>
                <c:pt idx="242">
                  <c:v>2.8604024729842687E-3</c:v>
                </c:pt>
                <c:pt idx="243">
                  <c:v>2.8626742644711095E-3</c:v>
                </c:pt>
                <c:pt idx="244">
                  <c:v>2.8634282026703118E-3</c:v>
                </c:pt>
                <c:pt idx="245">
                  <c:v>2.8641804808204178E-3</c:v>
                </c:pt>
                <c:pt idx="246">
                  <c:v>2.8649311005788589E-3</c:v>
                </c:pt>
                <c:pt idx="247">
                  <c:v>2.865680063601707E-3</c:v>
                </c:pt>
                <c:pt idx="248">
                  <c:v>2.8679170287971255E-3</c:v>
                </c:pt>
                <c:pt idx="249">
                  <c:v>2.8686593814112663E-3</c:v>
                </c:pt>
                <c:pt idx="250">
                  <c:v>2.8694000855498825E-3</c:v>
                </c:pt>
                <c:pt idx="251">
                  <c:v>2.870139142860936E-3</c:v>
                </c:pt>
                <c:pt idx="252">
                  <c:v>2.8708765549910376E-3</c:v>
                </c:pt>
                <c:pt idx="253">
                  <c:v>2.8730789367415327E-3</c:v>
                </c:pt>
                <c:pt idx="254">
                  <c:v>2.8738097845870006E-3</c:v>
                </c:pt>
                <c:pt idx="255">
                  <c:v>2.8745389954643766E-3</c:v>
                </c:pt>
                <c:pt idx="256">
                  <c:v>2.8752665710122011E-3</c:v>
                </c:pt>
                <c:pt idx="257">
                  <c:v>2.8759925128676723E-3</c:v>
                </c:pt>
                <c:pt idx="258">
                  <c:v>2.8781605526318425E-3</c:v>
                </c:pt>
                <c:pt idx="259">
                  <c:v>2.8788799760630819E-3</c:v>
                </c:pt>
                <c:pt idx="260">
                  <c:v>2.879597773967867E-3</c:v>
                </c:pt>
                <c:pt idx="261">
                  <c:v>2.8803139479753668E-3</c:v>
                </c:pt>
                <c:pt idx="262">
                  <c:v>2.8810284997134142E-3</c:v>
                </c:pt>
                <c:pt idx="263">
                  <c:v>2.8831624375691839E-3</c:v>
                </c:pt>
                <c:pt idx="264">
                  <c:v>2.883870516481102E-3</c:v>
                </c:pt>
                <c:pt idx="265">
                  <c:v>2.8845769812427501E-3</c:v>
                </c:pt>
                <c:pt idx="266">
                  <c:v>2.8852818334739751E-3</c:v>
                </c:pt>
                <c:pt idx="267">
                  <c:v>2.8859850747932937E-3</c:v>
                </c:pt>
                <c:pt idx="268">
                  <c:v>2.8880851494451055E-3</c:v>
                </c:pt>
                <c:pt idx="269">
                  <c:v>2.8887819632754642E-3</c:v>
                </c:pt>
                <c:pt idx="270">
                  <c:v>2.8894771742666255E-3</c:v>
                </c:pt>
                <c:pt idx="271">
                  <c:v>2.8901707840291633E-3</c:v>
                </c:pt>
                <c:pt idx="272">
                  <c:v>2.8908627941723265E-3</c:v>
                </c:pt>
                <c:pt idx="273">
                  <c:v>2.8929292429582965E-3</c:v>
                </c:pt>
                <c:pt idx="274">
                  <c:v>2.8936148706900952E-3</c:v>
                </c:pt>
                <c:pt idx="275">
                  <c:v>2.8942989068289973E-3</c:v>
                </c:pt>
                <c:pt idx="276">
                  <c:v>2.8949813529763504E-3</c:v>
                </c:pt>
                <c:pt idx="277">
                  <c:v>2.8956622107321863E-3</c:v>
                </c:pt>
                <c:pt idx="278">
                  <c:v>2.8976952696312249E-3</c:v>
                </c:pt>
                <c:pt idx="279">
                  <c:v>2.8983697897950714E-3</c:v>
                </c:pt>
                <c:pt idx="280">
                  <c:v>2.8990427295478862E-3</c:v>
                </c:pt>
                <c:pt idx="281">
                  <c:v>2.8997140904818411E-3</c:v>
                </c:pt>
                <c:pt idx="282">
                  <c:v>2.9003838741877958E-3</c:v>
                </c:pt>
                <c:pt idx="283">
                  <c:v>2.9023837778266947E-3</c:v>
                </c:pt>
                <c:pt idx="284">
                  <c:v>2.9030472685031617E-3</c:v>
                </c:pt>
                <c:pt idx="285">
                  <c:v>2.9037091898863649E-3</c:v>
                </c:pt>
                <c:pt idx="286">
                  <c:v>2.9043695435593446E-3</c:v>
                </c:pt>
                <c:pt idx="287">
                  <c:v>2.9050283311038393E-3</c:v>
                </c:pt>
                <c:pt idx="288">
                  <c:v>2.90699531276432E-3</c:v>
                </c:pt>
                <c:pt idx="289">
                  <c:v>2.9076478515862934E-3</c:v>
                </c:pt>
                <c:pt idx="290">
                  <c:v>2.9082988321690061E-3</c:v>
                </c:pt>
                <c:pt idx="291">
                  <c:v>2.9089482560864161E-3</c:v>
                </c:pt>
                <c:pt idx="292">
                  <c:v>2.9121720806919321E-3</c:v>
                </c:pt>
                <c:pt idx="293">
                  <c:v>2.9128121975982566E-3</c:v>
                </c:pt>
                <c:pt idx="294">
                  <c:v>2.9134507688208149E-3</c:v>
                </c:pt>
                <c:pt idx="295">
                  <c:v>2.9140877959232423E-3</c:v>
                </c:pt>
                <c:pt idx="296">
                  <c:v>2.9159896281268191E-3</c:v>
                </c:pt>
                <c:pt idx="297">
                  <c:v>2.9166204943593811E-3</c:v>
                </c:pt>
                <c:pt idx="298">
                  <c:v>2.917249824270724E-3</c:v>
                </c:pt>
                <c:pt idx="299">
                  <c:v>2.9178776194167832E-3</c:v>
                </c:pt>
                <c:pt idx="300">
                  <c:v>2.9185038813522137E-3</c:v>
                </c:pt>
                <c:pt idx="301">
                  <c:v>2.9209936280360053E-3</c:v>
                </c:pt>
                <c:pt idx="302">
                  <c:v>2.9216122471933852E-3</c:v>
                </c:pt>
                <c:pt idx="303">
                  <c:v>2.9222293424412404E-3</c:v>
                </c:pt>
                <c:pt idx="304">
                  <c:v>2.9228449153252912E-3</c:v>
                </c:pt>
                <c:pt idx="305">
                  <c:v>2.9246825152327532E-3</c:v>
                </c:pt>
                <c:pt idx="306">
                  <c:v>2.9252920140933674E-3</c:v>
                </c:pt>
                <c:pt idx="307">
                  <c:v>2.9258999982997172E-3</c:v>
                </c:pt>
                <c:pt idx="308">
                  <c:v>2.9265064693899034E-3</c:v>
                </c:pt>
                <c:pt idx="309">
                  <c:v>2.9271114289007596E-3</c:v>
                </c:pt>
                <c:pt idx="310">
                  <c:v>2.9289172533067133E-3</c:v>
                </c:pt>
                <c:pt idx="311">
                  <c:v>2.9295161818432918E-3</c:v>
                </c:pt>
                <c:pt idx="312">
                  <c:v>2.9301136064657438E-3</c:v>
                </c:pt>
                <c:pt idx="313">
                  <c:v>2.9307095287033238E-3</c:v>
                </c:pt>
                <c:pt idx="314">
                  <c:v>2.9313039500840229E-3</c:v>
                </c:pt>
                <c:pt idx="315">
                  <c:v>2.9330782243458969E-3</c:v>
                </c:pt>
                <c:pt idx="316">
                  <c:v>2.9336666575538431E-3</c:v>
                </c:pt>
                <c:pt idx="317">
                  <c:v>2.9342535975260082E-3</c:v>
                </c:pt>
                <c:pt idx="318">
                  <c:v>2.9348390457828444E-3</c:v>
                </c:pt>
                <c:pt idx="319">
                  <c:v>2.93542300384355E-3</c:v>
                </c:pt>
                <c:pt idx="320">
                  <c:v>2.9371659520220925E-3</c:v>
                </c:pt>
                <c:pt idx="321">
                  <c:v>2.9377439644652291E-3</c:v>
                </c:pt>
                <c:pt idx="322">
                  <c:v>2.9383204942894591E-3</c:v>
                </c:pt>
                <c:pt idx="323">
                  <c:v>2.9388955430064809E-3</c:v>
                </c:pt>
                <c:pt idx="324">
                  <c:v>2.9394691121267438E-3</c:v>
                </c:pt>
                <c:pt idx="325">
                  <c:v>2.9411809569927991E-3</c:v>
                </c:pt>
                <c:pt idx="326">
                  <c:v>2.941748622805624E-3</c:v>
                </c:pt>
                <c:pt idx="327">
                  <c:v>2.9423148165552693E-3</c:v>
                </c:pt>
                <c:pt idx="328">
                  <c:v>2.9428795397447231E-3</c:v>
                </c:pt>
                <c:pt idx="329">
                  <c:v>2.9434427938757322E-3</c:v>
                </c:pt>
                <c:pt idx="330">
                  <c:v>2.9451237569169835E-3</c:v>
                </c:pt>
                <c:pt idx="331">
                  <c:v>2.9456811498069142E-3</c:v>
                </c:pt>
                <c:pt idx="332">
                  <c:v>2.9462370811285635E-3</c:v>
                </c:pt>
                <c:pt idx="333">
                  <c:v>2.9467915523762552E-3</c:v>
                </c:pt>
                <c:pt idx="334">
                  <c:v>2.9473445650430793E-3</c:v>
                </c:pt>
                <c:pt idx="335">
                  <c:v>2.9489948664707583E-3</c:v>
                </c:pt>
                <c:pt idx="336">
                  <c:v>2.9495420597203665E-3</c:v>
                </c:pt>
                <c:pt idx="337">
                  <c:v>2.9500878018360803E-3</c:v>
                </c:pt>
                <c:pt idx="338">
                  <c:v>2.9506320943036048E-3</c:v>
                </c:pt>
                <c:pt idx="339">
                  <c:v>2.9511749386074188E-3</c:v>
                </c:pt>
                <c:pt idx="340">
                  <c:v>2.9527947973629824E-3</c:v>
                </c:pt>
                <c:pt idx="341">
                  <c:v>2.953331863832215E-3</c:v>
                </c:pt>
                <c:pt idx="342">
                  <c:v>2.9538674895417459E-3</c:v>
                </c:pt>
                <c:pt idx="343">
                  <c:v>2.9544016759687078E-3</c:v>
                </c:pt>
                <c:pt idx="344">
                  <c:v>2.9549344245890113E-3</c:v>
                </c:pt>
                <c:pt idx="345">
                  <c:v>2.9565240583507859E-3</c:v>
                </c:pt>
                <c:pt idx="346">
                  <c:v>2.9570510704791768E-3</c:v>
                </c:pt>
                <c:pt idx="347">
                  <c:v>2.9575766521621801E-3</c:v>
                </c:pt>
                <c:pt idx="348">
                  <c:v>2.9581008048683998E-3</c:v>
                </c:pt>
                <c:pt idx="349">
                  <c:v>2.9586235300652244E-3</c:v>
                </c:pt>
                <c:pt idx="350">
                  <c:v>2.9601831552550158E-3</c:v>
                </c:pt>
                <c:pt idx="351">
                  <c:v>2.9607001850638871E-3</c:v>
                </c:pt>
                <c:pt idx="352">
                  <c:v>2.9612157946821193E-3</c:v>
                </c:pt>
                <c:pt idx="353">
                  <c:v>2.9617299855698321E-3</c:v>
                </c:pt>
                <c:pt idx="354">
                  <c:v>2.9622427591859363E-3</c:v>
                </c:pt>
                <c:pt idx="355">
                  <c:v>2.9637725909756082E-3</c:v>
                </c:pt>
                <c:pt idx="356">
                  <c:v>2.9642797100702589E-3</c:v>
                </c:pt>
                <c:pt idx="357">
                  <c:v>2.9647854191697646E-3</c:v>
                </c:pt>
                <c:pt idx="358">
                  <c:v>2.9652897197258062E-3</c:v>
                </c:pt>
                <c:pt idx="359">
                  <c:v>2.9657926131888609E-3</c:v>
                </c:pt>
                <c:pt idx="360">
                  <c:v>2.9672928655068813E-3</c:v>
                </c:pt>
                <c:pt idx="361">
                  <c:v>2.9677901450787659E-3</c:v>
                </c:pt>
                <c:pt idx="362">
                  <c:v>2.968286024792057E-3</c:v>
                </c:pt>
                <c:pt idx="363">
                  <c:v>2.96878050609004E-3</c:v>
                </c:pt>
                <c:pt idx="364">
                  <c:v>2.9692735904148027E-3</c:v>
                </c:pt>
                <c:pt idx="365">
                  <c:v>2.9707444759527555E-3</c:v>
                </c:pt>
                <c:pt idx="366">
                  <c:v>2.971231986781652E-3</c:v>
                </c:pt>
                <c:pt idx="367">
                  <c:v>2.971718107829873E-3</c:v>
                </c:pt>
                <c:pt idx="368">
                  <c:v>2.9722028405323505E-3</c:v>
                </c:pt>
                <c:pt idx="369">
                  <c:v>2.9726861863228291E-3</c:v>
                </c:pt>
                <c:pt idx="370">
                  <c:v>2.9741279165418945E-3</c:v>
                </c:pt>
                <c:pt idx="371">
                  <c:v>2.9746057289980641E-3</c:v>
                </c:pt>
                <c:pt idx="372">
                  <c:v>2.9750821616931467E-3</c:v>
                </c:pt>
                <c:pt idx="373">
                  <c:v>2.975557216053768E-3</c:v>
                </c:pt>
                <c:pt idx="374">
                  <c:v>2.9760308935053719E-3</c:v>
                </c:pt>
                <c:pt idx="375">
                  <c:v>2.9774436786427767E-3</c:v>
                </c:pt>
                <c:pt idx="376">
                  <c:v>2.977911862689107E-3</c:v>
                </c:pt>
                <c:pt idx="377">
                  <c:v>2.9783786769359173E-3</c:v>
                </c:pt>
                <c:pt idx="378">
                  <c:v>2.978844122801571E-3</c:v>
                </c:pt>
                <c:pt idx="379">
                  <c:v>2.979308201703253E-3</c:v>
                </c:pt>
                <c:pt idx="380">
                  <c:v>2.9806922507786882E-3</c:v>
                </c:pt>
                <c:pt idx="381">
                  <c:v>2.9811508759728291E-3</c:v>
                </c:pt>
                <c:pt idx="382">
                  <c:v>2.9816081412713013E-3</c:v>
                </c:pt>
                <c:pt idx="383">
                  <c:v>2.9820640480842471E-3</c:v>
                </c:pt>
                <c:pt idx="384">
                  <c:v>2.9825185978206372E-3</c:v>
                </c:pt>
                <c:pt idx="385">
                  <c:v>2.9838741186426405E-3</c:v>
                </c:pt>
                <c:pt idx="386">
                  <c:v>2.9843232541391326E-3</c:v>
                </c:pt>
                <c:pt idx="387">
                  <c:v>2.9847710395863925E-3</c:v>
                </c:pt>
                <c:pt idx="388">
                  <c:v>2.9852174763863844E-3</c:v>
                </c:pt>
                <c:pt idx="389">
                  <c:v>2.9856625659399087E-3</c:v>
                </c:pt>
                <c:pt idx="390">
                  <c:v>2.986989765112219E-3</c:v>
                </c:pt>
                <c:pt idx="391">
                  <c:v>2.9874294796646051E-3</c:v>
                </c:pt>
                <c:pt idx="392">
                  <c:v>2.987867853957083E-3</c:v>
                </c:pt>
                <c:pt idx="393">
                  <c:v>2.9883048893834811E-3</c:v>
                </c:pt>
                <c:pt idx="394">
                  <c:v>2.9887405873364721E-3</c:v>
                </c:pt>
                <c:pt idx="395">
                  <c:v>2.9900396702643522E-3</c:v>
                </c:pt>
                <c:pt idx="396">
                  <c:v>2.9904700322272849E-3</c:v>
                </c:pt>
                <c:pt idx="397">
                  <c:v>2.9908990636628185E-3</c:v>
                </c:pt>
                <c:pt idx="398">
                  <c:v>2.9913267659566907E-3</c:v>
                </c:pt>
                <c:pt idx="399">
                  <c:v>2.9917531404934877E-3</c:v>
                </c:pt>
                <c:pt idx="400">
                  <c:v>2.9930243113900135E-3</c:v>
                </c:pt>
                <c:pt idx="401">
                  <c:v>2.9934453887213454E-3</c:v>
                </c:pt>
                <c:pt idx="402">
                  <c:v>2.9938651452012734E-3</c:v>
                </c:pt>
                <c:pt idx="403">
                  <c:v>2.9942835822074857E-3</c:v>
                </c:pt>
                <c:pt idx="404">
                  <c:v>2.9947007011165245E-3</c:v>
                </c:pt>
                <c:pt idx="405">
                  <c:v>2.9959441630088455E-3</c:v>
                </c:pt>
                <c:pt idx="406">
                  <c:v>2.9963560232717161E-3</c:v>
                </c:pt>
                <c:pt idx="407">
                  <c:v>2.9967665723029586E-3</c:v>
                </c:pt>
                <c:pt idx="408">
                  <c:v>2.9971758114722543E-3</c:v>
                </c:pt>
                <c:pt idx="409">
                  <c:v>2.9975837421481453E-3</c:v>
                </c:pt>
                <c:pt idx="410">
                  <c:v>2.9987996968837138E-3</c:v>
                </c:pt>
                <c:pt idx="411">
                  <c:v>2.9992024072486192E-3</c:v>
                </c:pt>
                <c:pt idx="412">
                  <c:v>2.9996038159457511E-3</c:v>
                </c:pt>
                <c:pt idx="413">
                  <c:v>3.0000039243368243E-3</c:v>
                </c:pt>
                <c:pt idx="414">
                  <c:v>3.0004027337824221E-3</c:v>
                </c:pt>
                <c:pt idx="415">
                  <c:v>3.0015913820351878E-3</c:v>
                </c:pt>
                <c:pt idx="416">
                  <c:v>3.0019850092820478E-3</c:v>
                </c:pt>
                <c:pt idx="417">
                  <c:v>3.0023773443693578E-3</c:v>
                </c:pt>
                <c:pt idx="418">
                  <c:v>3.0027683886509112E-3</c:v>
                </c:pt>
                <c:pt idx="419">
                  <c:v>3.003158143479373E-3</c:v>
                </c:pt>
                <c:pt idx="420">
                  <c:v>3.0043196847559517E-3</c:v>
                </c:pt>
                <c:pt idx="421">
                  <c:v>3.0047042952761594E-3</c:v>
                </c:pt>
                <c:pt idx="422">
                  <c:v>3.005087623089704E-3</c:v>
                </c:pt>
                <c:pt idx="423">
                  <c:v>3.005469669542498E-3</c:v>
                </c:pt>
                <c:pt idx="424">
                  <c:v>3.0058504359793312E-3</c:v>
                </c:pt>
                <c:pt idx="425">
                  <c:v>3.0069850686251409E-3</c:v>
                </c:pt>
                <c:pt idx="426">
                  <c:v>3.007360728423605E-3</c:v>
                </c:pt>
                <c:pt idx="427">
                  <c:v>3.0077351149132487E-3</c:v>
                </c:pt>
                <c:pt idx="428">
                  <c:v>3.0081082294321432E-3</c:v>
                </c:pt>
                <c:pt idx="429">
                  <c:v>3.0084800733172442E-3</c:v>
                </c:pt>
                <c:pt idx="430">
                  <c:v>3.0095879945226112E-3</c:v>
                </c:pt>
                <c:pt idx="431">
                  <c:v>3.0099547692197907E-3</c:v>
                </c:pt>
                <c:pt idx="432">
                  <c:v>3.0103202799512349E-3</c:v>
                </c:pt>
                <c:pt idx="433">
                  <c:v>3.0106845280472166E-3</c:v>
                </c:pt>
                <c:pt idx="434">
                  <c:v>3.011047514836899E-3</c:v>
                </c:pt>
                <c:pt idx="435">
                  <c:v>3.0121289206431314E-3</c:v>
                </c:pt>
                <c:pt idx="436">
                  <c:v>3.0124868754770563E-3</c:v>
                </c:pt>
                <c:pt idx="437">
                  <c:v>3.0128435756338629E-3</c:v>
                </c:pt>
                <c:pt idx="438">
                  <c:v>3.0131990224360663E-3</c:v>
                </c:pt>
                <c:pt idx="439">
                  <c:v>3.0135532172050786E-3</c:v>
                </c:pt>
                <c:pt idx="440">
                  <c:v>3.0146083025105138E-3</c:v>
                </c:pt>
                <c:pt idx="441">
                  <c:v>3.014957502338796E-3</c:v>
                </c:pt>
                <c:pt idx="442">
                  <c:v>3.0153054567243964E-3</c:v>
                </c:pt>
                <c:pt idx="443">
                  <c:v>3.0156521669821128E-3</c:v>
                </c:pt>
                <c:pt idx="444">
                  <c:v>3.0159976344256447E-3</c:v>
                </c:pt>
                <c:pt idx="445">
                  <c:v>3.0170265929916644E-3</c:v>
                </c:pt>
                <c:pt idx="446">
                  <c:v>3.0173671022935035E-3</c:v>
                </c:pt>
                <c:pt idx="447">
                  <c:v>3.0177063753332001E-3</c:v>
                </c:pt>
                <c:pt idx="448">
                  <c:v>3.0180444134178756E-3</c:v>
                </c:pt>
                <c:pt idx="449">
                  <c:v>3.0183812178535595E-3</c:v>
                </c:pt>
                <c:pt idx="450">
                  <c:v>3.0193842423105726E-3</c:v>
                </c:pt>
                <c:pt idx="451">
                  <c:v>3.0197161251887452E-3</c:v>
                </c:pt>
                <c:pt idx="452">
                  <c:v>3.0200467809317019E-3</c:v>
                </c:pt>
                <c:pt idx="453">
                  <c:v>3.0203762108389287E-3</c:v>
                </c:pt>
                <c:pt idx="454">
                  <c:v>3.0207044162088251E-3</c:v>
                </c:pt>
                <c:pt idx="455">
                  <c:v>3.0216816980622261E-3</c:v>
                </c:pt>
                <c:pt idx="456">
                  <c:v>3.0220050182450694E-3</c:v>
                </c:pt>
                <c:pt idx="457">
                  <c:v>3.0223271203662929E-3</c:v>
                </c:pt>
                <c:pt idx="458">
                  <c:v>3.022648005717788E-3</c:v>
                </c:pt>
                <c:pt idx="459">
                  <c:v>3.0229676755903641E-3</c:v>
                </c:pt>
                <c:pt idx="460">
                  <c:v>3.0239194052264582E-3</c:v>
                </c:pt>
                <c:pt idx="461">
                  <c:v>3.024234226069841E-3</c:v>
                </c:pt>
                <c:pt idx="462">
                  <c:v>3.024547837872153E-3</c:v>
                </c:pt>
                <c:pt idx="463">
                  <c:v>3.0248602419177279E-3</c:v>
                </c:pt>
                <c:pt idx="464">
                  <c:v>3.0251714394898257E-3</c:v>
                </c:pt>
                <c:pt idx="465">
                  <c:v>3.0260978061817261E-3</c:v>
                </c:pt>
                <c:pt idx="466">
                  <c:v>3.0264041906710145E-3</c:v>
                </c:pt>
                <c:pt idx="467">
                  <c:v>3.0267093750870103E-3</c:v>
                </c:pt>
                <c:pt idx="468">
                  <c:v>3.0270133607065313E-3</c:v>
                </c:pt>
                <c:pt idx="469">
                  <c:v>3.0273161488053274E-3</c:v>
                </c:pt>
                <c:pt idx="470">
                  <c:v>3.0288121710648308E-3</c:v>
                </c:pt>
                <c:pt idx="471">
                  <c:v>3.0291078007701686E-3</c:v>
                </c:pt>
                <c:pt idx="472">
                  <c:v>3.0294022418551224E-3</c:v>
                </c:pt>
                <c:pt idx="473">
                  <c:v>3.0305681453194422E-3</c:v>
                </c:pt>
                <c:pt idx="474">
                  <c:v>3.0308566622894422E-3</c:v>
                </c:pt>
                <c:pt idx="475">
                  <c:v>3.0311439982264139E-3</c:v>
                </c:pt>
                <c:pt idx="476">
                  <c:v>3.0314301543912059E-3</c:v>
                </c:pt>
                <c:pt idx="477">
                  <c:v>3.0322815568451056E-3</c:v>
                </c:pt>
                <c:pt idx="478">
                  <c:v>3.0325630065084976E-3</c:v>
                </c:pt>
                <c:pt idx="479">
                  <c:v>3.0328432826880881E-3</c:v>
                </c:pt>
                <c:pt idx="480">
                  <c:v>3.0331223866383863E-3</c:v>
                </c:pt>
                <c:pt idx="481">
                  <c:v>3.0334003196128482E-3</c:v>
                </c:pt>
                <c:pt idx="482">
                  <c:v>3.0342271051999868E-3</c:v>
                </c:pt>
                <c:pt idx="483">
                  <c:v>3.0345003667846177E-3</c:v>
                </c:pt>
                <c:pt idx="484">
                  <c:v>3.0347724636449148E-3</c:v>
                </c:pt>
                <c:pt idx="485">
                  <c:v>3.0350433970280292E-3</c:v>
                </c:pt>
                <c:pt idx="486">
                  <c:v>3.0353131681800649E-3</c:v>
                </c:pt>
                <c:pt idx="487">
                  <c:v>3.0361155206950203E-3</c:v>
                </c:pt>
                <c:pt idx="488">
                  <c:v>3.0363806553628343E-3</c:v>
                </c:pt>
                <c:pt idx="489">
                  <c:v>3.0366446340143911E-3</c:v>
                </c:pt>
                <c:pt idx="490">
                  <c:v>3.0369074578895216E-3</c:v>
                </c:pt>
                <c:pt idx="491">
                  <c:v>3.0371691282270155E-3</c:v>
                </c:pt>
                <c:pt idx="492">
                  <c:v>3.0379472303859421E-3</c:v>
                </c:pt>
                <c:pt idx="493">
                  <c:v>3.038204298939954E-3</c:v>
                </c:pt>
                <c:pt idx="494">
                  <c:v>3.0384602201346633E-3</c:v>
                </c:pt>
                <c:pt idx="495">
                  <c:v>3.0387149952026214E-3</c:v>
                </c:pt>
                <c:pt idx="496">
                  <c:v>3.03896862537534E-3</c:v>
                </c:pt>
                <c:pt idx="497">
                  <c:v>3.0397226588216638E-3</c:v>
                </c:pt>
                <c:pt idx="498">
                  <c:v>3.0399717217078513E-3</c:v>
                </c:pt>
                <c:pt idx="499">
                  <c:v>3.0402196458408416E-3</c:v>
                </c:pt>
                <c:pt idx="500">
                  <c:v>3.040466432445941E-3</c:v>
                </c:pt>
                <c:pt idx="501">
                  <c:v>3.0407120827474271E-3</c:v>
                </c:pt>
                <c:pt idx="502">
                  <c:v>3.0414422280575105E-3</c:v>
                </c:pt>
                <c:pt idx="503">
                  <c:v>3.041683345366703E-3</c:v>
                </c:pt>
                <c:pt idx="504">
                  <c:v>3.0419233324782201E-3</c:v>
                </c:pt>
                <c:pt idx="505">
                  <c:v>3.0421621906101637E-3</c:v>
                </c:pt>
                <c:pt idx="506">
                  <c:v>3.0423999209796132E-3</c:v>
                </c:pt>
                <c:pt idx="507">
                  <c:v>3.0431063576683952E-3</c:v>
                </c:pt>
                <c:pt idx="508">
                  <c:v>3.0433395891381488E-3</c:v>
                </c:pt>
                <c:pt idx="509">
                  <c:v>3.043571698915433E-3</c:v>
                </c:pt>
                <c:pt idx="510">
                  <c:v>3.0438026882111851E-3</c:v>
                </c:pt>
                <c:pt idx="511">
                  <c:v>3.0440325582353233E-3</c:v>
                </c:pt>
                <c:pt idx="512">
                  <c:v>3.0447154647619268E-3</c:v>
                </c:pt>
                <c:pt idx="513">
                  <c:v>3.0449408697783911E-3</c:v>
                </c:pt>
                <c:pt idx="514">
                  <c:v>3.0451651615575445E-3</c:v>
                </c:pt>
                <c:pt idx="515">
                  <c:v>3.0453883413031953E-3</c:v>
                </c:pt>
                <c:pt idx="516">
                  <c:v>3.0456104102181392E-3</c:v>
                </c:pt>
                <c:pt idx="517">
                  <c:v>3.0462699639914543E-3</c:v>
                </c:pt>
                <c:pt idx="518">
                  <c:v>3.047770267569045E-3</c:v>
                </c:pt>
                <c:pt idx="519">
                  <c:v>3.0492167852783957E-3</c:v>
                </c:pt>
                <c:pt idx="520">
                  <c:v>3.050609924487684E-3</c:v>
                </c:pt>
                <c:pt idx="521">
                  <c:v>3.052137241534969E-3</c:v>
                </c:pt>
                <c:pt idx="522">
                  <c:v>3.0534173588379464E-3</c:v>
                </c:pt>
                <c:pt idx="523">
                  <c:v>3.0546453623576312E-3</c:v>
                </c:pt>
                <c:pt idx="524">
                  <c:v>3.0558216495905404E-3</c:v>
                </c:pt>
                <c:pt idx="525">
                  <c:v>3.0571031585769986E-3</c:v>
                </c:pt>
                <c:pt idx="526">
                  <c:v>3.0581699527907269E-3</c:v>
                </c:pt>
                <c:pt idx="527">
                  <c:v>3.0591862647484525E-3</c:v>
                </c:pt>
                <c:pt idx="528">
                  <c:v>3.0601524822899814E-3</c:v>
                </c:pt>
                <c:pt idx="529">
                  <c:v>3.061068990955896E-3</c:v>
                </c:pt>
                <c:pt idx="530">
                  <c:v>3.0619361739997624E-3</c:v>
                </c:pt>
                <c:pt idx="531">
                  <c:v>3.0627544124002737E-3</c:v>
                </c:pt>
                <c:pt idx="532">
                  <c:v>3.063524084873336E-3</c:v>
                </c:pt>
                <c:pt idx="533">
                  <c:v>3.0642455678840876E-3</c:v>
                </c:pt>
                <c:pt idx="534">
                  <c:v>3.0649192356588658E-3</c:v>
                </c:pt>
                <c:pt idx="535">
                  <c:v>3.0655454601971111E-3</c:v>
                </c:pt>
                <c:pt idx="536">
                  <c:v>3.0661246112832067E-3</c:v>
                </c:pt>
                <c:pt idx="537">
                  <c:v>3.0666570564982704E-3</c:v>
                </c:pt>
                <c:pt idx="538">
                  <c:v>3.0671431612318721E-3</c:v>
                </c:pt>
                <c:pt idx="539">
                  <c:v>3.0675832886937096E-3</c:v>
                </c:pt>
                <c:pt idx="540">
                  <c:v>3.067977799925212E-3</c:v>
                </c:pt>
                <c:pt idx="541">
                  <c:v>3.0683270538110919E-3</c:v>
                </c:pt>
                <c:pt idx="542">
                  <c:v>3.0686314070908407E-3</c:v>
                </c:pt>
                <c:pt idx="543">
                  <c:v>3.0688912143701638E-3</c:v>
                </c:pt>
                <c:pt idx="544">
                  <c:v>3.0691068281323551E-3</c:v>
                </c:pt>
                <c:pt idx="545">
                  <c:v>3.0692785987496232E-3</c:v>
                </c:pt>
                <c:pt idx="546">
                  <c:v>3.0694068744943552E-3</c:v>
                </c:pt>
                <c:pt idx="547">
                  <c:v>3.0694920015503233E-3</c:v>
                </c:pt>
                <c:pt idx="548">
                  <c:v>3.0695343240238395E-3</c:v>
                </c:pt>
                <c:pt idx="549">
                  <c:v>3.0695341839548501E-3</c:v>
                </c:pt>
                <c:pt idx="550">
                  <c:v>3.0694919213279789E-3</c:v>
                </c:pt>
                <c:pt idx="551">
                  <c:v>3.0694078740835084E-3</c:v>
                </c:pt>
                <c:pt idx="552">
                  <c:v>3.0692823781283164E-3</c:v>
                </c:pt>
                <c:pt idx="553">
                  <c:v>3.0691157673467455E-3</c:v>
                </c:pt>
                <c:pt idx="554">
                  <c:v>3.0689083736114308E-3</c:v>
                </c:pt>
                <c:pt idx="555">
                  <c:v>3.068660526794058E-3</c:v>
                </c:pt>
                <c:pt idx="556">
                  <c:v>3.0683725547760846E-3</c:v>
                </c:pt>
                <c:pt idx="557">
                  <c:v>3.068044783459397E-3</c:v>
                </c:pt>
                <c:pt idx="558">
                  <c:v>3.0676775367769107E-3</c:v>
                </c:pt>
                <c:pt idx="559">
                  <c:v>3.0672099020392254E-3</c:v>
                </c:pt>
                <c:pt idx="560">
                  <c:v>3.0667591469887285E-3</c:v>
                </c:pt>
                <c:pt idx="561">
                  <c:v>3.0662699219463955E-3</c:v>
                </c:pt>
                <c:pt idx="562">
                  <c:v>3.0657425427998222E-3</c:v>
                </c:pt>
                <c:pt idx="563">
                  <c:v>3.0651773235213452E-3</c:v>
                </c:pt>
                <c:pt idx="564">
                  <c:v>3.0645745761783247E-3</c:v>
                </c:pt>
                <c:pt idx="565">
                  <c:v>3.0639346109433765E-3</c:v>
                </c:pt>
                <c:pt idx="566">
                  <c:v>3.0632577361045504E-3</c:v>
                </c:pt>
                <c:pt idx="567">
                  <c:v>3.0625442580754581E-3</c:v>
                </c:pt>
                <c:pt idx="568">
                  <c:v>3.0617944814053523E-3</c:v>
                </c:pt>
                <c:pt idx="569">
                  <c:v>3.0610087087891524E-3</c:v>
                </c:pt>
                <c:pt idx="570">
                  <c:v>3.0601872410774208E-3</c:v>
                </c:pt>
                <c:pt idx="571">
                  <c:v>3.0593303772862889E-3</c:v>
                </c:pt>
                <c:pt idx="572">
                  <c:v>3.0584384146073347E-3</c:v>
                </c:pt>
                <c:pt idx="573">
                  <c:v>3.0575116484174059E-3</c:v>
                </c:pt>
                <c:pt idx="574">
                  <c:v>3.056550372288401E-3</c:v>
                </c:pt>
                <c:pt idx="575">
                  <c:v>3.0555548779969939E-3</c:v>
                </c:pt>
                <c:pt idx="576">
                  <c:v>3.0545254555343145E-3</c:v>
                </c:pt>
                <c:pt idx="577">
                  <c:v>3.0534623931155764E-3</c:v>
                </c:pt>
                <c:pt idx="578">
                  <c:v>3.0523659771896625E-3</c:v>
                </c:pt>
                <c:pt idx="579">
                  <c:v>3.0512364924486514E-3</c:v>
                </c:pt>
                <c:pt idx="580">
                  <c:v>3.0500742218373101E-3</c:v>
                </c:pt>
                <c:pt idx="581">
                  <c:v>3.0488794465625257E-3</c:v>
                </c:pt>
                <c:pt idx="582">
                  <c:v>3.0476524461026983E-3</c:v>
                </c:pt>
                <c:pt idx="583">
                  <c:v>3.0463934982170805E-3</c:v>
                </c:pt>
                <c:pt idx="584">
                  <c:v>3.0451028789550754E-3</c:v>
                </c:pt>
                <c:pt idx="585">
                  <c:v>3.0437808626654823E-3</c:v>
                </c:pt>
                <c:pt idx="586">
                  <c:v>3.0424277220056999E-3</c:v>
                </c:pt>
                <c:pt idx="587">
                  <c:v>3.0410437279508812E-3</c:v>
                </c:pt>
                <c:pt idx="588">
                  <c:v>3.0396291498030418E-3</c:v>
                </c:pt>
                <c:pt idx="589">
                  <c:v>3.0381842552001225E-3</c:v>
                </c:pt>
                <c:pt idx="590">
                  <c:v>3.036709310125008E-3</c:v>
                </c:pt>
                <c:pt idx="591">
                  <c:v>3.0352045789144963E-3</c:v>
                </c:pt>
                <c:pt idx="592">
                  <c:v>3.033670324268226E-3</c:v>
                </c:pt>
                <c:pt idx="593">
                  <c:v>3.0321068072575582E-3</c:v>
                </c:pt>
                <c:pt idx="594">
                  <c:v>3.0305142873344095E-3</c:v>
                </c:pt>
                <c:pt idx="595">
                  <c:v>3.0288930223400486E-3</c:v>
                </c:pt>
                <c:pt idx="596">
                  <c:v>3.0272432685138368E-3</c:v>
                </c:pt>
                <c:pt idx="597">
                  <c:v>3.0255652805019364E-3</c:v>
                </c:pt>
                <c:pt idx="598">
                  <c:v>3.0238593113659667E-3</c:v>
                </c:pt>
                <c:pt idx="599">
                  <c:v>3.0221256125916186E-3</c:v>
                </c:pt>
                <c:pt idx="600">
                  <c:v>3.0203644340972276E-3</c:v>
                </c:pt>
                <c:pt idx="601">
                  <c:v>3.0185760242422985E-3</c:v>
                </c:pt>
                <c:pt idx="602">
                  <c:v>3.016760629835994E-3</c:v>
                </c:pt>
                <c:pt idx="603">
                  <c:v>3.0149184961455731E-3</c:v>
                </c:pt>
                <c:pt idx="604">
                  <c:v>3.0130498669047922E-3</c:v>
                </c:pt>
                <c:pt idx="605">
                  <c:v>3.0111549843222585E-3</c:v>
                </c:pt>
                <c:pt idx="606">
                  <c:v>3.0092340890897477E-3</c:v>
                </c:pt>
                <c:pt idx="607">
                  <c:v>3.0072874203904728E-3</c:v>
                </c:pt>
                <c:pt idx="608">
                  <c:v>3.0053152159073148E-3</c:v>
                </c:pt>
                <c:pt idx="609">
                  <c:v>3.0033177118310118E-3</c:v>
                </c:pt>
                <c:pt idx="610">
                  <c:v>3.0012951428683029E-3</c:v>
                </c:pt>
                <c:pt idx="611">
                  <c:v>2.9989532429056599E-3</c:v>
                </c:pt>
                <c:pt idx="612">
                  <c:v>2.9968777469587034E-3</c:v>
                </c:pt>
                <c:pt idx="613">
                  <c:v>2.9947779142041812E-3</c:v>
                </c:pt>
                <c:pt idx="614">
                  <c:v>2.9926539732867312E-3</c:v>
                </c:pt>
                <c:pt idx="615">
                  <c:v>2.990506151408241E-3</c:v>
                </c:pt>
                <c:pt idx="616">
                  <c:v>2.9883346743357444E-3</c:v>
                </c:pt>
                <c:pt idx="617">
                  <c:v>2.9861397664092768E-3</c:v>
                </c:pt>
                <c:pt idx="618">
                  <c:v>2.9839216505496906E-3</c:v>
                </c:pt>
                <c:pt idx="619">
                  <c:v>2.9816805482664297E-3</c:v>
                </c:pt>
                <c:pt idx="620">
                  <c:v>2.9794166796652693E-3</c:v>
                </c:pt>
                <c:pt idx="621">
                  <c:v>2.9771302634560098E-3</c:v>
                </c:pt>
                <c:pt idx="622">
                  <c:v>2.9748215169601352E-3</c:v>
                </c:pt>
                <c:pt idx="623">
                  <c:v>2.9724906561184321E-3</c:v>
                </c:pt>
                <c:pt idx="624">
                  <c:v>2.9701378954985701E-3</c:v>
                </c:pt>
                <c:pt idx="625">
                  <c:v>2.9677634483026433E-3</c:v>
                </c:pt>
                <c:pt idx="626">
                  <c:v>2.9639888674753718E-3</c:v>
                </c:pt>
                <c:pt idx="627">
                  <c:v>2.9615596243052992E-3</c:v>
                </c:pt>
                <c:pt idx="628">
                  <c:v>2.9591094449610304E-3</c:v>
                </c:pt>
                <c:pt idx="629">
                  <c:v>2.9566385364969971E-3</c:v>
                </c:pt>
                <c:pt idx="630">
                  <c:v>2.9541471046433758E-3</c:v>
                </c:pt>
                <c:pt idx="631">
                  <c:v>2.9516353538133764E-3</c:v>
                </c:pt>
                <c:pt idx="632">
                  <c:v>2.949103487110501E-3</c:v>
                </c:pt>
                <c:pt idx="633">
                  <c:v>2.9465517063357594E-3</c:v>
                </c:pt>
                <c:pt idx="634">
                  <c:v>2.943980211994851E-3</c:v>
                </c:pt>
                <c:pt idx="635">
                  <c:v>2.9413892033053114E-3</c:v>
                </c:pt>
                <c:pt idx="636">
                  <c:v>2.9387788782036192E-3</c:v>
                </c:pt>
                <c:pt idx="637">
                  <c:v>2.9361494333522671E-3</c:v>
                </c:pt>
                <c:pt idx="638">
                  <c:v>2.9335010641468001E-3</c:v>
                </c:pt>
                <c:pt idx="639">
                  <c:v>2.9308339647228124E-3</c:v>
                </c:pt>
                <c:pt idx="640">
                  <c:v>2.9281483279629131E-3</c:v>
                </c:pt>
                <c:pt idx="641">
                  <c:v>2.9254443455036562E-3</c:v>
                </c:pt>
                <c:pt idx="642">
                  <c:v>2.9227222077424318E-3</c:v>
                </c:pt>
                <c:pt idx="643">
                  <c:v>2.9199821038443244E-3</c:v>
                </c:pt>
                <c:pt idx="644">
                  <c:v>2.9172242217489338E-3</c:v>
                </c:pt>
                <c:pt idx="645">
                  <c:v>2.9144487481771678E-3</c:v>
                </c:pt>
                <c:pt idx="646">
                  <c:v>2.9116558686379901E-3</c:v>
                </c:pt>
                <c:pt idx="647">
                  <c:v>2.9088457674351417E-3</c:v>
                </c:pt>
                <c:pt idx="648">
                  <c:v>2.9060186276738237E-3</c:v>
                </c:pt>
                <c:pt idx="649">
                  <c:v>2.9031746312673506E-3</c:v>
                </c:pt>
                <c:pt idx="650">
                  <c:v>2.9003139589437593E-3</c:v>
                </c:pt>
                <c:pt idx="651">
                  <c:v>2.8974367902523984E-3</c:v>
                </c:pt>
                <c:pt idx="652">
                  <c:v>2.8945433035704724E-3</c:v>
                </c:pt>
                <c:pt idx="653">
                  <c:v>2.8916336761095566E-3</c:v>
                </c:pt>
                <c:pt idx="654">
                  <c:v>2.8887080839220796E-3</c:v>
                </c:pt>
                <c:pt idx="655">
                  <c:v>2.8857667019077707E-3</c:v>
                </c:pt>
                <c:pt idx="656">
                  <c:v>2.8828097038200735E-3</c:v>
                </c:pt>
                <c:pt idx="657">
                  <c:v>2.8798372622725311E-3</c:v>
                </c:pt>
                <c:pt idx="658">
                  <c:v>2.8768495487451321E-3</c:v>
                </c:pt>
                <c:pt idx="659">
                  <c:v>2.8738467335906294E-3</c:v>
                </c:pt>
                <c:pt idx="660">
                  <c:v>2.8708289860408234E-3</c:v>
                </c:pt>
                <c:pt idx="661">
                  <c:v>2.8677964742128133E-3</c:v>
                </c:pt>
                <c:pt idx="662">
                  <c:v>2.8647493651152186E-3</c:v>
                </c:pt>
                <c:pt idx="663">
                  <c:v>2.8616878246543664E-3</c:v>
                </c:pt>
                <c:pt idx="664">
                  <c:v>2.8586120176404472E-3</c:v>
                </c:pt>
                <c:pt idx="665">
                  <c:v>2.8555221077936391E-3</c:v>
                </c:pt>
                <c:pt idx="666">
                  <c:v>2.8524182577501994E-3</c:v>
                </c:pt>
                <c:pt idx="667">
                  <c:v>2.8493006290685303E-3</c:v>
                </c:pt>
                <c:pt idx="668">
                  <c:v>2.8461693822352052E-3</c:v>
                </c:pt>
                <c:pt idx="669">
                  <c:v>2.8430246766709692E-3</c:v>
                </c:pt>
                <c:pt idx="670">
                  <c:v>2.8398666707367096E-3</c:v>
                </c:pt>
                <c:pt idx="671">
                  <c:v>2.8366955217393893E-3</c:v>
                </c:pt>
                <c:pt idx="672">
                  <c:v>2.833511385937959E-3</c:v>
                </c:pt>
                <c:pt idx="673">
                  <c:v>2.8303144185492291E-3</c:v>
                </c:pt>
                <c:pt idx="674">
                  <c:v>2.8271047737537208E-3</c:v>
                </c:pt>
                <c:pt idx="675">
                  <c:v>2.8238826047014779E-3</c:v>
                </c:pt>
                <c:pt idx="676">
                  <c:v>2.8206480635178566E-3</c:v>
                </c:pt>
                <c:pt idx="677">
                  <c:v>2.8174013013092798E-3</c:v>
                </c:pt>
                <c:pt idx="678">
                  <c:v>2.8141424681689658E-3</c:v>
                </c:pt>
                <c:pt idx="679">
                  <c:v>2.8108717131826223E-3</c:v>
                </c:pt>
                <c:pt idx="680">
                  <c:v>2.8075891844341182E-3</c:v>
                </c:pt>
                <c:pt idx="681">
                  <c:v>2.8042950290111195E-3</c:v>
                </c:pt>
                <c:pt idx="682">
                  <c:v>2.8009893930107002E-3</c:v>
                </c:pt>
                <c:pt idx="683">
                  <c:v>2.7976724215449202E-3</c:v>
                </c:pt>
                <c:pt idx="684">
                  <c:v>2.79434425874638E-3</c:v>
                </c:pt>
                <c:pt idx="685">
                  <c:v>2.7910050477737429E-3</c:v>
                </c:pt>
                <c:pt idx="686">
                  <c:v>2.7876549308172281E-3</c:v>
                </c:pt>
                <c:pt idx="687">
                  <c:v>2.7842940491040772E-3</c:v>
                </c:pt>
                <c:pt idx="688">
                  <c:v>2.7809225429039929E-3</c:v>
                </c:pt>
                <c:pt idx="689">
                  <c:v>2.7775405515345487E-3</c:v>
                </c:pt>
                <c:pt idx="690">
                  <c:v>2.7741482133665681E-3</c:v>
                </c:pt>
                <c:pt idx="691">
                  <c:v>2.7707456658294803E-3</c:v>
                </c:pt>
                <c:pt idx="692">
                  <c:v>2.767333045416646E-3</c:v>
                </c:pt>
                <c:pt idx="693">
                  <c:v>2.7639104876906557E-3</c:v>
                </c:pt>
                <c:pt idx="694">
                  <c:v>2.7604781272886018E-3</c:v>
                </c:pt>
                <c:pt idx="695">
                  <c:v>2.7570360979273195E-3</c:v>
                </c:pt>
                <c:pt idx="696">
                  <c:v>2.7535845324086058E-3</c:v>
                </c:pt>
                <c:pt idx="697">
                  <c:v>2.7501235626244077E-3</c:v>
                </c:pt>
                <c:pt idx="698">
                  <c:v>2.7466533195619858E-3</c:v>
                </c:pt>
                <c:pt idx="699">
                  <c:v>2.7431739333090501E-3</c:v>
                </c:pt>
                <c:pt idx="700">
                  <c:v>2.7396855330588665E-3</c:v>
                </c:pt>
                <c:pt idx="701">
                  <c:v>2.736188247115343E-3</c:v>
                </c:pt>
                <c:pt idx="702">
                  <c:v>2.7326822028980844E-3</c:v>
                </c:pt>
                <c:pt idx="703">
                  <c:v>2.7291675269474221E-3</c:v>
                </c:pt>
                <c:pt idx="704">
                  <c:v>2.7256443449294177E-3</c:v>
                </c:pt>
                <c:pt idx="705">
                  <c:v>2.722112781640842E-3</c:v>
                </c:pt>
                <c:pt idx="706">
                  <c:v>2.7185729610141249E-3</c:v>
                </c:pt>
                <c:pt idx="707">
                  <c:v>2.7150250061222852E-3</c:v>
                </c:pt>
                <c:pt idx="708">
                  <c:v>2.7114690391838274E-3</c:v>
                </c:pt>
                <c:pt idx="709">
                  <c:v>2.7079051815676195E-3</c:v>
                </c:pt>
                <c:pt idx="710">
                  <c:v>2.7043335537977409E-3</c:v>
                </c:pt>
                <c:pt idx="711">
                  <c:v>2.700754275558308E-3</c:v>
                </c:pt>
                <c:pt idx="712">
                  <c:v>2.697167465698275E-3</c:v>
                </c:pt>
                <c:pt idx="713">
                  <c:v>2.6935732422362049E-3</c:v>
                </c:pt>
                <c:pt idx="714">
                  <c:v>2.6899717223650222E-3</c:v>
                </c:pt>
                <c:pt idx="715">
                  <c:v>2.6863630224567355E-3</c:v>
                </c:pt>
                <c:pt idx="716">
                  <c:v>2.6827472580671411E-3</c:v>
                </c:pt>
                <c:pt idx="717">
                  <c:v>2.679124543940494E-3</c:v>
                </c:pt>
                <c:pt idx="718">
                  <c:v>2.6754949940141627E-3</c:v>
                </c:pt>
                <c:pt idx="719">
                  <c:v>2.6718587214232554E-3</c:v>
                </c:pt>
                <c:pt idx="720">
                  <c:v>2.6682158385052217E-3</c:v>
                </c:pt>
                <c:pt idx="721">
                  <c:v>2.6645664568044351E-3</c:v>
                </c:pt>
                <c:pt idx="722">
                  <c:v>2.6609106870767434E-3</c:v>
                </c:pt>
                <c:pt idx="723">
                  <c:v>2.6572486392940024E-3</c:v>
                </c:pt>
                <c:pt idx="724">
                  <c:v>2.6535804226485837E-3</c:v>
                </c:pt>
                <c:pt idx="725">
                  <c:v>2.6499061455578579E-3</c:v>
                </c:pt>
                <c:pt idx="726">
                  <c:v>2.6462259156686567E-3</c:v>
                </c:pt>
                <c:pt idx="727">
                  <c:v>2.6425398398617064E-3</c:v>
                </c:pt>
                <c:pt idx="728">
                  <c:v>2.6388480242560486E-3</c:v>
                </c:pt>
                <c:pt idx="729">
                  <c:v>2.6351505742134218E-3</c:v>
                </c:pt>
                <c:pt idx="730">
                  <c:v>2.6314475943426409E-3</c:v>
                </c:pt>
                <c:pt idx="731">
                  <c:v>2.6277391885039308E-3</c:v>
                </c:pt>
                <c:pt idx="732">
                  <c:v>2.6240254598132594E-3</c:v>
                </c:pt>
                <c:pt idx="733">
                  <c:v>2.6203065106466272E-3</c:v>
                </c:pt>
                <c:pt idx="734">
                  <c:v>2.6165824426443544E-3</c:v>
                </c:pt>
                <c:pt idx="735">
                  <c:v>2.6128533567153275E-3</c:v>
                </c:pt>
                <c:pt idx="736">
                  <c:v>2.6091193530412386E-3</c:v>
                </c:pt>
                <c:pt idx="737">
                  <c:v>2.6053805310807883E-3</c:v>
                </c:pt>
                <c:pt idx="738">
                  <c:v>2.6016369895738838E-3</c:v>
                </c:pt>
                <c:pt idx="739">
                  <c:v>2.5978888265457949E-3</c:v>
                </c:pt>
                <c:pt idx="740">
                  <c:v>2.5941361393113072E-3</c:v>
                </c:pt>
                <c:pt idx="741">
                  <c:v>2.5903790244788377E-3</c:v>
                </c:pt>
                <c:pt idx="742">
                  <c:v>2.5866175779545408E-3</c:v>
                </c:pt>
                <c:pt idx="743">
                  <c:v>2.5828518949463863E-3</c:v>
                </c:pt>
                <c:pt idx="744">
                  <c:v>2.5790820699682169E-3</c:v>
                </c:pt>
                <c:pt idx="745">
                  <c:v>2.5753081968437849E-3</c:v>
                </c:pt>
                <c:pt idx="746">
                  <c:v>2.5715303687107705E-3</c:v>
                </c:pt>
                <c:pt idx="747">
                  <c:v>2.5677486780247721E-3</c:v>
                </c:pt>
                <c:pt idx="748">
                  <c:v>2.5639632165632828E-3</c:v>
                </c:pt>
                <c:pt idx="749">
                  <c:v>2.560174075429641E-3</c:v>
                </c:pt>
                <c:pt idx="750">
                  <c:v>2.5563813450569651E-3</c:v>
                </c:pt>
                <c:pt idx="751">
                  <c:v>2.5525851152120595E-3</c:v>
                </c:pt>
                <c:pt idx="752">
                  <c:v>2.5487854749993112E-3</c:v>
                </c:pt>
                <c:pt idx="753">
                  <c:v>2.5449825128645554E-3</c:v>
                </c:pt>
                <c:pt idx="754">
                  <c:v>2.5411763165989264E-3</c:v>
                </c:pt>
                <c:pt idx="755">
                  <c:v>2.5373669733426865E-3</c:v>
                </c:pt>
                <c:pt idx="756">
                  <c:v>2.5335545695890369E-3</c:v>
                </c:pt>
                <c:pt idx="757">
                  <c:v>2.5297391911879041E-3</c:v>
                </c:pt>
                <c:pt idx="758">
                  <c:v>2.525920923349711E-3</c:v>
                </c:pt>
                <c:pt idx="759">
                  <c:v>2.5220998506491239E-3</c:v>
                </c:pt>
                <c:pt idx="760">
                  <c:v>2.5182760570287852E-3</c:v>
                </c:pt>
                <c:pt idx="761">
                  <c:v>2.5144496258030203E-3</c:v>
                </c:pt>
                <c:pt idx="762">
                  <c:v>2.510620639661528E-3</c:v>
                </c:pt>
                <c:pt idx="763">
                  <c:v>2.5067891806730518E-3</c:v>
                </c:pt>
                <c:pt idx="764">
                  <c:v>2.5029553302890312E-3</c:v>
                </c:pt>
                <c:pt idx="765">
                  <c:v>2.4991191693472339E-3</c:v>
                </c:pt>
                <c:pt idx="766">
                  <c:v>2.4952807780753666E-3</c:v>
                </c:pt>
                <c:pt idx="767">
                  <c:v>2.4914402360946704E-3</c:v>
                </c:pt>
                <c:pt idx="768">
                  <c:v>2.4875976224234954E-3</c:v>
                </c:pt>
                <c:pt idx="769">
                  <c:v>2.483753015480854E-3</c:v>
                </c:pt>
                <c:pt idx="770">
                  <c:v>2.4799064930899621E-3</c:v>
                </c:pt>
                <c:pt idx="771">
                  <c:v>2.4760581324817523E-3</c:v>
                </c:pt>
                <c:pt idx="772">
                  <c:v>2.4722080102983772E-3</c:v>
                </c:pt>
                <c:pt idx="773">
                  <c:v>2.4683562025966874E-3</c:v>
                </c:pt>
                <c:pt idx="774">
                  <c:v>2.464502784851697E-3</c:v>
                </c:pt>
                <c:pt idx="775">
                  <c:v>2.4606478319600241E-3</c:v>
                </c:pt>
                <c:pt idx="776">
                  <c:v>2.45679141824332E-3</c:v>
                </c:pt>
                <c:pt idx="777">
                  <c:v>2.4529336174516744E-3</c:v>
                </c:pt>
                <c:pt idx="778">
                  <c:v>2.4490745027670071E-3</c:v>
                </c:pt>
                <c:pt idx="779">
                  <c:v>2.445214146806437E-3</c:v>
                </c:pt>
                <c:pt idx="780">
                  <c:v>2.4413526216256385E-3</c:v>
                </c:pt>
                <c:pt idx="781">
                  <c:v>2.437489998722175E-3</c:v>
                </c:pt>
                <c:pt idx="782">
                  <c:v>2.4336263490388186E-3</c:v>
                </c:pt>
                <c:pt idx="783">
                  <c:v>2.4297617429668498E-3</c:v>
                </c:pt>
                <c:pt idx="784">
                  <c:v>2.4258962503493414E-3</c:v>
                </c:pt>
                <c:pt idx="785">
                  <c:v>2.4220299404844217E-3</c:v>
                </c:pt>
                <c:pt idx="786">
                  <c:v>2.4181628821285245E-3</c:v>
                </c:pt>
                <c:pt idx="787">
                  <c:v>2.4142951434996209E-3</c:v>
                </c:pt>
                <c:pt idx="788">
                  <c:v>2.4104267922804303E-3</c:v>
                </c:pt>
                <c:pt idx="789">
                  <c:v>2.4065578956216178E-3</c:v>
                </c:pt>
                <c:pt idx="790">
                  <c:v>2.4026885201449744E-3</c:v>
                </c:pt>
                <c:pt idx="791">
                  <c:v>2.398818731946578E-3</c:v>
                </c:pt>
                <c:pt idx="792">
                  <c:v>2.3949485965999418E-3</c:v>
                </c:pt>
                <c:pt idx="793">
                  <c:v>2.3910781791591403E-3</c:v>
                </c:pt>
                <c:pt idx="794">
                  <c:v>2.3872075441619223E-3</c:v>
                </c:pt>
                <c:pt idx="795">
                  <c:v>2.3833367556328065E-3</c:v>
                </c:pt>
                <c:pt idx="796">
                  <c:v>2.3794658770861618E-3</c:v>
                </c:pt>
                <c:pt idx="797">
                  <c:v>2.3755949715292685E-3</c:v>
                </c:pt>
                <c:pt idx="798">
                  <c:v>2.371724101465363E-3</c:v>
                </c:pt>
                <c:pt idx="799">
                  <c:v>2.3678533288966725E-3</c:v>
                </c:pt>
                <c:pt idx="800">
                  <c:v>2.3639827153274233E-3</c:v>
                </c:pt>
                <c:pt idx="801">
                  <c:v>2.3601123217668425E-3</c:v>
                </c:pt>
                <c:pt idx="802">
                  <c:v>2.3562422087321372E-3</c:v>
                </c:pt>
                <c:pt idx="803">
                  <c:v>2.3523724362514604E-3</c:v>
                </c:pt>
                <c:pt idx="804">
                  <c:v>2.3485030638668632E-3</c:v>
                </c:pt>
                <c:pt idx="805">
                  <c:v>2.3446341506372249E-3</c:v>
                </c:pt>
                <c:pt idx="806">
                  <c:v>2.3407657551411738E-3</c:v>
                </c:pt>
                <c:pt idx="807">
                  <c:v>2.3368979354799905E-3</c:v>
                </c:pt>
                <c:pt idx="808">
                  <c:v>2.3330307492804912E-3</c:v>
                </c:pt>
                <c:pt idx="809">
                  <c:v>2.3291642536979037E-3</c:v>
                </c:pt>
                <c:pt idx="810">
                  <c:v>2.3252985054187211E-3</c:v>
                </c:pt>
                <c:pt idx="811">
                  <c:v>2.3214335606635437E-3</c:v>
                </c:pt>
                <c:pt idx="812">
                  <c:v>2.3175694751899024E-3</c:v>
                </c:pt>
                <c:pt idx="813">
                  <c:v>2.3137063042950718E-3</c:v>
                </c:pt>
                <c:pt idx="814">
                  <c:v>2.3098441028188651E-3</c:v>
                </c:pt>
                <c:pt idx="815">
                  <c:v>2.3059829251464129E-3</c:v>
                </c:pt>
                <c:pt idx="816">
                  <c:v>2.3021228252109293E-3</c:v>
                </c:pt>
                <c:pt idx="817">
                  <c:v>2.2982638564964641E-3</c:v>
                </c:pt>
                <c:pt idx="818">
                  <c:v>2.2944060720406336E-3</c:v>
                </c:pt>
                <c:pt idx="819">
                  <c:v>2.2899986930794819E-3</c:v>
                </c:pt>
                <c:pt idx="820">
                  <c:v>2.2861436228570741E-3</c:v>
                </c:pt>
                <c:pt idx="821">
                  <c:v>2.2822899007068891E-3</c:v>
                </c:pt>
                <c:pt idx="822">
                  <c:v>2.2784375778458718E-3</c:v>
                </c:pt>
                <c:pt idx="823">
                  <c:v>2.2745867050583766E-3</c:v>
                </c:pt>
                <c:pt idx="824">
                  <c:v>2.2707373326988113E-3</c:v>
                </c:pt>
                <c:pt idx="825">
                  <c:v>2.2668895106942727E-3</c:v>
                </c:pt>
                <c:pt idx="826">
                  <c:v>2.2630432885471603E-3</c:v>
                </c:pt>
                <c:pt idx="827">
                  <c:v>2.2591987153377825E-3</c:v>
                </c:pt>
                <c:pt idx="828">
                  <c:v>2.255355839726947E-3</c:v>
                </c:pt>
                <c:pt idx="829">
                  <c:v>2.2515147099585351E-3</c:v>
                </c:pt>
                <c:pt idx="830">
                  <c:v>2.2476753738620648E-3</c:v>
                </c:pt>
                <c:pt idx="831">
                  <c:v>2.2438378788552367E-3</c:v>
                </c:pt>
                <c:pt idx="832">
                  <c:v>2.2400022719464706E-3</c:v>
                </c:pt>
                <c:pt idx="833">
                  <c:v>2.2361685997374266E-3</c:v>
                </c:pt>
                <c:pt idx="834">
                  <c:v>2.2323369084255086E-3</c:v>
                </c:pt>
                <c:pt idx="835">
                  <c:v>2.2285072438063599E-3</c:v>
                </c:pt>
                <c:pt idx="836">
                  <c:v>2.2246796512763439E-3</c:v>
                </c:pt>
                <c:pt idx="837">
                  <c:v>2.2203078547727503E-3</c:v>
                </c:pt>
                <c:pt idx="838">
                  <c:v>2.2164848534570506E-3</c:v>
                </c:pt>
                <c:pt idx="839">
                  <c:v>2.2126640643328126E-3</c:v>
                </c:pt>
                <c:pt idx="840">
                  <c:v>2.2088455311683615E-3</c:v>
                </c:pt>
                <c:pt idx="841">
                  <c:v>2.2050292973452858E-3</c:v>
                </c:pt>
                <c:pt idx="842">
                  <c:v>2.2012154058608313E-3</c:v>
                </c:pt>
                <c:pt idx="843">
                  <c:v>2.1974038993302918E-3</c:v>
                </c:pt>
                <c:pt idx="844">
                  <c:v>2.1935948199893786E-3</c:v>
                </c:pt>
                <c:pt idx="845">
                  <c:v>2.1897882096965807E-3</c:v>
                </c:pt>
                <c:pt idx="846">
                  <c:v>2.1859841099355123E-3</c:v>
                </c:pt>
                <c:pt idx="847">
                  <c:v>2.1821825618172442E-3</c:v>
                </c:pt>
                <c:pt idx="848">
                  <c:v>2.1783836060826288E-3</c:v>
                </c:pt>
                <c:pt idx="849">
                  <c:v>2.1745872831046061E-3</c:v>
                </c:pt>
                <c:pt idx="850">
                  <c:v>2.1707936328905003E-3</c:v>
                </c:pt>
                <c:pt idx="851">
                  <c:v>2.1670026950843047E-3</c:v>
                </c:pt>
                <c:pt idx="852">
                  <c:v>2.1632145089689513E-3</c:v>
                </c:pt>
                <c:pt idx="853">
                  <c:v>2.1594291134685688E-3</c:v>
                </c:pt>
                <c:pt idx="854">
                  <c:v>2.1556465471507329E-3</c:v>
                </c:pt>
                <c:pt idx="855">
                  <c:v>2.1518668482286962E-3</c:v>
                </c:pt>
                <c:pt idx="856">
                  <c:v>2.1480900545636124E-3</c:v>
                </c:pt>
                <c:pt idx="857">
                  <c:v>2.1443162036667461E-3</c:v>
                </c:pt>
                <c:pt idx="858">
                  <c:v>2.1405453327016698E-3</c:v>
                </c:pt>
                <c:pt idx="859">
                  <c:v>2.1367774784864508E-3</c:v>
                </c:pt>
                <c:pt idx="860">
                  <c:v>2.1330126774958252E-3</c:v>
                </c:pt>
                <c:pt idx="861">
                  <c:v>2.1292509658633581E-3</c:v>
                </c:pt>
                <c:pt idx="862">
                  <c:v>2.1254923793835962E-3</c:v>
                </c:pt>
                <c:pt idx="863">
                  <c:v>2.1217369535142042E-3</c:v>
                </c:pt>
                <c:pt idx="864">
                  <c:v>2.1179847233780925E-3</c:v>
                </c:pt>
                <c:pt idx="865">
                  <c:v>2.1142357237655322E-3</c:v>
                </c:pt>
                <c:pt idx="866">
                  <c:v>2.1104899891362596E-3</c:v>
                </c:pt>
                <c:pt idx="867">
                  <c:v>2.1067475536215657E-3</c:v>
                </c:pt>
                <c:pt idx="868">
                  <c:v>2.103008451026379E-3</c:v>
                </c:pt>
                <c:pt idx="869">
                  <c:v>2.0992727148313336E-3</c:v>
                </c:pt>
                <c:pt idx="870">
                  <c:v>2.0955403781948278E-3</c:v>
                </c:pt>
                <c:pt idx="871">
                  <c:v>2.091279055445215E-3</c:v>
                </c:pt>
                <c:pt idx="872">
                  <c:v>2.0875541137466117E-3</c:v>
                </c:pt>
                <c:pt idx="873">
                  <c:v>2.0838326737436029E-3</c:v>
                </c:pt>
                <c:pt idx="874">
                  <c:v>2.0801147672812829E-3</c:v>
                </c:pt>
                <c:pt idx="875">
                  <c:v>2.0764004258929164E-3</c:v>
                </c:pt>
                <c:pt idx="876">
                  <c:v>2.0726896808019261E-3</c:v>
                </c:pt>
                <c:pt idx="877">
                  <c:v>2.0689825629238716E-3</c:v>
                </c:pt>
                <c:pt idx="878">
                  <c:v>2.0652791028684166E-3</c:v>
                </c:pt>
                <c:pt idx="879">
                  <c:v>2.061579330941287E-3</c:v>
                </c:pt>
                <c:pt idx="880">
                  <c:v>2.0578832771462148E-3</c:v>
                </c:pt>
                <c:pt idx="881">
                  <c:v>2.0541909711868749E-3</c:v>
                </c:pt>
                <c:pt idx="882">
                  <c:v>2.0505024424688073E-3</c:v>
                </c:pt>
                <c:pt idx="883">
                  <c:v>2.0468177201013352E-3</c:v>
                </c:pt>
                <c:pt idx="884">
                  <c:v>2.043136832899463E-3</c:v>
                </c:pt>
                <c:pt idx="885">
                  <c:v>2.0394598093857732E-3</c:v>
                </c:pt>
                <c:pt idx="886">
                  <c:v>2.0357866777923075E-3</c:v>
                </c:pt>
                <c:pt idx="887">
                  <c:v>2.0300225442392407E-3</c:v>
                </c:pt>
                <c:pt idx="888">
                  <c:v>2.0263595480628335E-3</c:v>
                </c:pt>
                <c:pt idx="889">
                  <c:v>2.0227005422918855E-3</c:v>
                </c:pt>
                <c:pt idx="890">
                  <c:v>2.0190455538539333E-3</c:v>
                </c:pt>
                <c:pt idx="891">
                  <c:v>2.0153946093962719E-3</c:v>
                </c:pt>
                <c:pt idx="892">
                  <c:v>2.0117477352877685E-3</c:v>
                </c:pt>
                <c:pt idx="893">
                  <c:v>2.0081049576206678E-3</c:v>
                </c:pt>
                <c:pt idx="894">
                  <c:v>2.0044663022123878E-3</c:v>
                </c:pt>
                <c:pt idx="895">
                  <c:v>2.0008317946073034E-3</c:v>
                </c:pt>
                <c:pt idx="896">
                  <c:v>1.9972014600785231E-3</c:v>
                </c:pt>
                <c:pt idx="897">
                  <c:v>1.9935753236296522E-3</c:v>
                </c:pt>
                <c:pt idx="898">
                  <c:v>1.9899534099965519E-3</c:v>
                </c:pt>
                <c:pt idx="899">
                  <c:v>1.9863357436490795E-3</c:v>
                </c:pt>
                <c:pt idx="900">
                  <c:v>1.9827223487928298E-3</c:v>
                </c:pt>
                <c:pt idx="901">
                  <c:v>1.9791132493708593E-3</c:v>
                </c:pt>
                <c:pt idx="902">
                  <c:v>1.9755084690654015E-3</c:v>
                </c:pt>
                <c:pt idx="903">
                  <c:v>1.9719080312995763E-3</c:v>
                </c:pt>
                <c:pt idx="904">
                  <c:v>1.968311959239087E-3</c:v>
                </c:pt>
                <c:pt idx="905">
                  <c:v>1.9647202757939091E-3</c:v>
                </c:pt>
                <c:pt idx="906">
                  <c:v>1.9611330036199684E-3</c:v>
                </c:pt>
                <c:pt idx="907">
                  <c:v>1.9575501651208096E-3</c:v>
                </c:pt>
                <c:pt idx="908">
                  <c:v>1.9539717824492591E-3</c:v>
                </c:pt>
                <c:pt idx="909">
                  <c:v>1.9503978775090749E-3</c:v>
                </c:pt>
                <c:pt idx="910">
                  <c:v>1.9468284719565856E-3</c:v>
                </c:pt>
                <c:pt idx="911">
                  <c:v>1.9432635872023291E-3</c:v>
                </c:pt>
                <c:pt idx="912">
                  <c:v>1.9397032444126681E-3</c:v>
                </c:pt>
                <c:pt idx="913">
                  <c:v>1.9361474645114124E-3</c:v>
                </c:pt>
                <c:pt idx="914">
                  <c:v>1.9325962681814184E-3</c:v>
                </c:pt>
                <c:pt idx="915">
                  <c:v>1.9290496758661907E-3</c:v>
                </c:pt>
                <c:pt idx="916">
                  <c:v>1.9255077077714611E-3</c:v>
                </c:pt>
                <c:pt idx="917">
                  <c:v>1.9219703838667785E-3</c:v>
                </c:pt>
                <c:pt idx="918">
                  <c:v>1.9184377238870699E-3</c:v>
                </c:pt>
                <c:pt idx="919">
                  <c:v>1.9149097473342052E-3</c:v>
                </c:pt>
                <c:pt idx="920">
                  <c:v>1.9113864734785465E-3</c:v>
                </c:pt>
                <c:pt idx="921">
                  <c:v>1.9078679213604976E-3</c:v>
                </c:pt>
                <c:pt idx="922">
                  <c:v>1.9043541097920314E-3</c:v>
                </c:pt>
                <c:pt idx="923">
                  <c:v>1.9008450573582197E-3</c:v>
                </c:pt>
                <c:pt idx="924">
                  <c:v>1.8973407824187534E-3</c:v>
                </c:pt>
                <c:pt idx="925">
                  <c:v>1.8938413031094462E-3</c:v>
                </c:pt>
                <c:pt idx="926">
                  <c:v>1.8903466373437405E-3</c:v>
                </c:pt>
                <c:pt idx="927">
                  <c:v>1.8868568028141946E-3</c:v>
                </c:pt>
                <c:pt idx="928">
                  <c:v>1.8833718169939716E-3</c:v>
                </c:pt>
                <c:pt idx="929">
                  <c:v>1.8798916971383096E-3</c:v>
                </c:pt>
                <c:pt idx="930">
                  <c:v>1.8764164602859948E-3</c:v>
                </c:pt>
                <c:pt idx="931">
                  <c:v>1.8729461232608146E-3</c:v>
                </c:pt>
                <c:pt idx="932">
                  <c:v>1.8694807026730124E-3</c:v>
                </c:pt>
                <c:pt idx="933">
                  <c:v>1.8660202149207278E-3</c:v>
                </c:pt>
                <c:pt idx="934">
                  <c:v>1.8625646761914329E-3</c:v>
                </c:pt>
                <c:pt idx="935">
                  <c:v>1.8591141024633571E-3</c:v>
                </c:pt>
                <c:pt idx="936">
                  <c:v>1.8556685095069041E-3</c:v>
                </c:pt>
                <c:pt idx="937">
                  <c:v>1.8522279128860663E-3</c:v>
                </c:pt>
                <c:pt idx="938">
                  <c:v>1.8487923279598222E-3</c:v>
                </c:pt>
                <c:pt idx="939">
                  <c:v>1.8453617698835352E-3</c:v>
                </c:pt>
                <c:pt idx="940">
                  <c:v>1.8419362536103352E-3</c:v>
                </c:pt>
                <c:pt idx="941">
                  <c:v>1.8385157938925019E-3</c:v>
                </c:pt>
                <c:pt idx="942">
                  <c:v>1.8351004052828321E-3</c:v>
                </c:pt>
                <c:pt idx="943">
                  <c:v>1.8316901021360062E-3</c:v>
                </c:pt>
                <c:pt idx="944">
                  <c:v>1.8282848986099377E-3</c:v>
                </c:pt>
                <c:pt idx="945">
                  <c:v>1.8248848086671286E-3</c:v>
                </c:pt>
                <c:pt idx="946">
                  <c:v>1.8214898460760013E-3</c:v>
                </c:pt>
                <c:pt idx="947">
                  <c:v>1.8181000244122379E-3</c:v>
                </c:pt>
                <c:pt idx="948">
                  <c:v>1.8147153570601E-3</c:v>
                </c:pt>
                <c:pt idx="949">
                  <c:v>1.8113358572137486E-3</c:v>
                </c:pt>
                <c:pt idx="950">
                  <c:v>1.8079615378785528E-3</c:v>
                </c:pt>
                <c:pt idx="951">
                  <c:v>1.8045924118723932E-3</c:v>
                </c:pt>
                <c:pt idx="952">
                  <c:v>1.8012284918269552E-3</c:v>
                </c:pt>
                <c:pt idx="953">
                  <c:v>1.7978697901890176E-3</c:v>
                </c:pt>
                <c:pt idx="954">
                  <c:v>1.7945163192217336E-3</c:v>
                </c:pt>
                <c:pt idx="955">
                  <c:v>1.7911680910059004E-3</c:v>
                </c:pt>
                <c:pt idx="956">
                  <c:v>1.7878251174412302E-3</c:v>
                </c:pt>
                <c:pt idx="957">
                  <c:v>1.7844874102476019E-3</c:v>
                </c:pt>
                <c:pt idx="958">
                  <c:v>1.78115498096632E-3</c:v>
                </c:pt>
                <c:pt idx="959">
                  <c:v>1.7778278409613514E-3</c:v>
                </c:pt>
                <c:pt idx="960">
                  <c:v>1.7745060014205676E-3</c:v>
                </c:pt>
                <c:pt idx="961">
                  <c:v>1.7711894733569715E-3</c:v>
                </c:pt>
                <c:pt idx="962">
                  <c:v>1.7678782676099239E-3</c:v>
                </c:pt>
                <c:pt idx="963">
                  <c:v>1.7645723948463538E-3</c:v>
                </c:pt>
                <c:pt idx="964">
                  <c:v>1.7612718655619724E-3</c:v>
                </c:pt>
                <c:pt idx="965">
                  <c:v>1.757976690082473E-3</c:v>
                </c:pt>
                <c:pt idx="966">
                  <c:v>1.7546868785647271E-3</c:v>
                </c:pt>
                <c:pt idx="967">
                  <c:v>1.7514024409979695E-3</c:v>
                </c:pt>
                <c:pt idx="968">
                  <c:v>1.7481233872049854E-3</c:v>
                </c:pt>
                <c:pt idx="969">
                  <c:v>1.7448497268432793E-3</c:v>
                </c:pt>
                <c:pt idx="970">
                  <c:v>1.7415814694062464E-3</c:v>
                </c:pt>
                <c:pt idx="971">
                  <c:v>1.7383186242243341E-3</c:v>
                </c:pt>
                <c:pt idx="972">
                  <c:v>1.7350612004661927E-3</c:v>
                </c:pt>
                <c:pt idx="973">
                  <c:v>1.7318092071398291E-3</c:v>
                </c:pt>
                <c:pt idx="974">
                  <c:v>1.7285626530937413E-3</c:v>
                </c:pt>
                <c:pt idx="975">
                  <c:v>1.7253215470180603E-3</c:v>
                </c:pt>
                <c:pt idx="976">
                  <c:v>1.7220858974456724E-3</c:v>
                </c:pt>
                <c:pt idx="977">
                  <c:v>1.7188557127533442E-3</c:v>
                </c:pt>
                <c:pt idx="978">
                  <c:v>1.7156310011628363E-3</c:v>
                </c:pt>
                <c:pt idx="979">
                  <c:v>1.7124117707420124E-3</c:v>
                </c:pt>
                <c:pt idx="980">
                  <c:v>1.7091980294059437E-3</c:v>
                </c:pt>
                <c:pt idx="981">
                  <c:v>1.7059897849180002E-3</c:v>
                </c:pt>
                <c:pt idx="982">
                  <c:v>1.7027870448909459E-3</c:v>
                </c:pt>
                <c:pt idx="983">
                  <c:v>1.699589816788017E-3</c:v>
                </c:pt>
                <c:pt idx="984">
                  <c:v>1.6963981079240039E-3</c:v>
                </c:pt>
                <c:pt idx="985">
                  <c:v>1.6932119254663182E-3</c:v>
                </c:pt>
                <c:pt idx="986">
                  <c:v>1.6900312764360601E-3</c:v>
                </c:pt>
                <c:pt idx="987">
                  <c:v>1.6868561677090732E-3</c:v>
                </c:pt>
                <c:pt idx="988">
                  <c:v>1.6836866060170024E-3</c:v>
                </c:pt>
                <c:pt idx="989">
                  <c:v>1.6805225979483352E-3</c:v>
                </c:pt>
                <c:pt idx="990">
                  <c:v>1.677364149949445E-3</c:v>
                </c:pt>
                <c:pt idx="991">
                  <c:v>1.6742112683256214E-3</c:v>
                </c:pt>
                <c:pt idx="992">
                  <c:v>1.6710639592421046E-3</c:v>
                </c:pt>
                <c:pt idx="993">
                  <c:v>1.6679222287251001E-3</c:v>
                </c:pt>
                <c:pt idx="994">
                  <c:v>1.6647860826628025E-3</c:v>
                </c:pt>
                <c:pt idx="995">
                  <c:v>1.6616555268063981E-3</c:v>
                </c:pt>
                <c:pt idx="996">
                  <c:v>1.6585305667710763E-3</c:v>
                </c:pt>
                <c:pt idx="997">
                  <c:v>1.6554112080370228E-3</c:v>
                </c:pt>
                <c:pt idx="998">
                  <c:v>1.6522974559504164E-3</c:v>
                </c:pt>
                <c:pt idx="999">
                  <c:v>1.6491893157244129E-3</c:v>
                </c:pt>
                <c:pt idx="1000">
                  <c:v>1.6460867924401267E-3</c:v>
                </c:pt>
                <c:pt idx="1001">
                  <c:v>1.642989891047609E-3</c:v>
                </c:pt>
                <c:pt idx="1002">
                  <c:v>1.6398986163668138E-3</c:v>
                </c:pt>
                <c:pt idx="1003">
                  <c:v>1.6368129730885647E-3</c:v>
                </c:pt>
                <c:pt idx="1004">
                  <c:v>1.6337329657755118E-3</c:v>
                </c:pt>
                <c:pt idx="1005">
                  <c:v>1.6306585988630855E-3</c:v>
                </c:pt>
                <c:pt idx="1006">
                  <c:v>1.6275898766604422E-3</c:v>
                </c:pt>
                <c:pt idx="1007">
                  <c:v>1.6245268033514087E-3</c:v>
                </c:pt>
                <c:pt idx="1008">
                  <c:v>1.6214693829954148E-3</c:v>
                </c:pt>
                <c:pt idx="1009">
                  <c:v>1.6184176195284286E-3</c:v>
                </c:pt>
                <c:pt idx="1010">
                  <c:v>1.6153715167638756E-3</c:v>
                </c:pt>
                <c:pt idx="1011">
                  <c:v>1.6123310783935645E-3</c:v>
                </c:pt>
                <c:pt idx="1012">
                  <c:v>1.6092963079885974E-3</c:v>
                </c:pt>
                <c:pt idx="1013">
                  <c:v>1.6062672090002817E-3</c:v>
                </c:pt>
                <c:pt idx="1014">
                  <c:v>1.6032437847610303E-3</c:v>
                </c:pt>
                <c:pt idx="1015">
                  <c:v>1.6002260384852633E-3</c:v>
                </c:pt>
                <c:pt idx="1016">
                  <c:v>1.5972139732703E-3</c:v>
                </c:pt>
                <c:pt idx="1017">
                  <c:v>1.5942075920972452E-3</c:v>
                </c:pt>
                <c:pt idx="1018">
                  <c:v>1.5912068978318735E-3</c:v>
                </c:pt>
                <c:pt idx="1019">
                  <c:v>1.5882118932255057E-3</c:v>
                </c:pt>
                <c:pt idx="1020">
                  <c:v>1.5852225809158812E-3</c:v>
                </c:pt>
                <c:pt idx="1021">
                  <c:v>1.5822389634280246E-3</c:v>
                </c:pt>
                <c:pt idx="1022">
                  <c:v>1.5792610431751082E-3</c:v>
                </c:pt>
                <c:pt idx="1023">
                  <c:v>1.5762888224593072E-3</c:v>
                </c:pt>
                <c:pt idx="1024">
                  <c:v>1.5733223034726544E-3</c:v>
                </c:pt>
                <c:pt idx="1025">
                  <c:v>1.5703614882978836E-3</c:v>
                </c:pt>
                <c:pt idx="1026">
                  <c:v>1.5674063789092728E-3</c:v>
                </c:pt>
                <c:pt idx="1027">
                  <c:v>1.5644569771734811E-3</c:v>
                </c:pt>
                <c:pt idx="1028">
                  <c:v>1.5615132848503777E-3</c:v>
                </c:pt>
                <c:pt idx="1029">
                  <c:v>1.5585753035938744E-3</c:v>
                </c:pt>
                <c:pt idx="1030">
                  <c:v>1.5556430349527393E-3</c:v>
                </c:pt>
                <c:pt idx="1031">
                  <c:v>1.5527164803714215E-3</c:v>
                </c:pt>
                <c:pt idx="1032">
                  <c:v>1.549795641190857E-3</c:v>
                </c:pt>
                <c:pt idx="1033">
                  <c:v>1.5468805186492807E-3</c:v>
                </c:pt>
                <c:pt idx="1034">
                  <c:v>1.5439711138830249E-3</c:v>
                </c:pt>
                <c:pt idx="1035">
                  <c:v>1.54106742792732E-3</c:v>
                </c:pt>
                <c:pt idx="1036">
                  <c:v>1.538169461717085E-3</c:v>
                </c:pt>
                <c:pt idx="1037">
                  <c:v>1.535277216087717E-3</c:v>
                </c:pt>
                <c:pt idx="1038">
                  <c:v>1.5323906917758742E-3</c:v>
                </c:pt>
                <c:pt idx="1039">
                  <c:v>1.5295098894202545E-3</c:v>
                </c:pt>
                <c:pt idx="1040">
                  <c:v>1.5266348095623692E-3</c:v>
                </c:pt>
                <c:pt idx="1041">
                  <c:v>1.5237654526473136E-3</c:v>
                </c:pt>
                <c:pt idx="1042">
                  <c:v>1.5209018190245303E-3</c:v>
                </c:pt>
                <c:pt idx="1043">
                  <c:v>1.5180439089485711E-3</c:v>
                </c:pt>
                <c:pt idx="1044">
                  <c:v>1.5151917225798509E-3</c:v>
                </c:pt>
                <c:pt idx="1045">
                  <c:v>1.5123452599853995E-3</c:v>
                </c:pt>
                <c:pt idx="1046">
                  <c:v>1.5095045211396103E-3</c:v>
                </c:pt>
                <c:pt idx="1047">
                  <c:v>1.5066695059249777E-3</c:v>
                </c:pt>
                <c:pt idx="1048">
                  <c:v>1.5038402141328401E-3</c:v>
                </c:pt>
                <c:pt idx="1049">
                  <c:v>1.5010166454641092E-3</c:v>
                </c:pt>
                <c:pt idx="1050">
                  <c:v>1.4981987995300009E-3</c:v>
                </c:pt>
                <c:pt idx="1051">
                  <c:v>1.4953866758527588E-3</c:v>
                </c:pt>
                <c:pt idx="1052">
                  <c:v>1.4925802738663752E-3</c:v>
                </c:pt>
                <c:pt idx="1053">
                  <c:v>1.4897795929173043E-3</c:v>
                </c:pt>
                <c:pt idx="1054">
                  <c:v>1.4869846322651775E-3</c:v>
                </c:pt>
                <c:pt idx="1055">
                  <c:v>1.4841953910835082E-3</c:v>
                </c:pt>
                <c:pt idx="1056">
                  <c:v>1.4814118684603936E-3</c:v>
                </c:pt>
                <c:pt idx="1057">
                  <c:v>1.4786340633992151E-3</c:v>
                </c:pt>
                <c:pt idx="1058">
                  <c:v>1.4758619748193331E-3</c:v>
                </c:pt>
                <c:pt idx="1059">
                  <c:v>1.4730956015567738E-3</c:v>
                </c:pt>
                <c:pt idx="1060">
                  <c:v>1.4703349423649194E-3</c:v>
                </c:pt>
                <c:pt idx="1061">
                  <c:v>1.4675799959151872E-3</c:v>
                </c:pt>
                <c:pt idx="1062">
                  <c:v>1.4648307607977068E-3</c:v>
                </c:pt>
                <c:pt idx="1063">
                  <c:v>1.4620872355219972E-3</c:v>
                </c:pt>
                <c:pt idx="1064">
                  <c:v>1.4593494185176316E-3</c:v>
                </c:pt>
                <c:pt idx="1065">
                  <c:v>1.4566173081349064E-3</c:v>
                </c:pt>
                <c:pt idx="1066">
                  <c:v>1.4538909026454985E-3</c:v>
                </c:pt>
                <c:pt idx="1067">
                  <c:v>1.4511702002431288E-3</c:v>
                </c:pt>
                <c:pt idx="1068">
                  <c:v>1.4484551990442082E-3</c:v>
                </c:pt>
                <c:pt idx="1069">
                  <c:v>1.4457458970884929E-3</c:v>
                </c:pt>
                <c:pt idx="1070">
                  <c:v>1.4430422923397252E-3</c:v>
                </c:pt>
                <c:pt idx="1071">
                  <c:v>1.440344382686279E-3</c:v>
                </c:pt>
                <c:pt idx="1072">
                  <c:v>1.4376521659417931E-3</c:v>
                </c:pt>
                <c:pt idx="1073">
                  <c:v>1.4349656398458081E-3</c:v>
                </c:pt>
                <c:pt idx="1074">
                  <c:v>1.4322848020643947E-3</c:v>
                </c:pt>
                <c:pt idx="1075">
                  <c:v>1.4296096501907785E-3</c:v>
                </c:pt>
                <c:pt idx="1076">
                  <c:v>1.4269401817459638E-3</c:v>
                </c:pt>
                <c:pt idx="1077">
                  <c:v>1.4242763941793503E-3</c:v>
                </c:pt>
                <c:pt idx="1078">
                  <c:v>1.4216182848693494E-3</c:v>
                </c:pt>
                <c:pt idx="1079">
                  <c:v>1.4185873951687447E-3</c:v>
                </c:pt>
                <c:pt idx="1080">
                  <c:v>1.4159414443972156E-3</c:v>
                </c:pt>
                <c:pt idx="1081">
                  <c:v>1.4133011631876527E-3</c:v>
                </c:pt>
                <c:pt idx="1082">
                  <c:v>1.4106665486308288E-3</c:v>
                </c:pt>
                <c:pt idx="1083">
                  <c:v>1.4080375977496284E-3</c:v>
                </c:pt>
                <c:pt idx="1084">
                  <c:v>1.4054143074996371E-3</c:v>
                </c:pt>
                <c:pt idx="1085">
                  <c:v>1.4027966747697314E-3</c:v>
                </c:pt>
                <c:pt idx="1086">
                  <c:v>1.4001846963826615E-3</c:v>
                </c:pt>
                <c:pt idx="1087">
                  <c:v>1.3975783690956323E-3</c:v>
                </c:pt>
                <c:pt idx="1088">
                  <c:v>1.3949776896008811E-3</c:v>
                </c:pt>
                <c:pt idx="1089">
                  <c:v>1.3923826545262493E-3</c:v>
                </c:pt>
                <c:pt idx="1090">
                  <c:v>1.389793260435754E-3</c:v>
                </c:pt>
                <c:pt idx="1091">
                  <c:v>1.3872095038301524E-3</c:v>
                </c:pt>
                <c:pt idx="1092">
                  <c:v>1.3846313811475078E-3</c:v>
                </c:pt>
                <c:pt idx="1093">
                  <c:v>1.3820588887637447E-3</c:v>
                </c:pt>
                <c:pt idx="1094">
                  <c:v>1.3794920229932084E-3</c:v>
                </c:pt>
                <c:pt idx="1095">
                  <c:v>1.3769307800892152E-3</c:v>
                </c:pt>
                <c:pt idx="1096">
                  <c:v>1.3743751562446012E-3</c:v>
                </c:pt>
                <c:pt idx="1097">
                  <c:v>1.3718251475922697E-3</c:v>
                </c:pt>
                <c:pt idx="1098">
                  <c:v>1.3692807502057314E-3</c:v>
                </c:pt>
                <c:pt idx="1099">
                  <c:v>1.3667419600996433E-3</c:v>
                </c:pt>
                <c:pt idx="1100">
                  <c:v>1.3642087732303456E-3</c:v>
                </c:pt>
                <c:pt idx="1101">
                  <c:v>1.3616811854963917E-3</c:v>
                </c:pt>
                <c:pt idx="1102">
                  <c:v>1.3591591927390781E-3</c:v>
                </c:pt>
                <c:pt idx="1103">
                  <c:v>1.3566427907429693E-3</c:v>
                </c:pt>
                <c:pt idx="1104">
                  <c:v>1.3541319752364209E-3</c:v>
                </c:pt>
                <c:pt idx="1105">
                  <c:v>1.351626741892096E-3</c:v>
                </c:pt>
                <c:pt idx="1106">
                  <c:v>1.3491270863274832E-3</c:v>
                </c:pt>
                <c:pt idx="1107">
                  <c:v>1.3466330041054081E-3</c:v>
                </c:pt>
                <c:pt idx="1108">
                  <c:v>1.3441444907345409E-3</c:v>
                </c:pt>
                <c:pt idx="1109">
                  <c:v>1.3416615416699054E-3</c:v>
                </c:pt>
                <c:pt idx="1110">
                  <c:v>1.3391841523133778E-3</c:v>
                </c:pt>
                <c:pt idx="1111">
                  <c:v>1.3367123180141904E-3</c:v>
                </c:pt>
                <c:pt idx="1112">
                  <c:v>1.3342460340694234E-3</c:v>
                </c:pt>
                <c:pt idx="1113">
                  <c:v>1.3317852957245024E-3</c:v>
                </c:pt>
                <c:pt idx="1114">
                  <c:v>1.3293300981736859E-3</c:v>
                </c:pt>
                <c:pt idx="1115">
                  <c:v>1.3268804365605528E-3</c:v>
                </c:pt>
                <c:pt idx="1116">
                  <c:v>1.3244363059784865E-3</c:v>
                </c:pt>
                <c:pt idx="1117">
                  <c:v>1.3219977014711569E-3</c:v>
                </c:pt>
                <c:pt idx="1118">
                  <c:v>1.3195646180329951E-3</c:v>
                </c:pt>
                <c:pt idx="1119">
                  <c:v>1.3171370506096717E-3</c:v>
                </c:pt>
                <c:pt idx="1120">
                  <c:v>1.3147149940985663E-3</c:v>
                </c:pt>
                <c:pt idx="1121">
                  <c:v>1.312298443349237E-3</c:v>
                </c:pt>
                <c:pt idx="1122">
                  <c:v>1.3098873931638869E-3</c:v>
                </c:pt>
                <c:pt idx="1123">
                  <c:v>1.307481838297824E-3</c:v>
                </c:pt>
                <c:pt idx="1124">
                  <c:v>1.3050817734599255E-3</c:v>
                </c:pt>
                <c:pt idx="1125">
                  <c:v>1.3026871933130909E-3</c:v>
                </c:pt>
                <c:pt idx="1126">
                  <c:v>1.3002980924746986E-3</c:v>
                </c:pt>
                <c:pt idx="1127">
                  <c:v>1.2979144655170542E-3</c:v>
                </c:pt>
                <c:pt idx="1128">
                  <c:v>1.2955363069678421E-3</c:v>
                </c:pt>
                <c:pt idx="1129">
                  <c:v>1.2931636113105681E-3</c:v>
                </c:pt>
                <c:pt idx="1130">
                  <c:v>1.290796372985003E-3</c:v>
                </c:pt>
                <c:pt idx="1131">
                  <c:v>1.2880976330126141E-3</c:v>
                </c:pt>
                <c:pt idx="1132">
                  <c:v>1.2857420700453112E-3</c:v>
                </c:pt>
                <c:pt idx="1133">
                  <c:v>1.2833919466548769E-3</c:v>
                </c:pt>
                <c:pt idx="1134">
                  <c:v>1.2810472571045449E-3</c:v>
                </c:pt>
                <c:pt idx="1135">
                  <c:v>1.2787079956160464E-3</c:v>
                </c:pt>
                <c:pt idx="1136">
                  <c:v>1.2763741563700324E-3</c:v>
                </c:pt>
                <c:pt idx="1137">
                  <c:v>1.2740457335064994E-3</c:v>
                </c:pt>
                <c:pt idx="1138">
                  <c:v>1.2717227211252059E-3</c:v>
                </c:pt>
                <c:pt idx="1139">
                  <c:v>1.2694051132860918E-3</c:v>
                </c:pt>
                <c:pt idx="1140">
                  <c:v>1.2670929040096931E-3</c:v>
                </c:pt>
                <c:pt idx="1141">
                  <c:v>1.2647860872775506E-3</c:v>
                </c:pt>
                <c:pt idx="1142">
                  <c:v>1.2624846570326227E-3</c:v>
                </c:pt>
                <c:pt idx="1143">
                  <c:v>1.2601886071796891E-3</c:v>
                </c:pt>
                <c:pt idx="1144">
                  <c:v>1.2578979315857565E-3</c:v>
                </c:pt>
                <c:pt idx="1145">
                  <c:v>1.2556126240804567E-3</c:v>
                </c:pt>
                <c:pt idx="1146">
                  <c:v>1.2533326784564505E-3</c:v>
                </c:pt>
                <c:pt idx="1147">
                  <c:v>1.2510580884698167E-3</c:v>
                </c:pt>
                <c:pt idx="1148">
                  <c:v>1.2487888478404517E-3</c:v>
                </c:pt>
                <c:pt idx="1149">
                  <c:v>1.2465249502524567E-3</c:v>
                </c:pt>
                <c:pt idx="1150">
                  <c:v>1.2442663893545264E-3</c:v>
                </c:pt>
                <c:pt idx="1151">
                  <c:v>1.2420131587603358E-3</c:v>
                </c:pt>
                <c:pt idx="1152">
                  <c:v>1.239765252048922E-3</c:v>
                </c:pt>
                <c:pt idx="1153">
                  <c:v>1.2375226627650664E-3</c:v>
                </c:pt>
                <c:pt idx="1154">
                  <c:v>1.2352853844196706E-3</c:v>
                </c:pt>
                <c:pt idx="1155">
                  <c:v>1.2330534104901358E-3</c:v>
                </c:pt>
                <c:pt idx="1156">
                  <c:v>1.2308267344207308E-3</c:v>
                </c:pt>
                <c:pt idx="1157">
                  <c:v>1.2286053496229682E-3</c:v>
                </c:pt>
                <c:pt idx="1158">
                  <c:v>1.2263892494759673E-3</c:v>
                </c:pt>
                <c:pt idx="1159">
                  <c:v>1.2241784273268261E-3</c:v>
                </c:pt>
                <c:pt idx="1160">
                  <c:v>1.2219728764909785E-3</c:v>
                </c:pt>
                <c:pt idx="1161">
                  <c:v>1.21977259025256E-3</c:v>
                </c:pt>
                <c:pt idx="1162">
                  <c:v>1.2175775618647636E-3</c:v>
                </c:pt>
                <c:pt idx="1163">
                  <c:v>1.2153877845501987E-3</c:v>
                </c:pt>
                <c:pt idx="1164">
                  <c:v>1.2132032515012414E-3</c:v>
                </c:pt>
                <c:pt idx="1165">
                  <c:v>1.2110239558803903E-3</c:v>
                </c:pt>
                <c:pt idx="1166">
                  <c:v>1.2088498908206118E-3</c:v>
                </c:pt>
                <c:pt idx="1167">
                  <c:v>1.2066810494256901E-3</c:v>
                </c:pt>
                <c:pt idx="1168">
                  <c:v>1.2045174247705709E-3</c:v>
                </c:pt>
                <c:pt idx="1169">
                  <c:v>1.2023590099017019E-3</c:v>
                </c:pt>
                <c:pt idx="1170">
                  <c:v>1.2002057978373758E-3</c:v>
                </c:pt>
                <c:pt idx="1171">
                  <c:v>1.1980577815680663E-3</c:v>
                </c:pt>
                <c:pt idx="1172">
                  <c:v>1.1959149540567639E-3</c:v>
                </c:pt>
                <c:pt idx="1173">
                  <c:v>1.1937773082393095E-3</c:v>
                </c:pt>
                <c:pt idx="1174">
                  <c:v>1.1916448370247251E-3</c:v>
                </c:pt>
                <c:pt idx="1175">
                  <c:v>1.1895175332955422E-3</c:v>
                </c:pt>
                <c:pt idx="1176">
                  <c:v>1.1873953899081305E-3</c:v>
                </c:pt>
                <c:pt idx="1177">
                  <c:v>1.1852783996930188E-3</c:v>
                </c:pt>
                <c:pt idx="1178">
                  <c:v>1.1831665554552216E-3</c:v>
                </c:pt>
                <c:pt idx="1179">
                  <c:v>1.1810598499745546E-3</c:v>
                </c:pt>
                <c:pt idx="1180">
                  <c:v>1.1789582760059567E-3</c:v>
                </c:pt>
                <c:pt idx="1181">
                  <c:v>1.1768618262798024E-3</c:v>
                </c:pt>
                <c:pt idx="1182">
                  <c:v>1.1747704935022182E-3</c:v>
                </c:pt>
                <c:pt idx="1183">
                  <c:v>1.1723866551622093E-3</c:v>
                </c:pt>
                <c:pt idx="1184">
                  <c:v>1.1703062626025108E-3</c:v>
                </c:pt>
                <c:pt idx="1185">
                  <c:v>1.1682309639133746E-3</c:v>
                </c:pt>
                <c:pt idx="1186">
                  <c:v>1.1661607517037616E-3</c:v>
                </c:pt>
                <c:pt idx="1187">
                  <c:v>1.1640956185599619E-3</c:v>
                </c:pt>
                <c:pt idx="1188">
                  <c:v>1.1620355570458982E-3</c:v>
                </c:pt>
                <c:pt idx="1189">
                  <c:v>1.1599805597034218E-3</c:v>
                </c:pt>
                <c:pt idx="1190">
                  <c:v>1.1579306190526127E-3</c:v>
                </c:pt>
                <c:pt idx="1191">
                  <c:v>1.1558857275920705E-3</c:v>
                </c:pt>
                <c:pt idx="1192">
                  <c:v>1.1538458777992111E-3</c:v>
                </c:pt>
                <c:pt idx="1193">
                  <c:v>1.1518110621305529E-3</c:v>
                </c:pt>
                <c:pt idx="1194">
                  <c:v>1.1497812730220098E-3</c:v>
                </c:pt>
                <c:pt idx="1195">
                  <c:v>1.1477565028891745E-3</c:v>
                </c:pt>
                <c:pt idx="1196">
                  <c:v>1.1457367441276064E-3</c:v>
                </c:pt>
                <c:pt idx="1197">
                  <c:v>1.1437219891131103E-3</c:v>
                </c:pt>
                <c:pt idx="1198">
                  <c:v>1.1405660367388235E-3</c:v>
                </c:pt>
                <c:pt idx="1199">
                  <c:v>1.1385641133579844E-3</c:v>
                </c:pt>
                <c:pt idx="1200">
                  <c:v>1.1365671663379495E-3</c:v>
                </c:pt>
                <c:pt idx="1201">
                  <c:v>1.1345751879677771E-3</c:v>
                </c:pt>
                <c:pt idx="1202">
                  <c:v>1.1325881705183116E-3</c:v>
                </c:pt>
                <c:pt idx="1203">
                  <c:v>1.1306061062424566E-3</c:v>
                </c:pt>
                <c:pt idx="1204">
                  <c:v>1.1286289873754414E-3</c:v>
                </c:pt>
                <c:pt idx="1205">
                  <c:v>1.1266568061350894E-3</c:v>
                </c:pt>
                <c:pt idx="1206">
                  <c:v>1.1246895547220796E-3</c:v>
                </c:pt>
                <c:pt idx="1207">
                  <c:v>1.1227272253202126E-3</c:v>
                </c:pt>
                <c:pt idx="1208">
                  <c:v>1.1207698100966696E-3</c:v>
                </c:pt>
                <c:pt idx="1209">
                  <c:v>1.1188173012022724E-3</c:v>
                </c:pt>
                <c:pt idx="1210">
                  <c:v>1.1168696907717397E-3</c:v>
                </c:pt>
                <c:pt idx="1211">
                  <c:v>1.1149269709239439E-3</c:v>
                </c:pt>
                <c:pt idx="1212">
                  <c:v>1.1129891337621634E-3</c:v>
                </c:pt>
                <c:pt idx="1213">
                  <c:v>1.111056171374336E-3</c:v>
                </c:pt>
                <c:pt idx="1214">
                  <c:v>1.109128075833308E-3</c:v>
                </c:pt>
                <c:pt idx="1215">
                  <c:v>1.1072048391970819E-3</c:v>
                </c:pt>
                <c:pt idx="1216">
                  <c:v>1.1052864535090658E-3</c:v>
                </c:pt>
                <c:pt idx="1217">
                  <c:v>1.1033729107983148E-3</c:v>
                </c:pt>
                <c:pt idx="1218">
                  <c:v>1.1014642030797773E-3</c:v>
                </c:pt>
                <c:pt idx="1219">
                  <c:v>1.0995603223545331E-3</c:v>
                </c:pt>
                <c:pt idx="1220">
                  <c:v>1.0976612606100377E-3</c:v>
                </c:pt>
                <c:pt idx="1221">
                  <c:v>1.0957670098203543E-3</c:v>
                </c:pt>
                <c:pt idx="1222">
                  <c:v>1.0938775619463974E-3</c:v>
                </c:pt>
                <c:pt idx="1223">
                  <c:v>1.0919929089361598E-3</c:v>
                </c:pt>
                <c:pt idx="1224">
                  <c:v>1.0901130427249527E-3</c:v>
                </c:pt>
                <c:pt idx="1225">
                  <c:v>1.088237955235631E-3</c:v>
                </c:pt>
                <c:pt idx="1226">
                  <c:v>1.0863676383788276E-3</c:v>
                </c:pt>
                <c:pt idx="1227">
                  <c:v>1.0845020840531783E-3</c:v>
                </c:pt>
                <c:pt idx="1228">
                  <c:v>1.0826412841455503E-3</c:v>
                </c:pt>
                <c:pt idx="1229">
                  <c:v>1.0807852305312652E-3</c:v>
                </c:pt>
                <c:pt idx="1230">
                  <c:v>1.0789339150743245E-3</c:v>
                </c:pt>
                <c:pt idx="1231">
                  <c:v>1.0770873296276282E-3</c:v>
                </c:pt>
                <c:pt idx="1232">
                  <c:v>1.0752454660331971E-3</c:v>
                </c:pt>
                <c:pt idx="1233">
                  <c:v>1.0734083161223909E-3</c:v>
                </c:pt>
                <c:pt idx="1234">
                  <c:v>1.0715758717161233E-3</c:v>
                </c:pt>
                <c:pt idx="1235">
                  <c:v>1.0697481246250795E-3</c:v>
                </c:pt>
                <c:pt idx="1236">
                  <c:v>1.0679250666499277E-3</c:v>
                </c:pt>
                <c:pt idx="1237">
                  <c:v>1.0661066895815343E-3</c:v>
                </c:pt>
                <c:pt idx="1238">
                  <c:v>1.0642929852011703E-3</c:v>
                </c:pt>
                <c:pt idx="1239">
                  <c:v>1.0624839452807245E-3</c:v>
                </c:pt>
                <c:pt idx="1240">
                  <c:v>1.060679561582907E-3</c:v>
                </c:pt>
                <c:pt idx="1241">
                  <c:v>1.0588798258614599E-3</c:v>
                </c:pt>
                <c:pt idx="1242">
                  <c:v>1.0570847298613578E-3</c:v>
                </c:pt>
                <c:pt idx="1243">
                  <c:v>1.055294265319012E-3</c:v>
                </c:pt>
                <c:pt idx="1244">
                  <c:v>1.0535084239624729E-3</c:v>
                </c:pt>
                <c:pt idx="1245">
                  <c:v>1.0517271975116291E-3</c:v>
                </c:pt>
                <c:pt idx="1246">
                  <c:v>1.0499505776784082E-3</c:v>
                </c:pt>
                <c:pt idx="1247">
                  <c:v>1.0481785561669683E-3</c:v>
                </c:pt>
                <c:pt idx="1248">
                  <c:v>1.0464111246739015E-3</c:v>
                </c:pt>
                <c:pt idx="1249">
                  <c:v>1.0446482748884211E-3</c:v>
                </c:pt>
                <c:pt idx="1250">
                  <c:v>1.0428899984925594E-3</c:v>
                </c:pt>
                <c:pt idx="1251">
                  <c:v>1.0411362871613548E-3</c:v>
                </c:pt>
                <c:pt idx="1252">
                  <c:v>1.0393871325630466E-3</c:v>
                </c:pt>
                <c:pt idx="1253">
                  <c:v>1.0376425263592583E-3</c:v>
                </c:pt>
                <c:pt idx="1254">
                  <c:v>1.0359024602051897E-3</c:v>
                </c:pt>
                <c:pt idx="1255">
                  <c:v>1.0341669257497982E-3</c:v>
                </c:pt>
                <c:pt idx="1256">
                  <c:v>1.0324359146359858E-3</c:v>
                </c:pt>
                <c:pt idx="1257">
                  <c:v>1.0307094185007825E-3</c:v>
                </c:pt>
                <c:pt idx="1258">
                  <c:v>1.0289874289755253E-3</c:v>
                </c:pt>
                <c:pt idx="1259">
                  <c:v>1.0272699376860407E-3</c:v>
                </c:pt>
                <c:pt idx="1260">
                  <c:v>1.0255569362528222E-3</c:v>
                </c:pt>
                <c:pt idx="1261">
                  <c:v>1.0238484162912093E-3</c:v>
                </c:pt>
                <c:pt idx="1262">
                  <c:v>1.022144369411563E-3</c:v>
                </c:pt>
                <c:pt idx="1263">
                  <c:v>1.0204447872194391E-3</c:v>
                </c:pt>
                <c:pt idx="1264">
                  <c:v>1.018749661315765E-3</c:v>
                </c:pt>
                <c:pt idx="1265">
                  <c:v>1.017058983297008E-3</c:v>
                </c:pt>
                <c:pt idx="1266">
                  <c:v>1.0153727447553503E-3</c:v>
                </c:pt>
                <c:pt idx="1267">
                  <c:v>1.013690937278855E-3</c:v>
                </c:pt>
                <c:pt idx="1268">
                  <c:v>1.0120135524516371E-3</c:v>
                </c:pt>
                <c:pt idx="1269">
                  <c:v>1.0103405818540287E-3</c:v>
                </c:pt>
                <c:pt idx="1270">
                  <c:v>1.0086720170627466E-3</c:v>
                </c:pt>
                <c:pt idx="1271">
                  <c:v>1.0070078496510545E-3</c:v>
                </c:pt>
                <c:pt idx="1272">
                  <c:v>1.0053480711889279E-3</c:v>
                </c:pt>
                <c:pt idx="1273">
                  <c:v>1.0036926732432156E-3</c:v>
                </c:pt>
                <c:pt idx="1274">
                  <c:v>1.0020416473778008E-3</c:v>
                </c:pt>
                <c:pt idx="1275">
                  <c:v>1.0003949851537602E-3</c:v>
                </c:pt>
                <c:pt idx="1276">
                  <c:v>9.9875267812952161E-4</c:v>
                </c:pt>
                <c:pt idx="1277">
                  <c:v>9.971147178610227E-4</c:v>
                </c:pt>
                <c:pt idx="1278">
                  <c:v>9.9548109590186489E-4</c:v>
                </c:pt>
                <c:pt idx="1279">
                  <c:v>9.9385180380346999E-4</c:v>
                </c:pt>
                <c:pt idx="1280">
                  <c:v>9.9222683311523101E-4</c:v>
                </c:pt>
                <c:pt idx="1281">
                  <c:v>9.9060617538466707E-4</c:v>
                </c:pt>
                <c:pt idx="1282">
                  <c:v>9.8898982215757316E-4</c:v>
                </c:pt>
                <c:pt idx="1283">
                  <c:v>9.8737776497816892E-4</c:v>
                </c:pt>
                <c:pt idx="1284">
                  <c:v>9.8576999538925025E-4</c:v>
                </c:pt>
                <c:pt idx="1285">
                  <c:v>9.84166504932333E-4</c:v>
                </c:pt>
                <c:pt idx="1286">
                  <c:v>9.8256728514780332E-4</c:v>
                </c:pt>
                <c:pt idx="1287">
                  <c:v>9.8097232757505854E-4</c:v>
                </c:pt>
                <c:pt idx="1288">
                  <c:v>9.7938162375265573E-4</c:v>
                </c:pt>
                <c:pt idx="1289">
                  <c:v>9.7779516521845052E-4</c:v>
                </c:pt>
                <c:pt idx="1290">
                  <c:v>9.7621294350974197E-4</c:v>
                </c:pt>
                <c:pt idx="1291">
                  <c:v>9.7463495016341121E-4</c:v>
                </c:pt>
                <c:pt idx="1292">
                  <c:v>9.7306117671606171E-4</c:v>
                </c:pt>
                <c:pt idx="1293">
                  <c:v>9.714916147041591E-4</c:v>
                </c:pt>
                <c:pt idx="1294">
                  <c:v>9.699262556641644E-4</c:v>
                </c:pt>
                <c:pt idx="1295">
                  <c:v>9.6836509113267552E-4</c:v>
                </c:pt>
                <c:pt idx="1296">
                  <c:v>9.6680811264655733E-4</c:v>
                </c:pt>
                <c:pt idx="1297">
                  <c:v>9.6525531174308061E-4</c:v>
                </c:pt>
                <c:pt idx="1298">
                  <c:v>9.637066799600499E-4</c:v>
                </c:pt>
                <c:pt idx="1299">
                  <c:v>9.6216220883594021E-4</c:v>
                </c:pt>
                <c:pt idx="1300">
                  <c:v>9.6062188991002321E-4</c:v>
                </c:pt>
                <c:pt idx="1301">
                  <c:v>9.5908571472250181E-4</c:v>
                </c:pt>
                <c:pt idx="1302">
                  <c:v>9.575536748146346E-4</c:v>
                </c:pt>
                <c:pt idx="1303">
                  <c:v>9.5602576172886553E-4</c:v>
                </c:pt>
                <c:pt idx="1304">
                  <c:v>9.5450196700895096E-4</c:v>
                </c:pt>
                <c:pt idx="1305">
                  <c:v>9.529822822000834E-4</c:v>
                </c:pt>
                <c:pt idx="1306">
                  <c:v>9.5146669884901836E-4</c:v>
                </c:pt>
                <c:pt idx="1307">
                  <c:v>9.4995520850419562E-4</c:v>
                </c:pt>
                <c:pt idx="1308">
                  <c:v>9.4844780271586323E-4</c:v>
                </c:pt>
                <c:pt idx="1309">
                  <c:v>9.4694447303619834E-4</c:v>
                </c:pt>
                <c:pt idx="1310">
                  <c:v>9.4544521101942811E-4</c:v>
                </c:pt>
                <c:pt idx="1311">
                  <c:v>9.439500082219491E-4</c:v>
                </c:pt>
                <c:pt idx="1312">
                  <c:v>9.4245885620244474E-4</c:v>
                </c:pt>
                <c:pt idx="1313">
                  <c:v>9.4097174652200521E-4</c:v>
                </c:pt>
                <c:pt idx="1314">
                  <c:v>9.3948867074424112E-4</c:v>
                </c:pt>
                <c:pt idx="1315">
                  <c:v>9.3800962043540125E-4</c:v>
                </c:pt>
                <c:pt idx="1316">
                  <c:v>9.365345871644858E-4</c:v>
                </c:pt>
                <c:pt idx="1317">
                  <c:v>9.3506356250336125E-4</c:v>
                </c:pt>
                <c:pt idx="1318">
                  <c:v>9.3359653802687172E-4</c:v>
                </c:pt>
                <c:pt idx="1319">
                  <c:v>9.3213350531295156E-4</c:v>
                </c:pt>
                <c:pt idx="1320">
                  <c:v>9.3067445594273608E-4</c:v>
                </c:pt>
                <c:pt idx="1321">
                  <c:v>9.2921938150067069E-4</c:v>
                </c:pt>
                <c:pt idx="1322">
                  <c:v>9.2776827357462111E-4</c:v>
                </c:pt>
                <c:pt idx="1323">
                  <c:v>9.2632112375597988E-4</c:v>
                </c:pt>
                <c:pt idx="1324">
                  <c:v>9.248779236397742E-4</c:v>
                </c:pt>
                <c:pt idx="1325">
                  <c:v>9.2343866482477179E-4</c:v>
                </c:pt>
                <c:pt idx="1326">
                  <c:v>9.2200333891358731E-4</c:v>
                </c:pt>
                <c:pt idx="1327">
                  <c:v>9.2057193751278455E-4</c:v>
                </c:pt>
                <c:pt idx="1328">
                  <c:v>9.1914445223298153E-4</c:v>
                </c:pt>
                <c:pt idx="1329">
                  <c:v>9.1772087468895204E-4</c:v>
                </c:pt>
                <c:pt idx="1330">
                  <c:v>9.1630119649972861E-4</c:v>
                </c:pt>
                <c:pt idx="1331">
                  <c:v>9.1488540928870215E-4</c:v>
                </c:pt>
                <c:pt idx="1332">
                  <c:v>9.1347350468372075E-4</c:v>
                </c:pt>
                <c:pt idx="1333">
                  <c:v>9.1206547431719272E-4</c:v>
                </c:pt>
                <c:pt idx="1334">
                  <c:v>9.1066130982617958E-4</c:v>
                </c:pt>
                <c:pt idx="1335">
                  <c:v>9.0926100285249729E-4</c:v>
                </c:pt>
                <c:pt idx="1336">
                  <c:v>9.0786454504281024E-4</c:v>
                </c:pt>
                <c:pt idx="1337">
                  <c:v>9.0647192804872907E-4</c:v>
                </c:pt>
                <c:pt idx="1338">
                  <c:v>9.0508314352690336E-4</c:v>
                </c:pt>
                <c:pt idx="1339">
                  <c:v>9.0369818313911605E-4</c:v>
                </c:pt>
                <c:pt idx="1340">
                  <c:v>9.0231703855237844E-4</c:v>
                </c:pt>
                <c:pt idx="1341">
                  <c:v>9.0093970143901821E-4</c:v>
                </c:pt>
                <c:pt idx="1342">
                  <c:v>8.9956616347677658E-4</c:v>
                </c:pt>
                <c:pt idx="1343">
                  <c:v>8.9819641634889262E-4</c:v>
                </c:pt>
                <c:pt idx="1344">
                  <c:v>8.9683045174419884E-4</c:v>
                </c:pt>
                <c:pt idx="1345">
                  <c:v>8.9546826135720493E-4</c:v>
                </c:pt>
                <c:pt idx="1346">
                  <c:v>8.9410983688819126E-4</c:v>
                </c:pt>
                <c:pt idx="1347">
                  <c:v>8.9275517004329115E-4</c:v>
                </c:pt>
                <c:pt idx="1348">
                  <c:v>8.9140425253458086E-4</c:v>
                </c:pt>
                <c:pt idx="1349">
                  <c:v>8.900570760801645E-4</c:v>
                </c:pt>
                <c:pt idx="1350">
                  <c:v>8.8871363240425804E-4</c:v>
                </c:pt>
                <c:pt idx="1351">
                  <c:v>8.8737391323727498E-4</c:v>
                </c:pt>
                <c:pt idx="1352">
                  <c:v>8.8603791031590859E-4</c:v>
                </c:pt>
                <c:pt idx="1353">
                  <c:v>8.847056153832158E-4</c:v>
                </c:pt>
                <c:pt idx="1354">
                  <c:v>8.833770201886978E-4</c:v>
                </c:pt>
                <c:pt idx="1355">
                  <c:v>8.8205211648838245E-4</c:v>
                </c:pt>
                <c:pt idx="1356">
                  <c:v>8.8073089604490335E-4</c:v>
                </c:pt>
                <c:pt idx="1357">
                  <c:v>8.794133506275809E-4</c:v>
                </c:pt>
                <c:pt idx="1358">
                  <c:v>8.7809947201250051E-4</c:v>
                </c:pt>
                <c:pt idx="1359">
                  <c:v>8.7678925198259039E-4</c:v>
                </c:pt>
                <c:pt idx="1360">
                  <c:v>8.7548268232769957E-4</c:v>
                </c:pt>
                <c:pt idx="1361">
                  <c:v>8.7417975484467428E-4</c:v>
                </c:pt>
                <c:pt idx="1362">
                  <c:v>8.7288046133743454E-4</c:v>
                </c:pt>
                <c:pt idx="1363">
                  <c:v>8.715847936170485E-4</c:v>
                </c:pt>
                <c:pt idx="1364">
                  <c:v>8.7029274350180726E-4</c:v>
                </c:pt>
                <c:pt idx="1365">
                  <c:v>8.6900430281729906E-4</c:v>
                </c:pt>
                <c:pt idx="1366">
                  <c:v>8.677194633964823E-4</c:v>
                </c:pt>
                <c:pt idx="1367">
                  <c:v>8.6643821707975768E-4</c:v>
                </c:pt>
                <c:pt idx="1368">
                  <c:v>8.6516055571503976E-4</c:v>
                </c:pt>
                <c:pt idx="1369">
                  <c:v>8.6388647115782881E-4</c:v>
                </c:pt>
                <c:pt idx="1370">
                  <c:v>8.6261595527128E-4</c:v>
                </c:pt>
                <c:pt idx="1371">
                  <c:v>8.6134899992627379E-4</c:v>
                </c:pt>
                <c:pt idx="1372">
                  <c:v>8.6008559700148494E-4</c:v>
                </c:pt>
                <c:pt idx="1373">
                  <c:v>8.5882573838345043E-4</c:v>
                </c:pt>
                <c:pt idx="1374">
                  <c:v>8.5756941596663676E-4</c:v>
                </c:pt>
                <c:pt idx="1375">
                  <c:v>8.5631662165350795E-4</c:v>
                </c:pt>
                <c:pt idx="1376">
                  <c:v>8.5506734735459099E-4</c:v>
                </c:pt>
                <c:pt idx="1377">
                  <c:v>8.5382158498854073E-4</c:v>
                </c:pt>
                <c:pt idx="1378">
                  <c:v>8.5257932648220771E-4</c:v>
                </c:pt>
                <c:pt idx="1379">
                  <c:v>8.5134056377069822E-4</c:v>
                </c:pt>
                <c:pt idx="1380">
                  <c:v>8.5010528879744178E-4</c:v>
                </c:pt>
                <c:pt idx="1381">
                  <c:v>8.488734935142517E-4</c:v>
                </c:pt>
                <c:pt idx="1382">
                  <c:v>8.4764516988138907E-4</c:v>
                </c:pt>
                <c:pt idx="1383">
                  <c:v>8.4642030986762295E-4</c:v>
                </c:pt>
                <c:pt idx="1384">
                  <c:v>8.45198905450293E-4</c:v>
                </c:pt>
                <c:pt idx="1385">
                  <c:v>8.439809486153688E-4</c:v>
                </c:pt>
                <c:pt idx="1386">
                  <c:v>8.4276643135751004E-4</c:v>
                </c:pt>
                <c:pt idx="1387">
                  <c:v>8.4155534568012679E-4</c:v>
                </c:pt>
                <c:pt idx="1388">
                  <c:v>8.4034768359543544E-4</c:v>
                </c:pt>
                <c:pt idx="1389">
                  <c:v>8.3914343712452081E-4</c:v>
                </c:pt>
                <c:pt idx="1390">
                  <c:v>8.3794259829738868E-4</c:v>
                </c:pt>
                <c:pt idx="1391">
                  <c:v>8.3657437347945676E-4</c:v>
                </c:pt>
                <c:pt idx="1392">
                  <c:v>8.3538080995024841E-4</c:v>
                </c:pt>
                <c:pt idx="1393">
                  <c:v>8.3419062907499723E-4</c:v>
                </c:pt>
                <c:pt idx="1394">
                  <c:v>8.3300382292127812E-4</c:v>
                </c:pt>
                <c:pt idx="1395">
                  <c:v>8.3182038356587366E-4</c:v>
                </c:pt>
                <c:pt idx="1396">
                  <c:v>8.3064030309483059E-4</c:v>
                </c:pt>
                <c:pt idx="1397">
                  <c:v>8.2946357360351138E-4</c:v>
                </c:pt>
                <c:pt idx="1398">
                  <c:v>8.2829018719664748E-4</c:v>
                </c:pt>
                <c:pt idx="1399">
                  <c:v>8.2712013598839045E-4</c:v>
                </c:pt>
                <c:pt idx="1400">
                  <c:v>8.2595341210236508E-4</c:v>
                </c:pt>
                <c:pt idx="1401">
                  <c:v>8.2479000767171932E-4</c:v>
                </c:pt>
                <c:pt idx="1402">
                  <c:v>8.2362991483917358E-4</c:v>
                </c:pt>
                <c:pt idx="1403">
                  <c:v>8.2247312575707294E-4</c:v>
                </c:pt>
                <c:pt idx="1404">
                  <c:v>8.2131963258743365E-4</c:v>
                </c:pt>
                <c:pt idx="1405">
                  <c:v>8.2016942750199402E-4</c:v>
                </c:pt>
                <c:pt idx="1406">
                  <c:v>8.1902250268226146E-4</c:v>
                </c:pt>
                <c:pt idx="1407">
                  <c:v>8.1787885031956039E-4</c:v>
                </c:pt>
                <c:pt idx="1408">
                  <c:v>8.1673846261507907E-4</c:v>
                </c:pt>
                <c:pt idx="1409">
                  <c:v>8.1560133177991604E-4</c:v>
                </c:pt>
                <c:pt idx="1410">
                  <c:v>8.1446745003512693E-4</c:v>
                </c:pt>
                <c:pt idx="1411">
                  <c:v>8.1333680961176869E-4</c:v>
                </c:pt>
                <c:pt idx="1412">
                  <c:v>8.1220940275094538E-4</c:v>
                </c:pt>
                <c:pt idx="1413">
                  <c:v>8.1108522170385191E-4</c:v>
                </c:pt>
                <c:pt idx="1414">
                  <c:v>8.0996425873181921E-4</c:v>
                </c:pt>
                <c:pt idx="1415">
                  <c:v>8.0884650610635583E-4</c:v>
                </c:pt>
                <c:pt idx="1416">
                  <c:v>8.0773195610919215E-4</c:v>
                </c:pt>
                <c:pt idx="1417">
                  <c:v>8.0662060103232187E-4</c:v>
                </c:pt>
                <c:pt idx="1418">
                  <c:v>8.0551243317804485E-4</c:v>
                </c:pt>
                <c:pt idx="1419">
                  <c:v>8.0440744485900818E-4</c:v>
                </c:pt>
                <c:pt idx="1420">
                  <c:v>8.0330562839824493E-4</c:v>
                </c:pt>
                <c:pt idx="1421">
                  <c:v>8.0220697612921866E-4</c:v>
                </c:pt>
                <c:pt idx="1422">
                  <c:v>8.0111148039585913E-4</c:v>
                </c:pt>
                <c:pt idx="1423">
                  <c:v>8.0001913355260529E-4</c:v>
                </c:pt>
                <c:pt idx="1424">
                  <c:v>7.9892992796443986E-4</c:v>
                </c:pt>
                <c:pt idx="1425">
                  <c:v>7.9784385600693288E-4</c:v>
                </c:pt>
                <c:pt idx="1426">
                  <c:v>7.9676091006627525E-4</c:v>
                </c:pt>
                <c:pt idx="1427">
                  <c:v>7.9568108253931936E-4</c:v>
                </c:pt>
                <c:pt idx="1428">
                  <c:v>7.9460436583361294E-4</c:v>
                </c:pt>
                <c:pt idx="1429">
                  <c:v>7.9353075236743894E-4</c:v>
                </c:pt>
                <c:pt idx="1430">
                  <c:v>7.9246023456984991E-4</c:v>
                </c:pt>
                <c:pt idx="1431">
                  <c:v>7.9139280488070216E-4</c:v>
                </c:pt>
                <c:pt idx="1432">
                  <c:v>7.9032845575069421E-4</c:v>
                </c:pt>
                <c:pt idx="1433">
                  <c:v>7.892671796413984E-4</c:v>
                </c:pt>
                <c:pt idx="1434">
                  <c:v>7.8820896902529771E-4</c:v>
                </c:pt>
                <c:pt idx="1435">
                  <c:v>7.8715381638581623E-4</c:v>
                </c:pt>
                <c:pt idx="1436">
                  <c:v>7.8610171421735668E-4</c:v>
                </c:pt>
                <c:pt idx="1437">
                  <c:v>7.8505265502532928E-4</c:v>
                </c:pt>
                <c:pt idx="1438">
                  <c:v>7.8400663132618779E-4</c:v>
                </c:pt>
                <c:pt idx="1439">
                  <c:v>7.8296363564745808E-4</c:v>
                </c:pt>
                <c:pt idx="1440">
                  <c:v>7.8192366052777192E-4</c:v>
                </c:pt>
                <c:pt idx="1441">
                  <c:v>7.8088669851689857E-4</c:v>
                </c:pt>
                <c:pt idx="1442">
                  <c:v>7.7985274217577324E-4</c:v>
                </c:pt>
                <c:pt idx="1443">
                  <c:v>7.7867474866990692E-4</c:v>
                </c:pt>
                <c:pt idx="1444">
                  <c:v>7.7764720805186926E-4</c:v>
                </c:pt>
                <c:pt idx="1445">
                  <c:v>7.7662264979669934E-4</c:v>
                </c:pt>
                <c:pt idx="1446">
                  <c:v>7.7560106651191566E-4</c:v>
                </c:pt>
                <c:pt idx="1447">
                  <c:v>7.7458245081635344E-4</c:v>
                </c:pt>
                <c:pt idx="1448">
                  <c:v>7.7356679534019675E-4</c:v>
                </c:pt>
                <c:pt idx="1449">
                  <c:v>7.7255409272500254E-4</c:v>
                </c:pt>
                <c:pt idx="1450">
                  <c:v>7.7154433562373061E-4</c:v>
                </c:pt>
                <c:pt idx="1451">
                  <c:v>7.7053751670076785E-4</c:v>
                </c:pt>
                <c:pt idx="1452">
                  <c:v>7.6953362863195788E-4</c:v>
                </c:pt>
                <c:pt idx="1453">
                  <c:v>7.685326641046254E-4</c:v>
                </c:pt>
                <c:pt idx="1454">
                  <c:v>7.6753461581760183E-4</c:v>
                </c:pt>
                <c:pt idx="1455">
                  <c:v>7.6653947648125094E-4</c:v>
                </c:pt>
                <c:pt idx="1456">
                  <c:v>7.6554723881749409E-4</c:v>
                </c:pt>
                <c:pt idx="1457">
                  <c:v>7.6455789555983497E-4</c:v>
                </c:pt>
                <c:pt idx="1458">
                  <c:v>7.6357143945338275E-4</c:v>
                </c:pt>
                <c:pt idx="1459">
                  <c:v>7.625878632548772E-4</c:v>
                </c:pt>
                <c:pt idx="1460">
                  <c:v>7.6160715973271097E-4</c:v>
                </c:pt>
                <c:pt idx="1461">
                  <c:v>7.604898640090603E-4</c:v>
                </c:pt>
                <c:pt idx="1462">
                  <c:v>7.5951529192490525E-4</c:v>
                </c:pt>
                <c:pt idx="1463">
                  <c:v>7.5854356986530271E-4</c:v>
                </c:pt>
                <c:pt idx="1464">
                  <c:v>7.5757469064716598E-4</c:v>
                </c:pt>
                <c:pt idx="1465">
                  <c:v>7.5660864709917587E-4</c:v>
                </c:pt>
                <c:pt idx="1466">
                  <c:v>7.5564543206180289E-4</c:v>
                </c:pt>
                <c:pt idx="1467">
                  <c:v>7.5468503838732712E-4</c:v>
                </c:pt>
                <c:pt idx="1468">
                  <c:v>7.5372745893985903E-4</c:v>
                </c:pt>
                <c:pt idx="1469">
                  <c:v>7.527726865953605E-4</c:v>
                </c:pt>
                <c:pt idx="1470">
                  <c:v>7.5182071424166304E-4</c:v>
                </c:pt>
                <c:pt idx="1471">
                  <c:v>7.5087153477848816E-4</c:v>
                </c:pt>
                <c:pt idx="1472">
                  <c:v>7.4992514111746616E-4</c:v>
                </c:pt>
                <c:pt idx="1473">
                  <c:v>7.4898152618215505E-4</c:v>
                </c:pt>
                <c:pt idx="1474">
                  <c:v>7.4804068290805839E-4</c:v>
                </c:pt>
                <c:pt idx="1475">
                  <c:v>7.4710260424264391E-4</c:v>
                </c:pt>
                <c:pt idx="1476">
                  <c:v>7.4616728314536094E-4</c:v>
                </c:pt>
                <c:pt idx="1477">
                  <c:v>7.4523471258765772E-4</c:v>
                </c:pt>
                <c:pt idx="1478">
                  <c:v>7.4430488555299844E-4</c:v>
                </c:pt>
                <c:pt idx="1479">
                  <c:v>7.4337779503688001E-4</c:v>
                </c:pt>
                <c:pt idx="1480">
                  <c:v>7.424534340468485E-4</c:v>
                </c:pt>
                <c:pt idx="1481">
                  <c:v>7.4153179560251499E-4</c:v>
                </c:pt>
                <c:pt idx="1482">
                  <c:v>7.406128727355715E-4</c:v>
                </c:pt>
                <c:pt idx="1483">
                  <c:v>7.3969665848980595E-4</c:v>
                </c:pt>
                <c:pt idx="1484">
                  <c:v>7.3878314592111809E-4</c:v>
                </c:pt>
                <c:pt idx="1485">
                  <c:v>7.3787232809753339E-4</c:v>
                </c:pt>
                <c:pt idx="1486">
                  <c:v>7.3696419809921769E-4</c:v>
                </c:pt>
                <c:pt idx="1487">
                  <c:v>7.3605874901849192E-4</c:v>
                </c:pt>
                <c:pt idx="1488">
                  <c:v>7.3515597395984564E-4</c:v>
                </c:pt>
                <c:pt idx="1489">
                  <c:v>7.3425586603994967E-4</c:v>
                </c:pt>
                <c:pt idx="1490">
                  <c:v>7.3335841838767036E-4</c:v>
                </c:pt>
                <c:pt idx="1491">
                  <c:v>7.3246362414408313E-4</c:v>
                </c:pt>
                <c:pt idx="1492">
                  <c:v>7.3157147646248316E-4</c:v>
                </c:pt>
                <c:pt idx="1493">
                  <c:v>7.3068196850839897E-4</c:v>
                </c:pt>
                <c:pt idx="1494">
                  <c:v>7.2979509345960419E-4</c:v>
                </c:pt>
                <c:pt idx="1495">
                  <c:v>7.2853268289066139E-4</c:v>
                </c:pt>
                <c:pt idx="1496">
                  <c:v>7.2765217371304272E-4</c:v>
                </c:pt>
                <c:pt idx="1497">
                  <c:v>7.2677427414334574E-4</c:v>
                </c:pt>
                <c:pt idx="1498">
                  <c:v>7.2589897741370964E-4</c:v>
                </c:pt>
                <c:pt idx="1499">
                  <c:v>7.2502627676857977E-4</c:v>
                </c:pt>
                <c:pt idx="1500">
                  <c:v>7.2415616546471571E-4</c:v>
                </c:pt>
                <c:pt idx="1501">
                  <c:v>7.2328863677120336E-4</c:v>
                </c:pt>
                <c:pt idx="1502">
                  <c:v>7.22423683969464E-4</c:v>
                </c:pt>
                <c:pt idx="1503">
                  <c:v>7.2156130035326278E-4</c:v>
                </c:pt>
                <c:pt idx="1504">
                  <c:v>7.2070147922871815E-4</c:v>
                </c:pt>
                <c:pt idx="1505">
                  <c:v>7.1984421391431104E-4</c:v>
                </c:pt>
                <c:pt idx="1506">
                  <c:v>7.1898949774089403E-4</c:v>
                </c:pt>
                <c:pt idx="1507">
                  <c:v>7.1813732405169779E-4</c:v>
                </c:pt>
                <c:pt idx="1508">
                  <c:v>7.1728768620234E-4</c:v>
                </c:pt>
                <c:pt idx="1509">
                  <c:v>7.1631976812042944E-4</c:v>
                </c:pt>
                <c:pt idx="1510">
                  <c:v>7.1547554189729193E-4</c:v>
                </c:pt>
                <c:pt idx="1511">
                  <c:v>7.146338307123779E-4</c:v>
                </c:pt>
                <c:pt idx="1512">
                  <c:v>7.1379462797270196E-4</c:v>
                </c:pt>
                <c:pt idx="1513">
                  <c:v>7.1295792709770444E-4</c:v>
                </c:pt>
                <c:pt idx="1514">
                  <c:v>7.121237215192552E-4</c:v>
                </c:pt>
                <c:pt idx="1515">
                  <c:v>7.1129200468166161E-4</c:v>
                </c:pt>
                <c:pt idx="1516">
                  <c:v>7.1046277004167282E-4</c:v>
                </c:pt>
                <c:pt idx="1517">
                  <c:v>7.0963601106848655E-4</c:v>
                </c:pt>
                <c:pt idx="1518">
                  <c:v>7.0881172124375477E-4</c:v>
                </c:pt>
                <c:pt idx="1519">
                  <c:v>7.0798989406158758E-4</c:v>
                </c:pt>
                <c:pt idx="1520">
                  <c:v>7.0717052302855885E-4</c:v>
                </c:pt>
                <c:pt idx="1521">
                  <c:v>7.0635360166371142E-4</c:v>
                </c:pt>
                <c:pt idx="1522">
                  <c:v>7.0553912349856113E-4</c:v>
                </c:pt>
                <c:pt idx="1523">
                  <c:v>7.0472708207710059E-4</c:v>
                </c:pt>
                <c:pt idx="1524">
                  <c:v>7.0391747095580319E-4</c:v>
                </c:pt>
                <c:pt idx="1525">
                  <c:v>7.0311028370362836E-4</c:v>
                </c:pt>
                <c:pt idx="1526">
                  <c:v>7.0230551390202322E-4</c:v>
                </c:pt>
                <c:pt idx="1527">
                  <c:v>7.0150315514492666E-4</c:v>
                </c:pt>
                <c:pt idx="1528">
                  <c:v>7.0070320103877179E-4</c:v>
                </c:pt>
                <c:pt idx="1529">
                  <c:v>6.9990564520249084E-4</c:v>
                </c:pt>
                <c:pt idx="1530">
                  <c:v>6.9911048126751474E-4</c:v>
                </c:pt>
                <c:pt idx="1531">
                  <c:v>6.9831770287777785E-4</c:v>
                </c:pt>
                <c:pt idx="1532">
                  <c:v>6.9752730368971886E-4</c:v>
                </c:pt>
                <c:pt idx="1533">
                  <c:v>6.9673927737228382E-4</c:v>
                </c:pt>
                <c:pt idx="1534">
                  <c:v>6.9595361760692656E-4</c:v>
                </c:pt>
                <c:pt idx="1535">
                  <c:v>6.9517031808761132E-4</c:v>
                </c:pt>
                <c:pt idx="1536">
                  <c:v>6.9438937252081379E-4</c:v>
                </c:pt>
                <c:pt idx="1537">
                  <c:v>6.9361077462552171E-4</c:v>
                </c:pt>
                <c:pt idx="1538">
                  <c:v>6.9283451813323621E-4</c:v>
                </c:pt>
                <c:pt idx="1539">
                  <c:v>6.9206059678797211E-4</c:v>
                </c:pt>
                <c:pt idx="1540">
                  <c:v>6.9128900434625956E-4</c:v>
                </c:pt>
                <c:pt idx="1541">
                  <c:v>6.905197345771425E-4</c:v>
                </c:pt>
                <c:pt idx="1542">
                  <c:v>6.8975278126218002E-4</c:v>
                </c:pt>
                <c:pt idx="1543">
                  <c:v>6.8898813819544551E-4</c:v>
                </c:pt>
                <c:pt idx="1544">
                  <c:v>6.8822579918352707E-4</c:v>
                </c:pt>
                <c:pt idx="1545">
                  <c:v>6.8746575804552702E-4</c:v>
                </c:pt>
                <c:pt idx="1546">
                  <c:v>6.8670800861305901E-4</c:v>
                </c:pt>
                <c:pt idx="1547">
                  <c:v>6.8595254473025058E-4</c:v>
                </c:pt>
                <c:pt idx="1548">
                  <c:v>6.8519936025373889E-4</c:v>
                </c:pt>
                <c:pt idx="1549">
                  <c:v>6.8444844905267204E-4</c:v>
                </c:pt>
                <c:pt idx="1550">
                  <c:v>6.8369980500870484E-4</c:v>
                </c:pt>
                <c:pt idx="1551">
                  <c:v>6.8295342201599944E-4</c:v>
                </c:pt>
                <c:pt idx="1552">
                  <c:v>6.8220929398122242E-4</c:v>
                </c:pt>
                <c:pt idx="1553">
                  <c:v>6.8146741482354254E-4</c:v>
                </c:pt>
                <c:pt idx="1554">
                  <c:v>6.8072777847462906E-4</c:v>
                </c:pt>
                <c:pt idx="1555">
                  <c:v>6.7999037887864883E-4</c:v>
                </c:pt>
                <c:pt idx="1556">
                  <c:v>6.7925520999226438E-4</c:v>
                </c:pt>
                <c:pt idx="1557">
                  <c:v>6.7852226578462953E-4</c:v>
                </c:pt>
                <c:pt idx="1558">
                  <c:v>6.7779154023738853E-4</c:v>
                </c:pt>
                <c:pt idx="1559">
                  <c:v>6.7706302734467122E-4</c:v>
                </c:pt>
                <c:pt idx="1560">
                  <c:v>6.7633672111309094E-4</c:v>
                </c:pt>
                <c:pt idx="1561">
                  <c:v>6.7561261556173941E-4</c:v>
                </c:pt>
                <c:pt idx="1562">
                  <c:v>6.7489070472218505E-4</c:v>
                </c:pt>
                <c:pt idx="1563">
                  <c:v>6.7417098263846797E-4</c:v>
                </c:pt>
                <c:pt idx="1564">
                  <c:v>6.734534433670955E-4</c:v>
                </c:pt>
                <c:pt idx="1565">
                  <c:v>6.7273808097703908E-4</c:v>
                </c:pt>
                <c:pt idx="1566">
                  <c:v>6.7202488954972957E-4</c:v>
                </c:pt>
                <c:pt idx="1567">
                  <c:v>6.7131386317905231E-4</c:v>
                </c:pt>
                <c:pt idx="1568">
                  <c:v>6.7060499597134293E-4</c:v>
                </c:pt>
                <c:pt idx="1569">
                  <c:v>6.698982820453821E-4</c:v>
                </c:pt>
                <c:pt idx="1570">
                  <c:v>6.6919371553239061E-4</c:v>
                </c:pt>
                <c:pt idx="1571">
                  <c:v>6.6849129057602505E-4</c:v>
                </c:pt>
                <c:pt idx="1572">
                  <c:v>6.6779100133237089E-4</c:v>
                </c:pt>
                <c:pt idx="1573">
                  <c:v>6.6709284196993788E-4</c:v>
                </c:pt>
                <c:pt idx="1574">
                  <c:v>6.6639680666965521E-4</c:v>
                </c:pt>
                <c:pt idx="1575">
                  <c:v>6.6570288962486412E-4</c:v>
                </c:pt>
                <c:pt idx="1576">
                  <c:v>6.6501108504131282E-4</c:v>
                </c:pt>
                <c:pt idx="1577">
                  <c:v>6.6432138713715019E-4</c:v>
                </c:pt>
                <c:pt idx="1578">
                  <c:v>6.6363379014292023E-4</c:v>
                </c:pt>
                <c:pt idx="1579">
                  <c:v>6.6294828830155441E-4</c:v>
                </c:pt>
                <c:pt idx="1580">
                  <c:v>6.6226487586836566E-4</c:v>
                </c:pt>
                <c:pt idx="1581">
                  <c:v>6.6158354711104254E-4</c:v>
                </c:pt>
                <c:pt idx="1582">
                  <c:v>6.6090429630964091E-4</c:v>
                </c:pt>
                <c:pt idx="1583">
                  <c:v>6.6022711775657792E-4</c:v>
                </c:pt>
                <c:pt idx="1584">
                  <c:v>6.5955200575662423E-4</c:v>
                </c:pt>
                <c:pt idx="1585">
                  <c:v>6.5887895462689804E-4</c:v>
                </c:pt>
                <c:pt idx="1586">
                  <c:v>6.5820795869685591E-4</c:v>
                </c:pt>
                <c:pt idx="1587">
                  <c:v>6.575390123082864E-4</c:v>
                </c:pt>
                <c:pt idx="1588">
                  <c:v>6.5687210981530179E-4</c:v>
                </c:pt>
                <c:pt idx="1589">
                  <c:v>6.562072455843311E-4</c:v>
                </c:pt>
                <c:pt idx="1590">
                  <c:v>6.5554441399411111E-4</c:v>
                </c:pt>
                <c:pt idx="1591">
                  <c:v>6.5488360943567834E-4</c:v>
                </c:pt>
                <c:pt idx="1592">
                  <c:v>6.5422482631236208E-4</c:v>
                </c:pt>
                <c:pt idx="1593">
                  <c:v>6.5356805903977436E-4</c:v>
                </c:pt>
                <c:pt idx="1594">
                  <c:v>6.5291330204580273E-4</c:v>
                </c:pt>
                <c:pt idx="1595">
                  <c:v>6.5226054977060056E-4</c:v>
                </c:pt>
                <c:pt idx="1596">
                  <c:v>6.5160979666657954E-4</c:v>
                </c:pt>
                <c:pt idx="1597">
                  <c:v>6.5096103719839956E-4</c:v>
                </c:pt>
                <c:pt idx="1598">
                  <c:v>6.5031426584296064E-4</c:v>
                </c:pt>
                <c:pt idx="1599">
                  <c:v>6.4966947708939313E-4</c:v>
                </c:pt>
                <c:pt idx="1600">
                  <c:v>6.4902666543904916E-4</c:v>
                </c:pt>
                <c:pt idx="1601">
                  <c:v>6.4838582540549289E-4</c:v>
                </c:pt>
                <c:pt idx="1602">
                  <c:v>6.4774695151449029E-4</c:v>
                </c:pt>
                <c:pt idx="1603">
                  <c:v>6.4711003830400114E-4</c:v>
                </c:pt>
                <c:pt idx="1604">
                  <c:v>6.4647508032416765E-4</c:v>
                </c:pt>
                <c:pt idx="1605">
                  <c:v>6.4584207213730621E-4</c:v>
                </c:pt>
                <c:pt idx="1606">
                  <c:v>6.4521100831789534E-4</c:v>
                </c:pt>
                <c:pt idx="1607">
                  <c:v>6.4458188345256824E-4</c:v>
                </c:pt>
                <c:pt idx="1608">
                  <c:v>6.4395469214009987E-4</c:v>
                </c:pt>
                <c:pt idx="1609">
                  <c:v>6.4332942899139904E-4</c:v>
                </c:pt>
                <c:pt idx="1610">
                  <c:v>6.4270608862949604E-4</c:v>
                </c:pt>
                <c:pt idx="1611">
                  <c:v>6.4208466568953346E-4</c:v>
                </c:pt>
                <c:pt idx="1612">
                  <c:v>6.4146515481875485E-4</c:v>
                </c:pt>
                <c:pt idx="1613">
                  <c:v>6.4084755067649415E-4</c:v>
                </c:pt>
                <c:pt idx="1614">
                  <c:v>6.4023184793416483E-4</c:v>
                </c:pt>
                <c:pt idx="1615">
                  <c:v>6.3961804127524874E-4</c:v>
                </c:pt>
                <c:pt idx="1616">
                  <c:v>6.3900612539528564E-4</c:v>
                </c:pt>
                <c:pt idx="1617">
                  <c:v>6.3839609500186115E-4</c:v>
                </c:pt>
                <c:pt idx="1618">
                  <c:v>6.3778794481459593E-4</c:v>
                </c:pt>
                <c:pt idx="1619">
                  <c:v>6.3718166956513436E-4</c:v>
                </c:pt>
                <c:pt idx="1620">
                  <c:v>6.365772639971329E-4</c:v>
                </c:pt>
                <c:pt idx="1621">
                  <c:v>6.359747228662485E-4</c:v>
                </c:pt>
                <c:pt idx="1622">
                  <c:v>6.3537404094012669E-4</c:v>
                </c:pt>
                <c:pt idx="1623">
                  <c:v>6.3477521299839038E-4</c:v>
                </c:pt>
                <c:pt idx="1624">
                  <c:v>6.3417823383262752E-4</c:v>
                </c:pt>
                <c:pt idx="1625">
                  <c:v>6.3358309824637898E-4</c:v>
                </c:pt>
                <c:pt idx="1626">
                  <c:v>6.3298980105512667E-4</c:v>
                </c:pt>
                <c:pt idx="1627">
                  <c:v>6.3239833708628179E-4</c:v>
                </c:pt>
                <c:pt idx="1628">
                  <c:v>6.3180870117917145E-4</c:v>
                </c:pt>
                <c:pt idx="1629">
                  <c:v>6.3122088818502731E-4</c:v>
                </c:pt>
                <c:pt idx="1630">
                  <c:v>6.3063489296697308E-4</c:v>
                </c:pt>
                <c:pt idx="1631">
                  <c:v>6.3005071040001112E-4</c:v>
                </c:pt>
                <c:pt idx="1632">
                  <c:v>6.2946833537101047E-4</c:v>
                </c:pt>
                <c:pt idx="1633">
                  <c:v>6.2888776277869411E-4</c:v>
                </c:pt>
                <c:pt idx="1634">
                  <c:v>6.2830898753362611E-4</c:v>
                </c:pt>
                <c:pt idx="1635">
                  <c:v>6.2773200455819831E-4</c:v>
                </c:pt>
                <c:pt idx="1636">
                  <c:v>6.2715680878661778E-4</c:v>
                </c:pt>
                <c:pt idx="1637">
                  <c:v>6.2658339516489332E-4</c:v>
                </c:pt>
                <c:pt idx="1638">
                  <c:v>6.2601175865082304E-4</c:v>
                </c:pt>
                <c:pt idx="1639">
                  <c:v>6.2544189421398055E-4</c:v>
                </c:pt>
                <c:pt idx="1640">
                  <c:v>6.248737968357009E-4</c:v>
                </c:pt>
                <c:pt idx="1641">
                  <c:v>6.2430746150906886E-4</c:v>
                </c:pt>
                <c:pt idx="1642">
                  <c:v>6.2374288323890415E-4</c:v>
                </c:pt>
                <c:pt idx="1643">
                  <c:v>6.2318005704174815E-4</c:v>
                </c:pt>
                <c:pt idx="1644">
                  <c:v>6.2261897794585019E-4</c:v>
                </c:pt>
                <c:pt idx="1645">
                  <c:v>6.2205964099115436E-4</c:v>
                </c:pt>
                <c:pt idx="1646">
                  <c:v>6.2150204122928487E-4</c:v>
                </c:pt>
                <c:pt idx="1647">
                  <c:v>6.2094617372353245E-4</c:v>
                </c:pt>
                <c:pt idx="1648">
                  <c:v>6.2039203354884089E-4</c:v>
                </c:pt>
                <c:pt idx="1649">
                  <c:v>6.1983961579179197E-4</c:v>
                </c:pt>
                <c:pt idx="1650">
                  <c:v>6.1928891555059265E-4</c:v>
                </c:pt>
                <c:pt idx="1651">
                  <c:v>6.1873992793505929E-4</c:v>
                </c:pt>
                <c:pt idx="1652">
                  <c:v>6.1819264806660488E-4</c:v>
                </c:pt>
                <c:pt idx="1653">
                  <c:v>6.1764707107822374E-4</c:v>
                </c:pt>
                <c:pt idx="1654">
                  <c:v>6.1710319211447789E-4</c:v>
                </c:pt>
                <c:pt idx="1655">
                  <c:v>6.1656100633148108E-4</c:v>
                </c:pt>
                <c:pt idx="1656">
                  <c:v>6.1602050889688622E-4</c:v>
                </c:pt>
                <c:pt idx="1657">
                  <c:v>6.1548169498986955E-4</c:v>
                </c:pt>
                <c:pt idx="1658">
                  <c:v>6.1494455980111592E-4</c:v>
                </c:pt>
                <c:pt idx="1659">
                  <c:v>6.1440909853280432E-4</c:v>
                </c:pt>
                <c:pt idx="1660">
                  <c:v>6.1387530639859318E-4</c:v>
                </c:pt>
                <c:pt idx="1661">
                  <c:v>6.133431786236053E-4</c:v>
                </c:pt>
                <c:pt idx="1662">
                  <c:v>6.1281271044441295E-4</c:v>
                </c:pt>
                <c:pt idx="1663">
                  <c:v>6.1228389710902252E-4</c:v>
                </c:pt>
                <c:pt idx="1664">
                  <c:v>6.1175673387685986E-4</c:v>
                </c:pt>
                <c:pt idx="1665">
                  <c:v>6.1123121601875546E-4</c:v>
                </c:pt>
                <c:pt idx="1666">
                  <c:v>6.107073388169279E-4</c:v>
                </c:pt>
                <c:pt idx="1667">
                  <c:v>6.1018509756496995E-4</c:v>
                </c:pt>
                <c:pt idx="1668">
                  <c:v>6.0966448756783289E-4</c:v>
                </c:pt>
                <c:pt idx="1669">
                  <c:v>6.0907149616111099E-4</c:v>
                </c:pt>
                <c:pt idx="1670">
                  <c:v>6.0855436595288559E-4</c:v>
                </c:pt>
                <c:pt idx="1671">
                  <c:v>6.0803885231738592E-4</c:v>
                </c:pt>
                <c:pt idx="1672">
                  <c:v>6.0752495060645414E-4</c:v>
                </c:pt>
                <c:pt idx="1673">
                  <c:v>6.0701265618321148E-4</c:v>
                </c:pt>
                <c:pt idx="1674">
                  <c:v>6.0650196442204186E-4</c:v>
                </c:pt>
                <c:pt idx="1675">
                  <c:v>6.0599287070857606E-4</c:v>
                </c:pt>
                <c:pt idx="1676">
                  <c:v>6.0548537043967623E-4</c:v>
                </c:pt>
                <c:pt idx="1677">
                  <c:v>6.0497945902342047E-4</c:v>
                </c:pt>
                <c:pt idx="1678">
                  <c:v>6.0447513187908593E-4</c:v>
                </c:pt>
                <c:pt idx="1679">
                  <c:v>6.0397238443713331E-4</c:v>
                </c:pt>
                <c:pt idx="1680">
                  <c:v>6.0347121213919137E-4</c:v>
                </c:pt>
                <c:pt idx="1681">
                  <c:v>6.0297161043803996E-4</c:v>
                </c:pt>
                <c:pt idx="1682">
                  <c:v>6.0247357479759447E-4</c:v>
                </c:pt>
                <c:pt idx="1683">
                  <c:v>6.0197710069288921E-4</c:v>
                </c:pt>
                <c:pt idx="1684">
                  <c:v>6.0148218361006224E-4</c:v>
                </c:pt>
                <c:pt idx="1685">
                  <c:v>6.009888190463377E-4</c:v>
                </c:pt>
                <c:pt idx="1686">
                  <c:v>6.0049700251001029E-4</c:v>
                </c:pt>
                <c:pt idx="1687">
                  <c:v>6.0000672952042881E-4</c:v>
                </c:pt>
                <c:pt idx="1688">
                  <c:v>5.9951799560798011E-4</c:v>
                </c:pt>
                <c:pt idx="1689">
                  <c:v>5.9903079631407172E-4</c:v>
                </c:pt>
                <c:pt idx="1690">
                  <c:v>5.9854512719111584E-4</c:v>
                </c:pt>
                <c:pt idx="1691">
                  <c:v>5.980609838025135E-4</c:v>
                </c:pt>
                <c:pt idx="1692">
                  <c:v>5.9757836172263674E-4</c:v>
                </c:pt>
                <c:pt idx="1693">
                  <c:v>5.9709725653681262E-4</c:v>
                </c:pt>
                <c:pt idx="1694">
                  <c:v>5.9661766384130649E-4</c:v>
                </c:pt>
                <c:pt idx="1695">
                  <c:v>5.9613957924330553E-4</c:v>
                </c:pt>
                <c:pt idx="1696">
                  <c:v>5.9566299836090117E-4</c:v>
                </c:pt>
                <c:pt idx="1697">
                  <c:v>5.9518791682307347E-4</c:v>
                </c:pt>
                <c:pt idx="1698">
                  <c:v>5.9471433026967303E-4</c:v>
                </c:pt>
                <c:pt idx="1699">
                  <c:v>5.9424223435140507E-4</c:v>
                </c:pt>
                <c:pt idx="1700">
                  <c:v>5.9377162472981247E-4</c:v>
                </c:pt>
                <c:pt idx="1701">
                  <c:v>5.9330249707725748E-4</c:v>
                </c:pt>
                <c:pt idx="1702">
                  <c:v>5.9283484707690686E-4</c:v>
                </c:pt>
                <c:pt idx="1703">
                  <c:v>5.9230219378039587E-4</c:v>
                </c:pt>
                <c:pt idx="1704">
                  <c:v>5.9183769569148424E-4</c:v>
                </c:pt>
                <c:pt idx="1705">
                  <c:v>5.9137466175772694E-4</c:v>
                </c:pt>
                <c:pt idx="1706">
                  <c:v>5.9091308770686508E-4</c:v>
                </c:pt>
                <c:pt idx="1707">
                  <c:v>5.9045296927735563E-4</c:v>
                </c:pt>
                <c:pt idx="1708">
                  <c:v>5.8999430221835336E-4</c:v>
                </c:pt>
                <c:pt idx="1709">
                  <c:v>5.8953708228969373E-4</c:v>
                </c:pt>
                <c:pt idx="1710">
                  <c:v>5.8908130526187609E-4</c:v>
                </c:pt>
                <c:pt idx="1711">
                  <c:v>5.8862696691604622E-4</c:v>
                </c:pt>
                <c:pt idx="1712">
                  <c:v>5.8817406304397858E-4</c:v>
                </c:pt>
                <c:pt idx="1713">
                  <c:v>5.8772258944805921E-4</c:v>
                </c:pt>
                <c:pt idx="1714">
                  <c:v>5.8727254194126835E-4</c:v>
                </c:pt>
                <c:pt idx="1715">
                  <c:v>5.8682391634716296E-4</c:v>
                </c:pt>
                <c:pt idx="1716">
                  <c:v>5.8637670849985926E-4</c:v>
                </c:pt>
                <c:pt idx="1717">
                  <c:v>5.8593091424401472E-4</c:v>
                </c:pt>
                <c:pt idx="1718">
                  <c:v>5.8548652943481161E-4</c:v>
                </c:pt>
                <c:pt idx="1719">
                  <c:v>5.8504354993793811E-4</c:v>
                </c:pt>
                <c:pt idx="1720">
                  <c:v>5.8460197162957218E-4</c:v>
                </c:pt>
                <c:pt idx="1721">
                  <c:v>5.8416179039636233E-4</c:v>
                </c:pt>
                <c:pt idx="1722">
                  <c:v>5.8372300213541117E-4</c:v>
                </c:pt>
                <c:pt idx="1723">
                  <c:v>5.8328560275425765E-4</c:v>
                </c:pt>
                <c:pt idx="1724">
                  <c:v>5.8284958817085824E-4</c:v>
                </c:pt>
                <c:pt idx="1725">
                  <c:v>5.8241495431357083E-4</c:v>
                </c:pt>
                <c:pt idx="1726">
                  <c:v>5.8198169712113553E-4</c:v>
                </c:pt>
                <c:pt idx="1727">
                  <c:v>5.8154981254265805E-4</c:v>
                </c:pt>
                <c:pt idx="1728">
                  <c:v>5.8111929653759066E-4</c:v>
                </c:pt>
                <c:pt idx="1729">
                  <c:v>5.8069014507571579E-4</c:v>
                </c:pt>
                <c:pt idx="1730">
                  <c:v>5.8026235413712675E-4</c:v>
                </c:pt>
                <c:pt idx="1731">
                  <c:v>5.7983591971221124E-4</c:v>
                </c:pt>
                <c:pt idx="1732">
                  <c:v>5.7941083780163214E-4</c:v>
                </c:pt>
                <c:pt idx="1733">
                  <c:v>5.7898710441631044E-4</c:v>
                </c:pt>
                <c:pt idx="1734">
                  <c:v>5.7856471557740717E-4</c:v>
                </c:pt>
                <c:pt idx="1735">
                  <c:v>5.7814366731630523E-4</c:v>
                </c:pt>
                <c:pt idx="1736">
                  <c:v>5.7772395567459126E-4</c:v>
                </c:pt>
                <c:pt idx="1737">
                  <c:v>5.7730557670403822E-4</c:v>
                </c:pt>
                <c:pt idx="1738">
                  <c:v>5.7688852646658692E-4</c:v>
                </c:pt>
                <c:pt idx="1739">
                  <c:v>5.7647280103432792E-4</c:v>
                </c:pt>
                <c:pt idx="1740">
                  <c:v>5.7605839648948378E-4</c:v>
                </c:pt>
                <c:pt idx="1741">
                  <c:v>5.7564530892439091E-4</c:v>
                </c:pt>
                <c:pt idx="1742">
                  <c:v>5.7523353444148095E-4</c:v>
                </c:pt>
                <c:pt idx="1743">
                  <c:v>5.7482306915326376E-4</c:v>
                </c:pt>
                <c:pt idx="1744">
                  <c:v>5.7441390918230796E-4</c:v>
                </c:pt>
                <c:pt idx="1745">
                  <c:v>5.7400605066122387E-4</c:v>
                </c:pt>
                <c:pt idx="1746">
                  <c:v>5.7359948973264479E-4</c:v>
                </c:pt>
                <c:pt idx="1747">
                  <c:v>5.7319422254920873E-4</c:v>
                </c:pt>
                <c:pt idx="1748">
                  <c:v>5.7279024527354051E-4</c:v>
                </c:pt>
                <c:pt idx="1749">
                  <c:v>5.7238755407823386E-4</c:v>
                </c:pt>
                <c:pt idx="1750">
                  <c:v>5.7198614514583222E-4</c:v>
                </c:pt>
                <c:pt idx="1751">
                  <c:v>5.7158601466881121E-4</c:v>
                </c:pt>
                <c:pt idx="1752">
                  <c:v>5.7118715884956059E-4</c:v>
                </c:pt>
                <c:pt idx="1753">
                  <c:v>5.707895739003651E-4</c:v>
                </c:pt>
                <c:pt idx="1754">
                  <c:v>5.7039325604338722E-4</c:v>
                </c:pt>
                <c:pt idx="1755">
                  <c:v>5.6994186805808095E-4</c:v>
                </c:pt>
                <c:pt idx="1756">
                  <c:v>5.6954825272324252E-4</c:v>
                </c:pt>
                <c:pt idx="1757">
                  <c:v>5.6915589267151571E-4</c:v>
                </c:pt>
                <c:pt idx="1758">
                  <c:v>5.6876478416578767E-4</c:v>
                </c:pt>
                <c:pt idx="1759">
                  <c:v>5.6837492347872856E-4</c:v>
                </c:pt>
                <c:pt idx="1760">
                  <c:v>5.6798630689277316E-4</c:v>
                </c:pt>
                <c:pt idx="1761">
                  <c:v>5.675989307001027E-4</c:v>
                </c:pt>
                <c:pt idx="1762">
                  <c:v>5.672127912026263E-4</c:v>
                </c:pt>
                <c:pt idx="1763">
                  <c:v>5.6682788471196265E-4</c:v>
                </c:pt>
                <c:pt idx="1764">
                  <c:v>5.6644420754942137E-4</c:v>
                </c:pt>
                <c:pt idx="1765">
                  <c:v>5.6606175604598512E-4</c:v>
                </c:pt>
                <c:pt idx="1766">
                  <c:v>5.6568052654229093E-4</c:v>
                </c:pt>
                <c:pt idx="1767">
                  <c:v>5.6530051538861137E-4</c:v>
                </c:pt>
                <c:pt idx="1768">
                  <c:v>5.6492171894483717E-4</c:v>
                </c:pt>
                <c:pt idx="1769">
                  <c:v>5.6432891287115812E-4</c:v>
                </c:pt>
                <c:pt idx="1770">
                  <c:v>5.6395322331946585E-4</c:v>
                </c:pt>
                <c:pt idx="1771">
                  <c:v>5.6357873555551799E-4</c:v>
                </c:pt>
                <c:pt idx="1772">
                  <c:v>5.6320544598293602E-4</c:v>
                </c:pt>
                <c:pt idx="1773">
                  <c:v>5.6283335101485596E-4</c:v>
                </c:pt>
                <c:pt idx="1774">
                  <c:v>5.6246244707391013E-4</c:v>
                </c:pt>
                <c:pt idx="1775">
                  <c:v>5.6209273059220862E-4</c:v>
                </c:pt>
                <c:pt idx="1776">
                  <c:v>5.6172419801132109E-4</c:v>
                </c:pt>
                <c:pt idx="1777">
                  <c:v>5.6135684578225808E-4</c:v>
                </c:pt>
                <c:pt idx="1778">
                  <c:v>5.6099067036545199E-4</c:v>
                </c:pt>
                <c:pt idx="1779">
                  <c:v>5.6062566823073966E-4</c:v>
                </c:pt>
                <c:pt idx="1780">
                  <c:v>5.6026183585734302E-4</c:v>
                </c:pt>
                <c:pt idx="1781">
                  <c:v>5.5989916973385098E-4</c:v>
                </c:pt>
                <c:pt idx="1782">
                  <c:v>5.5953766635820096E-4</c:v>
                </c:pt>
                <c:pt idx="1783">
                  <c:v>5.5917732223766039E-4</c:v>
                </c:pt>
                <c:pt idx="1784">
                  <c:v>5.588181338888078E-4</c:v>
                </c:pt>
                <c:pt idx="1785">
                  <c:v>5.5846009783751466E-4</c:v>
                </c:pt>
                <c:pt idx="1786">
                  <c:v>5.5810321061892714E-4</c:v>
                </c:pt>
                <c:pt idx="1787">
                  <c:v>5.5774746877744724E-4</c:v>
                </c:pt>
                <c:pt idx="1788">
                  <c:v>5.5739286886671423E-4</c:v>
                </c:pt>
                <c:pt idx="1789">
                  <c:v>5.5703940744958617E-4</c:v>
                </c:pt>
                <c:pt idx="1790">
                  <c:v>5.5668708109812186E-4</c:v>
                </c:pt>
                <c:pt idx="1791">
                  <c:v>5.5633588639356166E-4</c:v>
                </c:pt>
                <c:pt idx="1792">
                  <c:v>5.5598581992630973E-4</c:v>
                </c:pt>
                <c:pt idx="1793">
                  <c:v>5.5563687829591449E-4</c:v>
                </c:pt>
                <c:pt idx="1794">
                  <c:v>5.5528905811105128E-4</c:v>
                </c:pt>
                <c:pt idx="1795">
                  <c:v>5.5494235598950307E-4</c:v>
                </c:pt>
                <c:pt idx="1796">
                  <c:v>5.5459676855814234E-4</c:v>
                </c:pt>
                <c:pt idx="1797">
                  <c:v>5.5425229245291223E-4</c:v>
                </c:pt>
                <c:pt idx="1798">
                  <c:v>5.5390892431880843E-4</c:v>
                </c:pt>
                <c:pt idx="1799">
                  <c:v>5.5356666080986063E-4</c:v>
                </c:pt>
                <c:pt idx="1800">
                  <c:v>5.5322549858911353E-4</c:v>
                </c:pt>
                <c:pt idx="1801">
                  <c:v>5.5288543432860913E-4</c:v>
                </c:pt>
                <c:pt idx="1802">
                  <c:v>5.5254646470936767E-4</c:v>
                </c:pt>
                <c:pt idx="1803">
                  <c:v>5.5220858642136936E-4</c:v>
                </c:pt>
                <c:pt idx="1804">
                  <c:v>5.5187179616353582E-4</c:v>
                </c:pt>
                <c:pt idx="1805">
                  <c:v>5.5153609064371176E-4</c:v>
                </c:pt>
                <c:pt idx="1806">
                  <c:v>5.5120146657864646E-4</c:v>
                </c:pt>
                <c:pt idx="1807">
                  <c:v>5.5086792069397508E-4</c:v>
                </c:pt>
                <c:pt idx="1808">
                  <c:v>5.5053544972420048E-4</c:v>
                </c:pt>
                <c:pt idx="1809">
                  <c:v>5.5020405041267457E-4</c:v>
                </c:pt>
                <c:pt idx="1810">
                  <c:v>5.4987371951158029E-4</c:v>
                </c:pt>
                <c:pt idx="1811">
                  <c:v>5.4954445378191245E-4</c:v>
                </c:pt>
                <c:pt idx="1812">
                  <c:v>5.4921624999345979E-4</c:v>
                </c:pt>
                <c:pt idx="1813">
                  <c:v>5.488891049247863E-4</c:v>
                </c:pt>
                <c:pt idx="1814">
                  <c:v>5.4856301536321348E-4</c:v>
                </c:pt>
                <c:pt idx="1815">
                  <c:v>5.4823797810480063E-4</c:v>
                </c:pt>
                <c:pt idx="1816">
                  <c:v>5.4791398995432763E-4</c:v>
                </c:pt>
                <c:pt idx="1817">
                  <c:v>5.4759104772527604E-4</c:v>
                </c:pt>
                <c:pt idx="1818">
                  <c:v>5.4726914823981058E-4</c:v>
                </c:pt>
                <c:pt idx="1819">
                  <c:v>5.4694828832876116E-4</c:v>
                </c:pt>
                <c:pt idx="1820">
                  <c:v>5.4662846483160394E-4</c:v>
                </c:pt>
                <c:pt idx="1821">
                  <c:v>5.4630967459644341E-4</c:v>
                </c:pt>
                <c:pt idx="1822">
                  <c:v>5.4599191447999413E-4</c:v>
                </c:pt>
                <c:pt idx="1823">
                  <c:v>5.4567518134756156E-4</c:v>
                </c:pt>
                <c:pt idx="1824">
                  <c:v>5.453594720730248E-4</c:v>
                </c:pt>
                <c:pt idx="1825">
                  <c:v>5.4504478353881755E-4</c:v>
                </c:pt>
                <c:pt idx="1826">
                  <c:v>5.4473111263590973E-4</c:v>
                </c:pt>
                <c:pt idx="1827">
                  <c:v>5.4441845626378963E-4</c:v>
                </c:pt>
                <c:pt idx="1828">
                  <c:v>5.4410681133044525E-4</c:v>
                </c:pt>
                <c:pt idx="1829">
                  <c:v>5.4379617475234631E-4</c:v>
                </c:pt>
                <c:pt idx="1830">
                  <c:v>5.4348654345442548E-4</c:v>
                </c:pt>
                <c:pt idx="1831">
                  <c:v>5.4317791437006029E-4</c:v>
                </c:pt>
                <c:pt idx="1832">
                  <c:v>5.4287028444105533E-4</c:v>
                </c:pt>
                <c:pt idx="1833">
                  <c:v>5.4256365061762339E-4</c:v>
                </c:pt>
                <c:pt idx="1834">
                  <c:v>5.4225800985836727E-4</c:v>
                </c:pt>
                <c:pt idx="1835">
                  <c:v>5.4195335913026184E-4</c:v>
                </c:pt>
                <c:pt idx="1836">
                  <c:v>5.4164969540863568E-4</c:v>
                </c:pt>
                <c:pt idx="1837">
                  <c:v>5.4134701567715301E-4</c:v>
                </c:pt>
                <c:pt idx="1838">
                  <c:v>5.4104531692779475E-4</c:v>
                </c:pt>
                <c:pt idx="1839">
                  <c:v>5.4074459616084152E-4</c:v>
                </c:pt>
                <c:pt idx="1840">
                  <c:v>5.4044485038485461E-4</c:v>
                </c:pt>
                <c:pt idx="1841">
                  <c:v>5.4014607661665825E-4</c:v>
                </c:pt>
                <c:pt idx="1842">
                  <c:v>5.3984827188132062E-4</c:v>
                </c:pt>
                <c:pt idx="1843">
                  <c:v>5.3955143321213705E-4</c:v>
                </c:pt>
                <c:pt idx="1844">
                  <c:v>5.392555576506109E-4</c:v>
                </c:pt>
                <c:pt idx="1845">
                  <c:v>5.3896064224643583E-4</c:v>
                </c:pt>
                <c:pt idx="1846">
                  <c:v>5.3866668405747747E-4</c:v>
                </c:pt>
                <c:pt idx="1847">
                  <c:v>5.3837368014975529E-4</c:v>
                </c:pt>
                <c:pt idx="1848">
                  <c:v>5.3808162759742524E-4</c:v>
                </c:pt>
                <c:pt idx="1849">
                  <c:v>5.3779052348276062E-4</c:v>
                </c:pt>
                <c:pt idx="1850">
                  <c:v>5.3750036489613468E-4</c:v>
                </c:pt>
                <c:pt idx="1851">
                  <c:v>5.3721114893600264E-4</c:v>
                </c:pt>
                <c:pt idx="1852">
                  <c:v>5.3692287270888346E-4</c:v>
                </c:pt>
                <c:pt idx="1853">
                  <c:v>5.3663553332934156E-4</c:v>
                </c:pt>
                <c:pt idx="1854">
                  <c:v>5.3634912791996941E-4</c:v>
                </c:pt>
                <c:pt idx="1855">
                  <c:v>5.3606365361136927E-4</c:v>
                </c:pt>
                <c:pt idx="1856">
                  <c:v>5.3577910754213525E-4</c:v>
                </c:pt>
                <c:pt idx="1857">
                  <c:v>5.3549548685883524E-4</c:v>
                </c:pt>
                <c:pt idx="1858">
                  <c:v>5.3521278871599309E-4</c:v>
                </c:pt>
                <c:pt idx="1859">
                  <c:v>5.3493101027607089E-4</c:v>
                </c:pt>
                <c:pt idx="1860">
                  <c:v>5.3465014870945069E-4</c:v>
                </c:pt>
                <c:pt idx="1861">
                  <c:v>5.3437020119441697E-4</c:v>
                </c:pt>
                <c:pt idx="1862">
                  <c:v>5.3409116491713842E-4</c:v>
                </c:pt>
                <c:pt idx="1863">
                  <c:v>5.338130370716505E-4</c:v>
                </c:pt>
                <c:pt idx="1864">
                  <c:v>5.3353581485983729E-4</c:v>
                </c:pt>
                <c:pt idx="1865">
                  <c:v>5.3325949549141364E-4</c:v>
                </c:pt>
                <c:pt idx="1866">
                  <c:v>5.3298407618390783E-4</c:v>
                </c:pt>
                <c:pt idx="1867">
                  <c:v>5.3270955416264321E-4</c:v>
                </c:pt>
                <c:pt idx="1868">
                  <c:v>5.3243592666072075E-4</c:v>
                </c:pt>
                <c:pt idx="1869">
                  <c:v>5.3216319091900109E-4</c:v>
                </c:pt>
                <c:pt idx="1870">
                  <c:v>5.3189134418608734E-4</c:v>
                </c:pt>
                <c:pt idx="1871">
                  <c:v>5.316203837183066E-4</c:v>
                </c:pt>
                <c:pt idx="1872">
                  <c:v>5.3135030677969256E-4</c:v>
                </c:pt>
                <c:pt idx="1873">
                  <c:v>5.3108111064196833E-4</c:v>
                </c:pt>
                <c:pt idx="1874">
                  <c:v>5.3081279258452782E-4</c:v>
                </c:pt>
                <c:pt idx="1875">
                  <c:v>5.305453498944191E-4</c:v>
                </c:pt>
                <c:pt idx="1876">
                  <c:v>5.3027877986632594E-4</c:v>
                </c:pt>
                <c:pt idx="1877">
                  <c:v>5.300130798025506E-4</c:v>
                </c:pt>
                <c:pt idx="1878">
                  <c:v>5.2974824701299645E-4</c:v>
                </c:pt>
                <c:pt idx="1879">
                  <c:v>5.2948427881514956E-4</c:v>
                </c:pt>
                <c:pt idx="1880">
                  <c:v>5.2922117253406252E-4</c:v>
                </c:pt>
                <c:pt idx="1881">
                  <c:v>5.2895892550233552E-4</c:v>
                </c:pt>
                <c:pt idx="1882">
                  <c:v>5.2869753506009959E-4</c:v>
                </c:pt>
                <c:pt idx="1883">
                  <c:v>5.2843699855499907E-4</c:v>
                </c:pt>
                <c:pt idx="1884">
                  <c:v>5.2817731334217372E-4</c:v>
                </c:pt>
                <c:pt idx="1885">
                  <c:v>5.2791847678424191E-4</c:v>
                </c:pt>
                <c:pt idx="1886">
                  <c:v>5.2766048625128262E-4</c:v>
                </c:pt>
                <c:pt idx="1887">
                  <c:v>5.274033391208182E-4</c:v>
                </c:pt>
                <c:pt idx="1888">
                  <c:v>5.2714703277779702E-4</c:v>
                </c:pt>
                <c:pt idx="1889">
                  <c:v>5.2689156461457626E-4</c:v>
                </c:pt>
                <c:pt idx="1890">
                  <c:v>5.2663693203090409E-4</c:v>
                </c:pt>
                <c:pt idx="1891">
                  <c:v>5.2638313243390277E-4</c:v>
                </c:pt>
                <c:pt idx="1892">
                  <c:v>5.2613016323805098E-4</c:v>
                </c:pt>
                <c:pt idx="1893">
                  <c:v>5.2587802186516703E-4</c:v>
                </c:pt>
                <c:pt idx="1894">
                  <c:v>5.2562670574439095E-4</c:v>
                </c:pt>
                <c:pt idx="1895">
                  <c:v>5.2537621231216766E-4</c:v>
                </c:pt>
                <c:pt idx="1896">
                  <c:v>5.2512653901222971E-4</c:v>
                </c:pt>
                <c:pt idx="1897">
                  <c:v>5.2487768329557982E-4</c:v>
                </c:pt>
                <c:pt idx="1898">
                  <c:v>5.2462964262047385E-4</c:v>
                </c:pt>
                <c:pt idx="1899">
                  <c:v>5.2438241445240371E-4</c:v>
                </c:pt>
                <c:pt idx="1900">
                  <c:v>5.2413599626408003E-4</c:v>
                </c:pt>
                <c:pt idx="1901">
                  <c:v>5.2389038553541506E-4</c:v>
                </c:pt>
                <c:pt idx="1902">
                  <c:v>5.2364557975350583E-4</c:v>
                </c:pt>
                <c:pt idx="1903">
                  <c:v>5.2340157641261658E-4</c:v>
                </c:pt>
                <c:pt idx="1904">
                  <c:v>5.2315837301416211E-4</c:v>
                </c:pt>
                <c:pt idx="1905">
                  <c:v>5.229159670666905E-4</c:v>
                </c:pt>
                <c:pt idx="1906">
                  <c:v>5.2267435608586619E-4</c:v>
                </c:pt>
                <c:pt idx="1907">
                  <c:v>5.2243353759445289E-4</c:v>
                </c:pt>
                <c:pt idx="1908">
                  <c:v>5.2219350912229674E-4</c:v>
                </c:pt>
                <c:pt idx="1909">
                  <c:v>5.219542682063093E-4</c:v>
                </c:pt>
                <c:pt idx="1910">
                  <c:v>5.2171581239045034E-4</c:v>
                </c:pt>
                <c:pt idx="1911">
                  <c:v>5.214781392257116E-4</c:v>
                </c:pt>
                <c:pt idx="1912">
                  <c:v>5.2124124627009902E-4</c:v>
                </c:pt>
                <c:pt idx="1913">
                  <c:v>5.2100513108861669E-4</c:v>
                </c:pt>
                <c:pt idx="1914">
                  <c:v>5.2076979125324915E-4</c:v>
                </c:pt>
                <c:pt idx="1915">
                  <c:v>5.2053522434294573E-4</c:v>
                </c:pt>
                <c:pt idx="1916">
                  <c:v>5.2030142794360246E-4</c:v>
                </c:pt>
                <c:pt idx="1917">
                  <c:v>5.2006839964804615E-4</c:v>
                </c:pt>
                <c:pt idx="1918">
                  <c:v>5.1983613705601744E-4</c:v>
                </c:pt>
                <c:pt idx="1919">
                  <c:v>5.1960463777415381E-4</c:v>
                </c:pt>
                <c:pt idx="1920">
                  <c:v>5.1937389941597318E-4</c:v>
                </c:pt>
                <c:pt idx="1921">
                  <c:v>5.1914391960185713E-4</c:v>
                </c:pt>
                <c:pt idx="1922">
                  <c:v>5.189146959590342E-4</c:v>
                </c:pt>
                <c:pt idx="1923">
                  <c:v>5.1868622612156329E-4</c:v>
                </c:pt>
                <c:pt idx="1924">
                  <c:v>5.1845850773031684E-4</c:v>
                </c:pt>
                <c:pt idx="1925">
                  <c:v>5.1823153843296463E-4</c:v>
                </c:pt>
                <c:pt idx="1926">
                  <c:v>5.1800531588395689E-4</c:v>
                </c:pt>
                <c:pt idx="1927">
                  <c:v>5.1777983774450799E-4</c:v>
                </c:pt>
                <c:pt idx="1928">
                  <c:v>5.175551016825794E-4</c:v>
                </c:pt>
                <c:pt idx="1929">
                  <c:v>5.1733110537286408E-4</c:v>
                </c:pt>
                <c:pt idx="1930">
                  <c:v>5.171078464967691E-4</c:v>
                </c:pt>
                <c:pt idx="1931">
                  <c:v>5.1688532274239978E-4</c:v>
                </c:pt>
                <c:pt idx="1932">
                  <c:v>5.16663531804543E-4</c:v>
                </c:pt>
                <c:pt idx="1933">
                  <c:v>5.1644247138465092E-4</c:v>
                </c:pt>
                <c:pt idx="1934">
                  <c:v>5.1622213919082433E-4</c:v>
                </c:pt>
                <c:pt idx="1935">
                  <c:v>5.1600253293779686E-4</c:v>
                </c:pt>
                <c:pt idx="1936">
                  <c:v>5.1578365034691805E-4</c:v>
                </c:pt>
                <c:pt idx="1937">
                  <c:v>5.1556548914613717E-4</c:v>
                </c:pt>
                <c:pt idx="1938">
                  <c:v>5.1534804706998756E-4</c:v>
                </c:pt>
                <c:pt idx="1939">
                  <c:v>5.1513132185956921E-4</c:v>
                </c:pt>
                <c:pt idx="1940">
                  <c:v>5.1491531126253366E-4</c:v>
                </c:pt>
                <c:pt idx="1941">
                  <c:v>5.1470001303306713E-4</c:v>
                </c:pt>
                <c:pt idx="1942">
                  <c:v>5.1448542493187459E-4</c:v>
                </c:pt>
                <c:pt idx="1943">
                  <c:v>5.1427154472616322E-4</c:v>
                </c:pt>
                <c:pt idx="1944">
                  <c:v>5.1405837018962707E-4</c:v>
                </c:pt>
                <c:pt idx="1945">
                  <c:v>5.1384589910243028E-4</c:v>
                </c:pt>
                <c:pt idx="1946">
                  <c:v>5.1363412925119081E-4</c:v>
                </c:pt>
                <c:pt idx="1947">
                  <c:v>5.1342305842896538E-4</c:v>
                </c:pt>
                <c:pt idx="1948">
                  <c:v>5.1321268443523232E-4</c:v>
                </c:pt>
                <c:pt idx="1949">
                  <c:v>5.1300300507587618E-4</c:v>
                </c:pt>
                <c:pt idx="1950">
                  <c:v>5.1279401816317161E-4</c:v>
                </c:pt>
                <c:pt idx="1951">
                  <c:v>5.1258572151576746E-4</c:v>
                </c:pt>
                <c:pt idx="1952">
                  <c:v>5.1237811295867059E-4</c:v>
                </c:pt>
                <c:pt idx="1953">
                  <c:v>5.1217119032323044E-4</c:v>
                </c:pt>
                <c:pt idx="1954">
                  <c:v>5.1196495144712254E-4</c:v>
                </c:pt>
                <c:pt idx="1955">
                  <c:v>5.1175939417433312E-4</c:v>
                </c:pt>
                <c:pt idx="1956">
                  <c:v>5.1155451635514322E-4</c:v>
                </c:pt>
                <c:pt idx="1957">
                  <c:v>5.1135031584611254E-4</c:v>
                </c:pt>
                <c:pt idx="1958">
                  <c:v>5.1114679051006407E-4</c:v>
                </c:pt>
                <c:pt idx="1959">
                  <c:v>5.1094393821606802E-4</c:v>
                </c:pt>
                <c:pt idx="1960">
                  <c:v>5.1074175683942652E-4</c:v>
                </c:pt>
                <c:pt idx="1961">
                  <c:v>5.1054024426165732E-4</c:v>
                </c:pt>
                <c:pt idx="1962">
                  <c:v>5.1033939837047849E-4</c:v>
                </c:pt>
                <c:pt idx="1963">
                  <c:v>5.1011067385864188E-4</c:v>
                </c:pt>
                <c:pt idx="1964">
                  <c:v>5.0991124949753791E-4</c:v>
                </c:pt>
                <c:pt idx="1965">
                  <c:v>5.0971248522461434E-4</c:v>
                </c:pt>
                <c:pt idx="1966">
                  <c:v>5.0951437895310975E-4</c:v>
                </c:pt>
                <c:pt idx="1967">
                  <c:v>5.0931692860238227E-4</c:v>
                </c:pt>
                <c:pt idx="1968">
                  <c:v>5.0912013209789475E-4</c:v>
                </c:pt>
                <c:pt idx="1969">
                  <c:v>5.0892398737119923E-4</c:v>
                </c:pt>
                <c:pt idx="1970">
                  <c:v>5.0872849235992102E-4</c:v>
                </c:pt>
                <c:pt idx="1971">
                  <c:v>5.0853364500774354E-4</c:v>
                </c:pt>
                <c:pt idx="1972">
                  <c:v>5.0833944326439298E-4</c:v>
                </c:pt>
                <c:pt idx="1973">
                  <c:v>5.0814588508562273E-4</c:v>
                </c:pt>
                <c:pt idx="1974">
                  <c:v>5.079529684331981E-4</c:v>
                </c:pt>
                <c:pt idx="1975">
                  <c:v>5.0776069127488087E-4</c:v>
                </c:pt>
                <c:pt idx="1976">
                  <c:v>5.0756905158441451E-4</c:v>
                </c:pt>
                <c:pt idx="1977">
                  <c:v>5.0737804734150794E-4</c:v>
                </c:pt>
                <c:pt idx="1978">
                  <c:v>5.07187676531821E-4</c:v>
                </c:pt>
                <c:pt idx="1979">
                  <c:v>5.0699793714694915E-4</c:v>
                </c:pt>
                <c:pt idx="1980">
                  <c:v>5.0680882718440808E-4</c:v>
                </c:pt>
                <c:pt idx="1981">
                  <c:v>5.0662034464761833E-4</c:v>
                </c:pt>
                <c:pt idx="1982">
                  <c:v>5.0643248754589072E-4</c:v>
                </c:pt>
                <c:pt idx="1983">
                  <c:v>5.0624525389441071E-4</c:v>
                </c:pt>
                <c:pt idx="1984">
                  <c:v>5.0605864171422363E-4</c:v>
                </c:pt>
                <c:pt idx="1985">
                  <c:v>5.0587264903221912E-4</c:v>
                </c:pt>
                <c:pt idx="1986">
                  <c:v>5.0568727388111689E-4</c:v>
                </c:pt>
                <c:pt idx="1987">
                  <c:v>5.0550251429945091E-4</c:v>
                </c:pt>
                <c:pt idx="1988">
                  <c:v>5.0531836833155497E-4</c:v>
                </c:pt>
                <c:pt idx="1989">
                  <c:v>5.0513483402754708E-4</c:v>
                </c:pt>
                <c:pt idx="1990">
                  <c:v>5.0495190944331548E-4</c:v>
                </c:pt>
                <c:pt idx="1991">
                  <c:v>5.0476959264050272E-4</c:v>
                </c:pt>
                <c:pt idx="1992">
                  <c:v>5.0458788168649153E-4</c:v>
                </c:pt>
                <c:pt idx="1993">
                  <c:v>5.0440677465438946E-4</c:v>
                </c:pt>
                <c:pt idx="1994">
                  <c:v>5.0422626962301443E-4</c:v>
                </c:pt>
                <c:pt idx="1995">
                  <c:v>5.0404636467687959E-4</c:v>
                </c:pt>
                <c:pt idx="1996">
                  <c:v>5.0386705790617884E-4</c:v>
                </c:pt>
                <c:pt idx="1997">
                  <c:v>5.0368834740677183E-4</c:v>
                </c:pt>
                <c:pt idx="1998">
                  <c:v>5.0351023128016948E-4</c:v>
                </c:pt>
                <c:pt idx="1999">
                  <c:v>5.0333270763351884E-4</c:v>
                </c:pt>
                <c:pt idx="2000">
                  <c:v>5.0315577457958908E-4</c:v>
                </c:pt>
                <c:pt idx="2001">
                  <c:v>5.0297943023675635E-4</c:v>
                </c:pt>
                <c:pt idx="2002">
                  <c:v>5.0280367272898918E-4</c:v>
                </c:pt>
                <c:pt idx="2003">
                  <c:v>5.0262850018583435E-4</c:v>
                </c:pt>
                <c:pt idx="2004">
                  <c:v>5.0245391074240134E-4</c:v>
                </c:pt>
                <c:pt idx="2005">
                  <c:v>5.0227990253934925E-4</c:v>
                </c:pt>
                <c:pt idx="2006">
                  <c:v>5.0210647372287104E-4</c:v>
                </c:pt>
                <c:pt idx="2007">
                  <c:v>5.0193362244467933E-4</c:v>
                </c:pt>
                <c:pt idx="2008">
                  <c:v>5.0176134686199267E-4</c:v>
                </c:pt>
                <c:pt idx="2009">
                  <c:v>5.0158964513751989E-4</c:v>
                </c:pt>
                <c:pt idx="2010">
                  <c:v>5.0141851543944699E-4</c:v>
                </c:pt>
                <c:pt idx="2011">
                  <c:v>5.0124795594142153E-4</c:v>
                </c:pt>
                <c:pt idx="2012">
                  <c:v>5.0107796482253952E-4</c:v>
                </c:pt>
                <c:pt idx="2013">
                  <c:v>5.0090854026732989E-4</c:v>
                </c:pt>
                <c:pt idx="2014">
                  <c:v>5.007396804657412E-4</c:v>
                </c:pt>
                <c:pt idx="2015">
                  <c:v>5.0054738705564855E-4</c:v>
                </c:pt>
                <c:pt idx="2016">
                  <c:v>5.0037973137043363E-4</c:v>
                </c:pt>
                <c:pt idx="2017">
                  <c:v>5.0021263478522719E-4</c:v>
                </c:pt>
                <c:pt idx="2018">
                  <c:v>5.0004609551227699E-4</c:v>
                </c:pt>
                <c:pt idx="2019">
                  <c:v>4.9988011176917699E-4</c:v>
                </c:pt>
                <c:pt idx="2020">
                  <c:v>4.9971468177885327E-4</c:v>
                </c:pt>
                <c:pt idx="2021">
                  <c:v>4.9954980376954946E-4</c:v>
                </c:pt>
                <c:pt idx="2022">
                  <c:v>4.9938547597481358E-4</c:v>
                </c:pt>
                <c:pt idx="2023">
                  <c:v>4.992216966334831E-4</c:v>
                </c:pt>
                <c:pt idx="2024">
                  <c:v>4.9905846398967126E-4</c:v>
                </c:pt>
                <c:pt idx="2025">
                  <c:v>4.9889577629275335E-4</c:v>
                </c:pt>
                <c:pt idx="2026">
                  <c:v>4.9873363179735229E-4</c:v>
                </c:pt>
                <c:pt idx="2027">
                  <c:v>4.9857202876332513E-4</c:v>
                </c:pt>
                <c:pt idx="2028">
                  <c:v>4.9841096545574868E-4</c:v>
                </c:pt>
                <c:pt idx="2029">
                  <c:v>4.9825044014490619E-4</c:v>
                </c:pt>
                <c:pt idx="2030">
                  <c:v>4.9809045110627297E-4</c:v>
                </c:pt>
                <c:pt idx="2031">
                  <c:v>4.9793099662050287E-4</c:v>
                </c:pt>
                <c:pt idx="2032">
                  <c:v>4.9777207497341425E-4</c:v>
                </c:pt>
                <c:pt idx="2033">
                  <c:v>4.9761368445597675E-4</c:v>
                </c:pt>
                <c:pt idx="2034">
                  <c:v>4.9745582336429683E-4</c:v>
                </c:pt>
                <c:pt idx="2035">
                  <c:v>4.9729848999960444E-4</c:v>
                </c:pt>
                <c:pt idx="2036">
                  <c:v>4.9714168266823931E-4</c:v>
                </c:pt>
                <c:pt idx="2037">
                  <c:v>4.9698539968163753E-4</c:v>
                </c:pt>
                <c:pt idx="2038">
                  <c:v>4.9682963935631709E-4</c:v>
                </c:pt>
                <c:pt idx="2039">
                  <c:v>4.9667440001386536E-4</c:v>
                </c:pt>
                <c:pt idx="2040">
                  <c:v>4.9651967998092482E-4</c:v>
                </c:pt>
                <c:pt idx="2041">
                  <c:v>4.963654775891796E-4</c:v>
                </c:pt>
                <c:pt idx="2042">
                  <c:v>4.9621179117534202E-4</c:v>
                </c:pt>
                <c:pt idx="2043">
                  <c:v>4.9605861908113939E-4</c:v>
                </c:pt>
                <c:pt idx="2044">
                  <c:v>4.9590595965330001E-4</c:v>
                </c:pt>
                <c:pt idx="2045">
                  <c:v>4.9575381124354004E-4</c:v>
                </c:pt>
                <c:pt idx="2046">
                  <c:v>4.9560217220854998E-4</c:v>
                </c:pt>
                <c:pt idx="2047">
                  <c:v>4.9545104090998151E-4</c:v>
                </c:pt>
                <c:pt idx="2048">
                  <c:v>4.9530041571443386E-4</c:v>
                </c:pt>
                <c:pt idx="2049">
                  <c:v>4.9515029499344067E-4</c:v>
                </c:pt>
                <c:pt idx="2050">
                  <c:v>4.9500067712345626E-4</c:v>
                </c:pt>
                <c:pt idx="2051">
                  <c:v>4.9485156048584321E-4</c:v>
                </c:pt>
                <c:pt idx="2052">
                  <c:v>4.9470294346685821E-4</c:v>
                </c:pt>
                <c:pt idx="2053">
                  <c:v>4.9455482445763933E-4</c:v>
                </c:pt>
                <c:pt idx="2054">
                  <c:v>4.9440720185419274E-4</c:v>
                </c:pt>
                <c:pt idx="2055">
                  <c:v>4.9426007405737942E-4</c:v>
                </c:pt>
                <c:pt idx="2056">
                  <c:v>4.9411343947290231E-4</c:v>
                </c:pt>
                <c:pt idx="2057">
                  <c:v>4.9396729651129294E-4</c:v>
                </c:pt>
                <c:pt idx="2058">
                  <c:v>4.9382164358789823E-4</c:v>
                </c:pt>
                <c:pt idx="2059">
                  <c:v>4.9367647912286776E-4</c:v>
                </c:pt>
                <c:pt idx="2060">
                  <c:v>4.9353180154114071E-4</c:v>
                </c:pt>
                <c:pt idx="2061">
                  <c:v>4.933876092724325E-4</c:v>
                </c:pt>
                <c:pt idx="2062">
                  <c:v>4.9324390075122229E-4</c:v>
                </c:pt>
                <c:pt idx="2063">
                  <c:v>4.9310067441673947E-4</c:v>
                </c:pt>
                <c:pt idx="2064">
                  <c:v>4.9295792871295141E-4</c:v>
                </c:pt>
                <c:pt idx="2065">
                  <c:v>4.9281566208855007E-4</c:v>
                </c:pt>
                <c:pt idx="2066">
                  <c:v>4.9267387299693928E-4</c:v>
                </c:pt>
                <c:pt idx="2067">
                  <c:v>4.9251241107711285E-4</c:v>
                </c:pt>
                <c:pt idx="2068">
                  <c:v>4.9237164008396155E-4</c:v>
                </c:pt>
                <c:pt idx="2069">
                  <c:v>4.9223134179340216E-4</c:v>
                </c:pt>
                <c:pt idx="2070">
                  <c:v>4.9209151467822251E-4</c:v>
                </c:pt>
                <c:pt idx="2071">
                  <c:v>4.9195215721585691E-4</c:v>
                </c:pt>
                <c:pt idx="2072">
                  <c:v>4.9181326788837263E-4</c:v>
                </c:pt>
                <c:pt idx="2073">
                  <c:v>4.916748451824582E-4</c:v>
                </c:pt>
                <c:pt idx="2074">
                  <c:v>4.9153688758940995E-4</c:v>
                </c:pt>
                <c:pt idx="2075">
                  <c:v>4.9139939360511964E-4</c:v>
                </c:pt>
                <c:pt idx="2076">
                  <c:v>4.9126236173006226E-4</c:v>
                </c:pt>
                <c:pt idx="2077">
                  <c:v>4.9112579046928272E-4</c:v>
                </c:pt>
                <c:pt idx="2078">
                  <c:v>4.9098967833238391E-4</c:v>
                </c:pt>
                <c:pt idx="2079">
                  <c:v>4.9085402383351425E-4</c:v>
                </c:pt>
                <c:pt idx="2080">
                  <c:v>4.9071882549135465E-4</c:v>
                </c:pt>
                <c:pt idx="2081">
                  <c:v>4.9050728902589832E-4</c:v>
                </c:pt>
                <c:pt idx="2082">
                  <c:v>4.9037325688775597E-4</c:v>
                </c:pt>
                <c:pt idx="2083">
                  <c:v>4.9023967565271244E-4</c:v>
                </c:pt>
                <c:pt idx="2084">
                  <c:v>4.9010654386001196E-4</c:v>
                </c:pt>
                <c:pt idx="2085">
                  <c:v>4.8997386005336251E-4</c:v>
                </c:pt>
                <c:pt idx="2086">
                  <c:v>4.8984162278092327E-4</c:v>
                </c:pt>
                <c:pt idx="2087">
                  <c:v>4.897098305952928E-4</c:v>
                </c:pt>
                <c:pt idx="2088">
                  <c:v>4.8957848205349657E-4</c:v>
                </c:pt>
                <c:pt idx="2089">
                  <c:v>4.8944757571697459E-4</c:v>
                </c:pt>
                <c:pt idx="2090">
                  <c:v>4.8931711015156947E-4</c:v>
                </c:pt>
                <c:pt idx="2091">
                  <c:v>4.8918708392751411E-4</c:v>
                </c:pt>
                <c:pt idx="2092">
                  <c:v>4.8905749561941952E-4</c:v>
                </c:pt>
                <c:pt idx="2093">
                  <c:v>4.8892834380626277E-4</c:v>
                </c:pt>
                <c:pt idx="2094">
                  <c:v>4.887996270713748E-4</c:v>
                </c:pt>
                <c:pt idx="2095">
                  <c:v>4.8867134400242885E-4</c:v>
                </c:pt>
                <c:pt idx="2096">
                  <c:v>4.885434931914274E-4</c:v>
                </c:pt>
                <c:pt idx="2097">
                  <c:v>4.8841607323469119E-4</c:v>
                </c:pt>
                <c:pt idx="2098">
                  <c:v>4.8828908273284676E-4</c:v>
                </c:pt>
                <c:pt idx="2099">
                  <c:v>4.8816252029081444E-4</c:v>
                </c:pt>
                <c:pt idx="2100">
                  <c:v>4.8803638451779658E-4</c:v>
                </c:pt>
                <c:pt idx="2101">
                  <c:v>4.8791067402726562E-4</c:v>
                </c:pt>
                <c:pt idx="2102">
                  <c:v>4.8778538743695206E-4</c:v>
                </c:pt>
                <c:pt idx="2103">
                  <c:v>4.8766052336883287E-4</c:v>
                </c:pt>
                <c:pt idx="2104">
                  <c:v>4.8753608044911954E-4</c:v>
                </c:pt>
                <c:pt idx="2105">
                  <c:v>4.874120573082461E-4</c:v>
                </c:pt>
                <c:pt idx="2106">
                  <c:v>4.8728845258085777E-4</c:v>
                </c:pt>
                <c:pt idx="2107">
                  <c:v>4.871652649057987E-4</c:v>
                </c:pt>
                <c:pt idx="2108">
                  <c:v>4.8704249292610068E-4</c:v>
                </c:pt>
                <c:pt idx="2109">
                  <c:v>4.8692013528897117E-4</c:v>
                </c:pt>
                <c:pt idx="2110">
                  <c:v>4.8679819064578186E-4</c:v>
                </c:pt>
                <c:pt idx="2111">
                  <c:v>4.8667665765205685E-4</c:v>
                </c:pt>
                <c:pt idx="2112">
                  <c:v>4.8655553496746107E-4</c:v>
                </c:pt>
                <c:pt idx="2113">
                  <c:v>4.864348212557888E-4</c:v>
                </c:pt>
                <c:pt idx="2114">
                  <c:v>4.86314515184952E-4</c:v>
                </c:pt>
                <c:pt idx="2115">
                  <c:v>4.8619461542696879E-4</c:v>
                </c:pt>
                <c:pt idx="2116">
                  <c:v>4.8607512065795182E-4</c:v>
                </c:pt>
                <c:pt idx="2117">
                  <c:v>4.8595602955809735E-4</c:v>
                </c:pt>
                <c:pt idx="2118">
                  <c:v>4.8583734081167297E-4</c:v>
                </c:pt>
                <c:pt idx="2119">
                  <c:v>4.8571905310700671E-4</c:v>
                </c:pt>
                <c:pt idx="2120">
                  <c:v>4.856011651364754E-4</c:v>
                </c:pt>
                <c:pt idx="2121">
                  <c:v>4.8548367559649367E-4</c:v>
                </c:pt>
                <c:pt idx="2122">
                  <c:v>4.8536658318750202E-4</c:v>
                </c:pt>
                <c:pt idx="2123">
                  <c:v>4.8524988661395591E-4</c:v>
                </c:pt>
                <c:pt idx="2124">
                  <c:v>4.8513358458431445E-4</c:v>
                </c:pt>
                <c:pt idx="2125">
                  <c:v>4.8501767581102891E-4</c:v>
                </c:pt>
                <c:pt idx="2126">
                  <c:v>4.8490215901053158E-4</c:v>
                </c:pt>
                <c:pt idx="2127">
                  <c:v>4.847870329032245E-4</c:v>
                </c:pt>
                <c:pt idx="2128">
                  <c:v>4.8467229621346864E-4</c:v>
                </c:pt>
                <c:pt idx="2129">
                  <c:v>4.8455794766957209E-4</c:v>
                </c:pt>
                <c:pt idx="2130">
                  <c:v>4.8444398600377926E-4</c:v>
                </c:pt>
                <c:pt idx="2131">
                  <c:v>4.8433040995225985E-4</c:v>
                </c:pt>
                <c:pt idx="2132">
                  <c:v>4.8421721825509775E-4</c:v>
                </c:pt>
                <c:pt idx="2133">
                  <c:v>4.8410440965627972E-4</c:v>
                </c:pt>
                <c:pt idx="2134">
                  <c:v>4.8399198290368446E-4</c:v>
                </c:pt>
                <c:pt idx="2135">
                  <c:v>4.8387993674907181E-4</c:v>
                </c:pt>
                <c:pt idx="2136">
                  <c:v>4.8376826994807153E-4</c:v>
                </c:pt>
                <c:pt idx="2137">
                  <c:v>4.8365698126017241E-4</c:v>
                </c:pt>
                <c:pt idx="2138">
                  <c:v>4.8354606944871117E-4</c:v>
                </c:pt>
                <c:pt idx="2139">
                  <c:v>4.8343553328086206E-4</c:v>
                </c:pt>
                <c:pt idx="2140">
                  <c:v>4.8332537152762534E-4</c:v>
                </c:pt>
                <c:pt idx="2141">
                  <c:v>4.8321558296381671E-4</c:v>
                </c:pt>
                <c:pt idx="2142">
                  <c:v>4.8310616636805661E-4</c:v>
                </c:pt>
                <c:pt idx="2143">
                  <c:v>4.8299712052275918E-4</c:v>
                </c:pt>
                <c:pt idx="2144">
                  <c:v>4.828884442141216E-4</c:v>
                </c:pt>
                <c:pt idx="2145">
                  <c:v>4.8278013623211319E-4</c:v>
                </c:pt>
                <c:pt idx="2146">
                  <c:v>4.8267219537046494E-4</c:v>
                </c:pt>
                <c:pt idx="2147">
                  <c:v>4.8256462042665856E-4</c:v>
                </c:pt>
                <c:pt idx="2148">
                  <c:v>4.8245741020191599E-4</c:v>
                </c:pt>
                <c:pt idx="2149">
                  <c:v>4.8235056350118841E-4</c:v>
                </c:pt>
                <c:pt idx="2150">
                  <c:v>4.8224407913314605E-4</c:v>
                </c:pt>
                <c:pt idx="2151">
                  <c:v>4.8213795591016737E-4</c:v>
                </c:pt>
                <c:pt idx="2152">
                  <c:v>4.8203219264832836E-4</c:v>
                </c:pt>
                <c:pt idx="2153">
                  <c:v>4.8192678816739223E-4</c:v>
                </c:pt>
                <c:pt idx="2154">
                  <c:v>4.8182174129079861E-4</c:v>
                </c:pt>
                <c:pt idx="2155">
                  <c:v>4.8171705084565337E-4</c:v>
                </c:pt>
                <c:pt idx="2156">
                  <c:v>4.8161271566271786E-4</c:v>
                </c:pt>
                <c:pt idx="2157">
                  <c:v>4.8150873457639858E-4</c:v>
                </c:pt>
                <c:pt idx="2158">
                  <c:v>4.8140510642473672E-4</c:v>
                </c:pt>
                <c:pt idx="2159">
                  <c:v>4.8130183004939771E-4</c:v>
                </c:pt>
                <c:pt idx="2160">
                  <c:v>4.8119890429566109E-4</c:v>
                </c:pt>
                <c:pt idx="2161">
                  <c:v>4.8109632801240974E-4</c:v>
                </c:pt>
                <c:pt idx="2162">
                  <c:v>4.8099410005211985E-4</c:v>
                </c:pt>
                <c:pt idx="2163">
                  <c:v>4.8089221927085057E-4</c:v>
                </c:pt>
                <c:pt idx="2164">
                  <c:v>4.8079068452823372E-4</c:v>
                </c:pt>
                <c:pt idx="2165">
                  <c:v>4.8068949468746343E-4</c:v>
                </c:pt>
                <c:pt idx="2166">
                  <c:v>4.8058864861528599E-4</c:v>
                </c:pt>
                <c:pt idx="2167">
                  <c:v>4.8048814518198969E-4</c:v>
                </c:pt>
                <c:pt idx="2168">
                  <c:v>4.8038798326139459E-4</c:v>
                </c:pt>
                <c:pt idx="2169">
                  <c:v>4.8028816173084242E-4</c:v>
                </c:pt>
                <c:pt idx="2170">
                  <c:v>4.8018867947118623E-4</c:v>
                </c:pt>
                <c:pt idx="2171">
                  <c:v>4.8008953536678064E-4</c:v>
                </c:pt>
                <c:pt idx="2172">
                  <c:v>4.799907283054715E-4</c:v>
                </c:pt>
                <c:pt idx="2173">
                  <c:v>4.7989225717858577E-4</c:v>
                </c:pt>
                <c:pt idx="2174">
                  <c:v>4.7979412088092183E-4</c:v>
                </c:pt>
                <c:pt idx="2175">
                  <c:v>4.7969631831073909E-4</c:v>
                </c:pt>
                <c:pt idx="2176">
                  <c:v>4.7959884836974828E-4</c:v>
                </c:pt>
                <c:pt idx="2177">
                  <c:v>4.7950170996310135E-4</c:v>
                </c:pt>
                <c:pt idx="2178">
                  <c:v>4.794049019993815E-4</c:v>
                </c:pt>
                <c:pt idx="2179">
                  <c:v>4.7930842339059349E-4</c:v>
                </c:pt>
                <c:pt idx="2180">
                  <c:v>4.7921227305215339E-4</c:v>
                </c:pt>
                <c:pt idx="2181">
                  <c:v>4.7911644990287908E-4</c:v>
                </c:pt>
                <c:pt idx="2182">
                  <c:v>4.7902095286498026E-4</c:v>
                </c:pt>
                <c:pt idx="2183">
                  <c:v>4.7892578086404855E-4</c:v>
                </c:pt>
                <c:pt idx="2184">
                  <c:v>4.7883093282904786E-4</c:v>
                </c:pt>
                <c:pt idx="2185">
                  <c:v>4.787364076923044E-4</c:v>
                </c:pt>
                <c:pt idx="2186">
                  <c:v>4.7864220438949734E-4</c:v>
                </c:pt>
                <c:pt idx="2187">
                  <c:v>4.7854832185964855E-4</c:v>
                </c:pt>
                <c:pt idx="2188">
                  <c:v>4.7845475904511345E-4</c:v>
                </c:pt>
                <c:pt idx="2189">
                  <c:v>4.7836151489157096E-4</c:v>
                </c:pt>
                <c:pt idx="2190">
                  <c:v>4.7826858834801393E-4</c:v>
                </c:pt>
                <c:pt idx="2191">
                  <c:v>4.7817597836673963E-4</c:v>
                </c:pt>
                <c:pt idx="2192">
                  <c:v>4.7808368390334007E-4</c:v>
                </c:pt>
                <c:pt idx="2193">
                  <c:v>4.7799170391669255E-4</c:v>
                </c:pt>
                <c:pt idx="2194">
                  <c:v>4.779000373689498E-4</c:v>
                </c:pt>
                <c:pt idx="2195">
                  <c:v>4.7780868322553081E-4</c:v>
                </c:pt>
                <c:pt idx="2196">
                  <c:v>4.7771764045511115E-4</c:v>
                </c:pt>
                <c:pt idx="2197">
                  <c:v>4.776269080296134E-4</c:v>
                </c:pt>
                <c:pt idx="2198">
                  <c:v>4.7753648492419799E-4</c:v>
                </c:pt>
                <c:pt idx="2199">
                  <c:v>4.7744637011725338E-4</c:v>
                </c:pt>
                <c:pt idx="2200">
                  <c:v>4.7735656259038716E-4</c:v>
                </c:pt>
                <c:pt idx="2201">
                  <c:v>4.77267061328416E-4</c:v>
                </c:pt>
                <c:pt idx="2202">
                  <c:v>4.7717786531935693E-4</c:v>
                </c:pt>
                <c:pt idx="2203">
                  <c:v>4.770889735544175E-4</c:v>
                </c:pt>
                <c:pt idx="2204">
                  <c:v>4.7700038502798692E-4</c:v>
                </c:pt>
                <c:pt idx="2205">
                  <c:v>4.7691209873762638E-4</c:v>
                </c:pt>
                <c:pt idx="2206">
                  <c:v>4.7682411368405993E-4</c:v>
                </c:pt>
                <c:pt idx="2207">
                  <c:v>4.7673642887116537E-4</c:v>
                </c:pt>
                <c:pt idx="2208">
                  <c:v>4.7664904330596488E-4</c:v>
                </c:pt>
                <c:pt idx="2209">
                  <c:v>4.7656195599861563E-4</c:v>
                </c:pt>
                <c:pt idx="2210">
                  <c:v>4.7647516596240107E-4</c:v>
                </c:pt>
                <c:pt idx="2211">
                  <c:v>4.7638867221372149E-4</c:v>
                </c:pt>
                <c:pt idx="2212">
                  <c:v>4.7630247377208489E-4</c:v>
                </c:pt>
                <c:pt idx="2213">
                  <c:v>4.7621656966009775E-4</c:v>
                </c:pt>
                <c:pt idx="2214">
                  <c:v>4.7613095890345643E-4</c:v>
                </c:pt>
                <c:pt idx="2215">
                  <c:v>4.7604564053093762E-4</c:v>
                </c:pt>
                <c:pt idx="2216">
                  <c:v>4.7596061357438942E-4</c:v>
                </c:pt>
                <c:pt idx="2217">
                  <c:v>4.7587587706872245E-4</c:v>
                </c:pt>
                <c:pt idx="2218">
                  <c:v>4.7579143005190092E-4</c:v>
                </c:pt>
                <c:pt idx="2219">
                  <c:v>4.7570727156493332E-4</c:v>
                </c:pt>
                <c:pt idx="2220">
                  <c:v>4.7562340065186373E-4</c:v>
                </c:pt>
                <c:pt idx="2221">
                  <c:v>4.7553981635976297E-4</c:v>
                </c:pt>
                <c:pt idx="2222">
                  <c:v>4.7545651773871949E-4</c:v>
                </c:pt>
                <c:pt idx="2223">
                  <c:v>4.7537350384183074E-4</c:v>
                </c:pt>
                <c:pt idx="2224">
                  <c:v>4.7529077372519384E-4</c:v>
                </c:pt>
                <c:pt idx="2225">
                  <c:v>4.7520832644789749E-4</c:v>
                </c:pt>
                <c:pt idx="2226">
                  <c:v>4.7512616107201248E-4</c:v>
                </c:pt>
                <c:pt idx="2227">
                  <c:v>4.7504427666258318E-4</c:v>
                </c:pt>
                <c:pt idx="2228">
                  <c:v>4.7496267228761886E-4</c:v>
                </c:pt>
                <c:pt idx="2229">
                  <c:v>4.7488134701808481E-4</c:v>
                </c:pt>
                <c:pt idx="2230">
                  <c:v>4.7480029992789366E-4</c:v>
                </c:pt>
                <c:pt idx="2231">
                  <c:v>4.7471953009389675E-4</c:v>
                </c:pt>
                <c:pt idx="2232">
                  <c:v>4.7463903659587526E-4</c:v>
                </c:pt>
                <c:pt idx="2233">
                  <c:v>4.7455881851653182E-4</c:v>
                </c:pt>
                <c:pt idx="2234">
                  <c:v>4.7447887494148175E-4</c:v>
                </c:pt>
                <c:pt idx="2235">
                  <c:v>4.7439920495924437E-4</c:v>
                </c:pt>
                <c:pt idx="2236">
                  <c:v>4.7431980766123451E-4</c:v>
                </c:pt>
                <c:pt idx="2237">
                  <c:v>4.7424068214175407E-4</c:v>
                </c:pt>
                <c:pt idx="2238">
                  <c:v>4.7416182749798318E-4</c:v>
                </c:pt>
                <c:pt idx="2239">
                  <c:v>4.7408324282997188E-4</c:v>
                </c:pt>
                <c:pt idx="2240">
                  <c:v>4.7400492724063175E-4</c:v>
                </c:pt>
                <c:pt idx="2241">
                  <c:v>4.7392687983572706E-4</c:v>
                </c:pt>
                <c:pt idx="2242">
                  <c:v>4.7384909972386668E-4</c:v>
                </c:pt>
                <c:pt idx="2243">
                  <c:v>4.7377158601649531E-4</c:v>
                </c:pt>
                <c:pt idx="2244">
                  <c:v>4.736943378278856E-4</c:v>
                </c:pt>
                <c:pt idx="2245">
                  <c:v>4.7361735427512911E-4</c:v>
                </c:pt>
                <c:pt idx="2246">
                  <c:v>4.7354063447812834E-4</c:v>
                </c:pt>
                <c:pt idx="2247">
                  <c:v>4.7346417755958844E-4</c:v>
                </c:pt>
                <c:pt idx="2248">
                  <c:v>4.7338798264500857E-4</c:v>
                </c:pt>
                <c:pt idx="2249">
                  <c:v>4.7331204886267393E-4</c:v>
                </c:pt>
                <c:pt idx="2250">
                  <c:v>4.732363753436472E-4</c:v>
                </c:pt>
                <c:pt idx="2251">
                  <c:v>4.7316096122176047E-4</c:v>
                </c:pt>
                <c:pt idx="2252">
                  <c:v>4.7308580563360707E-4</c:v>
                </c:pt>
                <c:pt idx="2253">
                  <c:v>4.7301090771853304E-4</c:v>
                </c:pt>
                <c:pt idx="2254">
                  <c:v>4.7293626661862927E-4</c:v>
                </c:pt>
                <c:pt idx="2255">
                  <c:v>4.7286188147872311E-4</c:v>
                </c:pt>
                <c:pt idx="2256">
                  <c:v>4.7278775144637042E-4</c:v>
                </c:pt>
                <c:pt idx="2257">
                  <c:v>4.7271387567184714E-4</c:v>
                </c:pt>
                <c:pt idx="2258">
                  <c:v>4.7264025330814153E-4</c:v>
                </c:pt>
                <c:pt idx="2259">
                  <c:v>4.7256688351094588E-4</c:v>
                </c:pt>
                <c:pt idx="2260">
                  <c:v>4.7249376543864844E-4</c:v>
                </c:pt>
                <c:pt idx="2261">
                  <c:v>4.7242089825232547E-4</c:v>
                </c:pt>
                <c:pt idx="2262">
                  <c:v>4.7234828111573316E-4</c:v>
                </c:pt>
                <c:pt idx="2263">
                  <c:v>4.7227591319529957E-4</c:v>
                </c:pt>
                <c:pt idx="2264">
                  <c:v>4.7220379366011688E-4</c:v>
                </c:pt>
                <c:pt idx="2265">
                  <c:v>4.7213192168193312E-4</c:v>
                </c:pt>
                <c:pt idx="2266">
                  <c:v>4.7206029643514445E-4</c:v>
                </c:pt>
                <c:pt idx="2267">
                  <c:v>4.7198891709678719E-4</c:v>
                </c:pt>
                <c:pt idx="2268">
                  <c:v>4.7191778284652976E-4</c:v>
                </c:pt>
                <c:pt idx="2269">
                  <c:v>4.718468928666652E-4</c:v>
                </c:pt>
                <c:pt idx="2270">
                  <c:v>4.7177624634210289E-4</c:v>
                </c:pt>
                <c:pt idx="2271">
                  <c:v>4.7170584246036091E-4</c:v>
                </c:pt>
                <c:pt idx="2272">
                  <c:v>4.7163568041155835E-4</c:v>
                </c:pt>
                <c:pt idx="2273">
                  <c:v>4.715657593884071E-4</c:v>
                </c:pt>
                <c:pt idx="2274">
                  <c:v>4.7149607858620467E-4</c:v>
                </c:pt>
                <c:pt idx="2275">
                  <c:v>4.7141673650294083E-4</c:v>
                </c:pt>
                <c:pt idx="2276">
                  <c:v>4.7134756776217717E-4</c:v>
                </c:pt>
                <c:pt idx="2277">
                  <c:v>4.712786367300413E-4</c:v>
                </c:pt>
                <c:pt idx="2278">
                  <c:v>4.7120994261245895E-4</c:v>
                </c:pt>
                <c:pt idx="2279">
                  <c:v>4.7114148461790126E-4</c:v>
                </c:pt>
                <c:pt idx="2280">
                  <c:v>4.7107326195737747E-4</c:v>
                </c:pt>
                <c:pt idx="2281">
                  <c:v>4.7100527384442737E-4</c:v>
                </c:pt>
                <c:pt idx="2282">
                  <c:v>4.7093751949511326E-4</c:v>
                </c:pt>
                <c:pt idx="2283">
                  <c:v>4.7086999812801287E-4</c:v>
                </c:pt>
                <c:pt idx="2284">
                  <c:v>4.7080270896421138E-4</c:v>
                </c:pt>
                <c:pt idx="2285">
                  <c:v>4.7073565122729432E-4</c:v>
                </c:pt>
                <c:pt idx="2286">
                  <c:v>4.7066882414333955E-4</c:v>
                </c:pt>
                <c:pt idx="2287">
                  <c:v>4.7060222694091005E-4</c:v>
                </c:pt>
                <c:pt idx="2288">
                  <c:v>4.7053585885104649E-4</c:v>
                </c:pt>
                <c:pt idx="2289">
                  <c:v>4.7046971910725952E-4</c:v>
                </c:pt>
                <c:pt idx="2290">
                  <c:v>4.704038069455226E-4</c:v>
                </c:pt>
                <c:pt idx="2291">
                  <c:v>4.7033812160426425E-4</c:v>
                </c:pt>
                <c:pt idx="2292">
                  <c:v>4.7027266232436109E-4</c:v>
                </c:pt>
                <c:pt idx="2293">
                  <c:v>4.7019812755801939E-4</c:v>
                </c:pt>
                <c:pt idx="2294">
                  <c:v>4.7013315015041225E-4</c:v>
                </c:pt>
                <c:pt idx="2295">
                  <c:v>4.7006839643419713E-4</c:v>
                </c:pt>
                <c:pt idx="2296">
                  <c:v>4.7000386566031321E-4</c:v>
                </c:pt>
                <c:pt idx="2297">
                  <c:v>4.6993955708210972E-4</c:v>
                </c:pt>
                <c:pt idx="2298">
                  <c:v>4.6987546995533861E-4</c:v>
                </c:pt>
                <c:pt idx="2299">
                  <c:v>4.698116035381474E-4</c:v>
                </c:pt>
                <c:pt idx="2300">
                  <c:v>4.6974795709107205E-4</c:v>
                </c:pt>
                <c:pt idx="2301">
                  <c:v>4.6968452987702935E-4</c:v>
                </c:pt>
                <c:pt idx="2302">
                  <c:v>4.696213211613102E-4</c:v>
                </c:pt>
                <c:pt idx="2303">
                  <c:v>4.6955833021157197E-4</c:v>
                </c:pt>
                <c:pt idx="2304">
                  <c:v>4.6949555629783175E-4</c:v>
                </c:pt>
                <c:pt idx="2305">
                  <c:v>4.694329986924588E-4</c:v>
                </c:pt>
                <c:pt idx="2306">
                  <c:v>4.6937065667016777E-4</c:v>
                </c:pt>
                <c:pt idx="2307">
                  <c:v>4.6930852950801137E-4</c:v>
                </c:pt>
                <c:pt idx="2308">
                  <c:v>4.6924661648537348E-4</c:v>
                </c:pt>
                <c:pt idx="2309">
                  <c:v>4.6918491688396186E-4</c:v>
                </c:pt>
                <c:pt idx="2310">
                  <c:v>4.6912342998780112E-4</c:v>
                </c:pt>
                <c:pt idx="2311">
                  <c:v>4.6906215508322606E-4</c:v>
                </c:pt>
                <c:pt idx="2312">
                  <c:v>4.6900109145887403E-4</c:v>
                </c:pt>
                <c:pt idx="2313">
                  <c:v>4.689402384056786E-4</c:v>
                </c:pt>
                <c:pt idx="2314">
                  <c:v>4.6887959521686197E-4</c:v>
                </c:pt>
                <c:pt idx="2315">
                  <c:v>4.6881916118792855E-4</c:v>
                </c:pt>
                <c:pt idx="2316">
                  <c:v>4.6875893561665766E-4</c:v>
                </c:pt>
                <c:pt idx="2317">
                  <c:v>4.6869891780309679E-4</c:v>
                </c:pt>
                <c:pt idx="2318">
                  <c:v>4.6863910704955468E-4</c:v>
                </c:pt>
                <c:pt idx="2319">
                  <c:v>4.6857950266059441E-4</c:v>
                </c:pt>
                <c:pt idx="2320">
                  <c:v>4.6852010394302649E-4</c:v>
                </c:pt>
                <c:pt idx="2321">
                  <c:v>4.684609102059021E-4</c:v>
                </c:pt>
                <c:pt idx="2322">
                  <c:v>4.6840192076050632E-4</c:v>
                </c:pt>
                <c:pt idx="2323">
                  <c:v>4.6834313492035118E-4</c:v>
                </c:pt>
                <c:pt idx="2324">
                  <c:v>4.6828455200116897E-4</c:v>
                </c:pt>
                <c:pt idx="2325">
                  <c:v>4.6822617132090541E-4</c:v>
                </c:pt>
                <c:pt idx="2326">
                  <c:v>4.6816799219971303E-4</c:v>
                </c:pt>
                <c:pt idx="2327">
                  <c:v>4.6810174771333424E-4</c:v>
                </c:pt>
                <c:pt idx="2328">
                  <c:v>4.6804399822537618E-4</c:v>
                </c:pt>
                <c:pt idx="2329">
                  <c:v>4.6798644817411695E-4</c:v>
                </c:pt>
                <c:pt idx="2330">
                  <c:v>4.6792909688877967E-4</c:v>
                </c:pt>
                <c:pt idx="2331">
                  <c:v>4.6787194370075986E-4</c:v>
                </c:pt>
                <c:pt idx="2332">
                  <c:v>4.6781498794361861E-4</c:v>
                </c:pt>
                <c:pt idx="2333">
                  <c:v>4.6775822895307615E-4</c:v>
                </c:pt>
                <c:pt idx="2334">
                  <c:v>4.6770166606700521E-4</c:v>
                </c:pt>
                <c:pt idx="2335">
                  <c:v>4.6764529862542434E-4</c:v>
                </c:pt>
                <c:pt idx="2336">
                  <c:v>4.6758912597049139E-4</c:v>
                </c:pt>
                <c:pt idx="2337">
                  <c:v>4.6753314744649708E-4</c:v>
                </c:pt>
                <c:pt idx="2338">
                  <c:v>4.6747736239985838E-4</c:v>
                </c:pt>
                <c:pt idx="2339">
                  <c:v>4.6742177017911193E-4</c:v>
                </c:pt>
                <c:pt idx="2340">
                  <c:v>4.6736637013490773E-4</c:v>
                </c:pt>
                <c:pt idx="2341">
                  <c:v>4.6727969964158286E-4</c:v>
                </c:pt>
                <c:pt idx="2342">
                  <c:v>4.672247907986442E-4</c:v>
                </c:pt>
                <c:pt idx="2343">
                  <c:v>4.671700718302936E-4</c:v>
                </c:pt>
                <c:pt idx="2344">
                  <c:v>4.6711554209675951E-4</c:v>
                </c:pt>
                <c:pt idx="2345">
                  <c:v>4.6706120096034771E-4</c:v>
                </c:pt>
                <c:pt idx="2346">
                  <c:v>4.6700704778543519E-4</c:v>
                </c:pt>
                <c:pt idx="2347">
                  <c:v>4.6695308193846354E-4</c:v>
                </c:pt>
                <c:pt idx="2348">
                  <c:v>4.6689930278793275E-4</c:v>
                </c:pt>
                <c:pt idx="2349">
                  <c:v>4.6684570970439488E-4</c:v>
                </c:pt>
                <c:pt idx="2350">
                  <c:v>4.6679230206044767E-4</c:v>
                </c:pt>
                <c:pt idx="2351">
                  <c:v>4.6673907923072851E-4</c:v>
                </c:pt>
                <c:pt idx="2352">
                  <c:v>4.6668604059190772E-4</c:v>
                </c:pt>
                <c:pt idx="2353">
                  <c:v>4.6663318552268282E-4</c:v>
                </c:pt>
                <c:pt idx="2354">
                  <c:v>4.6658051340377183E-4</c:v>
                </c:pt>
                <c:pt idx="2355">
                  <c:v>4.6652802361790745E-4</c:v>
                </c:pt>
                <c:pt idx="2356">
                  <c:v>4.6647571554983059E-4</c:v>
                </c:pt>
                <c:pt idx="2357">
                  <c:v>4.664235885862843E-4</c:v>
                </c:pt>
                <c:pt idx="2358">
                  <c:v>4.6637164211600765E-4</c:v>
                </c:pt>
                <c:pt idx="2359">
                  <c:v>4.6631987552972948E-4</c:v>
                </c:pt>
                <c:pt idx="2360">
                  <c:v>4.6626828822016224E-4</c:v>
                </c:pt>
                <c:pt idx="2361">
                  <c:v>4.662168795819962E-4</c:v>
                </c:pt>
                <c:pt idx="2362">
                  <c:v>4.6616564901189283E-4</c:v>
                </c:pt>
                <c:pt idx="2363">
                  <c:v>4.6611459590847925E-4</c:v>
                </c:pt>
                <c:pt idx="2364">
                  <c:v>4.660637196723417E-4</c:v>
                </c:pt>
                <c:pt idx="2365">
                  <c:v>4.6601301970602E-4</c:v>
                </c:pt>
                <c:pt idx="2366">
                  <c:v>4.6596249541400105E-4</c:v>
                </c:pt>
                <c:pt idx="2367">
                  <c:v>4.6591214620271304E-4</c:v>
                </c:pt>
                <c:pt idx="2368">
                  <c:v>4.6586197148051954E-4</c:v>
                </c:pt>
                <c:pt idx="2369">
                  <c:v>4.6581197065771333E-4</c:v>
                </c:pt>
                <c:pt idx="2370">
                  <c:v>4.6576214314651059E-4</c:v>
                </c:pt>
                <c:pt idx="2371">
                  <c:v>4.6571248836104492E-4</c:v>
                </c:pt>
                <c:pt idx="2372">
                  <c:v>4.6566300571736138E-4</c:v>
                </c:pt>
                <c:pt idx="2373">
                  <c:v>4.6561369463341055E-4</c:v>
                </c:pt>
                <c:pt idx="2374">
                  <c:v>4.6556455452904282E-4</c:v>
                </c:pt>
                <c:pt idx="2375">
                  <c:v>4.6551558482600225E-4</c:v>
                </c:pt>
                <c:pt idx="2376">
                  <c:v>4.6546678494792094E-4</c:v>
                </c:pt>
                <c:pt idx="2377">
                  <c:v>4.6541815432031303E-4</c:v>
                </c:pt>
                <c:pt idx="2378">
                  <c:v>4.6536969237056906E-4</c:v>
                </c:pt>
                <c:pt idx="2379">
                  <c:v>4.6532139852794994E-4</c:v>
                </c:pt>
                <c:pt idx="2380">
                  <c:v>4.6527327222358123E-4</c:v>
                </c:pt>
                <c:pt idx="2381">
                  <c:v>4.6522531289044754E-4</c:v>
                </c:pt>
                <c:pt idx="2382">
                  <c:v>4.6517751996338647E-4</c:v>
                </c:pt>
                <c:pt idx="2383">
                  <c:v>4.6512989287908317E-4</c:v>
                </c:pt>
                <c:pt idx="2384">
                  <c:v>4.6508243107606429E-4</c:v>
                </c:pt>
                <c:pt idx="2385">
                  <c:v>4.6503513399469255E-4</c:v>
                </c:pt>
                <c:pt idx="2386">
                  <c:v>4.6498800107716098E-4</c:v>
                </c:pt>
                <c:pt idx="2387">
                  <c:v>4.6494103176748721E-4</c:v>
                </c:pt>
                <c:pt idx="2388">
                  <c:v>4.6489422551150756E-4</c:v>
                </c:pt>
                <c:pt idx="2389">
                  <c:v>4.6484758175687195E-4</c:v>
                </c:pt>
                <c:pt idx="2390">
                  <c:v>4.648010999530378E-4</c:v>
                </c:pt>
                <c:pt idx="2391">
                  <c:v>4.6475477955126453E-4</c:v>
                </c:pt>
                <c:pt idx="2392">
                  <c:v>4.6470862000460808E-4</c:v>
                </c:pt>
                <c:pt idx="2393">
                  <c:v>4.6466262076791517E-4</c:v>
                </c:pt>
                <c:pt idx="2394">
                  <c:v>4.6461678129781794E-4</c:v>
                </c:pt>
                <c:pt idx="2395">
                  <c:v>4.6457110105272808E-4</c:v>
                </c:pt>
                <c:pt idx="2396">
                  <c:v>4.6452557949283162E-4</c:v>
                </c:pt>
                <c:pt idx="2397">
                  <c:v>4.6448021608008327E-4</c:v>
                </c:pt>
                <c:pt idx="2398">
                  <c:v>4.6443501027820089E-4</c:v>
                </c:pt>
                <c:pt idx="2399">
                  <c:v>4.6438996155265998E-4</c:v>
                </c:pt>
                <c:pt idx="2400">
                  <c:v>4.6434506937068835E-4</c:v>
                </c:pt>
                <c:pt idx="2401">
                  <c:v>4.6430033320126048E-4</c:v>
                </c:pt>
                <c:pt idx="2402">
                  <c:v>4.642557525150924E-4</c:v>
                </c:pt>
                <c:pt idx="2403">
                  <c:v>4.6421132678463567E-4</c:v>
                </c:pt>
                <c:pt idx="2404">
                  <c:v>4.6416705548407261E-4</c:v>
                </c:pt>
                <c:pt idx="2405">
                  <c:v>4.6412293808931058E-4</c:v>
                </c:pt>
                <c:pt idx="2406">
                  <c:v>4.6407897407797663E-4</c:v>
                </c:pt>
                <c:pt idx="2407">
                  <c:v>4.6403516292941216E-4</c:v>
                </c:pt>
                <c:pt idx="2408">
                  <c:v>4.639915041246676E-4</c:v>
                </c:pt>
                <c:pt idx="2409">
                  <c:v>4.6394799714649697E-4</c:v>
                </c:pt>
                <c:pt idx="2410">
                  <c:v>4.6390464147935277E-4</c:v>
                </c:pt>
                <c:pt idx="2411">
                  <c:v>4.6386143660938047E-4</c:v>
                </c:pt>
                <c:pt idx="2412">
                  <c:v>4.638183820244132E-4</c:v>
                </c:pt>
                <c:pt idx="2413">
                  <c:v>4.6377547721396689E-4</c:v>
                </c:pt>
                <c:pt idx="2414">
                  <c:v>4.6373272166923437E-4</c:v>
                </c:pt>
                <c:pt idx="2415">
                  <c:v>4.6369011488308059E-4</c:v>
                </c:pt>
                <c:pt idx="2416">
                  <c:v>4.6364765635003739E-4</c:v>
                </c:pt>
                <c:pt idx="2417">
                  <c:v>4.6360534556629793E-4</c:v>
                </c:pt>
                <c:pt idx="2418">
                  <c:v>4.6356318202971195E-4</c:v>
                </c:pt>
                <c:pt idx="2419">
                  <c:v>4.6352116523978013E-4</c:v>
                </c:pt>
                <c:pt idx="2420">
                  <c:v>4.6347929469764941E-4</c:v>
                </c:pt>
                <c:pt idx="2421">
                  <c:v>4.6343756990610741E-4</c:v>
                </c:pt>
                <c:pt idx="2422">
                  <c:v>4.6339599036957754E-4</c:v>
                </c:pt>
                <c:pt idx="2423">
                  <c:v>4.6335455559411382E-4</c:v>
                </c:pt>
                <c:pt idx="2424">
                  <c:v>4.6331326508739564E-4</c:v>
                </c:pt>
                <c:pt idx="2425">
                  <c:v>4.6327211835872297E-4</c:v>
                </c:pt>
                <c:pt idx="2426">
                  <c:v>4.6323111491901098E-4</c:v>
                </c:pt>
                <c:pt idx="2427">
                  <c:v>4.6319025428078516E-4</c:v>
                </c:pt>
                <c:pt idx="2428">
                  <c:v>4.6314953595817605E-4</c:v>
                </c:pt>
                <c:pt idx="2429">
                  <c:v>4.6310895946691461E-4</c:v>
                </c:pt>
                <c:pt idx="2430">
                  <c:v>4.6306852432432681E-4</c:v>
                </c:pt>
                <c:pt idx="2431">
                  <c:v>4.6302823004932869E-4</c:v>
                </c:pt>
                <c:pt idx="2432">
                  <c:v>4.6298807616242164E-4</c:v>
                </c:pt>
                <c:pt idx="2433">
                  <c:v>4.6294806218568707E-4</c:v>
                </c:pt>
                <c:pt idx="2434">
                  <c:v>4.6290818764278173E-4</c:v>
                </c:pt>
                <c:pt idx="2435">
                  <c:v>4.6286845205893251E-4</c:v>
                </c:pt>
                <c:pt idx="2436">
                  <c:v>4.6282885496093178E-4</c:v>
                </c:pt>
                <c:pt idx="2437">
                  <c:v>4.627893958771322E-4</c:v>
                </c:pt>
                <c:pt idx="2438">
                  <c:v>4.6275007433744207E-4</c:v>
                </c:pt>
                <c:pt idx="2439">
                  <c:v>4.6271088987332023E-4</c:v>
                </c:pt>
                <c:pt idx="2440">
                  <c:v>4.6267184201777132E-4</c:v>
                </c:pt>
                <c:pt idx="2441">
                  <c:v>4.6263293030534078E-4</c:v>
                </c:pt>
                <c:pt idx="2442">
                  <c:v>4.6259415427211015E-4</c:v>
                </c:pt>
                <c:pt idx="2443">
                  <c:v>4.6255551345569226E-4</c:v>
                </c:pt>
                <c:pt idx="2444">
                  <c:v>4.6251700739522616E-4</c:v>
                </c:pt>
                <c:pt idx="2445">
                  <c:v>4.6247863563137268E-4</c:v>
                </c:pt>
                <c:pt idx="2446">
                  <c:v>4.6244039770630918E-4</c:v>
                </c:pt>
                <c:pt idx="2447">
                  <c:v>4.6240229316372528E-4</c:v>
                </c:pt>
                <c:pt idx="2448">
                  <c:v>4.6236432154881773E-4</c:v>
                </c:pt>
                <c:pt idx="2449">
                  <c:v>4.6232648240828578E-4</c:v>
                </c:pt>
                <c:pt idx="2450">
                  <c:v>4.622887752903265E-4</c:v>
                </c:pt>
                <c:pt idx="2451">
                  <c:v>4.6225119974462991E-4</c:v>
                </c:pt>
                <c:pt idx="2452">
                  <c:v>4.6221375532237447E-4</c:v>
                </c:pt>
                <c:pt idx="2453">
                  <c:v>4.6217644157622222E-4</c:v>
                </c:pt>
                <c:pt idx="2454">
                  <c:v>4.6213925806031414E-4</c:v>
                </c:pt>
                <c:pt idx="2455">
                  <c:v>4.6210220433026548E-4</c:v>
                </c:pt>
                <c:pt idx="2456">
                  <c:v>4.6206527994316126E-4</c:v>
                </c:pt>
                <c:pt idx="2457">
                  <c:v>4.6202848445755135E-4</c:v>
                </c:pt>
                <c:pt idx="2458">
                  <c:v>4.6199181743344605E-4</c:v>
                </c:pt>
                <c:pt idx="2459">
                  <c:v>4.6195527843231145E-4</c:v>
                </c:pt>
                <c:pt idx="2460">
                  <c:v>4.6191886701706472E-4</c:v>
                </c:pt>
                <c:pt idx="2461">
                  <c:v>4.6188258275206968E-4</c:v>
                </c:pt>
                <c:pt idx="2462">
                  <c:v>4.6184642520313211E-4</c:v>
                </c:pt>
                <c:pt idx="2463">
                  <c:v>4.618103939374952E-4</c:v>
                </c:pt>
                <c:pt idx="2464">
                  <c:v>4.6177448852383518E-4</c:v>
                </c:pt>
                <c:pt idx="2465">
                  <c:v>4.6173870853225647E-4</c:v>
                </c:pt>
                <c:pt idx="2466">
                  <c:v>4.617030535342874E-4</c:v>
                </c:pt>
                <c:pt idx="2467">
                  <c:v>4.6166752310287566E-4</c:v>
                </c:pt>
                <c:pt idx="2468">
                  <c:v>4.6163211681238378E-4</c:v>
                </c:pt>
                <c:pt idx="2469">
                  <c:v>4.6159683423858462E-4</c:v>
                </c:pt>
                <c:pt idx="2470">
                  <c:v>4.6156167495865698E-4</c:v>
                </c:pt>
                <c:pt idx="2471">
                  <c:v>4.6152663855118114E-4</c:v>
                </c:pt>
                <c:pt idx="2472">
                  <c:v>4.614917245961343E-4</c:v>
                </c:pt>
                <c:pt idx="2473">
                  <c:v>4.6145693267488633E-4</c:v>
                </c:pt>
                <c:pt idx="2474">
                  <c:v>4.6142226237019525E-4</c:v>
                </c:pt>
                <c:pt idx="2475">
                  <c:v>4.6138771326620273E-4</c:v>
                </c:pt>
                <c:pt idx="2476">
                  <c:v>4.6135328494842999E-4</c:v>
                </c:pt>
                <c:pt idx="2477">
                  <c:v>4.6131897700377319E-4</c:v>
                </c:pt>
                <c:pt idx="2478">
                  <c:v>4.6128478902049912E-4</c:v>
                </c:pt>
                <c:pt idx="2479">
                  <c:v>4.6125072058824084E-4</c:v>
                </c:pt>
                <c:pt idx="2480">
                  <c:v>4.6121677129799343E-4</c:v>
                </c:pt>
                <c:pt idx="2481">
                  <c:v>4.6118294074210957E-4</c:v>
                </c:pt>
                <c:pt idx="2482">
                  <c:v>4.6114922851429521E-4</c:v>
                </c:pt>
                <c:pt idx="2483">
                  <c:v>4.6111563420960552E-4</c:v>
                </c:pt>
                <c:pt idx="2484">
                  <c:v>4.6108215742444016E-4</c:v>
                </c:pt>
                <c:pt idx="2485">
                  <c:v>4.6104879775653936E-4</c:v>
                </c:pt>
                <c:pt idx="2486">
                  <c:v>4.6101555480497968E-4</c:v>
                </c:pt>
                <c:pt idx="2487">
                  <c:v>4.6098242817016943E-4</c:v>
                </c:pt>
                <c:pt idx="2488">
                  <c:v>4.6094941745384482E-4</c:v>
                </c:pt>
                <c:pt idx="2489">
                  <c:v>4.6091652225906549E-4</c:v>
                </c:pt>
                <c:pt idx="2490">
                  <c:v>4.6088374219021032E-4</c:v>
                </c:pt>
                <c:pt idx="2491">
                  <c:v>4.6085107685297344E-4</c:v>
                </c:pt>
                <c:pt idx="2492">
                  <c:v>4.6081852585435972E-4</c:v>
                </c:pt>
                <c:pt idx="2493">
                  <c:v>4.607860888026809E-4</c:v>
                </c:pt>
                <c:pt idx="2494">
                  <c:v>4.6075376530755127E-4</c:v>
                </c:pt>
                <c:pt idx="2495">
                  <c:v>4.6072155497988348E-4</c:v>
                </c:pt>
                <c:pt idx="2496">
                  <c:v>4.6068945743188455E-4</c:v>
                </c:pt>
                <c:pt idx="2497">
                  <c:v>4.6065747227705173E-4</c:v>
                </c:pt>
                <c:pt idx="2498">
                  <c:v>4.6062559913016815E-4</c:v>
                </c:pt>
                <c:pt idx="2499">
                  <c:v>4.6059383760729914E-4</c:v>
                </c:pt>
                <c:pt idx="2500">
                  <c:v>4.6056218732578767E-4</c:v>
                </c:pt>
                <c:pt idx="2501">
                  <c:v>4.6053064790425077E-4</c:v>
                </c:pt>
                <c:pt idx="2502">
                  <c:v>4.6049921896257492E-4</c:v>
                </c:pt>
                <c:pt idx="2503">
                  <c:v>4.604679001219126E-4</c:v>
                </c:pt>
                <c:pt idx="2504">
                  <c:v>4.6043669100467773E-4</c:v>
                </c:pt>
                <c:pt idx="2505">
                  <c:v>4.6040559123454195E-4</c:v>
                </c:pt>
                <c:pt idx="2506">
                  <c:v>4.6037460043643044E-4</c:v>
                </c:pt>
                <c:pt idx="2507">
                  <c:v>4.6034371823651811E-4</c:v>
                </c:pt>
                <c:pt idx="2508">
                  <c:v>4.6031294426222542E-4</c:v>
                </c:pt>
                <c:pt idx="2509">
                  <c:v>4.6028227814221446E-4</c:v>
                </c:pt>
                <c:pt idx="2510">
                  <c:v>4.6025171950638504E-4</c:v>
                </c:pt>
                <c:pt idx="2511">
                  <c:v>4.6022126798587066E-4</c:v>
                </c:pt>
                <c:pt idx="2512">
                  <c:v>4.6019092321303469E-4</c:v>
                </c:pt>
                <c:pt idx="2513">
                  <c:v>4.6016068482146618E-4</c:v>
                </c:pt>
                <c:pt idx="2514">
                  <c:v>4.6013055244597634E-4</c:v>
                </c:pt>
                <c:pt idx="2515">
                  <c:v>4.6010052572259422E-4</c:v>
                </c:pt>
                <c:pt idx="2516">
                  <c:v>4.6007060428856301E-4</c:v>
                </c:pt>
                <c:pt idx="2517">
                  <c:v>4.6004078778233637E-4</c:v>
                </c:pt>
                <c:pt idx="2518">
                  <c:v>4.6001107584357396E-4</c:v>
                </c:pt>
                <c:pt idx="2519">
                  <c:v>4.5998146811313835E-4</c:v>
                </c:pt>
                <c:pt idx="2520">
                  <c:v>4.599519642330904E-4</c:v>
                </c:pt>
                <c:pt idx="2521">
                  <c:v>4.5992256384668612E-4</c:v>
                </c:pt>
                <c:pt idx="2522">
                  <c:v>4.5989326659837229E-4</c:v>
                </c:pt>
                <c:pt idx="2523">
                  <c:v>4.5986407213378304E-4</c:v>
                </c:pt>
                <c:pt idx="2524">
                  <c:v>4.5983498009973575E-4</c:v>
                </c:pt>
                <c:pt idx="2525">
                  <c:v>4.5980599014422744E-4</c:v>
                </c:pt>
                <c:pt idx="2526">
                  <c:v>4.5977710191643094E-4</c:v>
                </c:pt>
                <c:pt idx="2527">
                  <c:v>4.5974831506669122E-4</c:v>
                </c:pt>
                <c:pt idx="2528">
                  <c:v>4.597196292465213E-4</c:v>
                </c:pt>
                <c:pt idx="2529">
                  <c:v>4.5969104410859896E-4</c:v>
                </c:pt>
                <c:pt idx="2530">
                  <c:v>4.5966255930676269E-4</c:v>
                </c:pt>
                <c:pt idx="2531">
                  <c:v>4.5963417449600803E-4</c:v>
                </c:pt>
                <c:pt idx="2532">
                  <c:v>4.5960588933248399E-4</c:v>
                </c:pt>
                <c:pt idx="2533">
                  <c:v>4.5957770347348906E-4</c:v>
                </c:pt>
                <c:pt idx="2534">
                  <c:v>4.5954961657746792E-4</c:v>
                </c:pt>
                <c:pt idx="2535">
                  <c:v>4.5951763801025156E-4</c:v>
                </c:pt>
                <c:pt idx="2536">
                  <c:v>4.594897620329169E-4</c:v>
                </c:pt>
                <c:pt idx="2537">
                  <c:v>4.5946198395251559E-4</c:v>
                </c:pt>
                <c:pt idx="2538">
                  <c:v>4.5943430343220069E-4</c:v>
                </c:pt>
                <c:pt idx="2539">
                  <c:v>4.5940672013625248E-4</c:v>
                </c:pt>
                <c:pt idx="2540">
                  <c:v>4.5937923373007484E-4</c:v>
                </c:pt>
                <c:pt idx="2541">
                  <c:v>4.5935184388019146E-4</c:v>
                </c:pt>
                <c:pt idx="2542">
                  <c:v>4.5932455025424234E-4</c:v>
                </c:pt>
                <c:pt idx="2543">
                  <c:v>4.592973525209804E-4</c:v>
                </c:pt>
                <c:pt idx="2544">
                  <c:v>4.592702503502676E-4</c:v>
                </c:pt>
                <c:pt idx="2545">
                  <c:v>4.5924324341307151E-4</c:v>
                </c:pt>
                <c:pt idx="2546">
                  <c:v>4.5921633138146169E-4</c:v>
                </c:pt>
                <c:pt idx="2547">
                  <c:v>4.5918951392860631E-4</c:v>
                </c:pt>
                <c:pt idx="2548">
                  <c:v>4.5916279072876837E-4</c:v>
                </c:pt>
                <c:pt idx="2549">
                  <c:v>4.5913616145730235E-4</c:v>
                </c:pt>
                <c:pt idx="2550">
                  <c:v>4.5910962579065066E-4</c:v>
                </c:pt>
                <c:pt idx="2551">
                  <c:v>4.5908318340634013E-4</c:v>
                </c:pt>
                <c:pt idx="2552">
                  <c:v>4.5905683398297844E-4</c:v>
                </c:pt>
                <c:pt idx="2553">
                  <c:v>4.5903057720025079E-4</c:v>
                </c:pt>
                <c:pt idx="2554">
                  <c:v>4.5900441273891618E-4</c:v>
                </c:pt>
                <c:pt idx="2555">
                  <c:v>4.5897834028080432E-4</c:v>
                </c:pt>
                <c:pt idx="2556">
                  <c:v>4.5895235950881187E-4</c:v>
                </c:pt>
                <c:pt idx="2557">
                  <c:v>4.5892647010689901E-4</c:v>
                </c:pt>
                <c:pt idx="2558">
                  <c:v>4.5890067176008624E-4</c:v>
                </c:pt>
                <c:pt idx="2559">
                  <c:v>4.5887496415445079E-4</c:v>
                </c:pt>
                <c:pt idx="2560">
                  <c:v>4.5884934697712308E-4</c:v>
                </c:pt>
                <c:pt idx="2561">
                  <c:v>4.5882381991628371E-4</c:v>
                </c:pt>
                <c:pt idx="2562">
                  <c:v>4.587983826611596E-4</c:v>
                </c:pt>
                <c:pt idx="2563">
                  <c:v>4.5877303490202115E-4</c:v>
                </c:pt>
                <c:pt idx="2564">
                  <c:v>4.5874777633017822E-4</c:v>
                </c:pt>
                <c:pt idx="2565">
                  <c:v>4.5872260663797738E-4</c:v>
                </c:pt>
                <c:pt idx="2566">
                  <c:v>4.5869752551879817E-4</c:v>
                </c:pt>
                <c:pt idx="2567">
                  <c:v>4.5867253266705004E-4</c:v>
                </c:pt>
                <c:pt idx="2568">
                  <c:v>4.586476277781686E-4</c:v>
                </c:pt>
                <c:pt idx="2569">
                  <c:v>4.5862281054861293E-4</c:v>
                </c:pt>
                <c:pt idx="2570">
                  <c:v>4.5859808067586172E-4</c:v>
                </c:pt>
                <c:pt idx="2571">
                  <c:v>4.5857343785841016E-4</c:v>
                </c:pt>
                <c:pt idx="2572">
                  <c:v>4.5854888179576675E-4</c:v>
                </c:pt>
                <c:pt idx="2573">
                  <c:v>4.5852441218844991E-4</c:v>
                </c:pt>
                <c:pt idx="2574">
                  <c:v>4.5850002873798468E-4</c:v>
                </c:pt>
                <c:pt idx="2575">
                  <c:v>4.5847573114689971E-4</c:v>
                </c:pt>
                <c:pt idx="2576">
                  <c:v>4.5845151911872361E-4</c:v>
                </c:pt>
                <c:pt idx="2577">
                  <c:v>4.5842739235798212E-4</c:v>
                </c:pt>
                <c:pt idx="2578">
                  <c:v>4.5840335057019453E-4</c:v>
                </c:pt>
                <c:pt idx="2579">
                  <c:v>4.5837939346187069E-4</c:v>
                </c:pt>
                <c:pt idx="2580">
                  <c:v>4.5835552074050781E-4</c:v>
                </c:pt>
                <c:pt idx="2581">
                  <c:v>4.5833173211458713E-4</c:v>
                </c:pt>
                <c:pt idx="2582">
                  <c:v>4.5830802729357071E-4</c:v>
                </c:pt>
                <c:pt idx="2583">
                  <c:v>4.5828440598789851E-4</c:v>
                </c:pt>
                <c:pt idx="2584">
                  <c:v>4.5826086790898485E-4</c:v>
                </c:pt>
                <c:pt idx="2585">
                  <c:v>4.5823741276921563E-4</c:v>
                </c:pt>
                <c:pt idx="2586">
                  <c:v>4.5821404028194485E-4</c:v>
                </c:pt>
                <c:pt idx="2587">
                  <c:v>4.5818742970863514E-4</c:v>
                </c:pt>
                <c:pt idx="2588">
                  <c:v>4.5816423337310844E-4</c:v>
                </c:pt>
                <c:pt idx="2589">
                  <c:v>4.5814111879546144E-4</c:v>
                </c:pt>
                <c:pt idx="2590">
                  <c:v>4.5811808569302617E-4</c:v>
                </c:pt>
                <c:pt idx="2591">
                  <c:v>4.5809513378408678E-4</c:v>
                </c:pt>
                <c:pt idx="2592">
                  <c:v>4.5807226278787665E-4</c:v>
                </c:pt>
                <c:pt idx="2593">
                  <c:v>4.5804947242457508E-4</c:v>
                </c:pt>
                <c:pt idx="2594">
                  <c:v>4.5802676241530444E-4</c:v>
                </c:pt>
                <c:pt idx="2595">
                  <c:v>4.5800413248212686E-4</c:v>
                </c:pt>
                <c:pt idx="2596">
                  <c:v>4.5798158234804142E-4</c:v>
                </c:pt>
                <c:pt idx="2597">
                  <c:v>4.5795911173698091E-4</c:v>
                </c:pt>
                <c:pt idx="2598">
                  <c:v>4.5793672037380893E-4</c:v>
                </c:pt>
                <c:pt idx="2599">
                  <c:v>4.5791440798431676E-4</c:v>
                </c:pt>
                <c:pt idx="2600">
                  <c:v>4.5789217429522056E-4</c:v>
                </c:pt>
                <c:pt idx="2601">
                  <c:v>4.5787001903415802E-4</c:v>
                </c:pt>
                <c:pt idx="2602">
                  <c:v>4.5784794192968561E-4</c:v>
                </c:pt>
                <c:pt idx="2603">
                  <c:v>4.5782594271127555E-4</c:v>
                </c:pt>
                <c:pt idx="2604">
                  <c:v>4.5780402110931283E-4</c:v>
                </c:pt>
                <c:pt idx="2605">
                  <c:v>4.577821768550921E-4</c:v>
                </c:pt>
                <c:pt idx="2606">
                  <c:v>4.5776040968081497E-4</c:v>
                </c:pt>
                <c:pt idx="2607">
                  <c:v>4.5773871931958687E-4</c:v>
                </c:pt>
                <c:pt idx="2608">
                  <c:v>4.5771710550541415E-4</c:v>
                </c:pt>
                <c:pt idx="2609">
                  <c:v>4.5769556797320117E-4</c:v>
                </c:pt>
                <c:pt idx="2610">
                  <c:v>4.5767410645874724E-4</c:v>
                </c:pt>
                <c:pt idx="2611">
                  <c:v>4.5765272069874403E-4</c:v>
                </c:pt>
                <c:pt idx="2612">
                  <c:v>4.5763141043077228E-4</c:v>
                </c:pt>
                <c:pt idx="2613">
                  <c:v>4.5761017539329923E-4</c:v>
                </c:pt>
                <c:pt idx="2614">
                  <c:v>4.5758901532567541E-4</c:v>
                </c:pt>
                <c:pt idx="2615">
                  <c:v>4.575679299681321E-4</c:v>
                </c:pt>
                <c:pt idx="2616">
                  <c:v>4.5754691906177815E-4</c:v>
                </c:pt>
                <c:pt idx="2617">
                  <c:v>4.5752598234859735E-4</c:v>
                </c:pt>
                <c:pt idx="2618">
                  <c:v>4.575051195714455E-4</c:v>
                </c:pt>
                <c:pt idx="2619">
                  <c:v>4.5748433047404741E-4</c:v>
                </c:pt>
                <c:pt idx="2620">
                  <c:v>4.5746361480099442E-4</c:v>
                </c:pt>
                <c:pt idx="2621">
                  <c:v>4.574429722977412E-4</c:v>
                </c:pt>
                <c:pt idx="2622">
                  <c:v>4.5742240271060317E-4</c:v>
                </c:pt>
                <c:pt idx="2623">
                  <c:v>4.5740190578675351E-4</c:v>
                </c:pt>
                <c:pt idx="2624">
                  <c:v>4.5738148127422065E-4</c:v>
                </c:pt>
                <c:pt idx="2625">
                  <c:v>4.5736112892188514E-4</c:v>
                </c:pt>
                <c:pt idx="2626">
                  <c:v>4.5734084847947704E-4</c:v>
                </c:pt>
                <c:pt idx="2627">
                  <c:v>4.5732063969757317E-4</c:v>
                </c:pt>
                <c:pt idx="2628">
                  <c:v>4.5730050232759429E-4</c:v>
                </c:pt>
                <c:pt idx="2629">
                  <c:v>4.5728043612180231E-4</c:v>
                </c:pt>
                <c:pt idx="2630">
                  <c:v>4.5726044083329762E-4</c:v>
                </c:pt>
                <c:pt idx="2631">
                  <c:v>4.5724051621601631E-4</c:v>
                </c:pt>
                <c:pt idx="2632">
                  <c:v>4.5722066202472745E-4</c:v>
                </c:pt>
                <c:pt idx="2633">
                  <c:v>4.5720087801503031E-4</c:v>
                </c:pt>
                <c:pt idx="2634">
                  <c:v>4.571811639433517E-4</c:v>
                </c:pt>
                <c:pt idx="2635">
                  <c:v>4.5716151956694338E-4</c:v>
                </c:pt>
                <c:pt idx="2636">
                  <c:v>4.5714194464387906E-4</c:v>
                </c:pt>
                <c:pt idx="2637">
                  <c:v>4.5712243893305192E-4</c:v>
                </c:pt>
                <c:pt idx="2638">
                  <c:v>4.5710300219417208E-4</c:v>
                </c:pt>
                <c:pt idx="2639">
                  <c:v>4.5708087292659273E-4</c:v>
                </c:pt>
                <c:pt idx="2640">
                  <c:v>4.5706158317938481E-4</c:v>
                </c:pt>
                <c:pt idx="2641">
                  <c:v>4.5704236165421445E-4</c:v>
                </c:pt>
                <c:pt idx="2642">
                  <c:v>4.5702320811414688E-4</c:v>
                </c:pt>
                <c:pt idx="2643">
                  <c:v>4.5700412232305056E-4</c:v>
                </c:pt>
                <c:pt idx="2644">
                  <c:v>4.5698510404559433E-4</c:v>
                </c:pt>
                <c:pt idx="2645">
                  <c:v>4.5696615304724496E-4</c:v>
                </c:pt>
                <c:pt idx="2646">
                  <c:v>4.5694726909426431E-4</c:v>
                </c:pt>
                <c:pt idx="2647">
                  <c:v>4.569284519537071E-4</c:v>
                </c:pt>
                <c:pt idx="2648">
                  <c:v>4.5690970139341782E-4</c:v>
                </c:pt>
                <c:pt idx="2649">
                  <c:v>4.5689101718202855E-4</c:v>
                </c:pt>
                <c:pt idx="2650">
                  <c:v>4.568723990889562E-4</c:v>
                </c:pt>
                <c:pt idx="2651">
                  <c:v>4.5685384688439997E-4</c:v>
                </c:pt>
                <c:pt idx="2652">
                  <c:v>4.5682482599120777E-4</c:v>
                </c:pt>
                <c:pt idx="2653">
                  <c:v>4.5680644216450524E-4</c:v>
                </c:pt>
                <c:pt idx="2654">
                  <c:v>4.5678812341194881E-4</c:v>
                </c:pt>
                <c:pt idx="2655">
                  <c:v>4.5676986950728122E-4</c:v>
                </c:pt>
                <c:pt idx="2656">
                  <c:v>4.5675168022501334E-4</c:v>
                </c:pt>
                <c:pt idx="2657">
                  <c:v>4.5673355534042162E-4</c:v>
                </c:pt>
                <c:pt idx="2658">
                  <c:v>4.5671549462954555E-4</c:v>
                </c:pt>
                <c:pt idx="2659">
                  <c:v>4.5669749786918516E-4</c:v>
                </c:pt>
                <c:pt idx="2660">
                  <c:v>4.5667956483689854E-4</c:v>
                </c:pt>
                <c:pt idx="2661">
                  <c:v>4.5666169531099934E-4</c:v>
                </c:pt>
                <c:pt idx="2662">
                  <c:v>4.5664388907055433E-4</c:v>
                </c:pt>
                <c:pt idx="2663">
                  <c:v>4.5662614589538081E-4</c:v>
                </c:pt>
                <c:pt idx="2664">
                  <c:v>4.5660846556604422E-4</c:v>
                </c:pt>
                <c:pt idx="2665">
                  <c:v>4.5659084786385572E-4</c:v>
                </c:pt>
                <c:pt idx="2666">
                  <c:v>4.5657329257086971E-4</c:v>
                </c:pt>
                <c:pt idx="2667">
                  <c:v>4.5655579946988134E-4</c:v>
                </c:pt>
                <c:pt idx="2668">
                  <c:v>4.5653836834442412E-4</c:v>
                </c:pt>
                <c:pt idx="2669">
                  <c:v>4.5652099897876741E-4</c:v>
                </c:pt>
                <c:pt idx="2670">
                  <c:v>4.5650369115791424E-4</c:v>
                </c:pt>
                <c:pt idx="2671">
                  <c:v>4.5648644466759846E-4</c:v>
                </c:pt>
                <c:pt idx="2672">
                  <c:v>4.5646925929428286E-4</c:v>
                </c:pt>
                <c:pt idx="2673">
                  <c:v>4.5645213482515634E-4</c:v>
                </c:pt>
                <c:pt idx="2674">
                  <c:v>4.5643507104813178E-4</c:v>
                </c:pt>
                <c:pt idx="2675">
                  <c:v>4.5641806775184352E-4</c:v>
                </c:pt>
                <c:pt idx="2676">
                  <c:v>4.5640112472564501E-4</c:v>
                </c:pt>
                <c:pt idx="2677">
                  <c:v>4.5638424175960653E-4</c:v>
                </c:pt>
                <c:pt idx="2678">
                  <c:v>4.5636741864451272E-4</c:v>
                </c:pt>
                <c:pt idx="2679">
                  <c:v>4.5635065517186029E-4</c:v>
                </c:pt>
                <c:pt idx="2680">
                  <c:v>4.5633395113385555E-4</c:v>
                </c:pt>
                <c:pt idx="2681">
                  <c:v>4.563173063234123E-4</c:v>
                </c:pt>
                <c:pt idx="2682">
                  <c:v>4.5630072053414936E-4</c:v>
                </c:pt>
                <c:pt idx="2683">
                  <c:v>4.562841935603882E-4</c:v>
                </c:pt>
                <c:pt idx="2684">
                  <c:v>4.562677251971507E-4</c:v>
                </c:pt>
                <c:pt idx="2685">
                  <c:v>4.5625131524015675E-4</c:v>
                </c:pt>
                <c:pt idx="2686">
                  <c:v>4.5623496348582224E-4</c:v>
                </c:pt>
                <c:pt idx="2687">
                  <c:v>4.5621866973125628E-4</c:v>
                </c:pt>
                <c:pt idx="2688">
                  <c:v>4.562024337742593E-4</c:v>
                </c:pt>
                <c:pt idx="2689">
                  <c:v>4.5618625541332067E-4</c:v>
                </c:pt>
                <c:pt idx="2690">
                  <c:v>4.5617013444761639E-4</c:v>
                </c:pt>
                <c:pt idx="2691">
                  <c:v>4.5615407067700679E-4</c:v>
                </c:pt>
                <c:pt idx="2692">
                  <c:v>4.561380639020343E-4</c:v>
                </c:pt>
                <c:pt idx="2693">
                  <c:v>4.5612211392392134E-4</c:v>
                </c:pt>
                <c:pt idx="2694">
                  <c:v>4.5610622054456781E-4</c:v>
                </c:pt>
                <c:pt idx="2695">
                  <c:v>4.56090383566549E-4</c:v>
                </c:pt>
                <c:pt idx="2696">
                  <c:v>4.5607460279311349E-4</c:v>
                </c:pt>
                <c:pt idx="2697">
                  <c:v>4.5605887802818067E-4</c:v>
                </c:pt>
                <c:pt idx="2698">
                  <c:v>4.560432090763387E-4</c:v>
                </c:pt>
                <c:pt idx="2699">
                  <c:v>4.5602759574284212E-4</c:v>
                </c:pt>
                <c:pt idx="2700">
                  <c:v>4.5601203783360994E-4</c:v>
                </c:pt>
                <c:pt idx="2701">
                  <c:v>4.559965351552231E-4</c:v>
                </c:pt>
                <c:pt idx="2702">
                  <c:v>4.5598108751492266E-4</c:v>
                </c:pt>
                <c:pt idx="2703">
                  <c:v>4.5596569472060718E-4</c:v>
                </c:pt>
                <c:pt idx="2704">
                  <c:v>4.5595035658083099E-4</c:v>
                </c:pt>
                <c:pt idx="2705">
                  <c:v>4.5593507290480164E-4</c:v>
                </c:pt>
                <c:pt idx="2706">
                  <c:v>4.5591984350237797E-4</c:v>
                </c:pt>
                <c:pt idx="2707">
                  <c:v>4.5590466818406795E-4</c:v>
                </c:pt>
                <c:pt idx="2708">
                  <c:v>4.5588954676102644E-4</c:v>
                </c:pt>
                <c:pt idx="2709">
                  <c:v>4.5587447904505297E-4</c:v>
                </c:pt>
                <c:pt idx="2710">
                  <c:v>4.5585946484858988E-4</c:v>
                </c:pt>
                <c:pt idx="2711">
                  <c:v>4.5584450398471996E-4</c:v>
                </c:pt>
                <c:pt idx="2712">
                  <c:v>4.5582959626716443E-4</c:v>
                </c:pt>
                <c:pt idx="2713">
                  <c:v>4.5581474151028072E-4</c:v>
                </c:pt>
                <c:pt idx="2714">
                  <c:v>4.5579993952906051E-4</c:v>
                </c:pt>
                <c:pt idx="2715">
                  <c:v>4.5578519013912759E-4</c:v>
                </c:pt>
                <c:pt idx="2716">
                  <c:v>4.5577049315673564E-4</c:v>
                </c:pt>
                <c:pt idx="2717">
                  <c:v>4.557558483987663E-4</c:v>
                </c:pt>
                <c:pt idx="2718">
                  <c:v>4.5574125568272707E-4</c:v>
                </c:pt>
                <c:pt idx="2719">
                  <c:v>4.55726714826749E-4</c:v>
                </c:pt>
                <c:pt idx="2720">
                  <c:v>4.5571222564958511E-4</c:v>
                </c:pt>
                <c:pt idx="2721">
                  <c:v>4.5569778797060779E-4</c:v>
                </c:pt>
                <c:pt idx="2722">
                  <c:v>4.5568340160980706E-4</c:v>
                </c:pt>
                <c:pt idx="2723">
                  <c:v>4.5566906638778851E-4</c:v>
                </c:pt>
                <c:pt idx="2724">
                  <c:v>4.556547821257711E-4</c:v>
                </c:pt>
                <c:pt idx="2725">
                  <c:v>4.5564054864558534E-4</c:v>
                </c:pt>
                <c:pt idx="2726">
                  <c:v>4.5562636576967111E-4</c:v>
                </c:pt>
                <c:pt idx="2727">
                  <c:v>4.5561223332107556E-4</c:v>
                </c:pt>
                <c:pt idx="2728">
                  <c:v>4.5559815112345136E-4</c:v>
                </c:pt>
                <c:pt idx="2729">
                  <c:v>4.5558411900105449E-4</c:v>
                </c:pt>
                <c:pt idx="2730">
                  <c:v>4.5557013677874223E-4</c:v>
                </c:pt>
                <c:pt idx="2731">
                  <c:v>4.5555620428197125E-4</c:v>
                </c:pt>
                <c:pt idx="2732">
                  <c:v>4.5554232133679568E-4</c:v>
                </c:pt>
                <c:pt idx="2733">
                  <c:v>4.5552848776986488E-4</c:v>
                </c:pt>
                <c:pt idx="2734">
                  <c:v>4.5551470340842175E-4</c:v>
                </c:pt>
                <c:pt idx="2735">
                  <c:v>4.5550096808030056E-4</c:v>
                </c:pt>
                <c:pt idx="2736">
                  <c:v>4.5548728161392508E-4</c:v>
                </c:pt>
                <c:pt idx="2737">
                  <c:v>4.5547364383830648E-4</c:v>
                </c:pt>
                <c:pt idx="2738">
                  <c:v>4.5546005458304173E-4</c:v>
                </c:pt>
                <c:pt idx="2739">
                  <c:v>4.5544651367831113E-4</c:v>
                </c:pt>
                <c:pt idx="2740">
                  <c:v>4.5543302095487687E-4</c:v>
                </c:pt>
                <c:pt idx="2741">
                  <c:v>4.5541957624408081E-4</c:v>
                </c:pt>
                <c:pt idx="2742">
                  <c:v>4.554061793778426E-4</c:v>
                </c:pt>
                <c:pt idx="2743">
                  <c:v>4.5539283018865772E-4</c:v>
                </c:pt>
                <c:pt idx="2744">
                  <c:v>4.5537952850959579E-4</c:v>
                </c:pt>
                <c:pt idx="2745">
                  <c:v>4.5536627417429835E-4</c:v>
                </c:pt>
                <c:pt idx="2746">
                  <c:v>4.5535306701697712E-4</c:v>
                </c:pt>
                <c:pt idx="2747">
                  <c:v>4.5533990687241221E-4</c:v>
                </c:pt>
                <c:pt idx="2748">
                  <c:v>4.5532679357594989E-4</c:v>
                </c:pt>
                <c:pt idx="2749">
                  <c:v>4.5531372696350111E-4</c:v>
                </c:pt>
                <c:pt idx="2750">
                  <c:v>4.5530070687153934E-4</c:v>
                </c:pt>
                <c:pt idx="2751">
                  <c:v>4.5528773313709879E-4</c:v>
                </c:pt>
                <c:pt idx="2752">
                  <c:v>4.552748055977725E-4</c:v>
                </c:pt>
                <c:pt idx="2753">
                  <c:v>4.5526192409171059E-4</c:v>
                </c:pt>
                <c:pt idx="2754">
                  <c:v>4.5524908845761831E-4</c:v>
                </c:pt>
                <c:pt idx="2755">
                  <c:v>4.5523629853475419E-4</c:v>
                </c:pt>
                <c:pt idx="2756">
                  <c:v>4.5522355416292815E-4</c:v>
                </c:pt>
                <c:pt idx="2757">
                  <c:v>4.5521085518249996E-4</c:v>
                </c:pt>
                <c:pt idx="2758">
                  <c:v>4.5519820143437686E-4</c:v>
                </c:pt>
                <c:pt idx="2759">
                  <c:v>4.5518559276001234E-4</c:v>
                </c:pt>
                <c:pt idx="2760">
                  <c:v>4.5517302900140383E-4</c:v>
                </c:pt>
                <c:pt idx="2761">
                  <c:v>4.5516051000109119E-4</c:v>
                </c:pt>
                <c:pt idx="2762">
                  <c:v>4.5514803560215474E-4</c:v>
                </c:pt>
                <c:pt idx="2763">
                  <c:v>4.5513560564821356E-4</c:v>
                </c:pt>
                <c:pt idx="2764">
                  <c:v>4.5512321998342366E-4</c:v>
                </c:pt>
                <c:pt idx="2765">
                  <c:v>4.5511087845247612E-4</c:v>
                </c:pt>
                <c:pt idx="2766">
                  <c:v>4.5509858090059545E-4</c:v>
                </c:pt>
                <c:pt idx="2767">
                  <c:v>4.5508632717353761E-4</c:v>
                </c:pt>
                <c:pt idx="2768">
                  <c:v>4.5507411711758844E-4</c:v>
                </c:pt>
                <c:pt idx="2769">
                  <c:v>4.5506195057956177E-4</c:v>
                </c:pt>
                <c:pt idx="2770">
                  <c:v>4.550498274067976E-4</c:v>
                </c:pt>
                <c:pt idx="2771">
                  <c:v>4.5503774744716068E-4</c:v>
                </c:pt>
                <c:pt idx="2772">
                  <c:v>4.5502571054903819E-4</c:v>
                </c:pt>
                <c:pt idx="2773">
                  <c:v>4.5501371656133852E-4</c:v>
                </c:pt>
                <c:pt idx="2774">
                  <c:v>4.5500176533348931E-4</c:v>
                </c:pt>
                <c:pt idx="2775">
                  <c:v>4.5498985671543562E-4</c:v>
                </c:pt>
                <c:pt idx="2776">
                  <c:v>4.5497799055763837E-4</c:v>
                </c:pt>
                <c:pt idx="2777">
                  <c:v>4.5496616671107263E-4</c:v>
                </c:pt>
                <c:pt idx="2778">
                  <c:v>4.5495438502722574E-4</c:v>
                </c:pt>
                <c:pt idx="2779">
                  <c:v>4.5494264535809564E-4</c:v>
                </c:pt>
                <c:pt idx="2780">
                  <c:v>4.5493094755618937E-4</c:v>
                </c:pt>
                <c:pt idx="2781">
                  <c:v>4.5491929147452103E-4</c:v>
                </c:pt>
                <c:pt idx="2782">
                  <c:v>4.5490767696661032E-4</c:v>
                </c:pt>
                <c:pt idx="2783">
                  <c:v>4.548961038864809E-4</c:v>
                </c:pt>
                <c:pt idx="2784">
                  <c:v>4.5488457208865836E-4</c:v>
                </c:pt>
                <c:pt idx="2785">
                  <c:v>4.5487308142816906E-4</c:v>
                </c:pt>
                <c:pt idx="2786">
                  <c:v>4.5486163176053791E-4</c:v>
                </c:pt>
                <c:pt idx="2787">
                  <c:v>4.5485022294178718E-4</c:v>
                </c:pt>
                <c:pt idx="2788">
                  <c:v>4.5483885482843438E-4</c:v>
                </c:pt>
                <c:pt idx="2789">
                  <c:v>4.5482752727749108E-4</c:v>
                </c:pt>
                <c:pt idx="2790">
                  <c:v>4.5481624014646091E-4</c:v>
                </c:pt>
                <c:pt idx="2791">
                  <c:v>4.5480499329333794E-4</c:v>
                </c:pt>
                <c:pt idx="2792">
                  <c:v>4.5479378657660522E-4</c:v>
                </c:pt>
                <c:pt idx="2793">
                  <c:v>4.5478261985523299E-4</c:v>
                </c:pt>
                <c:pt idx="2794">
                  <c:v>4.547714929886772E-4</c:v>
                </c:pt>
                <c:pt idx="2795">
                  <c:v>4.5476040583687758E-4</c:v>
                </c:pt>
                <c:pt idx="2796">
                  <c:v>4.5474935826025637E-4</c:v>
                </c:pt>
                <c:pt idx="2797">
                  <c:v>4.5473835011971658E-4</c:v>
                </c:pt>
                <c:pt idx="2798">
                  <c:v>4.5472738127664024E-4</c:v>
                </c:pt>
                <c:pt idx="2799">
                  <c:v>4.5471645159288697E-4</c:v>
                </c:pt>
                <c:pt idx="2800">
                  <c:v>4.5470556093079228E-4</c:v>
                </c:pt>
                <c:pt idx="2801">
                  <c:v>4.5469470915316605E-4</c:v>
                </c:pt>
                <c:pt idx="2802">
                  <c:v>4.5468389612329086E-4</c:v>
                </c:pt>
                <c:pt idx="2803">
                  <c:v>4.546731217049205E-4</c:v>
                </c:pt>
                <c:pt idx="2804">
                  <c:v>4.5466238576227829E-4</c:v>
                </c:pt>
                <c:pt idx="2805">
                  <c:v>4.546516881600555E-4</c:v>
                </c:pt>
                <c:pt idx="2806">
                  <c:v>4.5464102876340999E-4</c:v>
                </c:pt>
                <c:pt idx="2807">
                  <c:v>4.5463040743796436E-4</c:v>
                </c:pt>
                <c:pt idx="2808">
                  <c:v>4.5461982404980449E-4</c:v>
                </c:pt>
                <c:pt idx="2809">
                  <c:v>4.5460927846547813E-4</c:v>
                </c:pt>
                <c:pt idx="2810">
                  <c:v>4.545987705519931E-4</c:v>
                </c:pt>
                <c:pt idx="2811">
                  <c:v>4.5458830017681599E-4</c:v>
                </c:pt>
                <c:pt idx="2812">
                  <c:v>4.5457786720787041E-4</c:v>
                </c:pt>
                <c:pt idx="2813">
                  <c:v>4.5456747151353564E-4</c:v>
                </c:pt>
                <c:pt idx="2814">
                  <c:v>4.5455711296264495E-4</c:v>
                </c:pt>
                <c:pt idx="2815">
                  <c:v>4.5454679142448417E-4</c:v>
                </c:pt>
                <c:pt idx="2816">
                  <c:v>4.5453650676879009E-4</c:v>
                </c:pt>
                <c:pt idx="2817">
                  <c:v>4.5452625886574911E-4</c:v>
                </c:pt>
                <c:pt idx="2818">
                  <c:v>4.5451604758599544E-4</c:v>
                </c:pt>
                <c:pt idx="2819">
                  <c:v>4.545058728006099E-4</c:v>
                </c:pt>
                <c:pt idx="2820">
                  <c:v>4.5449573438111827E-4</c:v>
                </c:pt>
                <c:pt idx="2821">
                  <c:v>4.5448563219948978E-4</c:v>
                </c:pt>
                <c:pt idx="2822">
                  <c:v>4.5447556612813561E-4</c:v>
                </c:pt>
                <c:pt idx="2823">
                  <c:v>4.5446553603990754E-4</c:v>
                </c:pt>
                <c:pt idx="2824">
                  <c:v>4.5445554180809626E-4</c:v>
                </c:pt>
                <c:pt idx="2825">
                  <c:v>4.5444558330643017E-4</c:v>
                </c:pt>
                <c:pt idx="2826">
                  <c:v>4.5443566040907361E-4</c:v>
                </c:pt>
                <c:pt idx="2827">
                  <c:v>4.544257729906255E-4</c:v>
                </c:pt>
                <c:pt idx="2828">
                  <c:v>4.5441592092611808E-4</c:v>
                </c:pt>
                <c:pt idx="2829">
                  <c:v>4.5440610409101518E-4</c:v>
                </c:pt>
                <c:pt idx="2830">
                  <c:v>4.5439632236121078E-4</c:v>
                </c:pt>
                <c:pt idx="2831">
                  <c:v>4.5438657561302782E-4</c:v>
                </c:pt>
                <c:pt idx="2832">
                  <c:v>4.5437686372321642E-4</c:v>
                </c:pt>
                <c:pt idx="2833">
                  <c:v>4.5436718656895279E-4</c:v>
                </c:pt>
                <c:pt idx="2834">
                  <c:v>4.5435754402783744E-4</c:v>
                </c:pt>
                <c:pt idx="2835">
                  <c:v>4.5434793597789406E-4</c:v>
                </c:pt>
                <c:pt idx="2836">
                  <c:v>4.5433836229756785E-4</c:v>
                </c:pt>
                <c:pt idx="2837">
                  <c:v>4.5432882286572428E-4</c:v>
                </c:pt>
                <c:pt idx="2838">
                  <c:v>4.5431931756164762E-4</c:v>
                </c:pt>
                <c:pt idx="2839">
                  <c:v>4.5430984626503951E-4</c:v>
                </c:pt>
                <c:pt idx="2840">
                  <c:v>4.5430040885601744E-4</c:v>
                </c:pt>
                <c:pt idx="2841">
                  <c:v>4.5429100521511372E-4</c:v>
                </c:pt>
                <c:pt idx="2842">
                  <c:v>4.5428163522327351E-4</c:v>
                </c:pt>
                <c:pt idx="2843">
                  <c:v>4.5427229876185405E-4</c:v>
                </c:pt>
                <c:pt idx="2844">
                  <c:v>4.542629957126228E-4</c:v>
                </c:pt>
                <c:pt idx="2845">
                  <c:v>4.5425372595775621E-4</c:v>
                </c:pt>
                <c:pt idx="2846">
                  <c:v>4.5424448937983849E-4</c:v>
                </c:pt>
                <c:pt idx="2847">
                  <c:v>4.542339737655438E-4</c:v>
                </c:pt>
                <c:pt idx="2848">
                  <c:v>4.5422480788759524E-4</c:v>
                </c:pt>
                <c:pt idx="2849">
                  <c:v>4.5421567482021268E-4</c:v>
                </c:pt>
                <c:pt idx="2850">
                  <c:v>4.542065744476544E-4</c:v>
                </c:pt>
                <c:pt idx="2851">
                  <c:v>4.5419750665457934E-4</c:v>
                </c:pt>
                <c:pt idx="2852">
                  <c:v>4.5418847132604558E-4</c:v>
                </c:pt>
                <c:pt idx="2853">
                  <c:v>4.5417946834750919E-4</c:v>
                </c:pt>
                <c:pt idx="2854">
                  <c:v>4.541704976048229E-4</c:v>
                </c:pt>
                <c:pt idx="2855">
                  <c:v>4.5416155898423446E-4</c:v>
                </c:pt>
                <c:pt idx="2856">
                  <c:v>4.541526523723857E-4</c:v>
                </c:pt>
                <c:pt idx="2857">
                  <c:v>4.5414377765631093E-4</c:v>
                </c:pt>
                <c:pt idx="2858">
                  <c:v>4.5413493472343561E-4</c:v>
                </c:pt>
                <c:pt idx="2859">
                  <c:v>4.5412612346157539E-4</c:v>
                </c:pt>
                <c:pt idx="2860">
                  <c:v>4.5411734375893416E-4</c:v>
                </c:pt>
                <c:pt idx="2861">
                  <c:v>4.5410859550410344E-4</c:v>
                </c:pt>
                <c:pt idx="2862">
                  <c:v>4.5409987858606048E-4</c:v>
                </c:pt>
                <c:pt idx="2863">
                  <c:v>4.5409119289416733E-4</c:v>
                </c:pt>
                <c:pt idx="2864">
                  <c:v>4.5408253831816936E-4</c:v>
                </c:pt>
                <c:pt idx="2865">
                  <c:v>4.5407391474819412E-4</c:v>
                </c:pt>
                <c:pt idx="2866">
                  <c:v>4.5406532207474982E-4</c:v>
                </c:pt>
                <c:pt idx="2867">
                  <c:v>4.540567601887243E-4</c:v>
                </c:pt>
                <c:pt idx="2868">
                  <c:v>4.5404822898138347E-4</c:v>
                </c:pt>
                <c:pt idx="2869">
                  <c:v>4.5403972834437027E-4</c:v>
                </c:pt>
                <c:pt idx="2870">
                  <c:v>4.5403125816970337E-4</c:v>
                </c:pt>
                <c:pt idx="2871">
                  <c:v>4.5402281834977575E-4</c:v>
                </c:pt>
                <c:pt idx="2872">
                  <c:v>4.5401440877735347E-4</c:v>
                </c:pt>
                <c:pt idx="2873">
                  <c:v>4.5400602934557465E-4</c:v>
                </c:pt>
                <c:pt idx="2874">
                  <c:v>4.5399767994794776E-4</c:v>
                </c:pt>
                <c:pt idx="2875">
                  <c:v>4.5398936047835091E-4</c:v>
                </c:pt>
                <c:pt idx="2876">
                  <c:v>4.5398107083103006E-4</c:v>
                </c:pt>
                <c:pt idx="2877">
                  <c:v>4.5397281090059821E-4</c:v>
                </c:pt>
                <c:pt idx="2878">
                  <c:v>4.5396458058203384E-4</c:v>
                </c:pt>
                <c:pt idx="2879">
                  <c:v>4.5395637977068001E-4</c:v>
                </c:pt>
                <c:pt idx="2880">
                  <c:v>4.5394820836224274E-4</c:v>
                </c:pt>
                <c:pt idx="2881">
                  <c:v>4.5394006625278999E-4</c:v>
                </c:pt>
                <c:pt idx="2882">
                  <c:v>4.5393195333875053E-4</c:v>
                </c:pt>
                <c:pt idx="2883">
                  <c:v>4.5392386951691253E-4</c:v>
                </c:pt>
                <c:pt idx="2884">
                  <c:v>4.539158146844224E-4</c:v>
                </c:pt>
                <c:pt idx="2885">
                  <c:v>4.5390778873878363E-4</c:v>
                </c:pt>
                <c:pt idx="2886">
                  <c:v>4.5389979157785552E-4</c:v>
                </c:pt>
                <c:pt idx="2887">
                  <c:v>4.5389182309985205E-4</c:v>
                </c:pt>
                <c:pt idx="2888">
                  <c:v>4.5388388320334046E-4</c:v>
                </c:pt>
                <c:pt idx="2889">
                  <c:v>4.5387597178724043E-4</c:v>
                </c:pt>
                <c:pt idx="2890">
                  <c:v>4.5386808875082257E-4</c:v>
                </c:pt>
                <c:pt idx="2891">
                  <c:v>4.5386023399370733E-4</c:v>
                </c:pt>
                <c:pt idx="2892">
                  <c:v>4.5385240741586388E-4</c:v>
                </c:pt>
                <c:pt idx="2893">
                  <c:v>4.5384460891760879E-4</c:v>
                </c:pt>
                <c:pt idx="2894">
                  <c:v>4.5383683839960495E-4</c:v>
                </c:pt>
                <c:pt idx="2895">
                  <c:v>4.5382909576286036E-4</c:v>
                </c:pt>
                <c:pt idx="2896">
                  <c:v>4.5382138090872712E-4</c:v>
                </c:pt>
                <c:pt idx="2897">
                  <c:v>4.5381369373889989E-4</c:v>
                </c:pt>
                <c:pt idx="2898">
                  <c:v>4.5380603415541505E-4</c:v>
                </c:pt>
                <c:pt idx="2899">
                  <c:v>4.537973139996977E-4</c:v>
                </c:pt>
                <c:pt idx="2900">
                  <c:v>4.5378971320150807E-4</c:v>
                </c:pt>
                <c:pt idx="2901">
                  <c:v>4.5378213968398634E-4</c:v>
                </c:pt>
                <c:pt idx="2902">
                  <c:v>4.5377459335057201E-4</c:v>
                </c:pt>
                <c:pt idx="2903">
                  <c:v>4.5376707410504013E-4</c:v>
                </c:pt>
                <c:pt idx="2904">
                  <c:v>4.5375958185150033E-4</c:v>
                </c:pt>
                <c:pt idx="2905">
                  <c:v>4.5375211649439576E-4</c:v>
                </c:pt>
                <c:pt idx="2906">
                  <c:v>4.5374467793850179E-4</c:v>
                </c:pt>
                <c:pt idx="2907">
                  <c:v>4.5373726608892499E-4</c:v>
                </c:pt>
                <c:pt idx="2908">
                  <c:v>4.537298808511019E-4</c:v>
                </c:pt>
                <c:pt idx="2909">
                  <c:v>4.5372252213079811E-4</c:v>
                </c:pt>
                <c:pt idx="2910">
                  <c:v>4.5371518983410697E-4</c:v>
                </c:pt>
                <c:pt idx="2911">
                  <c:v>4.5370788386744849E-4</c:v>
                </c:pt>
                <c:pt idx="2912">
                  <c:v>4.5370060413756828E-4</c:v>
                </c:pt>
                <c:pt idx="2913">
                  <c:v>4.5369335055153644E-4</c:v>
                </c:pt>
                <c:pt idx="2914">
                  <c:v>4.5368612301674639E-4</c:v>
                </c:pt>
                <c:pt idx="2915">
                  <c:v>4.5367892144091392E-4</c:v>
                </c:pt>
                <c:pt idx="2916">
                  <c:v>4.5367174573207592E-4</c:v>
                </c:pt>
                <c:pt idx="2917">
                  <c:v>4.5366357647830122E-4</c:v>
                </c:pt>
                <c:pt idx="2918">
                  <c:v>4.5365645589055256E-4</c:v>
                </c:pt>
                <c:pt idx="2919">
                  <c:v>4.5364936088285028E-4</c:v>
                </c:pt>
                <c:pt idx="2920">
                  <c:v>4.5364229136455036E-4</c:v>
                </c:pt>
                <c:pt idx="2921">
                  <c:v>4.536352472453244E-4</c:v>
                </c:pt>
                <c:pt idx="2922">
                  <c:v>4.5362822843515835E-4</c:v>
                </c:pt>
                <c:pt idx="2923">
                  <c:v>4.5362123484435178E-4</c:v>
                </c:pt>
                <c:pt idx="2924">
                  <c:v>4.5361426638351667E-4</c:v>
                </c:pt>
                <c:pt idx="2925">
                  <c:v>4.5360732296357615E-4</c:v>
                </c:pt>
                <c:pt idx="2926">
                  <c:v>4.5360040449576384E-4</c:v>
                </c:pt>
                <c:pt idx="2927">
                  <c:v>4.5359351089162243E-4</c:v>
                </c:pt>
                <c:pt idx="2928">
                  <c:v>4.5358664206300277E-4</c:v>
                </c:pt>
                <c:pt idx="2929">
                  <c:v>4.5357979792206291E-4</c:v>
                </c:pt>
                <c:pt idx="2930">
                  <c:v>4.5357297838126697E-4</c:v>
                </c:pt>
                <c:pt idx="2931">
                  <c:v>4.5356618335338404E-4</c:v>
                </c:pt>
                <c:pt idx="2932">
                  <c:v>4.5355941275148715E-4</c:v>
                </c:pt>
                <c:pt idx="2933">
                  <c:v>4.5355266648895238E-4</c:v>
                </c:pt>
                <c:pt idx="2934">
                  <c:v>4.5354594447945766E-4</c:v>
                </c:pt>
                <c:pt idx="2935">
                  <c:v>4.5353924663698198E-4</c:v>
                </c:pt>
                <c:pt idx="2936">
                  <c:v>4.535325728758039E-4</c:v>
                </c:pt>
                <c:pt idx="2937">
                  <c:v>4.535259231105011E-4</c:v>
                </c:pt>
                <c:pt idx="2938">
                  <c:v>4.5351929725594891E-4</c:v>
                </c:pt>
                <c:pt idx="2939">
                  <c:v>4.5351269522731955E-4</c:v>
                </c:pt>
                <c:pt idx="2940">
                  <c:v>4.535061169400811E-4</c:v>
                </c:pt>
                <c:pt idx="2941">
                  <c:v>4.5349956230999637E-4</c:v>
                </c:pt>
                <c:pt idx="2942">
                  <c:v>4.534930312531218E-4</c:v>
                </c:pt>
                <c:pt idx="2943">
                  <c:v>4.5348652368580697E-4</c:v>
                </c:pt>
                <c:pt idx="2944">
                  <c:v>4.534800395246929E-4</c:v>
                </c:pt>
                <c:pt idx="2945">
                  <c:v>4.5347357868671164E-4</c:v>
                </c:pt>
                <c:pt idx="2946">
                  <c:v>4.5346714108908495E-4</c:v>
                </c:pt>
                <c:pt idx="2947">
                  <c:v>4.5346072664932338E-4</c:v>
                </c:pt>
                <c:pt idx="2948">
                  <c:v>4.5345433528522531E-4</c:v>
                </c:pt>
                <c:pt idx="2949">
                  <c:v>4.5344796691487607E-4</c:v>
                </c:pt>
                <c:pt idx="2950">
                  <c:v>4.5344162145664673E-4</c:v>
                </c:pt>
                <c:pt idx="2951">
                  <c:v>4.5343259610062853E-4</c:v>
                </c:pt>
                <c:pt idx="2952">
                  <c:v>4.534263059480251E-4</c:v>
                </c:pt>
                <c:pt idx="2953">
                  <c:v>4.5342003842982801E-4</c:v>
                </c:pt>
                <c:pt idx="2954">
                  <c:v>4.534137934656627E-4</c:v>
                </c:pt>
                <c:pt idx="2955">
                  <c:v>4.534075709754353E-4</c:v>
                </c:pt>
                <c:pt idx="2956">
                  <c:v>4.534013708793314E-4</c:v>
                </c:pt>
                <c:pt idx="2957">
                  <c:v>4.5339519309781545E-4</c:v>
                </c:pt>
                <c:pt idx="2958">
                  <c:v>4.5338903755162962E-4</c:v>
                </c:pt>
                <c:pt idx="2959">
                  <c:v>4.533829041617928E-4</c:v>
                </c:pt>
                <c:pt idx="2960">
                  <c:v>4.5337679284959979E-4</c:v>
                </c:pt>
                <c:pt idx="2961">
                  <c:v>4.5337070353662032E-4</c:v>
                </c:pt>
                <c:pt idx="2962">
                  <c:v>4.5336463614469811E-4</c:v>
                </c:pt>
                <c:pt idx="2963">
                  <c:v>4.5335859059594981E-4</c:v>
                </c:pt>
                <c:pt idx="2964">
                  <c:v>4.5335170804457686E-4</c:v>
                </c:pt>
                <c:pt idx="2965">
                  <c:v>4.5334570904163391E-4</c:v>
                </c:pt>
                <c:pt idx="2966">
                  <c:v>4.5333973163885598E-4</c:v>
                </c:pt>
                <c:pt idx="2967">
                  <c:v>4.5333377575948111E-4</c:v>
                </c:pt>
                <c:pt idx="2968">
                  <c:v>4.5332784132701544E-4</c:v>
                </c:pt>
                <c:pt idx="2969">
                  <c:v>4.5332192826523266E-4</c:v>
                </c:pt>
                <c:pt idx="2970">
                  <c:v>4.533160364981727E-4</c:v>
                </c:pt>
                <c:pt idx="2971">
                  <c:v>4.5331016595014117E-4</c:v>
                </c:pt>
                <c:pt idx="2972">
                  <c:v>4.5330431654570829E-4</c:v>
                </c:pt>
                <c:pt idx="2973">
                  <c:v>4.5329848820970794E-4</c:v>
                </c:pt>
                <c:pt idx="2974">
                  <c:v>4.5329268086723683E-4</c:v>
                </c:pt>
                <c:pt idx="2975">
                  <c:v>4.5328689444365354E-4</c:v>
                </c:pt>
                <c:pt idx="2976">
                  <c:v>4.5328112886457779E-4</c:v>
                </c:pt>
                <c:pt idx="2977">
                  <c:v>4.5327538405588936E-4</c:v>
                </c:pt>
                <c:pt idx="2978">
                  <c:v>4.5326965994372718E-4</c:v>
                </c:pt>
                <c:pt idx="2979">
                  <c:v>4.5326395645448872E-4</c:v>
                </c:pt>
                <c:pt idx="2980">
                  <c:v>4.5325827351482874E-4</c:v>
                </c:pt>
                <c:pt idx="2981">
                  <c:v>4.5325261105165867E-4</c:v>
                </c:pt>
                <c:pt idx="2982">
                  <c:v>4.5324696899214567E-4</c:v>
                </c:pt>
                <c:pt idx="2983">
                  <c:v>4.5324134726371161E-4</c:v>
                </c:pt>
                <c:pt idx="2984">
                  <c:v>4.5323574579403245E-4</c:v>
                </c:pt>
                <c:pt idx="2985">
                  <c:v>4.5323016451103717E-4</c:v>
                </c:pt>
                <c:pt idx="2986">
                  <c:v>4.53224603342907E-4</c:v>
                </c:pt>
                <c:pt idx="2987">
                  <c:v>4.5321906221807448E-4</c:v>
                </c:pt>
                <c:pt idx="2988">
                  <c:v>4.5321354106522274E-4</c:v>
                </c:pt>
                <c:pt idx="2989">
                  <c:v>4.5320803981328437E-4</c:v>
                </c:pt>
                <c:pt idx="2990">
                  <c:v>4.5320255839144104E-4</c:v>
                </c:pt>
                <c:pt idx="2991">
                  <c:v>4.5319709672912202E-4</c:v>
                </c:pt>
                <c:pt idx="2992">
                  <c:v>4.531916547560039E-4</c:v>
                </c:pt>
                <c:pt idx="2993">
                  <c:v>4.5318623240200937E-4</c:v>
                </c:pt>
                <c:pt idx="2994">
                  <c:v>4.5318082959730662E-4</c:v>
                </c:pt>
                <c:pt idx="2995">
                  <c:v>4.5317544627230828E-4</c:v>
                </c:pt>
                <c:pt idx="2996">
                  <c:v>4.5317008235767073E-4</c:v>
                </c:pt>
                <c:pt idx="2997">
                  <c:v>4.5316473778429333E-4</c:v>
                </c:pt>
                <c:pt idx="2998">
                  <c:v>4.5315941248331727E-4</c:v>
                </c:pt>
                <c:pt idx="2999">
                  <c:v>4.5315410638612522E-4</c:v>
                </c:pt>
                <c:pt idx="3000">
                  <c:v>4.5314881942433997E-4</c:v>
                </c:pt>
                <c:pt idx="3001">
                  <c:v>4.5314355152982402E-4</c:v>
                </c:pt>
                <c:pt idx="3002">
                  <c:v>4.5313830263467861E-4</c:v>
                </c:pt>
                <c:pt idx="3003">
                  <c:v>4.5313307267124287E-4</c:v>
                </c:pt>
                <c:pt idx="3004">
                  <c:v>4.5312786157209308E-4</c:v>
                </c:pt>
                <c:pt idx="3005">
                  <c:v>4.5312266927004171E-4</c:v>
                </c:pt>
                <c:pt idx="3006">
                  <c:v>4.5311749569813679E-4</c:v>
                </c:pt>
                <c:pt idx="3007">
                  <c:v>4.5311234078966096E-4</c:v>
                </c:pt>
                <c:pt idx="3008">
                  <c:v>4.5310720447813089E-4</c:v>
                </c:pt>
                <c:pt idx="3009">
                  <c:v>4.5310208669729608E-4</c:v>
                </c:pt>
                <c:pt idx="3010">
                  <c:v>4.5309698738113849E-4</c:v>
                </c:pt>
                <c:pt idx="3011">
                  <c:v>4.530919064638715E-4</c:v>
                </c:pt>
                <c:pt idx="3012">
                  <c:v>4.5308684387993897E-4</c:v>
                </c:pt>
                <c:pt idx="3013">
                  <c:v>4.5308179956401497E-4</c:v>
                </c:pt>
                <c:pt idx="3014">
                  <c:v>4.5307677345100242E-4</c:v>
                </c:pt>
                <c:pt idx="3015">
                  <c:v>4.5307176547603264E-4</c:v>
                </c:pt>
                <c:pt idx="3016">
                  <c:v>4.5306677557446442E-4</c:v>
                </c:pt>
                <c:pt idx="3017">
                  <c:v>4.530618036818833E-4</c:v>
                </c:pt>
                <c:pt idx="3018">
                  <c:v>4.5305684973410087E-4</c:v>
                </c:pt>
                <c:pt idx="3019">
                  <c:v>4.5305191366715376E-4</c:v>
                </c:pt>
                <c:pt idx="3020">
                  <c:v>4.5304699541730314E-4</c:v>
                </c:pt>
                <c:pt idx="3021">
                  <c:v>4.5304209492103367E-4</c:v>
                </c:pt>
                <c:pt idx="3022">
                  <c:v>4.5303721211505305E-4</c:v>
                </c:pt>
                <c:pt idx="3023">
                  <c:v>4.5303234693629097E-4</c:v>
                </c:pt>
                <c:pt idx="3024">
                  <c:v>4.530274993218985E-4</c:v>
                </c:pt>
                <c:pt idx="3025">
                  <c:v>4.5302266920924729E-4</c:v>
                </c:pt>
                <c:pt idx="3026">
                  <c:v>4.5301785653592872E-4</c:v>
                </c:pt>
                <c:pt idx="3027">
                  <c:v>4.5301306123975344E-4</c:v>
                </c:pt>
                <c:pt idx="3028">
                  <c:v>4.5300828325875025E-4</c:v>
                </c:pt>
                <c:pt idx="3029">
                  <c:v>4.5300352253116553E-4</c:v>
                </c:pt>
                <c:pt idx="3030">
                  <c:v>4.5299877899546246E-4</c:v>
                </c:pt>
                <c:pt idx="3031">
                  <c:v>4.5299405259032036E-4</c:v>
                </c:pt>
                <c:pt idx="3032">
                  <c:v>4.5298934325463391E-4</c:v>
                </c:pt>
                <c:pt idx="3033">
                  <c:v>4.5298465092751217E-4</c:v>
                </c:pt>
                <c:pt idx="3034">
                  <c:v>4.5297997554827823E-4</c:v>
                </c:pt>
                <c:pt idx="3035">
                  <c:v>4.5297531705646826E-4</c:v>
                </c:pt>
                <c:pt idx="3036">
                  <c:v>4.5297067539183075E-4</c:v>
                </c:pt>
                <c:pt idx="3037">
                  <c:v>4.5296605049432591E-4</c:v>
                </c:pt>
                <c:pt idx="3038">
                  <c:v>4.5296144230412474E-4</c:v>
                </c:pt>
                <c:pt idx="3039">
                  <c:v>4.5295685076160859E-4</c:v>
                </c:pt>
                <c:pt idx="3040">
                  <c:v>4.5295227580736811E-4</c:v>
                </c:pt>
                <c:pt idx="3041">
                  <c:v>4.5294771738220289E-4</c:v>
                </c:pt>
                <c:pt idx="3042">
                  <c:v>4.5294317542712034E-4</c:v>
                </c:pt>
                <c:pt idx="3043">
                  <c:v>4.5293864988333536E-4</c:v>
                </c:pt>
                <c:pt idx="3044">
                  <c:v>4.5293414069226936E-4</c:v>
                </c:pt>
                <c:pt idx="3045">
                  <c:v>4.529296477955496E-4</c:v>
                </c:pt>
                <c:pt idx="3046">
                  <c:v>4.5292517113500858E-4</c:v>
                </c:pt>
                <c:pt idx="3047">
                  <c:v>4.5292071065268329E-4</c:v>
                </c:pt>
                <c:pt idx="3048">
                  <c:v>4.5291626629081436E-4</c:v>
                </c:pt>
                <c:pt idx="3049">
                  <c:v>4.5291183799184563E-4</c:v>
                </c:pt>
                <c:pt idx="3050">
                  <c:v>4.5290742569842324E-4</c:v>
                </c:pt>
                <c:pt idx="3051">
                  <c:v>4.5290302935339493E-4</c:v>
                </c:pt>
                <c:pt idx="3052">
                  <c:v>4.5289864889980956E-4</c:v>
                </c:pt>
                <c:pt idx="3053">
                  <c:v>4.5289428428091615E-4</c:v>
                </c:pt>
                <c:pt idx="3054">
                  <c:v>4.5288993544016331E-4</c:v>
                </c:pt>
                <c:pt idx="3055">
                  <c:v>4.528856023211986E-4</c:v>
                </c:pt>
                <c:pt idx="3056">
                  <c:v>4.5288128486786782E-4</c:v>
                </c:pt>
                <c:pt idx="3057">
                  <c:v>4.5287698302421417E-4</c:v>
                </c:pt>
                <c:pt idx="3058">
                  <c:v>4.5287269673447789E-4</c:v>
                </c:pt>
                <c:pt idx="3059">
                  <c:v>4.5286842594309518E-4</c:v>
                </c:pt>
                <c:pt idx="3060">
                  <c:v>4.5286417059469785E-4</c:v>
                </c:pt>
                <c:pt idx="3061">
                  <c:v>4.5285993063411259E-4</c:v>
                </c:pt>
                <c:pt idx="3062">
                  <c:v>4.5285570600636009E-4</c:v>
                </c:pt>
                <c:pt idx="3063">
                  <c:v>4.5285149665665465E-4</c:v>
                </c:pt>
                <c:pt idx="3064">
                  <c:v>4.5284730253040327E-4</c:v>
                </c:pt>
                <c:pt idx="3065">
                  <c:v>4.5284312357320519E-4</c:v>
                </c:pt>
                <c:pt idx="3066">
                  <c:v>4.5283895973085106E-4</c:v>
                </c:pt>
                <c:pt idx="3067">
                  <c:v>4.5283481094932239E-4</c:v>
                </c:pt>
                <c:pt idx="3068">
                  <c:v>4.5283067717479084E-4</c:v>
                </c:pt>
                <c:pt idx="3069">
                  <c:v>4.5282655835361755E-4</c:v>
                </c:pt>
                <c:pt idx="3070">
                  <c:v>4.5282245443235256E-4</c:v>
                </c:pt>
                <c:pt idx="3071">
                  <c:v>4.528183653577341E-4</c:v>
                </c:pt>
                <c:pt idx="3072">
                  <c:v>4.5281429107668793E-4</c:v>
                </c:pt>
                <c:pt idx="3073">
                  <c:v>4.5281023153632667E-4</c:v>
                </c:pt>
                <c:pt idx="3074">
                  <c:v>4.5280618668394932E-4</c:v>
                </c:pt>
                <c:pt idx="3075">
                  <c:v>4.5280215646704037E-4</c:v>
                </c:pt>
                <c:pt idx="3076">
                  <c:v>4.5279814083326939E-4</c:v>
                </c:pt>
                <c:pt idx="3077">
                  <c:v>4.5279413973049016E-4</c:v>
                </c:pt>
                <c:pt idx="3078">
                  <c:v>4.5279015310674024E-4</c:v>
                </c:pt>
                <c:pt idx="3079">
                  <c:v>4.5278618091024024E-4</c:v>
                </c:pt>
                <c:pt idx="3080">
                  <c:v>4.5278222308939319E-4</c:v>
                </c:pt>
                <c:pt idx="3081">
                  <c:v>4.5277827959278396E-4</c:v>
                </c:pt>
                <c:pt idx="3082">
                  <c:v>4.5277435036917847E-4</c:v>
                </c:pt>
                <c:pt idx="3083">
                  <c:v>4.5277043536752335E-4</c:v>
                </c:pt>
                <c:pt idx="3084">
                  <c:v>4.5276653453694499E-4</c:v>
                </c:pt>
                <c:pt idx="3085">
                  <c:v>4.5276264782674922E-4</c:v>
                </c:pt>
                <c:pt idx="3086">
                  <c:v>4.5275877518642042E-4</c:v>
                </c:pt>
                <c:pt idx="3087">
                  <c:v>4.5275491656562118E-4</c:v>
                </c:pt>
                <c:pt idx="3088">
                  <c:v>4.5275107191419139E-4</c:v>
                </c:pt>
                <c:pt idx="3089">
                  <c:v>4.5274724118214786E-4</c:v>
                </c:pt>
                <c:pt idx="3090">
                  <c:v>4.5274342431968353E-4</c:v>
                </c:pt>
                <c:pt idx="3091">
                  <c:v>4.527396212771671E-4</c:v>
                </c:pt>
                <c:pt idx="3092">
                  <c:v>4.5273583200514214E-4</c:v>
                </c:pt>
                <c:pt idx="3093">
                  <c:v>4.5273205645432663E-4</c:v>
                </c:pt>
                <c:pt idx="3094">
                  <c:v>4.527282945756125E-4</c:v>
                </c:pt>
                <c:pt idx="3095">
                  <c:v>4.527245463200646E-4</c:v>
                </c:pt>
                <c:pt idx="3096">
                  <c:v>4.5272081163892061E-4</c:v>
                </c:pt>
                <c:pt idx="3097">
                  <c:v>4.5271709048359007E-4</c:v>
                </c:pt>
                <c:pt idx="3098">
                  <c:v>4.5271338280565408E-4</c:v>
                </c:pt>
                <c:pt idx="3099">
                  <c:v>4.5270968855686434E-4</c:v>
                </c:pt>
                <c:pt idx="3100">
                  <c:v>4.5270600768914287E-4</c:v>
                </c:pt>
                <c:pt idx="3101">
                  <c:v>4.5270234015458134E-4</c:v>
                </c:pt>
                <c:pt idx="3102">
                  <c:v>4.5269868590544043E-4</c:v>
                </c:pt>
                <c:pt idx="3103">
                  <c:v>4.526950448941493E-4</c:v>
                </c:pt>
                <c:pt idx="3104">
                  <c:v>4.5269141707330495E-4</c:v>
                </c:pt>
                <c:pt idx="3105">
                  <c:v>4.5268780239567167E-4</c:v>
                </c:pt>
                <c:pt idx="3106">
                  <c:v>4.5268420081418052E-4</c:v>
                </c:pt>
                <c:pt idx="3107">
                  <c:v>4.5268061228192856E-4</c:v>
                </c:pt>
                <c:pt idx="3108">
                  <c:v>4.5267703675217857E-4</c:v>
                </c:pt>
                <c:pt idx="3109">
                  <c:v>4.5267347417835821E-4</c:v>
                </c:pt>
                <c:pt idx="3110">
                  <c:v>4.526699245140596E-4</c:v>
                </c:pt>
                <c:pt idx="3111">
                  <c:v>4.5266638771303865E-4</c:v>
                </c:pt>
                <c:pt idx="3112">
                  <c:v>4.5266286372921461E-4</c:v>
                </c:pt>
                <c:pt idx="3113">
                  <c:v>4.5265935251666945E-4</c:v>
                </c:pt>
                <c:pt idx="3114">
                  <c:v>4.5265585402964718E-4</c:v>
                </c:pt>
                <c:pt idx="3115">
                  <c:v>4.5265236822255352E-4</c:v>
                </c:pt>
                <c:pt idx="3116">
                  <c:v>4.5264889504995515E-4</c:v>
                </c:pt>
                <c:pt idx="3117">
                  <c:v>4.526454344665792E-4</c:v>
                </c:pt>
                <c:pt idx="3118">
                  <c:v>4.5264198642731271E-4</c:v>
                </c:pt>
                <c:pt idx="3119">
                  <c:v>4.5263855088720212E-4</c:v>
                </c:pt>
                <c:pt idx="3120">
                  <c:v>4.5263512780145264E-4</c:v>
                </c:pt>
                <c:pt idx="3121">
                  <c:v>4.5263171712542783E-4</c:v>
                </c:pt>
                <c:pt idx="3122">
                  <c:v>4.5262831881464873E-4</c:v>
                </c:pt>
                <c:pt idx="3123">
                  <c:v>4.5262493282479375E-4</c:v>
                </c:pt>
                <c:pt idx="3124">
                  <c:v>4.5262155911169786E-4</c:v>
                </c:pt>
                <c:pt idx="3125">
                  <c:v>4.5261771841590684E-4</c:v>
                </c:pt>
                <c:pt idx="3126">
                  <c:v>4.5261437086215766E-4</c:v>
                </c:pt>
                <c:pt idx="3127">
                  <c:v>4.526110354473766E-4</c:v>
                </c:pt>
                <c:pt idx="3128">
                  <c:v>4.5260771212804159E-4</c:v>
                </c:pt>
                <c:pt idx="3129">
                  <c:v>4.5260440086078457E-4</c:v>
                </c:pt>
                <c:pt idx="3130">
                  <c:v>4.5260110160239052E-4</c:v>
                </c:pt>
                <c:pt idx="3131">
                  <c:v>4.5259781430979749E-4</c:v>
                </c:pt>
                <c:pt idx="3132">
                  <c:v>4.5259453894009552E-4</c:v>
                </c:pt>
                <c:pt idx="3133">
                  <c:v>4.5259127545052645E-4</c:v>
                </c:pt>
                <c:pt idx="3134">
                  <c:v>4.5258802379848345E-4</c:v>
                </c:pt>
                <c:pt idx="3135">
                  <c:v>4.5258478394151008E-4</c:v>
                </c:pt>
                <c:pt idx="3136">
                  <c:v>4.5258155583730025E-4</c:v>
                </c:pt>
                <c:pt idx="3137">
                  <c:v>4.5257833944369741E-4</c:v>
                </c:pt>
                <c:pt idx="3138">
                  <c:v>4.5257513471869408E-4</c:v>
                </c:pt>
                <c:pt idx="3139">
                  <c:v>4.5257194162043139E-4</c:v>
                </c:pt>
                <c:pt idx="3140">
                  <c:v>4.5256876010719857E-4</c:v>
                </c:pt>
                <c:pt idx="3141">
                  <c:v>4.5256559013743234E-4</c:v>
                </c:pt>
                <c:pt idx="3142">
                  <c:v>4.5256243166971646E-4</c:v>
                </c:pt>
                <c:pt idx="3143">
                  <c:v>4.525592846627812E-4</c:v>
                </c:pt>
                <c:pt idx="3144">
                  <c:v>4.5255614907550293E-4</c:v>
                </c:pt>
                <c:pt idx="3145">
                  <c:v>4.5255302486690347E-4</c:v>
                </c:pt>
                <c:pt idx="3146">
                  <c:v>4.5254991199614961E-4</c:v>
                </c:pt>
                <c:pt idx="3147">
                  <c:v>4.525468104225527E-4</c:v>
                </c:pt>
                <c:pt idx="3148">
                  <c:v>4.5254372010556802E-4</c:v>
                </c:pt>
                <c:pt idx="3149">
                  <c:v>4.5254064100479441E-4</c:v>
                </c:pt>
                <c:pt idx="3150">
                  <c:v>4.5253757307997376E-4</c:v>
                </c:pt>
                <c:pt idx="3151">
                  <c:v>4.5253451629099025E-4</c:v>
                </c:pt>
                <c:pt idx="3152">
                  <c:v>4.5253147059787024E-4</c:v>
                </c:pt>
                <c:pt idx="3153">
                  <c:v>4.5252843596078158E-4</c:v>
                </c:pt>
                <c:pt idx="3154">
                  <c:v>4.5252541234003317E-4</c:v>
                </c:pt>
                <c:pt idx="3155">
                  <c:v>4.5252239969607427E-4</c:v>
                </c:pt>
                <c:pt idx="3156">
                  <c:v>4.5251939798949436E-4</c:v>
                </c:pt>
                <c:pt idx="3157">
                  <c:v>4.5251640718102244E-4</c:v>
                </c:pt>
                <c:pt idx="3158">
                  <c:v>4.5251342723152645E-4</c:v>
                </c:pt>
                <c:pt idx="3159">
                  <c:v>4.525100348216506E-4</c:v>
                </c:pt>
                <c:pt idx="3160">
                  <c:v>4.5250707801026177E-4</c:v>
                </c:pt>
                <c:pt idx="3161">
                  <c:v>4.5250413193576267E-4</c:v>
                </c:pt>
                <c:pt idx="3162">
                  <c:v>4.525011965595924E-4</c:v>
                </c:pt>
                <c:pt idx="3163">
                  <c:v>4.5249827184332657E-4</c:v>
                </c:pt>
                <c:pt idx="3164">
                  <c:v>4.524953577486769E-4</c:v>
                </c:pt>
                <c:pt idx="3165">
                  <c:v>4.5249245423749086E-4</c:v>
                </c:pt>
                <c:pt idx="3166">
                  <c:v>4.524895612717509E-4</c:v>
                </c:pt>
                <c:pt idx="3167">
                  <c:v>4.5248667881357441E-4</c:v>
                </c:pt>
                <c:pt idx="3168">
                  <c:v>4.5248380682521287E-4</c:v>
                </c:pt>
                <c:pt idx="3169">
                  <c:v>4.5248094526905151E-4</c:v>
                </c:pt>
                <c:pt idx="3170">
                  <c:v>4.5247809410760899E-4</c:v>
                </c:pt>
                <c:pt idx="3171">
                  <c:v>4.5247525330353671E-4</c:v>
                </c:pt>
                <c:pt idx="3172">
                  <c:v>4.5247242281961844E-4</c:v>
                </c:pt>
                <c:pt idx="3173">
                  <c:v>4.5246960261876987E-4</c:v>
                </c:pt>
                <c:pt idx="3174">
                  <c:v>4.5246679266403825E-4</c:v>
                </c:pt>
                <c:pt idx="3175">
                  <c:v>4.5246399291860168E-4</c:v>
                </c:pt>
                <c:pt idx="3176">
                  <c:v>4.5246120334576891E-4</c:v>
                </c:pt>
                <c:pt idx="3177">
                  <c:v>4.5245842390897865E-4</c:v>
                </c:pt>
                <c:pt idx="3178">
                  <c:v>4.5245565457179942E-4</c:v>
                </c:pt>
                <c:pt idx="3179">
                  <c:v>4.5245289529792878E-4</c:v>
                </c:pt>
                <c:pt idx="3180">
                  <c:v>4.5245014605119302E-4</c:v>
                </c:pt>
                <c:pt idx="3181">
                  <c:v>4.5244740679554687E-4</c:v>
                </c:pt>
                <c:pt idx="3182">
                  <c:v>4.5244467749507266E-4</c:v>
                </c:pt>
                <c:pt idx="3183">
                  <c:v>4.5244195811398034E-4</c:v>
                </c:pt>
                <c:pt idx="3184">
                  <c:v>4.5243924861660664E-4</c:v>
                </c:pt>
                <c:pt idx="3185">
                  <c:v>4.5243654896741484E-4</c:v>
                </c:pt>
                <c:pt idx="3186">
                  <c:v>4.5243385913099434E-4</c:v>
                </c:pt>
                <c:pt idx="3187">
                  <c:v>4.5243117907206007E-4</c:v>
                </c:pt>
                <c:pt idx="3188">
                  <c:v>4.5242850875545226E-4</c:v>
                </c:pt>
                <c:pt idx="3189">
                  <c:v>4.5242584814613574E-4</c:v>
                </c:pt>
                <c:pt idx="3190">
                  <c:v>4.5242319720919979E-4</c:v>
                </c:pt>
                <c:pt idx="3191">
                  <c:v>4.5242055590985746E-4</c:v>
                </c:pt>
                <c:pt idx="3192">
                  <c:v>4.5241792421344535E-4</c:v>
                </c:pt>
                <c:pt idx="3193">
                  <c:v>4.5241530208542299E-4</c:v>
                </c:pt>
                <c:pt idx="3194">
                  <c:v>4.5241268949137249E-4</c:v>
                </c:pt>
                <c:pt idx="3195">
                  <c:v>4.5241008639699827E-4</c:v>
                </c:pt>
                <c:pt idx="3196">
                  <c:v>4.5240749276812626E-4</c:v>
                </c:pt>
                <c:pt idx="3197">
                  <c:v>4.5240490857070392E-4</c:v>
                </c:pt>
                <c:pt idx="3198">
                  <c:v>4.5240233377079943E-4</c:v>
                </c:pt>
                <c:pt idx="3199">
                  <c:v>4.5239976833460148E-4</c:v>
                </c:pt>
                <c:pt idx="3200">
                  <c:v>4.5239721222841887E-4</c:v>
                </c:pt>
                <c:pt idx="3201">
                  <c:v>4.5239466541867985E-4</c:v>
                </c:pt>
                <c:pt idx="3202">
                  <c:v>4.5239212787193215E-4</c:v>
                </c:pt>
                <c:pt idx="3203">
                  <c:v>4.5238959955484206E-4</c:v>
                </c:pt>
                <c:pt idx="3204">
                  <c:v>4.523870804341943E-4</c:v>
                </c:pt>
                <c:pt idx="3205">
                  <c:v>4.5238457047689165E-4</c:v>
                </c:pt>
                <c:pt idx="3206">
                  <c:v>4.5238206964995424E-4</c:v>
                </c:pt>
                <c:pt idx="3207">
                  <c:v>4.5237957792051959E-4</c:v>
                </c:pt>
                <c:pt idx="3208">
                  <c:v>4.5237709525584174E-4</c:v>
                </c:pt>
                <c:pt idx="3209">
                  <c:v>4.5237462162329121E-4</c:v>
                </c:pt>
                <c:pt idx="3210">
                  <c:v>4.5237215699035429E-4</c:v>
                </c:pt>
                <c:pt idx="3211">
                  <c:v>4.5236935124537788E-4</c:v>
                </c:pt>
                <c:pt idx="3212">
                  <c:v>4.5236690578837925E-4</c:v>
                </c:pt>
                <c:pt idx="3213">
                  <c:v>4.5236446922955866E-4</c:v>
                </c:pt>
                <c:pt idx="3214">
                  <c:v>4.5236204153687842E-4</c:v>
                </c:pt>
                <c:pt idx="3215">
                  <c:v>4.5235962267841469E-4</c:v>
                </c:pt>
                <c:pt idx="3216">
                  <c:v>4.5235721262235702E-4</c:v>
                </c:pt>
                <c:pt idx="3217">
                  <c:v>4.5235481133700813E-4</c:v>
                </c:pt>
                <c:pt idx="3218">
                  <c:v>4.5235241879078319E-4</c:v>
                </c:pt>
                <c:pt idx="3219">
                  <c:v>4.5235003495220987E-4</c:v>
                </c:pt>
                <c:pt idx="3220">
                  <c:v>4.5234765978992763E-4</c:v>
                </c:pt>
                <c:pt idx="3221">
                  <c:v>4.5234529327268732E-4</c:v>
                </c:pt>
                <c:pt idx="3222">
                  <c:v>4.5234293536935104E-4</c:v>
                </c:pt>
                <c:pt idx="3223">
                  <c:v>4.5234058604889146E-4</c:v>
                </c:pt>
                <c:pt idx="3224">
                  <c:v>4.5233691152618679E-4</c:v>
                </c:pt>
                <c:pt idx="3225">
                  <c:v>4.5233458413428026E-4</c:v>
                </c:pt>
                <c:pt idx="3226">
                  <c:v>4.5233226521533657E-4</c:v>
                </c:pt>
                <c:pt idx="3227">
                  <c:v>4.5232995473882962E-4</c:v>
                </c:pt>
                <c:pt idx="3228">
                  <c:v>4.523276526743418E-4</c:v>
                </c:pt>
                <c:pt idx="3229">
                  <c:v>4.5232535899156386E-4</c:v>
                </c:pt>
                <c:pt idx="3230">
                  <c:v>4.523230736602942E-4</c:v>
                </c:pt>
                <c:pt idx="3231">
                  <c:v>4.5232079665043863E-4</c:v>
                </c:pt>
                <c:pt idx="3232">
                  <c:v>4.5231852793201012E-4</c:v>
                </c:pt>
                <c:pt idx="3233">
                  <c:v>4.5231626747512828E-4</c:v>
                </c:pt>
                <c:pt idx="3234">
                  <c:v>4.5231401525001901E-4</c:v>
                </c:pt>
                <c:pt idx="3235">
                  <c:v>4.5231177122701411E-4</c:v>
                </c:pt>
                <c:pt idx="3236">
                  <c:v>4.52309535376551E-4</c:v>
                </c:pt>
                <c:pt idx="3237">
                  <c:v>4.523073076691723E-4</c:v>
                </c:pt>
                <c:pt idx="3238">
                  <c:v>4.5230508807552535E-4</c:v>
                </c:pt>
                <c:pt idx="3239">
                  <c:v>4.5230287656636211E-4</c:v>
                </c:pt>
                <c:pt idx="3240">
                  <c:v>4.5230067311253852E-4</c:v>
                </c:pt>
                <c:pt idx="3241">
                  <c:v>4.5229847768501422E-4</c:v>
                </c:pt>
                <c:pt idx="3242">
                  <c:v>4.5229629025485231E-4</c:v>
                </c:pt>
                <c:pt idx="3243">
                  <c:v>4.5229411079321879E-4</c:v>
                </c:pt>
                <c:pt idx="3244">
                  <c:v>4.5229193927138247E-4</c:v>
                </c:pt>
                <c:pt idx="3245">
                  <c:v>4.5228977566071419E-4</c:v>
                </c:pt>
                <c:pt idx="3246">
                  <c:v>4.5228761993268695E-4</c:v>
                </c:pt>
                <c:pt idx="3247">
                  <c:v>4.522854720588752E-4</c:v>
                </c:pt>
                <c:pt idx="3248">
                  <c:v>4.5228333201095458E-4</c:v>
                </c:pt>
                <c:pt idx="3249">
                  <c:v>4.522811997607017E-4</c:v>
                </c:pt>
                <c:pt idx="3250">
                  <c:v>4.5227907527999349E-4</c:v>
                </c:pt>
                <c:pt idx="3251">
                  <c:v>4.5227695854080721E-4</c:v>
                </c:pt>
                <c:pt idx="3252">
                  <c:v>4.5227484951521979E-4</c:v>
                </c:pt>
                <c:pt idx="3253">
                  <c:v>4.5227274817540773E-4</c:v>
                </c:pt>
                <c:pt idx="3254">
                  <c:v>4.5227065449364657E-4</c:v>
                </c:pt>
                <c:pt idx="3255">
                  <c:v>4.522685684423105E-4</c:v>
                </c:pt>
                <c:pt idx="3256">
                  <c:v>4.522664899938723E-4</c:v>
                </c:pt>
                <c:pt idx="3257">
                  <c:v>4.5226441912090277E-4</c:v>
                </c:pt>
                <c:pt idx="3258">
                  <c:v>4.5226235579607027E-4</c:v>
                </c:pt>
                <c:pt idx="3259">
                  <c:v>4.5226029999214073E-4</c:v>
                </c:pt>
                <c:pt idx="3260">
                  <c:v>4.5225825168197705E-4</c:v>
                </c:pt>
                <c:pt idx="3261">
                  <c:v>4.5225621083853879E-4</c:v>
                </c:pt>
                <c:pt idx="3262">
                  <c:v>4.5225417743488192E-4</c:v>
                </c:pt>
                <c:pt idx="3263">
                  <c:v>4.5225215144415831E-4</c:v>
                </c:pt>
                <c:pt idx="3264">
                  <c:v>4.5225013283961568E-4</c:v>
                </c:pt>
                <c:pt idx="3265">
                  <c:v>4.5224812159459701E-4</c:v>
                </c:pt>
                <c:pt idx="3266">
                  <c:v>4.5224611768254026E-4</c:v>
                </c:pt>
                <c:pt idx="3267">
                  <c:v>4.5224412107697812E-4</c:v>
                </c:pt>
                <c:pt idx="3268">
                  <c:v>4.5224213175153757E-4</c:v>
                </c:pt>
                <c:pt idx="3269">
                  <c:v>4.5224014967993969E-4</c:v>
                </c:pt>
                <c:pt idx="3270">
                  <c:v>4.5223817483599918E-4</c:v>
                </c:pt>
                <c:pt idx="3271">
                  <c:v>4.5223620719362409E-4</c:v>
                </c:pt>
                <c:pt idx="3272">
                  <c:v>4.5223424672681555E-4</c:v>
                </c:pt>
                <c:pt idx="3273">
                  <c:v>4.5223229340966733E-4</c:v>
                </c:pt>
                <c:pt idx="3274">
                  <c:v>4.5223034721636566E-4</c:v>
                </c:pt>
                <c:pt idx="3275">
                  <c:v>4.5222840812118869E-4</c:v>
                </c:pt>
                <c:pt idx="3276">
                  <c:v>4.5222647609850645E-4</c:v>
                </c:pt>
                <c:pt idx="3277">
                  <c:v>4.5222455112278021E-4</c:v>
                </c:pt>
                <c:pt idx="3278">
                  <c:v>4.5222263316856251E-4</c:v>
                </c:pt>
                <c:pt idx="3279">
                  <c:v>4.5222072221049646E-4</c:v>
                </c:pt>
                <c:pt idx="3280">
                  <c:v>4.5221881822331587E-4</c:v>
                </c:pt>
                <c:pt idx="3281">
                  <c:v>4.5221692118184442E-4</c:v>
                </c:pt>
                <c:pt idx="3282">
                  <c:v>4.5221503106099574E-4</c:v>
                </c:pt>
                <c:pt idx="3283">
                  <c:v>4.522131478357729E-4</c:v>
                </c:pt>
                <c:pt idx="3284">
                  <c:v>4.5221127148126829E-4</c:v>
                </c:pt>
                <c:pt idx="3285">
                  <c:v>4.5220940197266291E-4</c:v>
                </c:pt>
                <c:pt idx="3286">
                  <c:v>4.5220753928522665E-4</c:v>
                </c:pt>
                <c:pt idx="3287">
                  <c:v>4.5220568339431733E-4</c:v>
                </c:pt>
                <c:pt idx="3288">
                  <c:v>4.5220383427538086E-4</c:v>
                </c:pt>
                <c:pt idx="3289">
                  <c:v>4.5220199190395085E-4</c:v>
                </c:pt>
                <c:pt idx="3290">
                  <c:v>4.5220015625564806E-4</c:v>
                </c:pt>
                <c:pt idx="3291">
                  <c:v>4.5219832730618038E-4</c:v>
                </c:pt>
                <c:pt idx="3292">
                  <c:v>4.5219650503134235E-4</c:v>
                </c:pt>
                <c:pt idx="3293">
                  <c:v>4.5219468940701498E-4</c:v>
                </c:pt>
                <c:pt idx="3294">
                  <c:v>4.5219288040916535E-4</c:v>
                </c:pt>
                <c:pt idx="3295">
                  <c:v>4.521910780138462E-4</c:v>
                </c:pt>
                <c:pt idx="3296">
                  <c:v>4.5218928219719603E-4</c:v>
                </c:pt>
                <c:pt idx="3297">
                  <c:v>4.5218749293543829E-4</c:v>
                </c:pt>
                <c:pt idx="3298">
                  <c:v>4.5218571020488147E-4</c:v>
                </c:pt>
                <c:pt idx="3299">
                  <c:v>4.521839339819186E-4</c:v>
                </c:pt>
                <c:pt idx="3300">
                  <c:v>4.5218216424302703E-4</c:v>
                </c:pt>
                <c:pt idx="3301">
                  <c:v>4.5218040096476806E-4</c:v>
                </c:pt>
                <c:pt idx="3302">
                  <c:v>4.5217864412378683E-4</c:v>
                </c:pt>
                <c:pt idx="3303">
                  <c:v>4.5217689369681164E-4</c:v>
                </c:pt>
                <c:pt idx="3304">
                  <c:v>4.5217514966065418E-4</c:v>
                </c:pt>
                <c:pt idx="3305">
                  <c:v>4.5217341199220884E-4</c:v>
                </c:pt>
                <c:pt idx="3306">
                  <c:v>4.5217168066845256E-4</c:v>
                </c:pt>
                <c:pt idx="3307">
                  <c:v>4.5216995566644451E-4</c:v>
                </c:pt>
                <c:pt idx="3308">
                  <c:v>4.5216823696332583E-4</c:v>
                </c:pt>
                <c:pt idx="3309">
                  <c:v>4.5216652453631932E-4</c:v>
                </c:pt>
                <c:pt idx="3310">
                  <c:v>4.5216481836272916E-4</c:v>
                </c:pt>
                <c:pt idx="3311">
                  <c:v>4.5216311841994068E-4</c:v>
                </c:pt>
                <c:pt idx="3312">
                  <c:v>4.5216142468541988E-4</c:v>
                </c:pt>
                <c:pt idx="3313">
                  <c:v>4.5215973713671342E-4</c:v>
                </c:pt>
                <c:pt idx="3314">
                  <c:v>4.5215805575144814E-4</c:v>
                </c:pt>
                <c:pt idx="3315">
                  <c:v>4.5215638050733088E-4</c:v>
                </c:pt>
                <c:pt idx="3316">
                  <c:v>4.5215471138214809E-4</c:v>
                </c:pt>
                <c:pt idx="3317">
                  <c:v>4.521530483537656E-4</c:v>
                </c:pt>
                <c:pt idx="3318">
                  <c:v>4.5215139140012848E-4</c:v>
                </c:pt>
                <c:pt idx="3319">
                  <c:v>4.5214974049926054E-4</c:v>
                </c:pt>
                <c:pt idx="3320">
                  <c:v>4.5214809562926415E-4</c:v>
                </c:pt>
                <c:pt idx="3321">
                  <c:v>4.5214645676832E-4</c:v>
                </c:pt>
                <c:pt idx="3322">
                  <c:v>4.5214482389468682E-4</c:v>
                </c:pt>
                <c:pt idx="3323">
                  <c:v>4.5214319698670094E-4</c:v>
                </c:pt>
                <c:pt idx="3324">
                  <c:v>4.5214157602277628E-4</c:v>
                </c:pt>
                <c:pt idx="3325">
                  <c:v>4.5213996098140383E-4</c:v>
                </c:pt>
                <c:pt idx="3326">
                  <c:v>4.5213835184115169E-4</c:v>
                </c:pt>
                <c:pt idx="3327">
                  <c:v>4.5213674858066442E-4</c:v>
                </c:pt>
                <c:pt idx="3328">
                  <c:v>4.5213515117866295E-4</c:v>
                </c:pt>
                <c:pt idx="3329">
                  <c:v>4.521335596139445E-4</c:v>
                </c:pt>
                <c:pt idx="3330">
                  <c:v>4.5213197386538188E-4</c:v>
                </c:pt>
                <c:pt idx="3331">
                  <c:v>4.5213039391192361E-4</c:v>
                </c:pt>
                <c:pt idx="3332">
                  <c:v>4.5212881973259359E-4</c:v>
                </c:pt>
                <c:pt idx="3333">
                  <c:v>4.5212725130649051E-4</c:v>
                </c:pt>
                <c:pt idx="3334">
                  <c:v>4.521256886127881E-4</c:v>
                </c:pt>
                <c:pt idx="3335">
                  <c:v>4.5212413163073445E-4</c:v>
                </c:pt>
                <c:pt idx="3336">
                  <c:v>4.5212258033965194E-4</c:v>
                </c:pt>
                <c:pt idx="3337">
                  <c:v>4.5212103471893686E-4</c:v>
                </c:pt>
                <c:pt idx="3338">
                  <c:v>4.5211949474805932E-4</c:v>
                </c:pt>
                <c:pt idx="3339">
                  <c:v>4.5211796040656291E-4</c:v>
                </c:pt>
                <c:pt idx="3340">
                  <c:v>4.521164316740643E-4</c:v>
                </c:pt>
                <c:pt idx="3341">
                  <c:v>4.5211490853025319E-4</c:v>
                </c:pt>
                <c:pt idx="3342">
                  <c:v>4.5211339095489202E-4</c:v>
                </c:pt>
                <c:pt idx="3343">
                  <c:v>4.5211187892781551E-4</c:v>
                </c:pt>
                <c:pt idx="3344">
                  <c:v>4.5211037242893077E-4</c:v>
                </c:pt>
                <c:pt idx="3345">
                  <c:v>4.5210887143821662E-4</c:v>
                </c:pt>
                <c:pt idx="3346">
                  <c:v>4.5210737593572362E-4</c:v>
                </c:pt>
                <c:pt idx="3347">
                  <c:v>4.521058859015739E-4</c:v>
                </c:pt>
                <c:pt idx="3348">
                  <c:v>4.5210440131596049E-4</c:v>
                </c:pt>
                <c:pt idx="3349">
                  <c:v>4.5210292215914756E-4</c:v>
                </c:pt>
                <c:pt idx="3350">
                  <c:v>4.5210144841146979E-4</c:v>
                </c:pt>
                <c:pt idx="3351">
                  <c:v>4.520999800533324E-4</c:v>
                </c:pt>
                <c:pt idx="3352">
                  <c:v>4.5209851706521064E-4</c:v>
                </c:pt>
                <c:pt idx="3353">
                  <c:v>4.520970594276498E-4</c:v>
                </c:pt>
                <c:pt idx="3354">
                  <c:v>4.5209560712126479E-4</c:v>
                </c:pt>
                <c:pt idx="3355">
                  <c:v>4.5209416012673988E-4</c:v>
                </c:pt>
                <c:pt idx="3356">
                  <c:v>4.5209271842482865E-4</c:v>
                </c:pt>
                <c:pt idx="3357">
                  <c:v>4.5209128199635352E-4</c:v>
                </c:pt>
                <c:pt idx="3358">
                  <c:v>4.5208985082220569E-4</c:v>
                </c:pt>
                <c:pt idx="3359">
                  <c:v>4.5208842488334467E-4</c:v>
                </c:pt>
                <c:pt idx="3360">
                  <c:v>4.5208700416079828E-4</c:v>
                </c:pt>
                <c:pt idx="3361">
                  <c:v>4.5208558863566237E-4</c:v>
                </c:pt>
                <c:pt idx="3362">
                  <c:v>4.5208417828910034E-4</c:v>
                </c:pt>
                <c:pt idx="3363">
                  <c:v>4.5208277310234324E-4</c:v>
                </c:pt>
                <c:pt idx="3364">
                  <c:v>4.5208137305668923E-4</c:v>
                </c:pt>
                <c:pt idx="3365">
                  <c:v>4.5207997813350364E-4</c:v>
                </c:pt>
                <c:pt idx="3366">
                  <c:v>4.5207858831421849E-4</c:v>
                </c:pt>
                <c:pt idx="3367">
                  <c:v>4.5207720358033228E-4</c:v>
                </c:pt>
                <c:pt idx="3368">
                  <c:v>4.5207582391340996E-4</c:v>
                </c:pt>
                <c:pt idx="3369">
                  <c:v>4.5207444929508238E-4</c:v>
                </c:pt>
                <c:pt idx="3370">
                  <c:v>4.5207307970704635E-4</c:v>
                </c:pt>
                <c:pt idx="3371">
                  <c:v>4.520717151310643E-4</c:v>
                </c:pt>
                <c:pt idx="3372">
                  <c:v>4.5207035554896397E-4</c:v>
                </c:pt>
                <c:pt idx="3373">
                  <c:v>4.520690009426382E-4</c:v>
                </c:pt>
                <c:pt idx="3374">
                  <c:v>4.520676512940448E-4</c:v>
                </c:pt>
                <c:pt idx="3375">
                  <c:v>4.5206630658520632E-4</c:v>
                </c:pt>
                <c:pt idx="3376">
                  <c:v>4.520649667982097E-4</c:v>
                </c:pt>
                <c:pt idx="3377">
                  <c:v>4.5206363191520609E-4</c:v>
                </c:pt>
                <c:pt idx="3378">
                  <c:v>4.5206230191841061E-4</c:v>
                </c:pt>
                <c:pt idx="3379">
                  <c:v>4.5206097679010226E-4</c:v>
                </c:pt>
                <c:pt idx="3380">
                  <c:v>4.520596565126235E-4</c:v>
                </c:pt>
                <c:pt idx="3381">
                  <c:v>4.5205834106838016E-4</c:v>
                </c:pt>
                <c:pt idx="3382">
                  <c:v>4.5205703043984114E-4</c:v>
                </c:pt>
                <c:pt idx="3383">
                  <c:v>4.5205572460953821E-4</c:v>
                </c:pt>
                <c:pt idx="3384">
                  <c:v>4.5205442356006584E-4</c:v>
                </c:pt>
                <c:pt idx="3385">
                  <c:v>4.5205312727408087E-4</c:v>
                </c:pt>
                <c:pt idx="3386">
                  <c:v>4.5205183573430237E-4</c:v>
                </c:pt>
                <c:pt idx="3387">
                  <c:v>4.5205054892351142E-4</c:v>
                </c:pt>
                <c:pt idx="3388">
                  <c:v>4.5204926682455089E-4</c:v>
                </c:pt>
                <c:pt idx="3389">
                  <c:v>4.5204798942032515E-4</c:v>
                </c:pt>
                <c:pt idx="3390">
                  <c:v>4.520467166937999E-4</c:v>
                </c:pt>
                <c:pt idx="3391">
                  <c:v>4.5204544862800208E-4</c:v>
                </c:pt>
                <c:pt idx="3392">
                  <c:v>4.5204418520601933E-4</c:v>
                </c:pt>
                <c:pt idx="3393">
                  <c:v>4.5204292641100015E-4</c:v>
                </c:pt>
                <c:pt idx="3394">
                  <c:v>4.5204167222615341E-4</c:v>
                </c:pt>
                <c:pt idx="3395">
                  <c:v>4.5204042263474829E-4</c:v>
                </c:pt>
                <c:pt idx="3396">
                  <c:v>4.5203917762011404E-4</c:v>
                </c:pt>
                <c:pt idx="3397">
                  <c:v>4.5203793716563966E-4</c:v>
                </c:pt>
                <c:pt idx="3398">
                  <c:v>4.5203670125477377E-4</c:v>
                </c:pt>
                <c:pt idx="3399">
                  <c:v>4.5203546987102451E-4</c:v>
                </c:pt>
                <c:pt idx="3400">
                  <c:v>4.5203424299795919E-4</c:v>
                </c:pt>
                <c:pt idx="3401">
                  <c:v>4.5203302061920389E-4</c:v>
                </c:pt>
                <c:pt idx="3402">
                  <c:v>4.5203180271844384E-4</c:v>
                </c:pt>
                <c:pt idx="3403">
                  <c:v>4.5203058927942259E-4</c:v>
                </c:pt>
                <c:pt idx="3404">
                  <c:v>4.5202938028594206E-4</c:v>
                </c:pt>
                <c:pt idx="3405">
                  <c:v>4.5202817572186245E-4</c:v>
                </c:pt>
                <c:pt idx="3406">
                  <c:v>4.5202697557110183E-4</c:v>
                </c:pt>
                <c:pt idx="3407">
                  <c:v>4.5202577981763597E-4</c:v>
                </c:pt>
                <c:pt idx="3408">
                  <c:v>4.5202458844549836E-4</c:v>
                </c:pt>
                <c:pt idx="3409">
                  <c:v>4.520234014387797E-4</c:v>
                </c:pt>
                <c:pt idx="3410">
                  <c:v>4.5202221878162775E-4</c:v>
                </c:pt>
                <c:pt idx="3411">
                  <c:v>4.5202104045824736E-4</c:v>
                </c:pt>
                <c:pt idx="3412">
                  <c:v>4.520198664529E-4</c:v>
                </c:pt>
                <c:pt idx="3413">
                  <c:v>4.5201869674990381E-4</c:v>
                </c:pt>
                <c:pt idx="3414">
                  <c:v>4.520175313336331E-4</c:v>
                </c:pt>
                <c:pt idx="3415">
                  <c:v>4.5201637018851837E-4</c:v>
                </c:pt>
                <c:pt idx="3416">
                  <c:v>4.5201521329904607E-4</c:v>
                </c:pt>
                <c:pt idx="3417">
                  <c:v>4.5201406064975837E-4</c:v>
                </c:pt>
                <c:pt idx="3418">
                  <c:v>4.5201291222525303E-4</c:v>
                </c:pt>
                <c:pt idx="3419">
                  <c:v>4.5201160489362238E-4</c:v>
                </c:pt>
                <c:pt idx="3420">
                  <c:v>4.5201046547061423E-4</c:v>
                </c:pt>
                <c:pt idx="3421">
                  <c:v>4.5200933022434056E-4</c:v>
                </c:pt>
                <c:pt idx="3422">
                  <c:v>4.520081991396271E-4</c:v>
                </c:pt>
                <c:pt idx="3423">
                  <c:v>4.5200707220135404E-4</c:v>
                </c:pt>
                <c:pt idx="3424">
                  <c:v>4.5200594939445596E-4</c:v>
                </c:pt>
                <c:pt idx="3425">
                  <c:v>4.520048307039216E-4</c:v>
                </c:pt>
                <c:pt idx="3426">
                  <c:v>4.5200371611479358E-4</c:v>
                </c:pt>
                <c:pt idx="3427">
                  <c:v>4.5200260561216839E-4</c:v>
                </c:pt>
                <c:pt idx="3428">
                  <c:v>4.52001499181196E-4</c:v>
                </c:pt>
                <c:pt idx="3429">
                  <c:v>4.5200039680707974E-4</c:v>
                </c:pt>
                <c:pt idx="3430">
                  <c:v>4.5199929847507627E-4</c:v>
                </c:pt>
                <c:pt idx="3431">
                  <c:v>4.5199820417049513E-4</c:v>
                </c:pt>
                <c:pt idx="3432">
                  <c:v>4.5199711387869872E-4</c:v>
                </c:pt>
                <c:pt idx="3433">
                  <c:v>4.5199602758510204E-4</c:v>
                </c:pt>
                <c:pt idx="3434">
                  <c:v>4.5199494527517259E-4</c:v>
                </c:pt>
                <c:pt idx="3435">
                  <c:v>4.5199386693443009E-4</c:v>
                </c:pt>
                <c:pt idx="3436">
                  <c:v>4.5199279254844627E-4</c:v>
                </c:pt>
                <c:pt idx="3437">
                  <c:v>4.5199172210284486E-4</c:v>
                </c:pt>
                <c:pt idx="3438">
                  <c:v>4.5199065558330117E-4</c:v>
                </c:pt>
                <c:pt idx="3439">
                  <c:v>4.5198959297554218E-4</c:v>
                </c:pt>
                <c:pt idx="3440">
                  <c:v>4.5198853426534611E-4</c:v>
                </c:pt>
                <c:pt idx="3441">
                  <c:v>4.5198747943854225E-4</c:v>
                </c:pt>
                <c:pt idx="3442">
                  <c:v>4.5198642848101101E-4</c:v>
                </c:pt>
                <c:pt idx="3443">
                  <c:v>4.5198538137868353E-4</c:v>
                </c:pt>
                <c:pt idx="3444">
                  <c:v>4.5198433811754162E-4</c:v>
                </c:pt>
                <c:pt idx="3445">
                  <c:v>4.5198329868361732E-4</c:v>
                </c:pt>
                <c:pt idx="3446">
                  <c:v>4.5198226306299318E-4</c:v>
                </c:pt>
                <c:pt idx="3447">
                  <c:v>4.519812312418017E-4</c:v>
                </c:pt>
                <c:pt idx="3448">
                  <c:v>4.5198020320622522E-4</c:v>
                </c:pt>
                <c:pt idx="3449">
                  <c:v>4.5197917894249589E-4</c:v>
                </c:pt>
                <c:pt idx="3450">
                  <c:v>4.5197815843689535E-4</c:v>
                </c:pt>
                <c:pt idx="3451">
                  <c:v>4.5197714167575468E-4</c:v>
                </c:pt>
                <c:pt idx="3452">
                  <c:v>4.5197612864545408E-4</c:v>
                </c:pt>
                <c:pt idx="3453">
                  <c:v>4.5197511933242276E-4</c:v>
                </c:pt>
                <c:pt idx="3454">
                  <c:v>4.5197411372313877E-4</c:v>
                </c:pt>
                <c:pt idx="3455">
                  <c:v>4.5197311180412888E-4</c:v>
                </c:pt>
                <c:pt idx="3456">
                  <c:v>4.5197211356196834E-4</c:v>
                </c:pt>
                <c:pt idx="3457">
                  <c:v>4.5197111898328076E-4</c:v>
                </c:pt>
                <c:pt idx="3458">
                  <c:v>4.5197012805473771E-4</c:v>
                </c:pt>
                <c:pt idx="3459">
                  <c:v>4.5196914076305901E-4</c:v>
                </c:pt>
                <c:pt idx="3460">
                  <c:v>4.5196815709501204E-4</c:v>
                </c:pt>
                <c:pt idx="3461">
                  <c:v>4.5196717703741208E-4</c:v>
                </c:pt>
                <c:pt idx="3462">
                  <c:v>4.5196620057712163E-4</c:v>
                </c:pt>
                <c:pt idx="3463">
                  <c:v>4.519652277010507E-4</c:v>
                </c:pt>
                <c:pt idx="3464">
                  <c:v>4.5196425839615621E-4</c:v>
                </c:pt>
                <c:pt idx="3465">
                  <c:v>4.5196329264944233E-4</c:v>
                </c:pt>
                <c:pt idx="3466">
                  <c:v>4.5196233044795972E-4</c:v>
                </c:pt>
                <c:pt idx="3467">
                  <c:v>4.5196137177880589E-4</c:v>
                </c:pt>
                <c:pt idx="3468">
                  <c:v>4.5196041662912476E-4</c:v>
                </c:pt>
                <c:pt idx="3469">
                  <c:v>4.5195946498610657E-4</c:v>
                </c:pt>
                <c:pt idx="3470">
                  <c:v>4.5195851683698762E-4</c:v>
                </c:pt>
                <c:pt idx="3471">
                  <c:v>4.5195743749992638E-4</c:v>
                </c:pt>
                <c:pt idx="3472">
                  <c:v>4.5195649679496833E-4</c:v>
                </c:pt>
                <c:pt idx="3473">
                  <c:v>4.5195555954409376E-4</c:v>
                </c:pt>
                <c:pt idx="3474">
                  <c:v>4.5195462573472843E-4</c:v>
                </c:pt>
                <c:pt idx="3475">
                  <c:v>4.5195369535434339E-4</c:v>
                </c:pt>
                <c:pt idx="3476">
                  <c:v>4.5195276839045476E-4</c:v>
                </c:pt>
                <c:pt idx="3477">
                  <c:v>4.5195184483062383E-4</c:v>
                </c:pt>
                <c:pt idx="3478">
                  <c:v>4.5195092466245647E-4</c:v>
                </c:pt>
                <c:pt idx="3479">
                  <c:v>4.5195000787360342E-4</c:v>
                </c:pt>
                <c:pt idx="3480">
                  <c:v>4.5194909445175972E-4</c:v>
                </c:pt>
                <c:pt idx="3481">
                  <c:v>4.5194818438466496E-4</c:v>
                </c:pt>
                <c:pt idx="3482">
                  <c:v>4.5194727766010282E-4</c:v>
                </c:pt>
                <c:pt idx="3483">
                  <c:v>4.5194637426590088E-4</c:v>
                </c:pt>
                <c:pt idx="3484">
                  <c:v>4.5194547418993085E-4</c:v>
                </c:pt>
                <c:pt idx="3485">
                  <c:v>4.519445774201079E-4</c:v>
                </c:pt>
                <c:pt idx="3486">
                  <c:v>4.5194368394439093E-4</c:v>
                </c:pt>
                <c:pt idx="3487">
                  <c:v>4.5194279375078216E-4</c:v>
                </c:pt>
                <c:pt idx="3488">
                  <c:v>4.5194190682732707E-4</c:v>
                </c:pt>
                <c:pt idx="3489">
                  <c:v>4.5194102316211435E-4</c:v>
                </c:pt>
                <c:pt idx="3490">
                  <c:v>4.5194014274327538E-4</c:v>
                </c:pt>
                <c:pt idx="3491">
                  <c:v>4.5193926555898463E-4</c:v>
                </c:pt>
                <c:pt idx="3492">
                  <c:v>4.5193839159745898E-4</c:v>
                </c:pt>
                <c:pt idx="3493">
                  <c:v>4.5193752084695781E-4</c:v>
                </c:pt>
                <c:pt idx="3494">
                  <c:v>4.5193665329578304E-4</c:v>
                </c:pt>
                <c:pt idx="3495">
                  <c:v>4.5193578893227849E-4</c:v>
                </c:pt>
                <c:pt idx="3496">
                  <c:v>4.5193492774483026E-4</c:v>
                </c:pt>
                <c:pt idx="3497">
                  <c:v>4.5193406972186617E-4</c:v>
                </c:pt>
                <c:pt idx="3498">
                  <c:v>4.5193321485185583E-4</c:v>
                </c:pt>
                <c:pt idx="3499">
                  <c:v>4.5193236312331044E-4</c:v>
                </c:pt>
                <c:pt idx="3500">
                  <c:v>4.5193151452478262E-4</c:v>
                </c:pt>
                <c:pt idx="3501">
                  <c:v>4.5193066904486635E-4</c:v>
                </c:pt>
                <c:pt idx="3502">
                  <c:v>4.5192982667219663E-4</c:v>
                </c:pt>
                <c:pt idx="3503">
                  <c:v>4.5192898739544952E-4</c:v>
                </c:pt>
                <c:pt idx="3504">
                  <c:v>4.5192815120334193E-4</c:v>
                </c:pt>
                <c:pt idx="3505">
                  <c:v>4.5192731808463152E-4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856896"/>
        <c:axId val="97862784"/>
      </c:scatterChart>
      <c:valAx>
        <c:axId val="97856896"/>
        <c:scaling>
          <c:orientation val="minMax"/>
          <c:max val="64550"/>
          <c:min val="42426"/>
        </c:scaling>
        <c:delete val="0"/>
        <c:axPos val="b"/>
        <c:numFmt formatCode="[$-409]mmm\-yy;@" sourceLinked="0"/>
        <c:majorTickMark val="out"/>
        <c:minorTickMark val="none"/>
        <c:tickLblPos val="nextTo"/>
        <c:txPr>
          <a:bodyPr rot="-2700000"/>
          <a:lstStyle/>
          <a:p>
            <a:pPr>
              <a:defRPr/>
            </a:pPr>
            <a:endParaRPr lang="it-IT"/>
          </a:p>
        </c:txPr>
        <c:crossAx val="97862784"/>
        <c:crosses val="autoZero"/>
        <c:crossBetween val="midCat"/>
        <c:majorUnit val="1825"/>
      </c:valAx>
      <c:valAx>
        <c:axId val="97862784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0.00%" sourceLinked="0"/>
        <c:majorTickMark val="out"/>
        <c:minorTickMark val="none"/>
        <c:tickLblPos val="nextTo"/>
        <c:crossAx val="97856896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604416666666667"/>
          <c:y val="0.16641111111111112"/>
          <c:w val="0.29124583333333331"/>
          <c:h val="0.11127376543209877"/>
        </c:manualLayout>
      </c:layout>
      <c:overlay val="0"/>
    </c:legend>
    <c:plotVisOnly val="1"/>
    <c:dispBlanksAs val="gap"/>
    <c:showDLblsOverMax val="0"/>
  </c:chart>
  <c:spPr>
    <a:ln>
      <a:solidFill>
        <a:schemeClr val="tx1">
          <a:lumMod val="50000"/>
          <a:lumOff val="50000"/>
        </a:schemeClr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8594597072745815E-2"/>
          <c:y val="4.7438888888888892E-2"/>
          <c:w val="0.85794756944444439"/>
          <c:h val="0.81029907407407409"/>
        </c:manualLayout>
      </c:layout>
      <c:scatterChart>
        <c:scatterStyle val="lineMarker"/>
        <c:varyColors val="0"/>
        <c:ser>
          <c:idx val="0"/>
          <c:order val="0"/>
          <c:tx>
            <c:strRef>
              <c:f>SimpleBasisBootstrap!$AL$1</c:f>
              <c:strCache>
                <c:ptCount val="1"/>
                <c:pt idx="0">
                  <c:v>Legacy Curve Basis</c:v>
                </c:pt>
              </c:strCache>
            </c:strRef>
          </c:tx>
          <c:spPr>
            <a:ln w="19050">
              <a:noFill/>
            </a:ln>
          </c:spPr>
          <c:xVal>
            <c:numRef>
              <c:f>SimpleBasisBootstrap!$AM$3:$AM$63</c:f>
              <c:numCache>
                <c:formatCode>ddd\,\ dd\-mmm\-yyyy</c:formatCode>
                <c:ptCount val="61"/>
                <c:pt idx="0">
                  <c:v>42426</c:v>
                </c:pt>
                <c:pt idx="1">
                  <c:v>42458</c:v>
                </c:pt>
                <c:pt idx="2">
                  <c:v>42486</c:v>
                </c:pt>
                <c:pt idx="3">
                  <c:v>42520</c:v>
                </c:pt>
                <c:pt idx="4">
                  <c:v>42548</c:v>
                </c:pt>
                <c:pt idx="5">
                  <c:v>42577</c:v>
                </c:pt>
                <c:pt idx="6">
                  <c:v>42611</c:v>
                </c:pt>
                <c:pt idx="7">
                  <c:v>42640</c:v>
                </c:pt>
                <c:pt idx="8">
                  <c:v>42669</c:v>
                </c:pt>
                <c:pt idx="9">
                  <c:v>42702</c:v>
                </c:pt>
                <c:pt idx="10">
                  <c:v>42731</c:v>
                </c:pt>
                <c:pt idx="11">
                  <c:v>42761</c:v>
                </c:pt>
                <c:pt idx="12">
                  <c:v>42794</c:v>
                </c:pt>
                <c:pt idx="13">
                  <c:v>42821</c:v>
                </c:pt>
                <c:pt idx="14">
                  <c:v>42851</c:v>
                </c:pt>
                <c:pt idx="15">
                  <c:v>42884</c:v>
                </c:pt>
                <c:pt idx="16">
                  <c:v>42913</c:v>
                </c:pt>
                <c:pt idx="17">
                  <c:v>42942</c:v>
                </c:pt>
                <c:pt idx="18">
                  <c:v>42975</c:v>
                </c:pt>
                <c:pt idx="19">
                  <c:v>43339</c:v>
                </c:pt>
                <c:pt idx="20">
                  <c:v>43703</c:v>
                </c:pt>
                <c:pt idx="21">
                  <c:v>44074</c:v>
                </c:pt>
                <c:pt idx="22">
                  <c:v>44439</c:v>
                </c:pt>
                <c:pt idx="23">
                  <c:v>44802</c:v>
                </c:pt>
                <c:pt idx="24">
                  <c:v>45166</c:v>
                </c:pt>
                <c:pt idx="25">
                  <c:v>45530</c:v>
                </c:pt>
                <c:pt idx="26">
                  <c:v>45895</c:v>
                </c:pt>
                <c:pt idx="27">
                  <c:v>46265</c:v>
                </c:pt>
                <c:pt idx="28">
                  <c:v>46629</c:v>
                </c:pt>
                <c:pt idx="29">
                  <c:v>46993</c:v>
                </c:pt>
                <c:pt idx="30">
                  <c:v>47357</c:v>
                </c:pt>
                <c:pt idx="31">
                  <c:v>47721</c:v>
                </c:pt>
                <c:pt idx="32">
                  <c:v>48086</c:v>
                </c:pt>
                <c:pt idx="33">
                  <c:v>48457</c:v>
                </c:pt>
                <c:pt idx="34">
                  <c:v>48820</c:v>
                </c:pt>
                <c:pt idx="35">
                  <c:v>49184</c:v>
                </c:pt>
                <c:pt idx="36">
                  <c:v>49548</c:v>
                </c:pt>
                <c:pt idx="37">
                  <c:v>49913</c:v>
                </c:pt>
                <c:pt idx="38">
                  <c:v>50283</c:v>
                </c:pt>
                <c:pt idx="39">
                  <c:v>50648</c:v>
                </c:pt>
                <c:pt idx="40">
                  <c:v>51011</c:v>
                </c:pt>
                <c:pt idx="41">
                  <c:v>51375</c:v>
                </c:pt>
                <c:pt idx="42">
                  <c:v>51739</c:v>
                </c:pt>
                <c:pt idx="43">
                  <c:v>52104</c:v>
                </c:pt>
                <c:pt idx="44">
                  <c:v>52469</c:v>
                </c:pt>
                <c:pt idx="45">
                  <c:v>52838</c:v>
                </c:pt>
                <c:pt idx="46">
                  <c:v>53202</c:v>
                </c:pt>
                <c:pt idx="47">
                  <c:v>55029</c:v>
                </c:pt>
                <c:pt idx="48">
                  <c:v>56856</c:v>
                </c:pt>
                <c:pt idx="49">
                  <c:v>60510</c:v>
                </c:pt>
                <c:pt idx="50">
                  <c:v>64157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</c:numCache>
            </c:numRef>
          </c:xVal>
          <c:yVal>
            <c:numRef>
              <c:f>SimpleBasisBootstrap!$AN$3:$AN$63</c:f>
              <c:numCache>
                <c:formatCode>0.0000%</c:formatCode>
                <c:ptCount val="61"/>
                <c:pt idx="0">
                  <c:v>2.4929351276132394E-3</c:v>
                </c:pt>
                <c:pt idx="1">
                  <c:v>2.5492605031201621E-3</c:v>
                </c:pt>
                <c:pt idx="2">
                  <c:v>2.5850531629903794E-3</c:v>
                </c:pt>
                <c:pt idx="3">
                  <c:v>2.6296858260118098E-3</c:v>
                </c:pt>
                <c:pt idx="4">
                  <c:v>2.65378072528213E-3</c:v>
                </c:pt>
                <c:pt idx="5">
                  <c:v>2.6927913698034166E-3</c:v>
                </c:pt>
                <c:pt idx="6">
                  <c:v>2.7195905080811102E-3</c:v>
                </c:pt>
                <c:pt idx="7">
                  <c:v>2.7355943890090824E-3</c:v>
                </c:pt>
                <c:pt idx="8">
                  <c:v>2.7807703734887665E-3</c:v>
                </c:pt>
                <c:pt idx="9">
                  <c:v>2.787480215969741E-3</c:v>
                </c:pt>
                <c:pt idx="10">
                  <c:v>2.8001030362884089E-3</c:v>
                </c:pt>
                <c:pt idx="11">
                  <c:v>2.8390465879300567E-3</c:v>
                </c:pt>
                <c:pt idx="12">
                  <c:v>2.8562278449503885E-3</c:v>
                </c:pt>
                <c:pt idx="13">
                  <c:v>2.8714128934635647E-3</c:v>
                </c:pt>
                <c:pt idx="14">
                  <c:v>2.9026795693428025E-3</c:v>
                </c:pt>
                <c:pt idx="15">
                  <c:v>2.9311293477107332E-3</c:v>
                </c:pt>
                <c:pt idx="16">
                  <c:v>2.9583601659053426E-3</c:v>
                </c:pt>
                <c:pt idx="17">
                  <c:v>2.990800342852074E-3</c:v>
                </c:pt>
                <c:pt idx="18">
                  <c:v>3.0077992881964669E-3</c:v>
                </c:pt>
                <c:pt idx="19">
                  <c:v>3.035953715033542E-3</c:v>
                </c:pt>
                <c:pt idx="20">
                  <c:v>3.1501225186439264E-3</c:v>
                </c:pt>
                <c:pt idx="21">
                  <c:v>3.0756906813623757E-3</c:v>
                </c:pt>
                <c:pt idx="22">
                  <c:v>2.5927560160147727E-3</c:v>
                </c:pt>
                <c:pt idx="23">
                  <c:v>2.4891893560859482E-3</c:v>
                </c:pt>
                <c:pt idx="24">
                  <c:v>2.2535571646597544E-3</c:v>
                </c:pt>
                <c:pt idx="25">
                  <c:v>2.0710393357939571E-3</c:v>
                </c:pt>
                <c:pt idx="26">
                  <c:v>2.0292253643334375E-3</c:v>
                </c:pt>
                <c:pt idx="27">
                  <c:v>1.7930323955679933E-3</c:v>
                </c:pt>
                <c:pt idx="28">
                  <c:v>1.8289682217483526E-3</c:v>
                </c:pt>
                <c:pt idx="29">
                  <c:v>1.6737643152312555E-3</c:v>
                </c:pt>
                <c:pt idx="30">
                  <c:v>1.3913317373406477E-3</c:v>
                </c:pt>
                <c:pt idx="31">
                  <c:v>1.2598323153918001E-3</c:v>
                </c:pt>
                <c:pt idx="32">
                  <c:v>1.1826735973104966E-3</c:v>
                </c:pt>
                <c:pt idx="33">
                  <c:v>9.4513673439865047E-4</c:v>
                </c:pt>
                <c:pt idx="34">
                  <c:v>7.0001756929596176E-4</c:v>
                </c:pt>
                <c:pt idx="35">
                  <c:v>7.3302077409443181E-4</c:v>
                </c:pt>
                <c:pt idx="36">
                  <c:v>5.5563347353648242E-4</c:v>
                </c:pt>
                <c:pt idx="37">
                  <c:v>5.3902270755900109E-4</c:v>
                </c:pt>
                <c:pt idx="38">
                  <c:v>6.8949573808910029E-4</c:v>
                </c:pt>
                <c:pt idx="39">
                  <c:v>6.769141587732036E-4</c:v>
                </c:pt>
                <c:pt idx="40">
                  <c:v>7.0234206215358773E-4</c:v>
                </c:pt>
                <c:pt idx="41">
                  <c:v>8.3507388452458246E-4</c:v>
                </c:pt>
                <c:pt idx="42">
                  <c:v>6.8737806617125662E-4</c:v>
                </c:pt>
                <c:pt idx="43">
                  <c:v>6.9550476231163526E-4</c:v>
                </c:pt>
                <c:pt idx="44">
                  <c:v>5.8941555734550767E-4</c:v>
                </c:pt>
                <c:pt idx="45">
                  <c:v>6.0371835862821355E-4</c:v>
                </c:pt>
                <c:pt idx="46">
                  <c:v>2.3803719637828687E-4</c:v>
                </c:pt>
                <c:pt idx="47">
                  <c:v>5.3529300165384638E-4</c:v>
                </c:pt>
                <c:pt idx="48">
                  <c:v>5.1947318426858943E-4</c:v>
                </c:pt>
                <c:pt idx="49">
                  <c:v>4.1620460194224593E-4</c:v>
                </c:pt>
                <c:pt idx="50">
                  <c:v>6.242976656382123E-4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ContinuousBasisBootstrap!$AJ$1</c:f>
              <c:strCache>
                <c:ptCount val="1"/>
                <c:pt idx="0">
                  <c:v>Simple Basis from Calibrated Continuous Basis</c:v>
                </c:pt>
              </c:strCache>
            </c:strRef>
          </c:tx>
          <c:spPr>
            <a:ln w="38100"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ContinuousBasisBootstrap!$AJ$3:$AJ$3508</c:f>
              <c:numCache>
                <c:formatCode>ddd\,\ dd\-mmm\-yyyy</c:formatCode>
                <c:ptCount val="3506"/>
                <c:pt idx="0">
                  <c:v>42426</c:v>
                </c:pt>
                <c:pt idx="1">
                  <c:v>42429</c:v>
                </c:pt>
                <c:pt idx="2">
                  <c:v>42430</c:v>
                </c:pt>
                <c:pt idx="3">
                  <c:v>42431</c:v>
                </c:pt>
                <c:pt idx="4">
                  <c:v>42432</c:v>
                </c:pt>
                <c:pt idx="5">
                  <c:v>42433</c:v>
                </c:pt>
                <c:pt idx="6">
                  <c:v>42436</c:v>
                </c:pt>
                <c:pt idx="7">
                  <c:v>42437</c:v>
                </c:pt>
                <c:pt idx="8">
                  <c:v>42438</c:v>
                </c:pt>
                <c:pt idx="9">
                  <c:v>42439</c:v>
                </c:pt>
                <c:pt idx="10">
                  <c:v>42440</c:v>
                </c:pt>
                <c:pt idx="11">
                  <c:v>42443</c:v>
                </c:pt>
                <c:pt idx="12">
                  <c:v>42444</c:v>
                </c:pt>
                <c:pt idx="13">
                  <c:v>42445</c:v>
                </c:pt>
                <c:pt idx="14">
                  <c:v>42446</c:v>
                </c:pt>
                <c:pt idx="15">
                  <c:v>42447</c:v>
                </c:pt>
                <c:pt idx="16">
                  <c:v>42450</c:v>
                </c:pt>
                <c:pt idx="17">
                  <c:v>42451</c:v>
                </c:pt>
                <c:pt idx="18">
                  <c:v>42452</c:v>
                </c:pt>
                <c:pt idx="19">
                  <c:v>42453</c:v>
                </c:pt>
                <c:pt idx="20">
                  <c:v>42458</c:v>
                </c:pt>
                <c:pt idx="21">
                  <c:v>42459</c:v>
                </c:pt>
                <c:pt idx="22">
                  <c:v>42460</c:v>
                </c:pt>
                <c:pt idx="23">
                  <c:v>42461</c:v>
                </c:pt>
                <c:pt idx="24">
                  <c:v>42464</c:v>
                </c:pt>
                <c:pt idx="25">
                  <c:v>42465</c:v>
                </c:pt>
                <c:pt idx="26">
                  <c:v>42466</c:v>
                </c:pt>
                <c:pt idx="27">
                  <c:v>42467</c:v>
                </c:pt>
                <c:pt idx="28">
                  <c:v>42468</c:v>
                </c:pt>
                <c:pt idx="29">
                  <c:v>42471</c:v>
                </c:pt>
                <c:pt idx="30">
                  <c:v>42472</c:v>
                </c:pt>
                <c:pt idx="31">
                  <c:v>42473</c:v>
                </c:pt>
                <c:pt idx="32">
                  <c:v>42474</c:v>
                </c:pt>
                <c:pt idx="33">
                  <c:v>42475</c:v>
                </c:pt>
                <c:pt idx="34">
                  <c:v>42478</c:v>
                </c:pt>
                <c:pt idx="35">
                  <c:v>42479</c:v>
                </c:pt>
                <c:pt idx="36">
                  <c:v>42480</c:v>
                </c:pt>
                <c:pt idx="37">
                  <c:v>42481</c:v>
                </c:pt>
                <c:pt idx="38">
                  <c:v>42482</c:v>
                </c:pt>
                <c:pt idx="39">
                  <c:v>42485</c:v>
                </c:pt>
                <c:pt idx="40">
                  <c:v>42486</c:v>
                </c:pt>
                <c:pt idx="41">
                  <c:v>42487</c:v>
                </c:pt>
                <c:pt idx="42">
                  <c:v>42488</c:v>
                </c:pt>
                <c:pt idx="43">
                  <c:v>42489</c:v>
                </c:pt>
                <c:pt idx="44">
                  <c:v>42492</c:v>
                </c:pt>
                <c:pt idx="45">
                  <c:v>42493</c:v>
                </c:pt>
                <c:pt idx="46">
                  <c:v>42494</c:v>
                </c:pt>
                <c:pt idx="47">
                  <c:v>42495</c:v>
                </c:pt>
                <c:pt idx="48">
                  <c:v>42496</c:v>
                </c:pt>
                <c:pt idx="49">
                  <c:v>42499</c:v>
                </c:pt>
                <c:pt idx="50">
                  <c:v>42500</c:v>
                </c:pt>
                <c:pt idx="51">
                  <c:v>42501</c:v>
                </c:pt>
                <c:pt idx="52">
                  <c:v>42502</c:v>
                </c:pt>
                <c:pt idx="53">
                  <c:v>42503</c:v>
                </c:pt>
                <c:pt idx="54">
                  <c:v>42506</c:v>
                </c:pt>
                <c:pt idx="55">
                  <c:v>42507</c:v>
                </c:pt>
                <c:pt idx="56">
                  <c:v>42508</c:v>
                </c:pt>
                <c:pt idx="57">
                  <c:v>42509</c:v>
                </c:pt>
                <c:pt idx="58">
                  <c:v>42510</c:v>
                </c:pt>
                <c:pt idx="59">
                  <c:v>42513</c:v>
                </c:pt>
                <c:pt idx="60">
                  <c:v>42514</c:v>
                </c:pt>
                <c:pt idx="61">
                  <c:v>42515</c:v>
                </c:pt>
                <c:pt idx="62">
                  <c:v>42516</c:v>
                </c:pt>
                <c:pt idx="63">
                  <c:v>42517</c:v>
                </c:pt>
                <c:pt idx="64">
                  <c:v>42520</c:v>
                </c:pt>
                <c:pt idx="65">
                  <c:v>42521</c:v>
                </c:pt>
                <c:pt idx="66">
                  <c:v>42522</c:v>
                </c:pt>
                <c:pt idx="67">
                  <c:v>42523</c:v>
                </c:pt>
                <c:pt idx="68">
                  <c:v>42524</c:v>
                </c:pt>
                <c:pt idx="69">
                  <c:v>42527</c:v>
                </c:pt>
                <c:pt idx="70">
                  <c:v>42528</c:v>
                </c:pt>
                <c:pt idx="71">
                  <c:v>42529</c:v>
                </c:pt>
                <c:pt idx="72">
                  <c:v>42530</c:v>
                </c:pt>
                <c:pt idx="73">
                  <c:v>42531</c:v>
                </c:pt>
                <c:pt idx="74">
                  <c:v>42534</c:v>
                </c:pt>
                <c:pt idx="75">
                  <c:v>42535</c:v>
                </c:pt>
                <c:pt idx="76">
                  <c:v>42536</c:v>
                </c:pt>
                <c:pt idx="77">
                  <c:v>42537</c:v>
                </c:pt>
                <c:pt idx="78">
                  <c:v>42538</c:v>
                </c:pt>
                <c:pt idx="79">
                  <c:v>42541</c:v>
                </c:pt>
                <c:pt idx="80">
                  <c:v>42542</c:v>
                </c:pt>
                <c:pt idx="81">
                  <c:v>42543</c:v>
                </c:pt>
                <c:pt idx="82">
                  <c:v>42544</c:v>
                </c:pt>
                <c:pt idx="83">
                  <c:v>42545</c:v>
                </c:pt>
                <c:pt idx="84">
                  <c:v>42548</c:v>
                </c:pt>
                <c:pt idx="85">
                  <c:v>42549</c:v>
                </c:pt>
                <c:pt idx="86">
                  <c:v>42550</c:v>
                </c:pt>
                <c:pt idx="87">
                  <c:v>42551</c:v>
                </c:pt>
                <c:pt idx="88">
                  <c:v>42552</c:v>
                </c:pt>
                <c:pt idx="89">
                  <c:v>42555</c:v>
                </c:pt>
                <c:pt idx="90">
                  <c:v>42556</c:v>
                </c:pt>
                <c:pt idx="91">
                  <c:v>42557</c:v>
                </c:pt>
                <c:pt idx="92">
                  <c:v>42558</c:v>
                </c:pt>
                <c:pt idx="93">
                  <c:v>42559</c:v>
                </c:pt>
                <c:pt idx="94">
                  <c:v>42562</c:v>
                </c:pt>
                <c:pt idx="95">
                  <c:v>42563</c:v>
                </c:pt>
                <c:pt idx="96">
                  <c:v>42564</c:v>
                </c:pt>
                <c:pt idx="97">
                  <c:v>42565</c:v>
                </c:pt>
                <c:pt idx="98">
                  <c:v>42566</c:v>
                </c:pt>
                <c:pt idx="99">
                  <c:v>42569</c:v>
                </c:pt>
                <c:pt idx="100">
                  <c:v>42570</c:v>
                </c:pt>
                <c:pt idx="101">
                  <c:v>42571</c:v>
                </c:pt>
                <c:pt idx="102">
                  <c:v>42572</c:v>
                </c:pt>
                <c:pt idx="103">
                  <c:v>42573</c:v>
                </c:pt>
                <c:pt idx="104">
                  <c:v>42576</c:v>
                </c:pt>
                <c:pt idx="105">
                  <c:v>42577</c:v>
                </c:pt>
                <c:pt idx="106">
                  <c:v>42578</c:v>
                </c:pt>
                <c:pt idx="107">
                  <c:v>42579</c:v>
                </c:pt>
                <c:pt idx="108">
                  <c:v>42580</c:v>
                </c:pt>
                <c:pt idx="109">
                  <c:v>42583</c:v>
                </c:pt>
                <c:pt idx="110">
                  <c:v>42584</c:v>
                </c:pt>
                <c:pt idx="111">
                  <c:v>42585</c:v>
                </c:pt>
                <c:pt idx="112">
                  <c:v>42586</c:v>
                </c:pt>
                <c:pt idx="113">
                  <c:v>42587</c:v>
                </c:pt>
                <c:pt idx="114">
                  <c:v>42590</c:v>
                </c:pt>
                <c:pt idx="115">
                  <c:v>42591</c:v>
                </c:pt>
                <c:pt idx="116">
                  <c:v>42592</c:v>
                </c:pt>
                <c:pt idx="117">
                  <c:v>42593</c:v>
                </c:pt>
                <c:pt idx="118">
                  <c:v>42594</c:v>
                </c:pt>
                <c:pt idx="119">
                  <c:v>42597</c:v>
                </c:pt>
                <c:pt idx="120">
                  <c:v>42598</c:v>
                </c:pt>
                <c:pt idx="121">
                  <c:v>42599</c:v>
                </c:pt>
                <c:pt idx="122">
                  <c:v>42600</c:v>
                </c:pt>
                <c:pt idx="123">
                  <c:v>42601</c:v>
                </c:pt>
                <c:pt idx="124">
                  <c:v>42604</c:v>
                </c:pt>
                <c:pt idx="125">
                  <c:v>42605</c:v>
                </c:pt>
                <c:pt idx="126">
                  <c:v>42606</c:v>
                </c:pt>
                <c:pt idx="127">
                  <c:v>42607</c:v>
                </c:pt>
                <c:pt idx="128">
                  <c:v>42608</c:v>
                </c:pt>
                <c:pt idx="129">
                  <c:v>42611</c:v>
                </c:pt>
                <c:pt idx="130">
                  <c:v>42612</c:v>
                </c:pt>
                <c:pt idx="131">
                  <c:v>42613</c:v>
                </c:pt>
                <c:pt idx="132">
                  <c:v>42614</c:v>
                </c:pt>
                <c:pt idx="133">
                  <c:v>42615</c:v>
                </c:pt>
                <c:pt idx="134">
                  <c:v>42618</c:v>
                </c:pt>
                <c:pt idx="135">
                  <c:v>42619</c:v>
                </c:pt>
                <c:pt idx="136">
                  <c:v>42620</c:v>
                </c:pt>
                <c:pt idx="137">
                  <c:v>42621</c:v>
                </c:pt>
                <c:pt idx="138">
                  <c:v>42622</c:v>
                </c:pt>
                <c:pt idx="139">
                  <c:v>42625</c:v>
                </c:pt>
                <c:pt idx="140">
                  <c:v>42626</c:v>
                </c:pt>
                <c:pt idx="141">
                  <c:v>42627</c:v>
                </c:pt>
                <c:pt idx="142">
                  <c:v>42628</c:v>
                </c:pt>
                <c:pt idx="143">
                  <c:v>42629</c:v>
                </c:pt>
                <c:pt idx="144">
                  <c:v>42632</c:v>
                </c:pt>
                <c:pt idx="145">
                  <c:v>42633</c:v>
                </c:pt>
                <c:pt idx="146">
                  <c:v>42634</c:v>
                </c:pt>
                <c:pt idx="147">
                  <c:v>42635</c:v>
                </c:pt>
                <c:pt idx="148">
                  <c:v>42636</c:v>
                </c:pt>
                <c:pt idx="149">
                  <c:v>42639</c:v>
                </c:pt>
                <c:pt idx="150">
                  <c:v>42640</c:v>
                </c:pt>
                <c:pt idx="151">
                  <c:v>42641</c:v>
                </c:pt>
                <c:pt idx="152">
                  <c:v>42642</c:v>
                </c:pt>
                <c:pt idx="153">
                  <c:v>42643</c:v>
                </c:pt>
                <c:pt idx="154">
                  <c:v>42646</c:v>
                </c:pt>
                <c:pt idx="155">
                  <c:v>42647</c:v>
                </c:pt>
                <c:pt idx="156">
                  <c:v>42648</c:v>
                </c:pt>
                <c:pt idx="157">
                  <c:v>42649</c:v>
                </c:pt>
                <c:pt idx="158">
                  <c:v>42650</c:v>
                </c:pt>
                <c:pt idx="159">
                  <c:v>42653</c:v>
                </c:pt>
                <c:pt idx="160">
                  <c:v>42654</c:v>
                </c:pt>
                <c:pt idx="161">
                  <c:v>42655</c:v>
                </c:pt>
                <c:pt idx="162">
                  <c:v>42656</c:v>
                </c:pt>
                <c:pt idx="163">
                  <c:v>42657</c:v>
                </c:pt>
                <c:pt idx="164">
                  <c:v>42660</c:v>
                </c:pt>
                <c:pt idx="165">
                  <c:v>42661</c:v>
                </c:pt>
                <c:pt idx="166">
                  <c:v>42662</c:v>
                </c:pt>
                <c:pt idx="167">
                  <c:v>42663</c:v>
                </c:pt>
                <c:pt idx="168">
                  <c:v>42664</c:v>
                </c:pt>
                <c:pt idx="169">
                  <c:v>42667</c:v>
                </c:pt>
                <c:pt idx="170">
                  <c:v>42668</c:v>
                </c:pt>
                <c:pt idx="171">
                  <c:v>42669</c:v>
                </c:pt>
                <c:pt idx="172">
                  <c:v>42670</c:v>
                </c:pt>
                <c:pt idx="173">
                  <c:v>42671</c:v>
                </c:pt>
                <c:pt idx="174">
                  <c:v>42674</c:v>
                </c:pt>
                <c:pt idx="175">
                  <c:v>42675</c:v>
                </c:pt>
                <c:pt idx="176">
                  <c:v>42676</c:v>
                </c:pt>
                <c:pt idx="177">
                  <c:v>42677</c:v>
                </c:pt>
                <c:pt idx="178">
                  <c:v>42678</c:v>
                </c:pt>
                <c:pt idx="179">
                  <c:v>42681</c:v>
                </c:pt>
                <c:pt idx="180">
                  <c:v>42682</c:v>
                </c:pt>
                <c:pt idx="181">
                  <c:v>42683</c:v>
                </c:pt>
                <c:pt idx="182">
                  <c:v>42684</c:v>
                </c:pt>
                <c:pt idx="183">
                  <c:v>42685</c:v>
                </c:pt>
                <c:pt idx="184">
                  <c:v>42688</c:v>
                </c:pt>
                <c:pt idx="185">
                  <c:v>42689</c:v>
                </c:pt>
                <c:pt idx="186">
                  <c:v>42690</c:v>
                </c:pt>
                <c:pt idx="187">
                  <c:v>42691</c:v>
                </c:pt>
                <c:pt idx="188">
                  <c:v>42692</c:v>
                </c:pt>
                <c:pt idx="189">
                  <c:v>42695</c:v>
                </c:pt>
                <c:pt idx="190">
                  <c:v>42696</c:v>
                </c:pt>
                <c:pt idx="191">
                  <c:v>42697</c:v>
                </c:pt>
                <c:pt idx="192">
                  <c:v>42698</c:v>
                </c:pt>
                <c:pt idx="193">
                  <c:v>42699</c:v>
                </c:pt>
                <c:pt idx="194">
                  <c:v>42702</c:v>
                </c:pt>
                <c:pt idx="195">
                  <c:v>42703</c:v>
                </c:pt>
                <c:pt idx="196">
                  <c:v>42704</c:v>
                </c:pt>
                <c:pt idx="197">
                  <c:v>42705</c:v>
                </c:pt>
                <c:pt idx="198">
                  <c:v>42706</c:v>
                </c:pt>
                <c:pt idx="199">
                  <c:v>42709</c:v>
                </c:pt>
                <c:pt idx="200">
                  <c:v>42710</c:v>
                </c:pt>
                <c:pt idx="201">
                  <c:v>42711</c:v>
                </c:pt>
                <c:pt idx="202">
                  <c:v>42712</c:v>
                </c:pt>
                <c:pt idx="203">
                  <c:v>42713</c:v>
                </c:pt>
                <c:pt idx="204">
                  <c:v>42716</c:v>
                </c:pt>
                <c:pt idx="205">
                  <c:v>42717</c:v>
                </c:pt>
                <c:pt idx="206">
                  <c:v>42718</c:v>
                </c:pt>
                <c:pt idx="207">
                  <c:v>42719</c:v>
                </c:pt>
                <c:pt idx="208">
                  <c:v>42720</c:v>
                </c:pt>
                <c:pt idx="209">
                  <c:v>42723</c:v>
                </c:pt>
                <c:pt idx="210">
                  <c:v>42724</c:v>
                </c:pt>
                <c:pt idx="211">
                  <c:v>42725</c:v>
                </c:pt>
                <c:pt idx="212">
                  <c:v>42726</c:v>
                </c:pt>
                <c:pt idx="213">
                  <c:v>42727</c:v>
                </c:pt>
                <c:pt idx="214">
                  <c:v>42731</c:v>
                </c:pt>
                <c:pt idx="215">
                  <c:v>42732</c:v>
                </c:pt>
                <c:pt idx="216">
                  <c:v>42733</c:v>
                </c:pt>
                <c:pt idx="217">
                  <c:v>42734</c:v>
                </c:pt>
                <c:pt idx="218">
                  <c:v>42737</c:v>
                </c:pt>
                <c:pt idx="219">
                  <c:v>42738</c:v>
                </c:pt>
                <c:pt idx="220">
                  <c:v>42739</c:v>
                </c:pt>
                <c:pt idx="221">
                  <c:v>42740</c:v>
                </c:pt>
                <c:pt idx="222">
                  <c:v>42741</c:v>
                </c:pt>
                <c:pt idx="223">
                  <c:v>42744</c:v>
                </c:pt>
                <c:pt idx="224">
                  <c:v>42745</c:v>
                </c:pt>
                <c:pt idx="225">
                  <c:v>42746</c:v>
                </c:pt>
                <c:pt idx="226">
                  <c:v>42747</c:v>
                </c:pt>
                <c:pt idx="227">
                  <c:v>42748</c:v>
                </c:pt>
                <c:pt idx="228">
                  <c:v>42751</c:v>
                </c:pt>
                <c:pt idx="229">
                  <c:v>42752</c:v>
                </c:pt>
                <c:pt idx="230">
                  <c:v>42753</c:v>
                </c:pt>
                <c:pt idx="231">
                  <c:v>42754</c:v>
                </c:pt>
                <c:pt idx="232">
                  <c:v>42755</c:v>
                </c:pt>
                <c:pt idx="233">
                  <c:v>42758</c:v>
                </c:pt>
                <c:pt idx="234">
                  <c:v>42759</c:v>
                </c:pt>
                <c:pt idx="235">
                  <c:v>42760</c:v>
                </c:pt>
                <c:pt idx="236">
                  <c:v>42761</c:v>
                </c:pt>
                <c:pt idx="237">
                  <c:v>42762</c:v>
                </c:pt>
                <c:pt idx="238">
                  <c:v>42765</c:v>
                </c:pt>
                <c:pt idx="239">
                  <c:v>42766</c:v>
                </c:pt>
                <c:pt idx="240">
                  <c:v>42767</c:v>
                </c:pt>
                <c:pt idx="241">
                  <c:v>42768</c:v>
                </c:pt>
                <c:pt idx="242">
                  <c:v>42769</c:v>
                </c:pt>
                <c:pt idx="243">
                  <c:v>42772</c:v>
                </c:pt>
                <c:pt idx="244">
                  <c:v>42773</c:v>
                </c:pt>
                <c:pt idx="245">
                  <c:v>42774</c:v>
                </c:pt>
                <c:pt idx="246">
                  <c:v>42775</c:v>
                </c:pt>
                <c:pt idx="247">
                  <c:v>42776</c:v>
                </c:pt>
                <c:pt idx="248">
                  <c:v>42779</c:v>
                </c:pt>
                <c:pt idx="249">
                  <c:v>42780</c:v>
                </c:pt>
                <c:pt idx="250">
                  <c:v>42781</c:v>
                </c:pt>
                <c:pt idx="251">
                  <c:v>42782</c:v>
                </c:pt>
                <c:pt idx="252">
                  <c:v>42783</c:v>
                </c:pt>
                <c:pt idx="253">
                  <c:v>42786</c:v>
                </c:pt>
                <c:pt idx="254">
                  <c:v>42787</c:v>
                </c:pt>
                <c:pt idx="255">
                  <c:v>42788</c:v>
                </c:pt>
                <c:pt idx="256">
                  <c:v>42789</c:v>
                </c:pt>
                <c:pt idx="257">
                  <c:v>42790</c:v>
                </c:pt>
                <c:pt idx="258">
                  <c:v>42793</c:v>
                </c:pt>
                <c:pt idx="259">
                  <c:v>42794</c:v>
                </c:pt>
                <c:pt idx="260">
                  <c:v>42795</c:v>
                </c:pt>
                <c:pt idx="261">
                  <c:v>42796</c:v>
                </c:pt>
                <c:pt idx="262">
                  <c:v>42797</c:v>
                </c:pt>
                <c:pt idx="263">
                  <c:v>42800</c:v>
                </c:pt>
                <c:pt idx="264">
                  <c:v>42801</c:v>
                </c:pt>
                <c:pt idx="265">
                  <c:v>42802</c:v>
                </c:pt>
                <c:pt idx="266">
                  <c:v>42803</c:v>
                </c:pt>
                <c:pt idx="267">
                  <c:v>42804</c:v>
                </c:pt>
                <c:pt idx="268">
                  <c:v>42807</c:v>
                </c:pt>
                <c:pt idx="269">
                  <c:v>42808</c:v>
                </c:pt>
                <c:pt idx="270">
                  <c:v>42809</c:v>
                </c:pt>
                <c:pt idx="271">
                  <c:v>42810</c:v>
                </c:pt>
                <c:pt idx="272">
                  <c:v>42811</c:v>
                </c:pt>
                <c:pt idx="273">
                  <c:v>42814</c:v>
                </c:pt>
                <c:pt idx="274">
                  <c:v>42815</c:v>
                </c:pt>
                <c:pt idx="275">
                  <c:v>42816</c:v>
                </c:pt>
                <c:pt idx="276">
                  <c:v>42817</c:v>
                </c:pt>
                <c:pt idx="277">
                  <c:v>42818</c:v>
                </c:pt>
                <c:pt idx="278">
                  <c:v>42821</c:v>
                </c:pt>
                <c:pt idx="279">
                  <c:v>42822</c:v>
                </c:pt>
                <c:pt idx="280">
                  <c:v>42823</c:v>
                </c:pt>
                <c:pt idx="281">
                  <c:v>42824</c:v>
                </c:pt>
                <c:pt idx="282">
                  <c:v>42825</c:v>
                </c:pt>
                <c:pt idx="283">
                  <c:v>42828</c:v>
                </c:pt>
                <c:pt idx="284">
                  <c:v>42829</c:v>
                </c:pt>
                <c:pt idx="285">
                  <c:v>42830</c:v>
                </c:pt>
                <c:pt idx="286">
                  <c:v>42831</c:v>
                </c:pt>
                <c:pt idx="287">
                  <c:v>42832</c:v>
                </c:pt>
                <c:pt idx="288">
                  <c:v>42835</c:v>
                </c:pt>
                <c:pt idx="289">
                  <c:v>42836</c:v>
                </c:pt>
                <c:pt idx="290">
                  <c:v>42837</c:v>
                </c:pt>
                <c:pt idx="291">
                  <c:v>42838</c:v>
                </c:pt>
                <c:pt idx="292">
                  <c:v>42843</c:v>
                </c:pt>
                <c:pt idx="293">
                  <c:v>42844</c:v>
                </c:pt>
                <c:pt idx="294">
                  <c:v>42845</c:v>
                </c:pt>
                <c:pt idx="295">
                  <c:v>42846</c:v>
                </c:pt>
                <c:pt idx="296">
                  <c:v>42849</c:v>
                </c:pt>
                <c:pt idx="297">
                  <c:v>42850</c:v>
                </c:pt>
                <c:pt idx="298">
                  <c:v>42851</c:v>
                </c:pt>
                <c:pt idx="299">
                  <c:v>42852</c:v>
                </c:pt>
                <c:pt idx="300">
                  <c:v>42853</c:v>
                </c:pt>
                <c:pt idx="301">
                  <c:v>42857</c:v>
                </c:pt>
                <c:pt idx="302">
                  <c:v>42858</c:v>
                </c:pt>
                <c:pt idx="303">
                  <c:v>42859</c:v>
                </c:pt>
                <c:pt idx="304">
                  <c:v>42860</c:v>
                </c:pt>
                <c:pt idx="305">
                  <c:v>42863</c:v>
                </c:pt>
                <c:pt idx="306">
                  <c:v>42864</c:v>
                </c:pt>
                <c:pt idx="307">
                  <c:v>42865</c:v>
                </c:pt>
                <c:pt idx="308">
                  <c:v>42866</c:v>
                </c:pt>
                <c:pt idx="309">
                  <c:v>42867</c:v>
                </c:pt>
                <c:pt idx="310">
                  <c:v>42870</c:v>
                </c:pt>
                <c:pt idx="311">
                  <c:v>42871</c:v>
                </c:pt>
                <c:pt idx="312">
                  <c:v>42872</c:v>
                </c:pt>
                <c:pt idx="313">
                  <c:v>42873</c:v>
                </c:pt>
                <c:pt idx="314">
                  <c:v>42874</c:v>
                </c:pt>
                <c:pt idx="315">
                  <c:v>42877</c:v>
                </c:pt>
                <c:pt idx="316">
                  <c:v>42878</c:v>
                </c:pt>
                <c:pt idx="317">
                  <c:v>42879</c:v>
                </c:pt>
                <c:pt idx="318">
                  <c:v>42880</c:v>
                </c:pt>
                <c:pt idx="319">
                  <c:v>42881</c:v>
                </c:pt>
                <c:pt idx="320">
                  <c:v>42884</c:v>
                </c:pt>
                <c:pt idx="321">
                  <c:v>42885</c:v>
                </c:pt>
                <c:pt idx="322">
                  <c:v>42886</c:v>
                </c:pt>
                <c:pt idx="323">
                  <c:v>42887</c:v>
                </c:pt>
                <c:pt idx="324">
                  <c:v>42888</c:v>
                </c:pt>
                <c:pt idx="325">
                  <c:v>42891</c:v>
                </c:pt>
                <c:pt idx="326">
                  <c:v>42892</c:v>
                </c:pt>
                <c:pt idx="327">
                  <c:v>42893</c:v>
                </c:pt>
                <c:pt idx="328">
                  <c:v>42894</c:v>
                </c:pt>
                <c:pt idx="329">
                  <c:v>42895</c:v>
                </c:pt>
                <c:pt idx="330">
                  <c:v>42898</c:v>
                </c:pt>
                <c:pt idx="331">
                  <c:v>42899</c:v>
                </c:pt>
                <c:pt idx="332">
                  <c:v>42900</c:v>
                </c:pt>
                <c:pt idx="333">
                  <c:v>42901</c:v>
                </c:pt>
                <c:pt idx="334">
                  <c:v>42902</c:v>
                </c:pt>
                <c:pt idx="335">
                  <c:v>42905</c:v>
                </c:pt>
                <c:pt idx="336">
                  <c:v>42906</c:v>
                </c:pt>
                <c:pt idx="337">
                  <c:v>42907</c:v>
                </c:pt>
                <c:pt idx="338">
                  <c:v>42908</c:v>
                </c:pt>
                <c:pt idx="339">
                  <c:v>42909</c:v>
                </c:pt>
                <c:pt idx="340">
                  <c:v>42912</c:v>
                </c:pt>
                <c:pt idx="341">
                  <c:v>42913</c:v>
                </c:pt>
                <c:pt idx="342">
                  <c:v>42914</c:v>
                </c:pt>
                <c:pt idx="343">
                  <c:v>42915</c:v>
                </c:pt>
                <c:pt idx="344">
                  <c:v>42916</c:v>
                </c:pt>
                <c:pt idx="345">
                  <c:v>42919</c:v>
                </c:pt>
                <c:pt idx="346">
                  <c:v>42920</c:v>
                </c:pt>
                <c:pt idx="347">
                  <c:v>42921</c:v>
                </c:pt>
                <c:pt idx="348">
                  <c:v>42922</c:v>
                </c:pt>
                <c:pt idx="349">
                  <c:v>42923</c:v>
                </c:pt>
                <c:pt idx="350">
                  <c:v>42926</c:v>
                </c:pt>
                <c:pt idx="351">
                  <c:v>42927</c:v>
                </c:pt>
                <c:pt idx="352">
                  <c:v>42928</c:v>
                </c:pt>
                <c:pt idx="353">
                  <c:v>42929</c:v>
                </c:pt>
                <c:pt idx="354">
                  <c:v>42930</c:v>
                </c:pt>
                <c:pt idx="355">
                  <c:v>42933</c:v>
                </c:pt>
                <c:pt idx="356">
                  <c:v>42934</c:v>
                </c:pt>
                <c:pt idx="357">
                  <c:v>42935</c:v>
                </c:pt>
                <c:pt idx="358">
                  <c:v>42936</c:v>
                </c:pt>
                <c:pt idx="359">
                  <c:v>42937</c:v>
                </c:pt>
                <c:pt idx="360">
                  <c:v>42940</c:v>
                </c:pt>
                <c:pt idx="361">
                  <c:v>42941</c:v>
                </c:pt>
                <c:pt idx="362">
                  <c:v>42942</c:v>
                </c:pt>
                <c:pt idx="363">
                  <c:v>42943</c:v>
                </c:pt>
                <c:pt idx="364">
                  <c:v>42944</c:v>
                </c:pt>
                <c:pt idx="365">
                  <c:v>42947</c:v>
                </c:pt>
                <c:pt idx="366">
                  <c:v>42948</c:v>
                </c:pt>
                <c:pt idx="367">
                  <c:v>42949</c:v>
                </c:pt>
                <c:pt idx="368">
                  <c:v>42950</c:v>
                </c:pt>
                <c:pt idx="369">
                  <c:v>42951</c:v>
                </c:pt>
                <c:pt idx="370">
                  <c:v>42954</c:v>
                </c:pt>
                <c:pt idx="371">
                  <c:v>42955</c:v>
                </c:pt>
                <c:pt idx="372">
                  <c:v>42956</c:v>
                </c:pt>
                <c:pt idx="373">
                  <c:v>42957</c:v>
                </c:pt>
                <c:pt idx="374">
                  <c:v>42958</c:v>
                </c:pt>
                <c:pt idx="375">
                  <c:v>42961</c:v>
                </c:pt>
                <c:pt idx="376">
                  <c:v>42962</c:v>
                </c:pt>
                <c:pt idx="377">
                  <c:v>42963</c:v>
                </c:pt>
                <c:pt idx="378">
                  <c:v>42964</c:v>
                </c:pt>
                <c:pt idx="379">
                  <c:v>42965</c:v>
                </c:pt>
                <c:pt idx="380">
                  <c:v>42968</c:v>
                </c:pt>
                <c:pt idx="381">
                  <c:v>42969</c:v>
                </c:pt>
                <c:pt idx="382">
                  <c:v>42970</c:v>
                </c:pt>
                <c:pt idx="383">
                  <c:v>42971</c:v>
                </c:pt>
                <c:pt idx="384">
                  <c:v>42972</c:v>
                </c:pt>
                <c:pt idx="385">
                  <c:v>42975</c:v>
                </c:pt>
                <c:pt idx="386">
                  <c:v>42976</c:v>
                </c:pt>
                <c:pt idx="387">
                  <c:v>42977</c:v>
                </c:pt>
                <c:pt idx="388">
                  <c:v>42978</c:v>
                </c:pt>
                <c:pt idx="389">
                  <c:v>42979</c:v>
                </c:pt>
                <c:pt idx="390">
                  <c:v>42982</c:v>
                </c:pt>
                <c:pt idx="391">
                  <c:v>42983</c:v>
                </c:pt>
                <c:pt idx="392">
                  <c:v>42984</c:v>
                </c:pt>
                <c:pt idx="393">
                  <c:v>42985</c:v>
                </c:pt>
                <c:pt idx="394">
                  <c:v>42986</c:v>
                </c:pt>
                <c:pt idx="395">
                  <c:v>42989</c:v>
                </c:pt>
                <c:pt idx="396">
                  <c:v>42990</c:v>
                </c:pt>
                <c:pt idx="397">
                  <c:v>42991</c:v>
                </c:pt>
                <c:pt idx="398">
                  <c:v>42992</c:v>
                </c:pt>
                <c:pt idx="399">
                  <c:v>42993</c:v>
                </c:pt>
                <c:pt idx="400">
                  <c:v>42996</c:v>
                </c:pt>
                <c:pt idx="401">
                  <c:v>42997</c:v>
                </c:pt>
                <c:pt idx="402">
                  <c:v>42998</c:v>
                </c:pt>
                <c:pt idx="403">
                  <c:v>42999</c:v>
                </c:pt>
                <c:pt idx="404">
                  <c:v>43000</c:v>
                </c:pt>
                <c:pt idx="405">
                  <c:v>43003</c:v>
                </c:pt>
                <c:pt idx="406">
                  <c:v>43004</c:v>
                </c:pt>
                <c:pt idx="407">
                  <c:v>43005</c:v>
                </c:pt>
                <c:pt idx="408">
                  <c:v>43006</c:v>
                </c:pt>
                <c:pt idx="409">
                  <c:v>43007</c:v>
                </c:pt>
                <c:pt idx="410">
                  <c:v>43010</c:v>
                </c:pt>
                <c:pt idx="411">
                  <c:v>43011</c:v>
                </c:pt>
                <c:pt idx="412">
                  <c:v>43012</c:v>
                </c:pt>
                <c:pt idx="413">
                  <c:v>43013</c:v>
                </c:pt>
                <c:pt idx="414">
                  <c:v>43014</c:v>
                </c:pt>
                <c:pt idx="415">
                  <c:v>43017</c:v>
                </c:pt>
                <c:pt idx="416">
                  <c:v>43018</c:v>
                </c:pt>
                <c:pt idx="417">
                  <c:v>43019</c:v>
                </c:pt>
                <c:pt idx="418">
                  <c:v>43020</c:v>
                </c:pt>
                <c:pt idx="419">
                  <c:v>43021</c:v>
                </c:pt>
                <c:pt idx="420">
                  <c:v>43024</c:v>
                </c:pt>
                <c:pt idx="421">
                  <c:v>43025</c:v>
                </c:pt>
                <c:pt idx="422">
                  <c:v>43026</c:v>
                </c:pt>
                <c:pt idx="423">
                  <c:v>43027</c:v>
                </c:pt>
                <c:pt idx="424">
                  <c:v>43028</c:v>
                </c:pt>
                <c:pt idx="425">
                  <c:v>43031</c:v>
                </c:pt>
                <c:pt idx="426">
                  <c:v>43032</c:v>
                </c:pt>
                <c:pt idx="427">
                  <c:v>43033</c:v>
                </c:pt>
                <c:pt idx="428">
                  <c:v>43034</c:v>
                </c:pt>
                <c:pt idx="429">
                  <c:v>43035</c:v>
                </c:pt>
                <c:pt idx="430">
                  <c:v>43038</c:v>
                </c:pt>
                <c:pt idx="431">
                  <c:v>43039</c:v>
                </c:pt>
                <c:pt idx="432">
                  <c:v>43040</c:v>
                </c:pt>
                <c:pt idx="433">
                  <c:v>43041</c:v>
                </c:pt>
                <c:pt idx="434">
                  <c:v>43042</c:v>
                </c:pt>
                <c:pt idx="435">
                  <c:v>43045</c:v>
                </c:pt>
                <c:pt idx="436">
                  <c:v>43046</c:v>
                </c:pt>
                <c:pt idx="437">
                  <c:v>43047</c:v>
                </c:pt>
                <c:pt idx="438">
                  <c:v>43048</c:v>
                </c:pt>
                <c:pt idx="439">
                  <c:v>43049</c:v>
                </c:pt>
                <c:pt idx="440">
                  <c:v>43052</c:v>
                </c:pt>
                <c:pt idx="441">
                  <c:v>43053</c:v>
                </c:pt>
                <c:pt idx="442">
                  <c:v>43054</c:v>
                </c:pt>
                <c:pt idx="443">
                  <c:v>43055</c:v>
                </c:pt>
                <c:pt idx="444">
                  <c:v>43056</c:v>
                </c:pt>
                <c:pt idx="445">
                  <c:v>43059</c:v>
                </c:pt>
                <c:pt idx="446">
                  <c:v>43060</c:v>
                </c:pt>
                <c:pt idx="447">
                  <c:v>43061</c:v>
                </c:pt>
                <c:pt idx="448">
                  <c:v>43062</c:v>
                </c:pt>
                <c:pt idx="449">
                  <c:v>43063</c:v>
                </c:pt>
                <c:pt idx="450">
                  <c:v>43066</c:v>
                </c:pt>
                <c:pt idx="451">
                  <c:v>43067</c:v>
                </c:pt>
                <c:pt idx="452">
                  <c:v>43068</c:v>
                </c:pt>
                <c:pt idx="453">
                  <c:v>43069</c:v>
                </c:pt>
                <c:pt idx="454">
                  <c:v>43070</c:v>
                </c:pt>
                <c:pt idx="455">
                  <c:v>43073</c:v>
                </c:pt>
                <c:pt idx="456">
                  <c:v>43074</c:v>
                </c:pt>
                <c:pt idx="457">
                  <c:v>43075</c:v>
                </c:pt>
                <c:pt idx="458">
                  <c:v>43076</c:v>
                </c:pt>
                <c:pt idx="459">
                  <c:v>43077</c:v>
                </c:pt>
                <c:pt idx="460">
                  <c:v>43080</c:v>
                </c:pt>
                <c:pt idx="461">
                  <c:v>43081</c:v>
                </c:pt>
                <c:pt idx="462">
                  <c:v>43082</c:v>
                </c:pt>
                <c:pt idx="463">
                  <c:v>43083</c:v>
                </c:pt>
                <c:pt idx="464">
                  <c:v>43084</c:v>
                </c:pt>
                <c:pt idx="465">
                  <c:v>43087</c:v>
                </c:pt>
                <c:pt idx="466">
                  <c:v>43088</c:v>
                </c:pt>
                <c:pt idx="467">
                  <c:v>43089</c:v>
                </c:pt>
                <c:pt idx="468">
                  <c:v>43090</c:v>
                </c:pt>
                <c:pt idx="469">
                  <c:v>43091</c:v>
                </c:pt>
                <c:pt idx="470">
                  <c:v>43096</c:v>
                </c:pt>
                <c:pt idx="471">
                  <c:v>43097</c:v>
                </c:pt>
                <c:pt idx="472">
                  <c:v>43098</c:v>
                </c:pt>
                <c:pt idx="473">
                  <c:v>43102</c:v>
                </c:pt>
                <c:pt idx="474">
                  <c:v>43103</c:v>
                </c:pt>
                <c:pt idx="475">
                  <c:v>43104</c:v>
                </c:pt>
                <c:pt idx="476">
                  <c:v>43105</c:v>
                </c:pt>
                <c:pt idx="477">
                  <c:v>43108</c:v>
                </c:pt>
                <c:pt idx="478">
                  <c:v>43109</c:v>
                </c:pt>
                <c:pt idx="479">
                  <c:v>43110</c:v>
                </c:pt>
                <c:pt idx="480">
                  <c:v>43111</c:v>
                </c:pt>
                <c:pt idx="481">
                  <c:v>43112</c:v>
                </c:pt>
                <c:pt idx="482">
                  <c:v>43115</c:v>
                </c:pt>
                <c:pt idx="483">
                  <c:v>43116</c:v>
                </c:pt>
                <c:pt idx="484">
                  <c:v>43117</c:v>
                </c:pt>
                <c:pt idx="485">
                  <c:v>43118</c:v>
                </c:pt>
                <c:pt idx="486">
                  <c:v>43119</c:v>
                </c:pt>
                <c:pt idx="487">
                  <c:v>43122</c:v>
                </c:pt>
                <c:pt idx="488">
                  <c:v>43123</c:v>
                </c:pt>
                <c:pt idx="489">
                  <c:v>43124</c:v>
                </c:pt>
                <c:pt idx="490">
                  <c:v>43125</c:v>
                </c:pt>
                <c:pt idx="491">
                  <c:v>43126</c:v>
                </c:pt>
                <c:pt idx="492">
                  <c:v>43129</c:v>
                </c:pt>
                <c:pt idx="493">
                  <c:v>43130</c:v>
                </c:pt>
                <c:pt idx="494">
                  <c:v>43131</c:v>
                </c:pt>
                <c:pt idx="495">
                  <c:v>43132</c:v>
                </c:pt>
                <c:pt idx="496">
                  <c:v>43133</c:v>
                </c:pt>
                <c:pt idx="497">
                  <c:v>43136</c:v>
                </c:pt>
                <c:pt idx="498">
                  <c:v>43137</c:v>
                </c:pt>
                <c:pt idx="499">
                  <c:v>43138</c:v>
                </c:pt>
                <c:pt idx="500">
                  <c:v>43139</c:v>
                </c:pt>
                <c:pt idx="501">
                  <c:v>43140</c:v>
                </c:pt>
                <c:pt idx="502">
                  <c:v>43143</c:v>
                </c:pt>
                <c:pt idx="503">
                  <c:v>43144</c:v>
                </c:pt>
                <c:pt idx="504">
                  <c:v>43145</c:v>
                </c:pt>
                <c:pt idx="505">
                  <c:v>43146</c:v>
                </c:pt>
                <c:pt idx="506">
                  <c:v>43147</c:v>
                </c:pt>
                <c:pt idx="507">
                  <c:v>43150</c:v>
                </c:pt>
                <c:pt idx="508">
                  <c:v>43151</c:v>
                </c:pt>
                <c:pt idx="509">
                  <c:v>43152</c:v>
                </c:pt>
                <c:pt idx="510">
                  <c:v>43153</c:v>
                </c:pt>
                <c:pt idx="511">
                  <c:v>43154</c:v>
                </c:pt>
                <c:pt idx="512">
                  <c:v>43157</c:v>
                </c:pt>
                <c:pt idx="513">
                  <c:v>43158</c:v>
                </c:pt>
                <c:pt idx="514">
                  <c:v>43159</c:v>
                </c:pt>
                <c:pt idx="515">
                  <c:v>43160</c:v>
                </c:pt>
                <c:pt idx="516">
                  <c:v>43161</c:v>
                </c:pt>
                <c:pt idx="517">
                  <c:v>43164</c:v>
                </c:pt>
                <c:pt idx="518">
                  <c:v>43171</c:v>
                </c:pt>
                <c:pt idx="519">
                  <c:v>43178</c:v>
                </c:pt>
                <c:pt idx="520">
                  <c:v>43185</c:v>
                </c:pt>
                <c:pt idx="521">
                  <c:v>43193</c:v>
                </c:pt>
                <c:pt idx="522">
                  <c:v>43200</c:v>
                </c:pt>
                <c:pt idx="523">
                  <c:v>43207</c:v>
                </c:pt>
                <c:pt idx="524">
                  <c:v>43214</c:v>
                </c:pt>
                <c:pt idx="525">
                  <c:v>43222</c:v>
                </c:pt>
                <c:pt idx="526">
                  <c:v>43229</c:v>
                </c:pt>
                <c:pt idx="527">
                  <c:v>43236</c:v>
                </c:pt>
                <c:pt idx="528">
                  <c:v>43243</c:v>
                </c:pt>
                <c:pt idx="529">
                  <c:v>43250</c:v>
                </c:pt>
                <c:pt idx="530">
                  <c:v>43257</c:v>
                </c:pt>
                <c:pt idx="531">
                  <c:v>43264</c:v>
                </c:pt>
                <c:pt idx="532">
                  <c:v>43271</c:v>
                </c:pt>
                <c:pt idx="533">
                  <c:v>43278</c:v>
                </c:pt>
                <c:pt idx="534">
                  <c:v>43285</c:v>
                </c:pt>
                <c:pt idx="535">
                  <c:v>43292</c:v>
                </c:pt>
                <c:pt idx="536">
                  <c:v>43299</c:v>
                </c:pt>
                <c:pt idx="537">
                  <c:v>43306</c:v>
                </c:pt>
                <c:pt idx="538">
                  <c:v>43313</c:v>
                </c:pt>
                <c:pt idx="539">
                  <c:v>43320</c:v>
                </c:pt>
                <c:pt idx="540">
                  <c:v>43327</c:v>
                </c:pt>
                <c:pt idx="541">
                  <c:v>43334</c:v>
                </c:pt>
                <c:pt idx="542">
                  <c:v>43341</c:v>
                </c:pt>
                <c:pt idx="543">
                  <c:v>43348</c:v>
                </c:pt>
                <c:pt idx="544">
                  <c:v>43355</c:v>
                </c:pt>
                <c:pt idx="545">
                  <c:v>43362</c:v>
                </c:pt>
                <c:pt idx="546">
                  <c:v>43369</c:v>
                </c:pt>
                <c:pt idx="547">
                  <c:v>43376</c:v>
                </c:pt>
                <c:pt idx="548">
                  <c:v>43383</c:v>
                </c:pt>
                <c:pt idx="549">
                  <c:v>43390</c:v>
                </c:pt>
                <c:pt idx="550">
                  <c:v>43397</c:v>
                </c:pt>
                <c:pt idx="551">
                  <c:v>43404</c:v>
                </c:pt>
                <c:pt idx="552">
                  <c:v>43411</c:v>
                </c:pt>
                <c:pt idx="553">
                  <c:v>43418</c:v>
                </c:pt>
                <c:pt idx="554">
                  <c:v>43425</c:v>
                </c:pt>
                <c:pt idx="555">
                  <c:v>43432</c:v>
                </c:pt>
                <c:pt idx="556">
                  <c:v>43439</c:v>
                </c:pt>
                <c:pt idx="557">
                  <c:v>43446</c:v>
                </c:pt>
                <c:pt idx="558">
                  <c:v>43453</c:v>
                </c:pt>
                <c:pt idx="559">
                  <c:v>43461</c:v>
                </c:pt>
                <c:pt idx="560">
                  <c:v>43468</c:v>
                </c:pt>
                <c:pt idx="561">
                  <c:v>43475</c:v>
                </c:pt>
                <c:pt idx="562">
                  <c:v>43482</c:v>
                </c:pt>
                <c:pt idx="563">
                  <c:v>43489</c:v>
                </c:pt>
                <c:pt idx="564">
                  <c:v>43496</c:v>
                </c:pt>
                <c:pt idx="565">
                  <c:v>43503</c:v>
                </c:pt>
                <c:pt idx="566">
                  <c:v>43510</c:v>
                </c:pt>
                <c:pt idx="567">
                  <c:v>43517</c:v>
                </c:pt>
                <c:pt idx="568">
                  <c:v>43524</c:v>
                </c:pt>
                <c:pt idx="569">
                  <c:v>43531</c:v>
                </c:pt>
                <c:pt idx="570">
                  <c:v>43538</c:v>
                </c:pt>
                <c:pt idx="571">
                  <c:v>43545</c:v>
                </c:pt>
                <c:pt idx="572">
                  <c:v>43552</c:v>
                </c:pt>
                <c:pt idx="573">
                  <c:v>43559</c:v>
                </c:pt>
                <c:pt idx="574">
                  <c:v>43566</c:v>
                </c:pt>
                <c:pt idx="575">
                  <c:v>43573</c:v>
                </c:pt>
                <c:pt idx="576">
                  <c:v>43580</c:v>
                </c:pt>
                <c:pt idx="577">
                  <c:v>43587</c:v>
                </c:pt>
                <c:pt idx="578">
                  <c:v>43594</c:v>
                </c:pt>
                <c:pt idx="579">
                  <c:v>43601</c:v>
                </c:pt>
                <c:pt idx="580">
                  <c:v>43608</c:v>
                </c:pt>
                <c:pt idx="581">
                  <c:v>43615</c:v>
                </c:pt>
                <c:pt idx="582">
                  <c:v>43622</c:v>
                </c:pt>
                <c:pt idx="583">
                  <c:v>43629</c:v>
                </c:pt>
                <c:pt idx="584">
                  <c:v>43636</c:v>
                </c:pt>
                <c:pt idx="585">
                  <c:v>43643</c:v>
                </c:pt>
                <c:pt idx="586">
                  <c:v>43650</c:v>
                </c:pt>
                <c:pt idx="587">
                  <c:v>43657</c:v>
                </c:pt>
                <c:pt idx="588">
                  <c:v>43664</c:v>
                </c:pt>
                <c:pt idx="589">
                  <c:v>43671</c:v>
                </c:pt>
                <c:pt idx="590">
                  <c:v>43678</c:v>
                </c:pt>
                <c:pt idx="591">
                  <c:v>43685</c:v>
                </c:pt>
                <c:pt idx="592">
                  <c:v>43692</c:v>
                </c:pt>
                <c:pt idx="593">
                  <c:v>43699</c:v>
                </c:pt>
                <c:pt idx="594">
                  <c:v>43706</c:v>
                </c:pt>
                <c:pt idx="595">
                  <c:v>43713</c:v>
                </c:pt>
                <c:pt idx="596">
                  <c:v>43720</c:v>
                </c:pt>
                <c:pt idx="597">
                  <c:v>43727</c:v>
                </c:pt>
                <c:pt idx="598">
                  <c:v>43734</c:v>
                </c:pt>
                <c:pt idx="599">
                  <c:v>43741</c:v>
                </c:pt>
                <c:pt idx="600">
                  <c:v>43748</c:v>
                </c:pt>
                <c:pt idx="601">
                  <c:v>43755</c:v>
                </c:pt>
                <c:pt idx="602">
                  <c:v>43762</c:v>
                </c:pt>
                <c:pt idx="603">
                  <c:v>43769</c:v>
                </c:pt>
                <c:pt idx="604">
                  <c:v>43776</c:v>
                </c:pt>
                <c:pt idx="605">
                  <c:v>43783</c:v>
                </c:pt>
                <c:pt idx="606">
                  <c:v>43790</c:v>
                </c:pt>
                <c:pt idx="607">
                  <c:v>43797</c:v>
                </c:pt>
                <c:pt idx="608">
                  <c:v>43804</c:v>
                </c:pt>
                <c:pt idx="609">
                  <c:v>43811</c:v>
                </c:pt>
                <c:pt idx="610">
                  <c:v>43818</c:v>
                </c:pt>
                <c:pt idx="611">
                  <c:v>43826</c:v>
                </c:pt>
                <c:pt idx="612">
                  <c:v>43833</c:v>
                </c:pt>
                <c:pt idx="613">
                  <c:v>43840</c:v>
                </c:pt>
                <c:pt idx="614">
                  <c:v>43847</c:v>
                </c:pt>
                <c:pt idx="615">
                  <c:v>43854</c:v>
                </c:pt>
                <c:pt idx="616">
                  <c:v>43861</c:v>
                </c:pt>
                <c:pt idx="617">
                  <c:v>43868</c:v>
                </c:pt>
                <c:pt idx="618">
                  <c:v>43875</c:v>
                </c:pt>
                <c:pt idx="619">
                  <c:v>43882</c:v>
                </c:pt>
                <c:pt idx="620">
                  <c:v>43889</c:v>
                </c:pt>
                <c:pt idx="621">
                  <c:v>43896</c:v>
                </c:pt>
                <c:pt idx="622">
                  <c:v>43903</c:v>
                </c:pt>
                <c:pt idx="623">
                  <c:v>43910</c:v>
                </c:pt>
                <c:pt idx="624">
                  <c:v>43917</c:v>
                </c:pt>
                <c:pt idx="625">
                  <c:v>43924</c:v>
                </c:pt>
                <c:pt idx="626">
                  <c:v>43935</c:v>
                </c:pt>
                <c:pt idx="627">
                  <c:v>43942</c:v>
                </c:pt>
                <c:pt idx="628">
                  <c:v>43949</c:v>
                </c:pt>
                <c:pt idx="629">
                  <c:v>43956</c:v>
                </c:pt>
                <c:pt idx="630">
                  <c:v>43963</c:v>
                </c:pt>
                <c:pt idx="631">
                  <c:v>43970</c:v>
                </c:pt>
                <c:pt idx="632">
                  <c:v>43977</c:v>
                </c:pt>
                <c:pt idx="633">
                  <c:v>43984</c:v>
                </c:pt>
                <c:pt idx="634">
                  <c:v>43991</c:v>
                </c:pt>
                <c:pt idx="635">
                  <c:v>43998</c:v>
                </c:pt>
                <c:pt idx="636">
                  <c:v>44005</c:v>
                </c:pt>
                <c:pt idx="637">
                  <c:v>44012</c:v>
                </c:pt>
                <c:pt idx="638">
                  <c:v>44019</c:v>
                </c:pt>
                <c:pt idx="639">
                  <c:v>44026</c:v>
                </c:pt>
                <c:pt idx="640">
                  <c:v>44033</c:v>
                </c:pt>
                <c:pt idx="641">
                  <c:v>44040</c:v>
                </c:pt>
                <c:pt idx="642">
                  <c:v>44047</c:v>
                </c:pt>
                <c:pt idx="643">
                  <c:v>44054</c:v>
                </c:pt>
                <c:pt idx="644">
                  <c:v>44061</c:v>
                </c:pt>
                <c:pt idx="645">
                  <c:v>44068</c:v>
                </c:pt>
                <c:pt idx="646">
                  <c:v>44075</c:v>
                </c:pt>
                <c:pt idx="647">
                  <c:v>44082</c:v>
                </c:pt>
                <c:pt idx="648">
                  <c:v>44089</c:v>
                </c:pt>
                <c:pt idx="649">
                  <c:v>44096</c:v>
                </c:pt>
                <c:pt idx="650">
                  <c:v>44103</c:v>
                </c:pt>
                <c:pt idx="651">
                  <c:v>44110</c:v>
                </c:pt>
                <c:pt idx="652">
                  <c:v>44117</c:v>
                </c:pt>
                <c:pt idx="653">
                  <c:v>44124</c:v>
                </c:pt>
                <c:pt idx="654">
                  <c:v>44131</c:v>
                </c:pt>
                <c:pt idx="655">
                  <c:v>44138</c:v>
                </c:pt>
                <c:pt idx="656">
                  <c:v>44145</c:v>
                </c:pt>
                <c:pt idx="657">
                  <c:v>44152</c:v>
                </c:pt>
                <c:pt idx="658">
                  <c:v>44159</c:v>
                </c:pt>
                <c:pt idx="659">
                  <c:v>44166</c:v>
                </c:pt>
                <c:pt idx="660">
                  <c:v>44173</c:v>
                </c:pt>
                <c:pt idx="661">
                  <c:v>44180</c:v>
                </c:pt>
                <c:pt idx="662">
                  <c:v>44187</c:v>
                </c:pt>
                <c:pt idx="663">
                  <c:v>44194</c:v>
                </c:pt>
                <c:pt idx="664">
                  <c:v>44201</c:v>
                </c:pt>
                <c:pt idx="665">
                  <c:v>44208</c:v>
                </c:pt>
                <c:pt idx="666">
                  <c:v>44215</c:v>
                </c:pt>
                <c:pt idx="667">
                  <c:v>44222</c:v>
                </c:pt>
                <c:pt idx="668">
                  <c:v>44229</c:v>
                </c:pt>
                <c:pt idx="669">
                  <c:v>44236</c:v>
                </c:pt>
                <c:pt idx="670">
                  <c:v>44243</c:v>
                </c:pt>
                <c:pt idx="671">
                  <c:v>44250</c:v>
                </c:pt>
                <c:pt idx="672">
                  <c:v>44257</c:v>
                </c:pt>
                <c:pt idx="673">
                  <c:v>44264</c:v>
                </c:pt>
                <c:pt idx="674">
                  <c:v>44271</c:v>
                </c:pt>
                <c:pt idx="675">
                  <c:v>44278</c:v>
                </c:pt>
                <c:pt idx="676">
                  <c:v>44285</c:v>
                </c:pt>
                <c:pt idx="677">
                  <c:v>44292</c:v>
                </c:pt>
                <c:pt idx="678">
                  <c:v>44299</c:v>
                </c:pt>
                <c:pt idx="679">
                  <c:v>44306</c:v>
                </c:pt>
                <c:pt idx="680">
                  <c:v>44313</c:v>
                </c:pt>
                <c:pt idx="681">
                  <c:v>44320</c:v>
                </c:pt>
                <c:pt idx="682">
                  <c:v>44327</c:v>
                </c:pt>
                <c:pt idx="683">
                  <c:v>44334</c:v>
                </c:pt>
                <c:pt idx="684">
                  <c:v>44341</c:v>
                </c:pt>
                <c:pt idx="685">
                  <c:v>44348</c:v>
                </c:pt>
                <c:pt idx="686">
                  <c:v>44355</c:v>
                </c:pt>
                <c:pt idx="687">
                  <c:v>44362</c:v>
                </c:pt>
                <c:pt idx="688">
                  <c:v>44369</c:v>
                </c:pt>
                <c:pt idx="689">
                  <c:v>44376</c:v>
                </c:pt>
                <c:pt idx="690">
                  <c:v>44383</c:v>
                </c:pt>
                <c:pt idx="691">
                  <c:v>44390</c:v>
                </c:pt>
                <c:pt idx="692">
                  <c:v>44397</c:v>
                </c:pt>
                <c:pt idx="693">
                  <c:v>44404</c:v>
                </c:pt>
                <c:pt idx="694">
                  <c:v>44411</c:v>
                </c:pt>
                <c:pt idx="695">
                  <c:v>44418</c:v>
                </c:pt>
                <c:pt idx="696">
                  <c:v>44425</c:v>
                </c:pt>
                <c:pt idx="697">
                  <c:v>44432</c:v>
                </c:pt>
                <c:pt idx="698">
                  <c:v>44439</c:v>
                </c:pt>
                <c:pt idx="699">
                  <c:v>44446</c:v>
                </c:pt>
                <c:pt idx="700">
                  <c:v>44453</c:v>
                </c:pt>
                <c:pt idx="701">
                  <c:v>44460</c:v>
                </c:pt>
                <c:pt idx="702">
                  <c:v>44467</c:v>
                </c:pt>
                <c:pt idx="703">
                  <c:v>44474</c:v>
                </c:pt>
                <c:pt idx="704">
                  <c:v>44481</c:v>
                </c:pt>
                <c:pt idx="705">
                  <c:v>44488</c:v>
                </c:pt>
                <c:pt idx="706">
                  <c:v>44495</c:v>
                </c:pt>
                <c:pt idx="707">
                  <c:v>44502</c:v>
                </c:pt>
                <c:pt idx="708">
                  <c:v>44509</c:v>
                </c:pt>
                <c:pt idx="709">
                  <c:v>44516</c:v>
                </c:pt>
                <c:pt idx="710">
                  <c:v>44523</c:v>
                </c:pt>
                <c:pt idx="711">
                  <c:v>44530</c:v>
                </c:pt>
                <c:pt idx="712">
                  <c:v>44537</c:v>
                </c:pt>
                <c:pt idx="713">
                  <c:v>44544</c:v>
                </c:pt>
                <c:pt idx="714">
                  <c:v>44551</c:v>
                </c:pt>
                <c:pt idx="715">
                  <c:v>44558</c:v>
                </c:pt>
                <c:pt idx="716">
                  <c:v>44565</c:v>
                </c:pt>
                <c:pt idx="717">
                  <c:v>44572</c:v>
                </c:pt>
                <c:pt idx="718">
                  <c:v>44579</c:v>
                </c:pt>
                <c:pt idx="719">
                  <c:v>44586</c:v>
                </c:pt>
                <c:pt idx="720">
                  <c:v>44593</c:v>
                </c:pt>
                <c:pt idx="721">
                  <c:v>44600</c:v>
                </c:pt>
                <c:pt idx="722">
                  <c:v>44607</c:v>
                </c:pt>
                <c:pt idx="723">
                  <c:v>44614</c:v>
                </c:pt>
                <c:pt idx="724">
                  <c:v>44621</c:v>
                </c:pt>
                <c:pt idx="725">
                  <c:v>44628</c:v>
                </c:pt>
                <c:pt idx="726">
                  <c:v>44635</c:v>
                </c:pt>
                <c:pt idx="727">
                  <c:v>44642</c:v>
                </c:pt>
                <c:pt idx="728">
                  <c:v>44649</c:v>
                </c:pt>
                <c:pt idx="729">
                  <c:v>44656</c:v>
                </c:pt>
                <c:pt idx="730">
                  <c:v>44663</c:v>
                </c:pt>
                <c:pt idx="731">
                  <c:v>44670</c:v>
                </c:pt>
                <c:pt idx="732">
                  <c:v>44677</c:v>
                </c:pt>
                <c:pt idx="733">
                  <c:v>44684</c:v>
                </c:pt>
                <c:pt idx="734">
                  <c:v>44691</c:v>
                </c:pt>
                <c:pt idx="735">
                  <c:v>44698</c:v>
                </c:pt>
                <c:pt idx="736">
                  <c:v>44705</c:v>
                </c:pt>
                <c:pt idx="737">
                  <c:v>44712</c:v>
                </c:pt>
                <c:pt idx="738">
                  <c:v>44719</c:v>
                </c:pt>
                <c:pt idx="739">
                  <c:v>44726</c:v>
                </c:pt>
                <c:pt idx="740">
                  <c:v>44733</c:v>
                </c:pt>
                <c:pt idx="741">
                  <c:v>44740</c:v>
                </c:pt>
                <c:pt idx="742">
                  <c:v>44747</c:v>
                </c:pt>
                <c:pt idx="743">
                  <c:v>44754</c:v>
                </c:pt>
                <c:pt idx="744">
                  <c:v>44761</c:v>
                </c:pt>
                <c:pt idx="745">
                  <c:v>44768</c:v>
                </c:pt>
                <c:pt idx="746">
                  <c:v>44775</c:v>
                </c:pt>
                <c:pt idx="747">
                  <c:v>44782</c:v>
                </c:pt>
                <c:pt idx="748">
                  <c:v>44789</c:v>
                </c:pt>
                <c:pt idx="749">
                  <c:v>44796</c:v>
                </c:pt>
                <c:pt idx="750">
                  <c:v>44803</c:v>
                </c:pt>
                <c:pt idx="751">
                  <c:v>44810</c:v>
                </c:pt>
                <c:pt idx="752">
                  <c:v>44817</c:v>
                </c:pt>
                <c:pt idx="753">
                  <c:v>44824</c:v>
                </c:pt>
                <c:pt idx="754">
                  <c:v>44831</c:v>
                </c:pt>
                <c:pt idx="755">
                  <c:v>44838</c:v>
                </c:pt>
                <c:pt idx="756">
                  <c:v>44845</c:v>
                </c:pt>
                <c:pt idx="757">
                  <c:v>44852</c:v>
                </c:pt>
                <c:pt idx="758">
                  <c:v>44859</c:v>
                </c:pt>
                <c:pt idx="759">
                  <c:v>44866</c:v>
                </c:pt>
                <c:pt idx="760">
                  <c:v>44873</c:v>
                </c:pt>
                <c:pt idx="761">
                  <c:v>44880</c:v>
                </c:pt>
                <c:pt idx="762">
                  <c:v>44887</c:v>
                </c:pt>
                <c:pt idx="763">
                  <c:v>44894</c:v>
                </c:pt>
                <c:pt idx="764">
                  <c:v>44901</c:v>
                </c:pt>
                <c:pt idx="765">
                  <c:v>44908</c:v>
                </c:pt>
                <c:pt idx="766">
                  <c:v>44915</c:v>
                </c:pt>
                <c:pt idx="767">
                  <c:v>44922</c:v>
                </c:pt>
                <c:pt idx="768">
                  <c:v>44929</c:v>
                </c:pt>
                <c:pt idx="769">
                  <c:v>44936</c:v>
                </c:pt>
                <c:pt idx="770">
                  <c:v>44943</c:v>
                </c:pt>
                <c:pt idx="771">
                  <c:v>44950</c:v>
                </c:pt>
                <c:pt idx="772">
                  <c:v>44957</c:v>
                </c:pt>
                <c:pt idx="773">
                  <c:v>44964</c:v>
                </c:pt>
                <c:pt idx="774">
                  <c:v>44971</c:v>
                </c:pt>
                <c:pt idx="775">
                  <c:v>44978</c:v>
                </c:pt>
                <c:pt idx="776">
                  <c:v>44985</c:v>
                </c:pt>
                <c:pt idx="777">
                  <c:v>44992</c:v>
                </c:pt>
                <c:pt idx="778">
                  <c:v>44999</c:v>
                </c:pt>
                <c:pt idx="779">
                  <c:v>45006</c:v>
                </c:pt>
                <c:pt idx="780">
                  <c:v>45013</c:v>
                </c:pt>
                <c:pt idx="781">
                  <c:v>45020</c:v>
                </c:pt>
                <c:pt idx="782">
                  <c:v>45027</c:v>
                </c:pt>
                <c:pt idx="783">
                  <c:v>45034</c:v>
                </c:pt>
                <c:pt idx="784">
                  <c:v>45041</c:v>
                </c:pt>
                <c:pt idx="785">
                  <c:v>45048</c:v>
                </c:pt>
                <c:pt idx="786">
                  <c:v>45055</c:v>
                </c:pt>
                <c:pt idx="787">
                  <c:v>45062</c:v>
                </c:pt>
                <c:pt idx="788">
                  <c:v>45069</c:v>
                </c:pt>
                <c:pt idx="789">
                  <c:v>45076</c:v>
                </c:pt>
                <c:pt idx="790">
                  <c:v>45083</c:v>
                </c:pt>
                <c:pt idx="791">
                  <c:v>45090</c:v>
                </c:pt>
                <c:pt idx="792">
                  <c:v>45097</c:v>
                </c:pt>
                <c:pt idx="793">
                  <c:v>45104</c:v>
                </c:pt>
                <c:pt idx="794">
                  <c:v>45111</c:v>
                </c:pt>
                <c:pt idx="795">
                  <c:v>45118</c:v>
                </c:pt>
                <c:pt idx="796">
                  <c:v>45125</c:v>
                </c:pt>
                <c:pt idx="797">
                  <c:v>45132</c:v>
                </c:pt>
                <c:pt idx="798">
                  <c:v>45139</c:v>
                </c:pt>
                <c:pt idx="799">
                  <c:v>45146</c:v>
                </c:pt>
                <c:pt idx="800">
                  <c:v>45153</c:v>
                </c:pt>
                <c:pt idx="801">
                  <c:v>45160</c:v>
                </c:pt>
                <c:pt idx="802">
                  <c:v>45167</c:v>
                </c:pt>
                <c:pt idx="803">
                  <c:v>45174</c:v>
                </c:pt>
                <c:pt idx="804">
                  <c:v>45181</c:v>
                </c:pt>
                <c:pt idx="805">
                  <c:v>45188</c:v>
                </c:pt>
                <c:pt idx="806">
                  <c:v>45195</c:v>
                </c:pt>
                <c:pt idx="807">
                  <c:v>45202</c:v>
                </c:pt>
                <c:pt idx="808">
                  <c:v>45209</c:v>
                </c:pt>
                <c:pt idx="809">
                  <c:v>45216</c:v>
                </c:pt>
                <c:pt idx="810">
                  <c:v>45223</c:v>
                </c:pt>
                <c:pt idx="811">
                  <c:v>45230</c:v>
                </c:pt>
                <c:pt idx="812">
                  <c:v>45237</c:v>
                </c:pt>
                <c:pt idx="813">
                  <c:v>45244</c:v>
                </c:pt>
                <c:pt idx="814">
                  <c:v>45251</c:v>
                </c:pt>
                <c:pt idx="815">
                  <c:v>45258</c:v>
                </c:pt>
                <c:pt idx="816">
                  <c:v>45265</c:v>
                </c:pt>
                <c:pt idx="817">
                  <c:v>45272</c:v>
                </c:pt>
                <c:pt idx="818">
                  <c:v>45279</c:v>
                </c:pt>
                <c:pt idx="819">
                  <c:v>45287</c:v>
                </c:pt>
                <c:pt idx="820">
                  <c:v>45294</c:v>
                </c:pt>
                <c:pt idx="821">
                  <c:v>45301</c:v>
                </c:pt>
                <c:pt idx="822">
                  <c:v>45308</c:v>
                </c:pt>
                <c:pt idx="823">
                  <c:v>45315</c:v>
                </c:pt>
                <c:pt idx="824">
                  <c:v>45322</c:v>
                </c:pt>
                <c:pt idx="825">
                  <c:v>45329</c:v>
                </c:pt>
                <c:pt idx="826">
                  <c:v>45336</c:v>
                </c:pt>
                <c:pt idx="827">
                  <c:v>45343</c:v>
                </c:pt>
                <c:pt idx="828">
                  <c:v>45350</c:v>
                </c:pt>
                <c:pt idx="829">
                  <c:v>45357</c:v>
                </c:pt>
                <c:pt idx="830">
                  <c:v>45364</c:v>
                </c:pt>
                <c:pt idx="831">
                  <c:v>45371</c:v>
                </c:pt>
                <c:pt idx="832">
                  <c:v>45378</c:v>
                </c:pt>
                <c:pt idx="833">
                  <c:v>45385</c:v>
                </c:pt>
                <c:pt idx="834">
                  <c:v>45392</c:v>
                </c:pt>
                <c:pt idx="835">
                  <c:v>45399</c:v>
                </c:pt>
                <c:pt idx="836">
                  <c:v>45406</c:v>
                </c:pt>
                <c:pt idx="837">
                  <c:v>45414</c:v>
                </c:pt>
                <c:pt idx="838">
                  <c:v>45421</c:v>
                </c:pt>
                <c:pt idx="839">
                  <c:v>45428</c:v>
                </c:pt>
                <c:pt idx="840">
                  <c:v>45435</c:v>
                </c:pt>
                <c:pt idx="841">
                  <c:v>45442</c:v>
                </c:pt>
                <c:pt idx="842">
                  <c:v>45449</c:v>
                </c:pt>
                <c:pt idx="843">
                  <c:v>45456</c:v>
                </c:pt>
                <c:pt idx="844">
                  <c:v>45463</c:v>
                </c:pt>
                <c:pt idx="845">
                  <c:v>45470</c:v>
                </c:pt>
                <c:pt idx="846">
                  <c:v>45477</c:v>
                </c:pt>
                <c:pt idx="847">
                  <c:v>45484</c:v>
                </c:pt>
                <c:pt idx="848">
                  <c:v>45491</c:v>
                </c:pt>
                <c:pt idx="849">
                  <c:v>45498</c:v>
                </c:pt>
                <c:pt idx="850">
                  <c:v>45505</c:v>
                </c:pt>
                <c:pt idx="851">
                  <c:v>45512</c:v>
                </c:pt>
                <c:pt idx="852">
                  <c:v>45519</c:v>
                </c:pt>
                <c:pt idx="853">
                  <c:v>45526</c:v>
                </c:pt>
                <c:pt idx="854">
                  <c:v>45533</c:v>
                </c:pt>
                <c:pt idx="855">
                  <c:v>45540</c:v>
                </c:pt>
                <c:pt idx="856">
                  <c:v>45547</c:v>
                </c:pt>
                <c:pt idx="857">
                  <c:v>45554</c:v>
                </c:pt>
                <c:pt idx="858">
                  <c:v>45561</c:v>
                </c:pt>
                <c:pt idx="859">
                  <c:v>45568</c:v>
                </c:pt>
                <c:pt idx="860">
                  <c:v>45575</c:v>
                </c:pt>
                <c:pt idx="861">
                  <c:v>45582</c:v>
                </c:pt>
                <c:pt idx="862">
                  <c:v>45589</c:v>
                </c:pt>
                <c:pt idx="863">
                  <c:v>45596</c:v>
                </c:pt>
                <c:pt idx="864">
                  <c:v>45603</c:v>
                </c:pt>
                <c:pt idx="865">
                  <c:v>45610</c:v>
                </c:pt>
                <c:pt idx="866">
                  <c:v>45617</c:v>
                </c:pt>
                <c:pt idx="867">
                  <c:v>45624</c:v>
                </c:pt>
                <c:pt idx="868">
                  <c:v>45631</c:v>
                </c:pt>
                <c:pt idx="869">
                  <c:v>45638</c:v>
                </c:pt>
                <c:pt idx="870">
                  <c:v>45645</c:v>
                </c:pt>
                <c:pt idx="871">
                  <c:v>45653</c:v>
                </c:pt>
                <c:pt idx="872">
                  <c:v>45660</c:v>
                </c:pt>
                <c:pt idx="873">
                  <c:v>45667</c:v>
                </c:pt>
                <c:pt idx="874">
                  <c:v>45674</c:v>
                </c:pt>
                <c:pt idx="875">
                  <c:v>45681</c:v>
                </c:pt>
                <c:pt idx="876">
                  <c:v>45688</c:v>
                </c:pt>
                <c:pt idx="877">
                  <c:v>45695</c:v>
                </c:pt>
                <c:pt idx="878">
                  <c:v>45702</c:v>
                </c:pt>
                <c:pt idx="879">
                  <c:v>45709</c:v>
                </c:pt>
                <c:pt idx="880">
                  <c:v>45716</c:v>
                </c:pt>
                <c:pt idx="881">
                  <c:v>45723</c:v>
                </c:pt>
                <c:pt idx="882">
                  <c:v>45730</c:v>
                </c:pt>
                <c:pt idx="883">
                  <c:v>45737</c:v>
                </c:pt>
                <c:pt idx="884">
                  <c:v>45744</c:v>
                </c:pt>
                <c:pt idx="885">
                  <c:v>45751</c:v>
                </c:pt>
                <c:pt idx="886">
                  <c:v>45758</c:v>
                </c:pt>
                <c:pt idx="887">
                  <c:v>45769</c:v>
                </c:pt>
                <c:pt idx="888">
                  <c:v>45776</c:v>
                </c:pt>
                <c:pt idx="889">
                  <c:v>45783</c:v>
                </c:pt>
                <c:pt idx="890">
                  <c:v>45790</c:v>
                </c:pt>
                <c:pt idx="891">
                  <c:v>45797</c:v>
                </c:pt>
                <c:pt idx="892">
                  <c:v>45804</c:v>
                </c:pt>
                <c:pt idx="893">
                  <c:v>45811</c:v>
                </c:pt>
                <c:pt idx="894">
                  <c:v>45818</c:v>
                </c:pt>
                <c:pt idx="895">
                  <c:v>45825</c:v>
                </c:pt>
                <c:pt idx="896">
                  <c:v>45832</c:v>
                </c:pt>
                <c:pt idx="897">
                  <c:v>45839</c:v>
                </c:pt>
                <c:pt idx="898">
                  <c:v>45846</c:v>
                </c:pt>
                <c:pt idx="899">
                  <c:v>45853</c:v>
                </c:pt>
                <c:pt idx="900">
                  <c:v>45860</c:v>
                </c:pt>
                <c:pt idx="901">
                  <c:v>45867</c:v>
                </c:pt>
                <c:pt idx="902">
                  <c:v>45874</c:v>
                </c:pt>
                <c:pt idx="903">
                  <c:v>45881</c:v>
                </c:pt>
                <c:pt idx="904">
                  <c:v>45888</c:v>
                </c:pt>
                <c:pt idx="905">
                  <c:v>45895</c:v>
                </c:pt>
                <c:pt idx="906">
                  <c:v>45902</c:v>
                </c:pt>
                <c:pt idx="907">
                  <c:v>45909</c:v>
                </c:pt>
                <c:pt idx="908">
                  <c:v>45916</c:v>
                </c:pt>
                <c:pt idx="909">
                  <c:v>45923</c:v>
                </c:pt>
                <c:pt idx="910">
                  <c:v>45930</c:v>
                </c:pt>
                <c:pt idx="911">
                  <c:v>45937</c:v>
                </c:pt>
                <c:pt idx="912">
                  <c:v>45944</c:v>
                </c:pt>
                <c:pt idx="913">
                  <c:v>45951</c:v>
                </c:pt>
                <c:pt idx="914">
                  <c:v>45958</c:v>
                </c:pt>
                <c:pt idx="915">
                  <c:v>45965</c:v>
                </c:pt>
                <c:pt idx="916">
                  <c:v>45972</c:v>
                </c:pt>
                <c:pt idx="917">
                  <c:v>45979</c:v>
                </c:pt>
                <c:pt idx="918">
                  <c:v>45986</c:v>
                </c:pt>
                <c:pt idx="919">
                  <c:v>45993</c:v>
                </c:pt>
                <c:pt idx="920">
                  <c:v>46000</c:v>
                </c:pt>
                <c:pt idx="921">
                  <c:v>46007</c:v>
                </c:pt>
                <c:pt idx="922">
                  <c:v>46014</c:v>
                </c:pt>
                <c:pt idx="923">
                  <c:v>46021</c:v>
                </c:pt>
                <c:pt idx="924">
                  <c:v>46028</c:v>
                </c:pt>
                <c:pt idx="925">
                  <c:v>46035</c:v>
                </c:pt>
                <c:pt idx="926">
                  <c:v>46042</c:v>
                </c:pt>
                <c:pt idx="927">
                  <c:v>46049</c:v>
                </c:pt>
                <c:pt idx="928">
                  <c:v>46056</c:v>
                </c:pt>
                <c:pt idx="929">
                  <c:v>46063</c:v>
                </c:pt>
                <c:pt idx="930">
                  <c:v>46070</c:v>
                </c:pt>
                <c:pt idx="931">
                  <c:v>46077</c:v>
                </c:pt>
                <c:pt idx="932">
                  <c:v>46084</c:v>
                </c:pt>
                <c:pt idx="933">
                  <c:v>46091</c:v>
                </c:pt>
                <c:pt idx="934">
                  <c:v>46098</c:v>
                </c:pt>
                <c:pt idx="935">
                  <c:v>46105</c:v>
                </c:pt>
                <c:pt idx="936">
                  <c:v>46112</c:v>
                </c:pt>
                <c:pt idx="937">
                  <c:v>46119</c:v>
                </c:pt>
                <c:pt idx="938">
                  <c:v>46126</c:v>
                </c:pt>
                <c:pt idx="939">
                  <c:v>46133</c:v>
                </c:pt>
                <c:pt idx="940">
                  <c:v>46140</c:v>
                </c:pt>
                <c:pt idx="941">
                  <c:v>46147</c:v>
                </c:pt>
                <c:pt idx="942">
                  <c:v>46154</c:v>
                </c:pt>
                <c:pt idx="943">
                  <c:v>46161</c:v>
                </c:pt>
                <c:pt idx="944">
                  <c:v>46168</c:v>
                </c:pt>
                <c:pt idx="945">
                  <c:v>46175</c:v>
                </c:pt>
                <c:pt idx="946">
                  <c:v>46182</c:v>
                </c:pt>
                <c:pt idx="947">
                  <c:v>46189</c:v>
                </c:pt>
                <c:pt idx="948">
                  <c:v>46196</c:v>
                </c:pt>
                <c:pt idx="949">
                  <c:v>46203</c:v>
                </c:pt>
                <c:pt idx="950">
                  <c:v>46210</c:v>
                </c:pt>
                <c:pt idx="951">
                  <c:v>46217</c:v>
                </c:pt>
                <c:pt idx="952">
                  <c:v>46224</c:v>
                </c:pt>
                <c:pt idx="953">
                  <c:v>46231</c:v>
                </c:pt>
                <c:pt idx="954">
                  <c:v>46238</c:v>
                </c:pt>
                <c:pt idx="955">
                  <c:v>46245</c:v>
                </c:pt>
                <c:pt idx="956">
                  <c:v>46252</c:v>
                </c:pt>
                <c:pt idx="957">
                  <c:v>46259</c:v>
                </c:pt>
                <c:pt idx="958">
                  <c:v>46266</c:v>
                </c:pt>
                <c:pt idx="959">
                  <c:v>46273</c:v>
                </c:pt>
                <c:pt idx="960">
                  <c:v>46280</c:v>
                </c:pt>
                <c:pt idx="961">
                  <c:v>46287</c:v>
                </c:pt>
                <c:pt idx="962">
                  <c:v>46294</c:v>
                </c:pt>
                <c:pt idx="963">
                  <c:v>46301</c:v>
                </c:pt>
                <c:pt idx="964">
                  <c:v>46308</c:v>
                </c:pt>
                <c:pt idx="965">
                  <c:v>46315</c:v>
                </c:pt>
                <c:pt idx="966">
                  <c:v>46322</c:v>
                </c:pt>
                <c:pt idx="967">
                  <c:v>46329</c:v>
                </c:pt>
                <c:pt idx="968">
                  <c:v>46336</c:v>
                </c:pt>
                <c:pt idx="969">
                  <c:v>46343</c:v>
                </c:pt>
                <c:pt idx="970">
                  <c:v>46350</c:v>
                </c:pt>
                <c:pt idx="971">
                  <c:v>46357</c:v>
                </c:pt>
                <c:pt idx="972">
                  <c:v>46364</c:v>
                </c:pt>
                <c:pt idx="973">
                  <c:v>46371</c:v>
                </c:pt>
                <c:pt idx="974">
                  <c:v>46378</c:v>
                </c:pt>
                <c:pt idx="975">
                  <c:v>46385</c:v>
                </c:pt>
                <c:pt idx="976">
                  <c:v>46392</c:v>
                </c:pt>
                <c:pt idx="977">
                  <c:v>46399</c:v>
                </c:pt>
                <c:pt idx="978">
                  <c:v>46406</c:v>
                </c:pt>
                <c:pt idx="979">
                  <c:v>46413</c:v>
                </c:pt>
                <c:pt idx="980">
                  <c:v>46420</c:v>
                </c:pt>
                <c:pt idx="981">
                  <c:v>46427</c:v>
                </c:pt>
                <c:pt idx="982">
                  <c:v>46434</c:v>
                </c:pt>
                <c:pt idx="983">
                  <c:v>46441</c:v>
                </c:pt>
                <c:pt idx="984">
                  <c:v>46448</c:v>
                </c:pt>
                <c:pt idx="985">
                  <c:v>46455</c:v>
                </c:pt>
                <c:pt idx="986">
                  <c:v>46462</c:v>
                </c:pt>
                <c:pt idx="987">
                  <c:v>46469</c:v>
                </c:pt>
                <c:pt idx="988">
                  <c:v>46476</c:v>
                </c:pt>
                <c:pt idx="989">
                  <c:v>46483</c:v>
                </c:pt>
                <c:pt idx="990">
                  <c:v>46490</c:v>
                </c:pt>
                <c:pt idx="991">
                  <c:v>46497</c:v>
                </c:pt>
                <c:pt idx="992">
                  <c:v>46504</c:v>
                </c:pt>
                <c:pt idx="993">
                  <c:v>46511</c:v>
                </c:pt>
                <c:pt idx="994">
                  <c:v>46518</c:v>
                </c:pt>
                <c:pt idx="995">
                  <c:v>46525</c:v>
                </c:pt>
                <c:pt idx="996">
                  <c:v>46532</c:v>
                </c:pt>
                <c:pt idx="997">
                  <c:v>46539</c:v>
                </c:pt>
                <c:pt idx="998">
                  <c:v>46546</c:v>
                </c:pt>
                <c:pt idx="999">
                  <c:v>46553</c:v>
                </c:pt>
                <c:pt idx="1000">
                  <c:v>46560</c:v>
                </c:pt>
                <c:pt idx="1001">
                  <c:v>46567</c:v>
                </c:pt>
                <c:pt idx="1002">
                  <c:v>46574</c:v>
                </c:pt>
                <c:pt idx="1003">
                  <c:v>46581</c:v>
                </c:pt>
                <c:pt idx="1004">
                  <c:v>46588</c:v>
                </c:pt>
                <c:pt idx="1005">
                  <c:v>46595</c:v>
                </c:pt>
                <c:pt idx="1006">
                  <c:v>46602</c:v>
                </c:pt>
                <c:pt idx="1007">
                  <c:v>46609</c:v>
                </c:pt>
                <c:pt idx="1008">
                  <c:v>46616</c:v>
                </c:pt>
                <c:pt idx="1009">
                  <c:v>46623</c:v>
                </c:pt>
                <c:pt idx="1010">
                  <c:v>46630</c:v>
                </c:pt>
                <c:pt idx="1011">
                  <c:v>46637</c:v>
                </c:pt>
                <c:pt idx="1012">
                  <c:v>46644</c:v>
                </c:pt>
                <c:pt idx="1013">
                  <c:v>46651</c:v>
                </c:pt>
                <c:pt idx="1014">
                  <c:v>46658</c:v>
                </c:pt>
                <c:pt idx="1015">
                  <c:v>46665</c:v>
                </c:pt>
                <c:pt idx="1016">
                  <c:v>46672</c:v>
                </c:pt>
                <c:pt idx="1017">
                  <c:v>46679</c:v>
                </c:pt>
                <c:pt idx="1018">
                  <c:v>46686</c:v>
                </c:pt>
                <c:pt idx="1019">
                  <c:v>46693</c:v>
                </c:pt>
                <c:pt idx="1020">
                  <c:v>46700</c:v>
                </c:pt>
                <c:pt idx="1021">
                  <c:v>46707</c:v>
                </c:pt>
                <c:pt idx="1022">
                  <c:v>46714</c:v>
                </c:pt>
                <c:pt idx="1023">
                  <c:v>46721</c:v>
                </c:pt>
                <c:pt idx="1024">
                  <c:v>46728</c:v>
                </c:pt>
                <c:pt idx="1025">
                  <c:v>46735</c:v>
                </c:pt>
                <c:pt idx="1026">
                  <c:v>46742</c:v>
                </c:pt>
                <c:pt idx="1027">
                  <c:v>46749</c:v>
                </c:pt>
                <c:pt idx="1028">
                  <c:v>46756</c:v>
                </c:pt>
                <c:pt idx="1029">
                  <c:v>46763</c:v>
                </c:pt>
                <c:pt idx="1030">
                  <c:v>46770</c:v>
                </c:pt>
                <c:pt idx="1031">
                  <c:v>46777</c:v>
                </c:pt>
                <c:pt idx="1032">
                  <c:v>46784</c:v>
                </c:pt>
                <c:pt idx="1033">
                  <c:v>46791</c:v>
                </c:pt>
                <c:pt idx="1034">
                  <c:v>46798</c:v>
                </c:pt>
                <c:pt idx="1035">
                  <c:v>46805</c:v>
                </c:pt>
                <c:pt idx="1036">
                  <c:v>46812</c:v>
                </c:pt>
                <c:pt idx="1037">
                  <c:v>46819</c:v>
                </c:pt>
                <c:pt idx="1038">
                  <c:v>46826</c:v>
                </c:pt>
                <c:pt idx="1039">
                  <c:v>46833</c:v>
                </c:pt>
                <c:pt idx="1040">
                  <c:v>46840</c:v>
                </c:pt>
                <c:pt idx="1041">
                  <c:v>46847</c:v>
                </c:pt>
                <c:pt idx="1042">
                  <c:v>46854</c:v>
                </c:pt>
                <c:pt idx="1043">
                  <c:v>46861</c:v>
                </c:pt>
                <c:pt idx="1044">
                  <c:v>46868</c:v>
                </c:pt>
                <c:pt idx="1045">
                  <c:v>46875</c:v>
                </c:pt>
                <c:pt idx="1046">
                  <c:v>46882</c:v>
                </c:pt>
                <c:pt idx="1047">
                  <c:v>46889</c:v>
                </c:pt>
                <c:pt idx="1048">
                  <c:v>46896</c:v>
                </c:pt>
                <c:pt idx="1049">
                  <c:v>46903</c:v>
                </c:pt>
                <c:pt idx="1050">
                  <c:v>46910</c:v>
                </c:pt>
                <c:pt idx="1051">
                  <c:v>46917</c:v>
                </c:pt>
                <c:pt idx="1052">
                  <c:v>46924</c:v>
                </c:pt>
                <c:pt idx="1053">
                  <c:v>46931</c:v>
                </c:pt>
                <c:pt idx="1054">
                  <c:v>46938</c:v>
                </c:pt>
                <c:pt idx="1055">
                  <c:v>46945</c:v>
                </c:pt>
                <c:pt idx="1056">
                  <c:v>46952</c:v>
                </c:pt>
                <c:pt idx="1057">
                  <c:v>46959</c:v>
                </c:pt>
                <c:pt idx="1058">
                  <c:v>46966</c:v>
                </c:pt>
                <c:pt idx="1059">
                  <c:v>46973</c:v>
                </c:pt>
                <c:pt idx="1060">
                  <c:v>46980</c:v>
                </c:pt>
                <c:pt idx="1061">
                  <c:v>46987</c:v>
                </c:pt>
                <c:pt idx="1062">
                  <c:v>46994</c:v>
                </c:pt>
                <c:pt idx="1063">
                  <c:v>47001</c:v>
                </c:pt>
                <c:pt idx="1064">
                  <c:v>47008</c:v>
                </c:pt>
                <c:pt idx="1065">
                  <c:v>47015</c:v>
                </c:pt>
                <c:pt idx="1066">
                  <c:v>47022</c:v>
                </c:pt>
                <c:pt idx="1067">
                  <c:v>47029</c:v>
                </c:pt>
                <c:pt idx="1068">
                  <c:v>47036</c:v>
                </c:pt>
                <c:pt idx="1069">
                  <c:v>47043</c:v>
                </c:pt>
                <c:pt idx="1070">
                  <c:v>47050</c:v>
                </c:pt>
                <c:pt idx="1071">
                  <c:v>47057</c:v>
                </c:pt>
                <c:pt idx="1072">
                  <c:v>47064</c:v>
                </c:pt>
                <c:pt idx="1073">
                  <c:v>47071</c:v>
                </c:pt>
                <c:pt idx="1074">
                  <c:v>47078</c:v>
                </c:pt>
                <c:pt idx="1075">
                  <c:v>47085</c:v>
                </c:pt>
                <c:pt idx="1076">
                  <c:v>47092</c:v>
                </c:pt>
                <c:pt idx="1077">
                  <c:v>47099</c:v>
                </c:pt>
                <c:pt idx="1078">
                  <c:v>47106</c:v>
                </c:pt>
                <c:pt idx="1079">
                  <c:v>47114</c:v>
                </c:pt>
                <c:pt idx="1080">
                  <c:v>47121</c:v>
                </c:pt>
                <c:pt idx="1081">
                  <c:v>47128</c:v>
                </c:pt>
                <c:pt idx="1082">
                  <c:v>47135</c:v>
                </c:pt>
                <c:pt idx="1083">
                  <c:v>47142</c:v>
                </c:pt>
                <c:pt idx="1084">
                  <c:v>47149</c:v>
                </c:pt>
                <c:pt idx="1085">
                  <c:v>47156</c:v>
                </c:pt>
                <c:pt idx="1086">
                  <c:v>47163</c:v>
                </c:pt>
                <c:pt idx="1087">
                  <c:v>47170</c:v>
                </c:pt>
                <c:pt idx="1088">
                  <c:v>47177</c:v>
                </c:pt>
                <c:pt idx="1089">
                  <c:v>47184</c:v>
                </c:pt>
                <c:pt idx="1090">
                  <c:v>47191</c:v>
                </c:pt>
                <c:pt idx="1091">
                  <c:v>47198</c:v>
                </c:pt>
                <c:pt idx="1092">
                  <c:v>47205</c:v>
                </c:pt>
                <c:pt idx="1093">
                  <c:v>47212</c:v>
                </c:pt>
                <c:pt idx="1094">
                  <c:v>47219</c:v>
                </c:pt>
                <c:pt idx="1095">
                  <c:v>47226</c:v>
                </c:pt>
                <c:pt idx="1096">
                  <c:v>47233</c:v>
                </c:pt>
                <c:pt idx="1097">
                  <c:v>47240</c:v>
                </c:pt>
                <c:pt idx="1098">
                  <c:v>47247</c:v>
                </c:pt>
                <c:pt idx="1099">
                  <c:v>47254</c:v>
                </c:pt>
                <c:pt idx="1100">
                  <c:v>47261</c:v>
                </c:pt>
                <c:pt idx="1101">
                  <c:v>47268</c:v>
                </c:pt>
                <c:pt idx="1102">
                  <c:v>47275</c:v>
                </c:pt>
                <c:pt idx="1103">
                  <c:v>47282</c:v>
                </c:pt>
                <c:pt idx="1104">
                  <c:v>47289</c:v>
                </c:pt>
                <c:pt idx="1105">
                  <c:v>47296</c:v>
                </c:pt>
                <c:pt idx="1106">
                  <c:v>47303</c:v>
                </c:pt>
                <c:pt idx="1107">
                  <c:v>47310</c:v>
                </c:pt>
                <c:pt idx="1108">
                  <c:v>47317</c:v>
                </c:pt>
                <c:pt idx="1109">
                  <c:v>47324</c:v>
                </c:pt>
                <c:pt idx="1110">
                  <c:v>47331</c:v>
                </c:pt>
                <c:pt idx="1111">
                  <c:v>47338</c:v>
                </c:pt>
                <c:pt idx="1112">
                  <c:v>47345</c:v>
                </c:pt>
                <c:pt idx="1113">
                  <c:v>47352</c:v>
                </c:pt>
                <c:pt idx="1114">
                  <c:v>47359</c:v>
                </c:pt>
                <c:pt idx="1115">
                  <c:v>47366</c:v>
                </c:pt>
                <c:pt idx="1116">
                  <c:v>47373</c:v>
                </c:pt>
                <c:pt idx="1117">
                  <c:v>47380</c:v>
                </c:pt>
                <c:pt idx="1118">
                  <c:v>47387</c:v>
                </c:pt>
                <c:pt idx="1119">
                  <c:v>47394</c:v>
                </c:pt>
                <c:pt idx="1120">
                  <c:v>47401</c:v>
                </c:pt>
                <c:pt idx="1121">
                  <c:v>47408</c:v>
                </c:pt>
                <c:pt idx="1122">
                  <c:v>47415</c:v>
                </c:pt>
                <c:pt idx="1123">
                  <c:v>47422</c:v>
                </c:pt>
                <c:pt idx="1124">
                  <c:v>47429</c:v>
                </c:pt>
                <c:pt idx="1125">
                  <c:v>47436</c:v>
                </c:pt>
                <c:pt idx="1126">
                  <c:v>47443</c:v>
                </c:pt>
                <c:pt idx="1127">
                  <c:v>47450</c:v>
                </c:pt>
                <c:pt idx="1128">
                  <c:v>47457</c:v>
                </c:pt>
                <c:pt idx="1129">
                  <c:v>47464</c:v>
                </c:pt>
                <c:pt idx="1130">
                  <c:v>47471</c:v>
                </c:pt>
                <c:pt idx="1131">
                  <c:v>47479</c:v>
                </c:pt>
                <c:pt idx="1132">
                  <c:v>47486</c:v>
                </c:pt>
                <c:pt idx="1133">
                  <c:v>47493</c:v>
                </c:pt>
                <c:pt idx="1134">
                  <c:v>47500</c:v>
                </c:pt>
                <c:pt idx="1135">
                  <c:v>47507</c:v>
                </c:pt>
                <c:pt idx="1136">
                  <c:v>47514</c:v>
                </c:pt>
                <c:pt idx="1137">
                  <c:v>47521</c:v>
                </c:pt>
                <c:pt idx="1138">
                  <c:v>47528</c:v>
                </c:pt>
                <c:pt idx="1139">
                  <c:v>47535</c:v>
                </c:pt>
                <c:pt idx="1140">
                  <c:v>47542</c:v>
                </c:pt>
                <c:pt idx="1141">
                  <c:v>47549</c:v>
                </c:pt>
                <c:pt idx="1142">
                  <c:v>47556</c:v>
                </c:pt>
                <c:pt idx="1143">
                  <c:v>47563</c:v>
                </c:pt>
                <c:pt idx="1144">
                  <c:v>47570</c:v>
                </c:pt>
                <c:pt idx="1145">
                  <c:v>47577</c:v>
                </c:pt>
                <c:pt idx="1146">
                  <c:v>47584</c:v>
                </c:pt>
                <c:pt idx="1147">
                  <c:v>47591</c:v>
                </c:pt>
                <c:pt idx="1148">
                  <c:v>47598</c:v>
                </c:pt>
                <c:pt idx="1149">
                  <c:v>47605</c:v>
                </c:pt>
                <c:pt idx="1150">
                  <c:v>47612</c:v>
                </c:pt>
                <c:pt idx="1151">
                  <c:v>47619</c:v>
                </c:pt>
                <c:pt idx="1152">
                  <c:v>47626</c:v>
                </c:pt>
                <c:pt idx="1153">
                  <c:v>47633</c:v>
                </c:pt>
                <c:pt idx="1154">
                  <c:v>47640</c:v>
                </c:pt>
                <c:pt idx="1155">
                  <c:v>47647</c:v>
                </c:pt>
                <c:pt idx="1156">
                  <c:v>47654</c:v>
                </c:pt>
                <c:pt idx="1157">
                  <c:v>47661</c:v>
                </c:pt>
                <c:pt idx="1158">
                  <c:v>47668</c:v>
                </c:pt>
                <c:pt idx="1159">
                  <c:v>47675</c:v>
                </c:pt>
                <c:pt idx="1160">
                  <c:v>47682</c:v>
                </c:pt>
                <c:pt idx="1161">
                  <c:v>47689</c:v>
                </c:pt>
                <c:pt idx="1162">
                  <c:v>47696</c:v>
                </c:pt>
                <c:pt idx="1163">
                  <c:v>47703</c:v>
                </c:pt>
                <c:pt idx="1164">
                  <c:v>47710</c:v>
                </c:pt>
                <c:pt idx="1165">
                  <c:v>47717</c:v>
                </c:pt>
                <c:pt idx="1166">
                  <c:v>47724</c:v>
                </c:pt>
                <c:pt idx="1167">
                  <c:v>47731</c:v>
                </c:pt>
                <c:pt idx="1168">
                  <c:v>47738</c:v>
                </c:pt>
                <c:pt idx="1169">
                  <c:v>47745</c:v>
                </c:pt>
                <c:pt idx="1170">
                  <c:v>47752</c:v>
                </c:pt>
                <c:pt idx="1171">
                  <c:v>47759</c:v>
                </c:pt>
                <c:pt idx="1172">
                  <c:v>47766</c:v>
                </c:pt>
                <c:pt idx="1173">
                  <c:v>47773</c:v>
                </c:pt>
                <c:pt idx="1174">
                  <c:v>47780</c:v>
                </c:pt>
                <c:pt idx="1175">
                  <c:v>47787</c:v>
                </c:pt>
                <c:pt idx="1176">
                  <c:v>47794</c:v>
                </c:pt>
                <c:pt idx="1177">
                  <c:v>47801</c:v>
                </c:pt>
                <c:pt idx="1178">
                  <c:v>47808</c:v>
                </c:pt>
                <c:pt idx="1179">
                  <c:v>47815</c:v>
                </c:pt>
                <c:pt idx="1180">
                  <c:v>47822</c:v>
                </c:pt>
                <c:pt idx="1181">
                  <c:v>47829</c:v>
                </c:pt>
                <c:pt idx="1182">
                  <c:v>47836</c:v>
                </c:pt>
                <c:pt idx="1183">
                  <c:v>47844</c:v>
                </c:pt>
                <c:pt idx="1184">
                  <c:v>47851</c:v>
                </c:pt>
                <c:pt idx="1185">
                  <c:v>47858</c:v>
                </c:pt>
                <c:pt idx="1186">
                  <c:v>47865</c:v>
                </c:pt>
                <c:pt idx="1187">
                  <c:v>47872</c:v>
                </c:pt>
                <c:pt idx="1188">
                  <c:v>47879</c:v>
                </c:pt>
                <c:pt idx="1189">
                  <c:v>47886</c:v>
                </c:pt>
                <c:pt idx="1190">
                  <c:v>47893</c:v>
                </c:pt>
                <c:pt idx="1191">
                  <c:v>47900</c:v>
                </c:pt>
                <c:pt idx="1192">
                  <c:v>47907</c:v>
                </c:pt>
                <c:pt idx="1193">
                  <c:v>47914</c:v>
                </c:pt>
                <c:pt idx="1194">
                  <c:v>47921</c:v>
                </c:pt>
                <c:pt idx="1195">
                  <c:v>47928</c:v>
                </c:pt>
                <c:pt idx="1196">
                  <c:v>47935</c:v>
                </c:pt>
                <c:pt idx="1197">
                  <c:v>47942</c:v>
                </c:pt>
                <c:pt idx="1198">
                  <c:v>47953</c:v>
                </c:pt>
                <c:pt idx="1199">
                  <c:v>47960</c:v>
                </c:pt>
                <c:pt idx="1200">
                  <c:v>47967</c:v>
                </c:pt>
                <c:pt idx="1201">
                  <c:v>47974</c:v>
                </c:pt>
                <c:pt idx="1202">
                  <c:v>47981</c:v>
                </c:pt>
                <c:pt idx="1203">
                  <c:v>47988</c:v>
                </c:pt>
                <c:pt idx="1204">
                  <c:v>47995</c:v>
                </c:pt>
                <c:pt idx="1205">
                  <c:v>48002</c:v>
                </c:pt>
                <c:pt idx="1206">
                  <c:v>48009</c:v>
                </c:pt>
                <c:pt idx="1207">
                  <c:v>48016</c:v>
                </c:pt>
                <c:pt idx="1208">
                  <c:v>48023</c:v>
                </c:pt>
                <c:pt idx="1209">
                  <c:v>48030</c:v>
                </c:pt>
                <c:pt idx="1210">
                  <c:v>48037</c:v>
                </c:pt>
                <c:pt idx="1211">
                  <c:v>48044</c:v>
                </c:pt>
                <c:pt idx="1212">
                  <c:v>48051</c:v>
                </c:pt>
                <c:pt idx="1213">
                  <c:v>48058</c:v>
                </c:pt>
                <c:pt idx="1214">
                  <c:v>48065</c:v>
                </c:pt>
                <c:pt idx="1215">
                  <c:v>48072</c:v>
                </c:pt>
                <c:pt idx="1216">
                  <c:v>48079</c:v>
                </c:pt>
                <c:pt idx="1217">
                  <c:v>48086</c:v>
                </c:pt>
                <c:pt idx="1218">
                  <c:v>48093</c:v>
                </c:pt>
                <c:pt idx="1219">
                  <c:v>48100</c:v>
                </c:pt>
                <c:pt idx="1220">
                  <c:v>48107</c:v>
                </c:pt>
                <c:pt idx="1221">
                  <c:v>48114</c:v>
                </c:pt>
                <c:pt idx="1222">
                  <c:v>48121</c:v>
                </c:pt>
                <c:pt idx="1223">
                  <c:v>48128</c:v>
                </c:pt>
                <c:pt idx="1224">
                  <c:v>48135</c:v>
                </c:pt>
                <c:pt idx="1225">
                  <c:v>48142</c:v>
                </c:pt>
                <c:pt idx="1226">
                  <c:v>48149</c:v>
                </c:pt>
                <c:pt idx="1227">
                  <c:v>48156</c:v>
                </c:pt>
                <c:pt idx="1228">
                  <c:v>48163</c:v>
                </c:pt>
                <c:pt idx="1229">
                  <c:v>48170</c:v>
                </c:pt>
                <c:pt idx="1230">
                  <c:v>48177</c:v>
                </c:pt>
                <c:pt idx="1231">
                  <c:v>48184</c:v>
                </c:pt>
                <c:pt idx="1232">
                  <c:v>48191</c:v>
                </c:pt>
                <c:pt idx="1233">
                  <c:v>48198</c:v>
                </c:pt>
                <c:pt idx="1234">
                  <c:v>48205</c:v>
                </c:pt>
                <c:pt idx="1235">
                  <c:v>48212</c:v>
                </c:pt>
                <c:pt idx="1236">
                  <c:v>48219</c:v>
                </c:pt>
                <c:pt idx="1237">
                  <c:v>48226</c:v>
                </c:pt>
                <c:pt idx="1238">
                  <c:v>48233</c:v>
                </c:pt>
                <c:pt idx="1239">
                  <c:v>48240</c:v>
                </c:pt>
                <c:pt idx="1240">
                  <c:v>48247</c:v>
                </c:pt>
                <c:pt idx="1241">
                  <c:v>48254</c:v>
                </c:pt>
                <c:pt idx="1242">
                  <c:v>48261</c:v>
                </c:pt>
                <c:pt idx="1243">
                  <c:v>48268</c:v>
                </c:pt>
                <c:pt idx="1244">
                  <c:v>48275</c:v>
                </c:pt>
                <c:pt idx="1245">
                  <c:v>48282</c:v>
                </c:pt>
                <c:pt idx="1246">
                  <c:v>48289</c:v>
                </c:pt>
                <c:pt idx="1247">
                  <c:v>48296</c:v>
                </c:pt>
                <c:pt idx="1248">
                  <c:v>48303</c:v>
                </c:pt>
                <c:pt idx="1249">
                  <c:v>48310</c:v>
                </c:pt>
                <c:pt idx="1250">
                  <c:v>48317</c:v>
                </c:pt>
                <c:pt idx="1251">
                  <c:v>48324</c:v>
                </c:pt>
                <c:pt idx="1252">
                  <c:v>48331</c:v>
                </c:pt>
                <c:pt idx="1253">
                  <c:v>48338</c:v>
                </c:pt>
                <c:pt idx="1254">
                  <c:v>48345</c:v>
                </c:pt>
                <c:pt idx="1255">
                  <c:v>48352</c:v>
                </c:pt>
                <c:pt idx="1256">
                  <c:v>48359</c:v>
                </c:pt>
                <c:pt idx="1257">
                  <c:v>48366</c:v>
                </c:pt>
                <c:pt idx="1258">
                  <c:v>48373</c:v>
                </c:pt>
                <c:pt idx="1259">
                  <c:v>48380</c:v>
                </c:pt>
                <c:pt idx="1260">
                  <c:v>48387</c:v>
                </c:pt>
                <c:pt idx="1261">
                  <c:v>48394</c:v>
                </c:pt>
                <c:pt idx="1262">
                  <c:v>48401</c:v>
                </c:pt>
                <c:pt idx="1263">
                  <c:v>48408</c:v>
                </c:pt>
                <c:pt idx="1264">
                  <c:v>48415</c:v>
                </c:pt>
                <c:pt idx="1265">
                  <c:v>48422</c:v>
                </c:pt>
                <c:pt idx="1266">
                  <c:v>48429</c:v>
                </c:pt>
                <c:pt idx="1267">
                  <c:v>48436</c:v>
                </c:pt>
                <c:pt idx="1268">
                  <c:v>48443</c:v>
                </c:pt>
                <c:pt idx="1269">
                  <c:v>48450</c:v>
                </c:pt>
                <c:pt idx="1270">
                  <c:v>48457</c:v>
                </c:pt>
                <c:pt idx="1271">
                  <c:v>48464</c:v>
                </c:pt>
                <c:pt idx="1272">
                  <c:v>48471</c:v>
                </c:pt>
                <c:pt idx="1273">
                  <c:v>48478</c:v>
                </c:pt>
                <c:pt idx="1274">
                  <c:v>48485</c:v>
                </c:pt>
                <c:pt idx="1275">
                  <c:v>48492</c:v>
                </c:pt>
                <c:pt idx="1276">
                  <c:v>48499</c:v>
                </c:pt>
                <c:pt idx="1277">
                  <c:v>48506</c:v>
                </c:pt>
                <c:pt idx="1278">
                  <c:v>48513</c:v>
                </c:pt>
                <c:pt idx="1279">
                  <c:v>48520</c:v>
                </c:pt>
                <c:pt idx="1280">
                  <c:v>48527</c:v>
                </c:pt>
                <c:pt idx="1281">
                  <c:v>48534</c:v>
                </c:pt>
                <c:pt idx="1282">
                  <c:v>48541</c:v>
                </c:pt>
                <c:pt idx="1283">
                  <c:v>48548</c:v>
                </c:pt>
                <c:pt idx="1284">
                  <c:v>48555</c:v>
                </c:pt>
                <c:pt idx="1285">
                  <c:v>48562</c:v>
                </c:pt>
                <c:pt idx="1286">
                  <c:v>48569</c:v>
                </c:pt>
                <c:pt idx="1287">
                  <c:v>48576</c:v>
                </c:pt>
                <c:pt idx="1288">
                  <c:v>48583</c:v>
                </c:pt>
                <c:pt idx="1289">
                  <c:v>48590</c:v>
                </c:pt>
                <c:pt idx="1290">
                  <c:v>48597</c:v>
                </c:pt>
                <c:pt idx="1291">
                  <c:v>48604</c:v>
                </c:pt>
                <c:pt idx="1292">
                  <c:v>48611</c:v>
                </c:pt>
                <c:pt idx="1293">
                  <c:v>48618</c:v>
                </c:pt>
                <c:pt idx="1294">
                  <c:v>48625</c:v>
                </c:pt>
                <c:pt idx="1295">
                  <c:v>48632</c:v>
                </c:pt>
                <c:pt idx="1296">
                  <c:v>48639</c:v>
                </c:pt>
                <c:pt idx="1297">
                  <c:v>48646</c:v>
                </c:pt>
                <c:pt idx="1298">
                  <c:v>48653</c:v>
                </c:pt>
                <c:pt idx="1299">
                  <c:v>48660</c:v>
                </c:pt>
                <c:pt idx="1300">
                  <c:v>48667</c:v>
                </c:pt>
                <c:pt idx="1301">
                  <c:v>48674</c:v>
                </c:pt>
                <c:pt idx="1302">
                  <c:v>48681</c:v>
                </c:pt>
                <c:pt idx="1303">
                  <c:v>48688</c:v>
                </c:pt>
                <c:pt idx="1304">
                  <c:v>48695</c:v>
                </c:pt>
                <c:pt idx="1305">
                  <c:v>48702</c:v>
                </c:pt>
                <c:pt idx="1306">
                  <c:v>48709</c:v>
                </c:pt>
                <c:pt idx="1307">
                  <c:v>48716</c:v>
                </c:pt>
                <c:pt idx="1308">
                  <c:v>48723</c:v>
                </c:pt>
                <c:pt idx="1309">
                  <c:v>48730</c:v>
                </c:pt>
                <c:pt idx="1310">
                  <c:v>48737</c:v>
                </c:pt>
                <c:pt idx="1311">
                  <c:v>48744</c:v>
                </c:pt>
                <c:pt idx="1312">
                  <c:v>48751</c:v>
                </c:pt>
                <c:pt idx="1313">
                  <c:v>48758</c:v>
                </c:pt>
                <c:pt idx="1314">
                  <c:v>48765</c:v>
                </c:pt>
                <c:pt idx="1315">
                  <c:v>48772</c:v>
                </c:pt>
                <c:pt idx="1316">
                  <c:v>48779</c:v>
                </c:pt>
                <c:pt idx="1317">
                  <c:v>48786</c:v>
                </c:pt>
                <c:pt idx="1318">
                  <c:v>48793</c:v>
                </c:pt>
                <c:pt idx="1319">
                  <c:v>48800</c:v>
                </c:pt>
                <c:pt idx="1320">
                  <c:v>48807</c:v>
                </c:pt>
                <c:pt idx="1321">
                  <c:v>48814</c:v>
                </c:pt>
                <c:pt idx="1322">
                  <c:v>48821</c:v>
                </c:pt>
                <c:pt idx="1323">
                  <c:v>48828</c:v>
                </c:pt>
                <c:pt idx="1324">
                  <c:v>48835</c:v>
                </c:pt>
                <c:pt idx="1325">
                  <c:v>48842</c:v>
                </c:pt>
                <c:pt idx="1326">
                  <c:v>48849</c:v>
                </c:pt>
                <c:pt idx="1327">
                  <c:v>48856</c:v>
                </c:pt>
                <c:pt idx="1328">
                  <c:v>48863</c:v>
                </c:pt>
                <c:pt idx="1329">
                  <c:v>48870</c:v>
                </c:pt>
                <c:pt idx="1330">
                  <c:v>48877</c:v>
                </c:pt>
                <c:pt idx="1331">
                  <c:v>48884</c:v>
                </c:pt>
                <c:pt idx="1332">
                  <c:v>48891</c:v>
                </c:pt>
                <c:pt idx="1333">
                  <c:v>48898</c:v>
                </c:pt>
                <c:pt idx="1334">
                  <c:v>48905</c:v>
                </c:pt>
                <c:pt idx="1335">
                  <c:v>48912</c:v>
                </c:pt>
                <c:pt idx="1336">
                  <c:v>48919</c:v>
                </c:pt>
                <c:pt idx="1337">
                  <c:v>48926</c:v>
                </c:pt>
                <c:pt idx="1338">
                  <c:v>48933</c:v>
                </c:pt>
                <c:pt idx="1339">
                  <c:v>48940</c:v>
                </c:pt>
                <c:pt idx="1340">
                  <c:v>48947</c:v>
                </c:pt>
                <c:pt idx="1341">
                  <c:v>48954</c:v>
                </c:pt>
                <c:pt idx="1342">
                  <c:v>48961</c:v>
                </c:pt>
                <c:pt idx="1343">
                  <c:v>48968</c:v>
                </c:pt>
                <c:pt idx="1344">
                  <c:v>48975</c:v>
                </c:pt>
                <c:pt idx="1345">
                  <c:v>48982</c:v>
                </c:pt>
                <c:pt idx="1346">
                  <c:v>48989</c:v>
                </c:pt>
                <c:pt idx="1347">
                  <c:v>48996</c:v>
                </c:pt>
                <c:pt idx="1348">
                  <c:v>49003</c:v>
                </c:pt>
                <c:pt idx="1349">
                  <c:v>49010</c:v>
                </c:pt>
                <c:pt idx="1350">
                  <c:v>49017</c:v>
                </c:pt>
                <c:pt idx="1351">
                  <c:v>49024</c:v>
                </c:pt>
                <c:pt idx="1352">
                  <c:v>49031</c:v>
                </c:pt>
                <c:pt idx="1353">
                  <c:v>49038</c:v>
                </c:pt>
                <c:pt idx="1354">
                  <c:v>49045</c:v>
                </c:pt>
                <c:pt idx="1355">
                  <c:v>49052</c:v>
                </c:pt>
                <c:pt idx="1356">
                  <c:v>49059</c:v>
                </c:pt>
                <c:pt idx="1357">
                  <c:v>49066</c:v>
                </c:pt>
                <c:pt idx="1358">
                  <c:v>49073</c:v>
                </c:pt>
                <c:pt idx="1359">
                  <c:v>49080</c:v>
                </c:pt>
                <c:pt idx="1360">
                  <c:v>49087</c:v>
                </c:pt>
                <c:pt idx="1361">
                  <c:v>49094</c:v>
                </c:pt>
                <c:pt idx="1362">
                  <c:v>49101</c:v>
                </c:pt>
                <c:pt idx="1363">
                  <c:v>49108</c:v>
                </c:pt>
                <c:pt idx="1364">
                  <c:v>49115</c:v>
                </c:pt>
                <c:pt idx="1365">
                  <c:v>49122</c:v>
                </c:pt>
                <c:pt idx="1366">
                  <c:v>49129</c:v>
                </c:pt>
                <c:pt idx="1367">
                  <c:v>49136</c:v>
                </c:pt>
                <c:pt idx="1368">
                  <c:v>49143</c:v>
                </c:pt>
                <c:pt idx="1369">
                  <c:v>49150</c:v>
                </c:pt>
                <c:pt idx="1370">
                  <c:v>49157</c:v>
                </c:pt>
                <c:pt idx="1371">
                  <c:v>49164</c:v>
                </c:pt>
                <c:pt idx="1372">
                  <c:v>49171</c:v>
                </c:pt>
                <c:pt idx="1373">
                  <c:v>49178</c:v>
                </c:pt>
                <c:pt idx="1374">
                  <c:v>49185</c:v>
                </c:pt>
                <c:pt idx="1375">
                  <c:v>49192</c:v>
                </c:pt>
                <c:pt idx="1376">
                  <c:v>49199</c:v>
                </c:pt>
                <c:pt idx="1377">
                  <c:v>49206</c:v>
                </c:pt>
                <c:pt idx="1378">
                  <c:v>49213</c:v>
                </c:pt>
                <c:pt idx="1379">
                  <c:v>49220</c:v>
                </c:pt>
                <c:pt idx="1380">
                  <c:v>49227</c:v>
                </c:pt>
                <c:pt idx="1381">
                  <c:v>49234</c:v>
                </c:pt>
                <c:pt idx="1382">
                  <c:v>49241</c:v>
                </c:pt>
                <c:pt idx="1383">
                  <c:v>49248</c:v>
                </c:pt>
                <c:pt idx="1384">
                  <c:v>49255</c:v>
                </c:pt>
                <c:pt idx="1385">
                  <c:v>49262</c:v>
                </c:pt>
                <c:pt idx="1386">
                  <c:v>49269</c:v>
                </c:pt>
                <c:pt idx="1387">
                  <c:v>49276</c:v>
                </c:pt>
                <c:pt idx="1388">
                  <c:v>49283</c:v>
                </c:pt>
                <c:pt idx="1389">
                  <c:v>49290</c:v>
                </c:pt>
                <c:pt idx="1390">
                  <c:v>49297</c:v>
                </c:pt>
                <c:pt idx="1391">
                  <c:v>49305</c:v>
                </c:pt>
                <c:pt idx="1392">
                  <c:v>49312</c:v>
                </c:pt>
                <c:pt idx="1393">
                  <c:v>49319</c:v>
                </c:pt>
                <c:pt idx="1394">
                  <c:v>49326</c:v>
                </c:pt>
                <c:pt idx="1395">
                  <c:v>49333</c:v>
                </c:pt>
                <c:pt idx="1396">
                  <c:v>49340</c:v>
                </c:pt>
                <c:pt idx="1397">
                  <c:v>49347</c:v>
                </c:pt>
                <c:pt idx="1398">
                  <c:v>49354</c:v>
                </c:pt>
                <c:pt idx="1399">
                  <c:v>49361</c:v>
                </c:pt>
                <c:pt idx="1400">
                  <c:v>49368</c:v>
                </c:pt>
                <c:pt idx="1401">
                  <c:v>49375</c:v>
                </c:pt>
                <c:pt idx="1402">
                  <c:v>49382</c:v>
                </c:pt>
                <c:pt idx="1403">
                  <c:v>49389</c:v>
                </c:pt>
                <c:pt idx="1404">
                  <c:v>49396</c:v>
                </c:pt>
                <c:pt idx="1405">
                  <c:v>49403</c:v>
                </c:pt>
                <c:pt idx="1406">
                  <c:v>49410</c:v>
                </c:pt>
                <c:pt idx="1407">
                  <c:v>49417</c:v>
                </c:pt>
                <c:pt idx="1408">
                  <c:v>49424</c:v>
                </c:pt>
                <c:pt idx="1409">
                  <c:v>49431</c:v>
                </c:pt>
                <c:pt idx="1410">
                  <c:v>49438</c:v>
                </c:pt>
                <c:pt idx="1411">
                  <c:v>49445</c:v>
                </c:pt>
                <c:pt idx="1412">
                  <c:v>49452</c:v>
                </c:pt>
                <c:pt idx="1413">
                  <c:v>49459</c:v>
                </c:pt>
                <c:pt idx="1414">
                  <c:v>49466</c:v>
                </c:pt>
                <c:pt idx="1415">
                  <c:v>49473</c:v>
                </c:pt>
                <c:pt idx="1416">
                  <c:v>49480</c:v>
                </c:pt>
                <c:pt idx="1417">
                  <c:v>49487</c:v>
                </c:pt>
                <c:pt idx="1418">
                  <c:v>49494</c:v>
                </c:pt>
                <c:pt idx="1419">
                  <c:v>49501</c:v>
                </c:pt>
                <c:pt idx="1420">
                  <c:v>49508</c:v>
                </c:pt>
                <c:pt idx="1421">
                  <c:v>49515</c:v>
                </c:pt>
                <c:pt idx="1422">
                  <c:v>49522</c:v>
                </c:pt>
                <c:pt idx="1423">
                  <c:v>49529</c:v>
                </c:pt>
                <c:pt idx="1424">
                  <c:v>49536</c:v>
                </c:pt>
                <c:pt idx="1425">
                  <c:v>49543</c:v>
                </c:pt>
                <c:pt idx="1426">
                  <c:v>49550</c:v>
                </c:pt>
                <c:pt idx="1427">
                  <c:v>49557</c:v>
                </c:pt>
                <c:pt idx="1428">
                  <c:v>49564</c:v>
                </c:pt>
                <c:pt idx="1429">
                  <c:v>49571</c:v>
                </c:pt>
                <c:pt idx="1430">
                  <c:v>49578</c:v>
                </c:pt>
                <c:pt idx="1431">
                  <c:v>49585</c:v>
                </c:pt>
                <c:pt idx="1432">
                  <c:v>49592</c:v>
                </c:pt>
                <c:pt idx="1433">
                  <c:v>49599</c:v>
                </c:pt>
                <c:pt idx="1434">
                  <c:v>49606</c:v>
                </c:pt>
                <c:pt idx="1435">
                  <c:v>49613</c:v>
                </c:pt>
                <c:pt idx="1436">
                  <c:v>49620</c:v>
                </c:pt>
                <c:pt idx="1437">
                  <c:v>49627</c:v>
                </c:pt>
                <c:pt idx="1438">
                  <c:v>49634</c:v>
                </c:pt>
                <c:pt idx="1439">
                  <c:v>49641</c:v>
                </c:pt>
                <c:pt idx="1440">
                  <c:v>49648</c:v>
                </c:pt>
                <c:pt idx="1441">
                  <c:v>49655</c:v>
                </c:pt>
                <c:pt idx="1442">
                  <c:v>49662</c:v>
                </c:pt>
                <c:pt idx="1443">
                  <c:v>49670</c:v>
                </c:pt>
                <c:pt idx="1444">
                  <c:v>49677</c:v>
                </c:pt>
                <c:pt idx="1445">
                  <c:v>49684</c:v>
                </c:pt>
                <c:pt idx="1446">
                  <c:v>49691</c:v>
                </c:pt>
                <c:pt idx="1447">
                  <c:v>49698</c:v>
                </c:pt>
                <c:pt idx="1448">
                  <c:v>49705</c:v>
                </c:pt>
                <c:pt idx="1449">
                  <c:v>49712</c:v>
                </c:pt>
                <c:pt idx="1450">
                  <c:v>49719</c:v>
                </c:pt>
                <c:pt idx="1451">
                  <c:v>49726</c:v>
                </c:pt>
                <c:pt idx="1452">
                  <c:v>49733</c:v>
                </c:pt>
                <c:pt idx="1453">
                  <c:v>49740</c:v>
                </c:pt>
                <c:pt idx="1454">
                  <c:v>49747</c:v>
                </c:pt>
                <c:pt idx="1455">
                  <c:v>49754</c:v>
                </c:pt>
                <c:pt idx="1456">
                  <c:v>49761</c:v>
                </c:pt>
                <c:pt idx="1457">
                  <c:v>49768</c:v>
                </c:pt>
                <c:pt idx="1458">
                  <c:v>49775</c:v>
                </c:pt>
                <c:pt idx="1459">
                  <c:v>49782</c:v>
                </c:pt>
                <c:pt idx="1460">
                  <c:v>49789</c:v>
                </c:pt>
                <c:pt idx="1461">
                  <c:v>49797</c:v>
                </c:pt>
                <c:pt idx="1462">
                  <c:v>49804</c:v>
                </c:pt>
                <c:pt idx="1463">
                  <c:v>49811</c:v>
                </c:pt>
                <c:pt idx="1464">
                  <c:v>49818</c:v>
                </c:pt>
                <c:pt idx="1465">
                  <c:v>49825</c:v>
                </c:pt>
                <c:pt idx="1466">
                  <c:v>49832</c:v>
                </c:pt>
                <c:pt idx="1467">
                  <c:v>49839</c:v>
                </c:pt>
                <c:pt idx="1468">
                  <c:v>49846</c:v>
                </c:pt>
                <c:pt idx="1469">
                  <c:v>49853</c:v>
                </c:pt>
                <c:pt idx="1470">
                  <c:v>49860</c:v>
                </c:pt>
                <c:pt idx="1471">
                  <c:v>49867</c:v>
                </c:pt>
                <c:pt idx="1472">
                  <c:v>49874</c:v>
                </c:pt>
                <c:pt idx="1473">
                  <c:v>49881</c:v>
                </c:pt>
                <c:pt idx="1474">
                  <c:v>49888</c:v>
                </c:pt>
                <c:pt idx="1475">
                  <c:v>49895</c:v>
                </c:pt>
                <c:pt idx="1476">
                  <c:v>49902</c:v>
                </c:pt>
                <c:pt idx="1477">
                  <c:v>49909</c:v>
                </c:pt>
                <c:pt idx="1478">
                  <c:v>49916</c:v>
                </c:pt>
                <c:pt idx="1479">
                  <c:v>49923</c:v>
                </c:pt>
                <c:pt idx="1480">
                  <c:v>49930</c:v>
                </c:pt>
                <c:pt idx="1481">
                  <c:v>49937</c:v>
                </c:pt>
                <c:pt idx="1482">
                  <c:v>49944</c:v>
                </c:pt>
                <c:pt idx="1483">
                  <c:v>49951</c:v>
                </c:pt>
                <c:pt idx="1484">
                  <c:v>49958</c:v>
                </c:pt>
                <c:pt idx="1485">
                  <c:v>49965</c:v>
                </c:pt>
                <c:pt idx="1486">
                  <c:v>49972</c:v>
                </c:pt>
                <c:pt idx="1487">
                  <c:v>49979</c:v>
                </c:pt>
                <c:pt idx="1488">
                  <c:v>49986</c:v>
                </c:pt>
                <c:pt idx="1489">
                  <c:v>49993</c:v>
                </c:pt>
                <c:pt idx="1490">
                  <c:v>50000</c:v>
                </c:pt>
                <c:pt idx="1491">
                  <c:v>50007</c:v>
                </c:pt>
                <c:pt idx="1492">
                  <c:v>50014</c:v>
                </c:pt>
                <c:pt idx="1493">
                  <c:v>50021</c:v>
                </c:pt>
                <c:pt idx="1494">
                  <c:v>50028</c:v>
                </c:pt>
                <c:pt idx="1495">
                  <c:v>50038</c:v>
                </c:pt>
                <c:pt idx="1496">
                  <c:v>50045</c:v>
                </c:pt>
                <c:pt idx="1497">
                  <c:v>50052</c:v>
                </c:pt>
                <c:pt idx="1498">
                  <c:v>50059</c:v>
                </c:pt>
                <c:pt idx="1499">
                  <c:v>50066</c:v>
                </c:pt>
                <c:pt idx="1500">
                  <c:v>50073</c:v>
                </c:pt>
                <c:pt idx="1501">
                  <c:v>50080</c:v>
                </c:pt>
                <c:pt idx="1502">
                  <c:v>50087</c:v>
                </c:pt>
                <c:pt idx="1503">
                  <c:v>50094</c:v>
                </c:pt>
                <c:pt idx="1504">
                  <c:v>50101</c:v>
                </c:pt>
                <c:pt idx="1505">
                  <c:v>50108</c:v>
                </c:pt>
                <c:pt idx="1506">
                  <c:v>50115</c:v>
                </c:pt>
                <c:pt idx="1507">
                  <c:v>50122</c:v>
                </c:pt>
                <c:pt idx="1508">
                  <c:v>50129</c:v>
                </c:pt>
                <c:pt idx="1509">
                  <c:v>50137</c:v>
                </c:pt>
                <c:pt idx="1510">
                  <c:v>50144</c:v>
                </c:pt>
                <c:pt idx="1511">
                  <c:v>50151</c:v>
                </c:pt>
                <c:pt idx="1512">
                  <c:v>50158</c:v>
                </c:pt>
                <c:pt idx="1513">
                  <c:v>50165</c:v>
                </c:pt>
                <c:pt idx="1514">
                  <c:v>50172</c:v>
                </c:pt>
                <c:pt idx="1515">
                  <c:v>50179</c:v>
                </c:pt>
                <c:pt idx="1516">
                  <c:v>50186</c:v>
                </c:pt>
                <c:pt idx="1517">
                  <c:v>50193</c:v>
                </c:pt>
                <c:pt idx="1518">
                  <c:v>50200</c:v>
                </c:pt>
                <c:pt idx="1519">
                  <c:v>50207</c:v>
                </c:pt>
                <c:pt idx="1520">
                  <c:v>50214</c:v>
                </c:pt>
                <c:pt idx="1521">
                  <c:v>50221</c:v>
                </c:pt>
                <c:pt idx="1522">
                  <c:v>50228</c:v>
                </c:pt>
                <c:pt idx="1523">
                  <c:v>50235</c:v>
                </c:pt>
                <c:pt idx="1524">
                  <c:v>50242</c:v>
                </c:pt>
                <c:pt idx="1525">
                  <c:v>50249</c:v>
                </c:pt>
                <c:pt idx="1526">
                  <c:v>50256</c:v>
                </c:pt>
                <c:pt idx="1527">
                  <c:v>50263</c:v>
                </c:pt>
                <c:pt idx="1528">
                  <c:v>50270</c:v>
                </c:pt>
                <c:pt idx="1529">
                  <c:v>50277</c:v>
                </c:pt>
                <c:pt idx="1530">
                  <c:v>50284</c:v>
                </c:pt>
                <c:pt idx="1531">
                  <c:v>50291</c:v>
                </c:pt>
                <c:pt idx="1532">
                  <c:v>50298</c:v>
                </c:pt>
                <c:pt idx="1533">
                  <c:v>50305</c:v>
                </c:pt>
                <c:pt idx="1534">
                  <c:v>50312</c:v>
                </c:pt>
                <c:pt idx="1535">
                  <c:v>50319</c:v>
                </c:pt>
                <c:pt idx="1536">
                  <c:v>50326</c:v>
                </c:pt>
                <c:pt idx="1537">
                  <c:v>50333</c:v>
                </c:pt>
                <c:pt idx="1538">
                  <c:v>50340</c:v>
                </c:pt>
                <c:pt idx="1539">
                  <c:v>50347</c:v>
                </c:pt>
                <c:pt idx="1540">
                  <c:v>50354</c:v>
                </c:pt>
                <c:pt idx="1541">
                  <c:v>50361</c:v>
                </c:pt>
                <c:pt idx="1542">
                  <c:v>50368</c:v>
                </c:pt>
                <c:pt idx="1543">
                  <c:v>50375</c:v>
                </c:pt>
                <c:pt idx="1544">
                  <c:v>50382</c:v>
                </c:pt>
                <c:pt idx="1545">
                  <c:v>50389</c:v>
                </c:pt>
                <c:pt idx="1546">
                  <c:v>50396</c:v>
                </c:pt>
                <c:pt idx="1547">
                  <c:v>50403</c:v>
                </c:pt>
                <c:pt idx="1548">
                  <c:v>50410</c:v>
                </c:pt>
                <c:pt idx="1549">
                  <c:v>50417</c:v>
                </c:pt>
                <c:pt idx="1550">
                  <c:v>50424</c:v>
                </c:pt>
                <c:pt idx="1551">
                  <c:v>50431</c:v>
                </c:pt>
                <c:pt idx="1552">
                  <c:v>50438</c:v>
                </c:pt>
                <c:pt idx="1553">
                  <c:v>50445</c:v>
                </c:pt>
                <c:pt idx="1554">
                  <c:v>50452</c:v>
                </c:pt>
                <c:pt idx="1555">
                  <c:v>50459</c:v>
                </c:pt>
                <c:pt idx="1556">
                  <c:v>50466</c:v>
                </c:pt>
                <c:pt idx="1557">
                  <c:v>50473</c:v>
                </c:pt>
                <c:pt idx="1558">
                  <c:v>50480</c:v>
                </c:pt>
                <c:pt idx="1559">
                  <c:v>50487</c:v>
                </c:pt>
                <c:pt idx="1560">
                  <c:v>50494</c:v>
                </c:pt>
                <c:pt idx="1561">
                  <c:v>50501</c:v>
                </c:pt>
                <c:pt idx="1562">
                  <c:v>50508</c:v>
                </c:pt>
                <c:pt idx="1563">
                  <c:v>50515</c:v>
                </c:pt>
                <c:pt idx="1564">
                  <c:v>50522</c:v>
                </c:pt>
                <c:pt idx="1565">
                  <c:v>50529</c:v>
                </c:pt>
                <c:pt idx="1566">
                  <c:v>50536</c:v>
                </c:pt>
                <c:pt idx="1567">
                  <c:v>50543</c:v>
                </c:pt>
                <c:pt idx="1568">
                  <c:v>50550</c:v>
                </c:pt>
                <c:pt idx="1569">
                  <c:v>50557</c:v>
                </c:pt>
                <c:pt idx="1570">
                  <c:v>50564</c:v>
                </c:pt>
                <c:pt idx="1571">
                  <c:v>50571</c:v>
                </c:pt>
                <c:pt idx="1572">
                  <c:v>50578</c:v>
                </c:pt>
                <c:pt idx="1573">
                  <c:v>50585</c:v>
                </c:pt>
                <c:pt idx="1574">
                  <c:v>50592</c:v>
                </c:pt>
                <c:pt idx="1575">
                  <c:v>50599</c:v>
                </c:pt>
                <c:pt idx="1576">
                  <c:v>50606</c:v>
                </c:pt>
                <c:pt idx="1577">
                  <c:v>50613</c:v>
                </c:pt>
                <c:pt idx="1578">
                  <c:v>50620</c:v>
                </c:pt>
                <c:pt idx="1579">
                  <c:v>50627</c:v>
                </c:pt>
                <c:pt idx="1580">
                  <c:v>50634</c:v>
                </c:pt>
                <c:pt idx="1581">
                  <c:v>50641</c:v>
                </c:pt>
                <c:pt idx="1582">
                  <c:v>50648</c:v>
                </c:pt>
                <c:pt idx="1583">
                  <c:v>50655</c:v>
                </c:pt>
                <c:pt idx="1584">
                  <c:v>50662</c:v>
                </c:pt>
                <c:pt idx="1585">
                  <c:v>50669</c:v>
                </c:pt>
                <c:pt idx="1586">
                  <c:v>50676</c:v>
                </c:pt>
                <c:pt idx="1587">
                  <c:v>50683</c:v>
                </c:pt>
                <c:pt idx="1588">
                  <c:v>50690</c:v>
                </c:pt>
                <c:pt idx="1589">
                  <c:v>50697</c:v>
                </c:pt>
                <c:pt idx="1590">
                  <c:v>50704</c:v>
                </c:pt>
                <c:pt idx="1591">
                  <c:v>50711</c:v>
                </c:pt>
                <c:pt idx="1592">
                  <c:v>50718</c:v>
                </c:pt>
                <c:pt idx="1593">
                  <c:v>50725</c:v>
                </c:pt>
                <c:pt idx="1594">
                  <c:v>50732</c:v>
                </c:pt>
                <c:pt idx="1595">
                  <c:v>50739</c:v>
                </c:pt>
                <c:pt idx="1596">
                  <c:v>50746</c:v>
                </c:pt>
                <c:pt idx="1597">
                  <c:v>50753</c:v>
                </c:pt>
                <c:pt idx="1598">
                  <c:v>50760</c:v>
                </c:pt>
                <c:pt idx="1599">
                  <c:v>50767</c:v>
                </c:pt>
                <c:pt idx="1600">
                  <c:v>50774</c:v>
                </c:pt>
                <c:pt idx="1601">
                  <c:v>50781</c:v>
                </c:pt>
                <c:pt idx="1602">
                  <c:v>50788</c:v>
                </c:pt>
                <c:pt idx="1603">
                  <c:v>50795</c:v>
                </c:pt>
                <c:pt idx="1604">
                  <c:v>50802</c:v>
                </c:pt>
                <c:pt idx="1605">
                  <c:v>50809</c:v>
                </c:pt>
                <c:pt idx="1606">
                  <c:v>50816</c:v>
                </c:pt>
                <c:pt idx="1607">
                  <c:v>50823</c:v>
                </c:pt>
                <c:pt idx="1608">
                  <c:v>50830</c:v>
                </c:pt>
                <c:pt idx="1609">
                  <c:v>50837</c:v>
                </c:pt>
                <c:pt idx="1610">
                  <c:v>50844</c:v>
                </c:pt>
                <c:pt idx="1611">
                  <c:v>50851</c:v>
                </c:pt>
                <c:pt idx="1612">
                  <c:v>50858</c:v>
                </c:pt>
                <c:pt idx="1613">
                  <c:v>50865</c:v>
                </c:pt>
                <c:pt idx="1614">
                  <c:v>50872</c:v>
                </c:pt>
                <c:pt idx="1615">
                  <c:v>50879</c:v>
                </c:pt>
                <c:pt idx="1616">
                  <c:v>50886</c:v>
                </c:pt>
                <c:pt idx="1617">
                  <c:v>50893</c:v>
                </c:pt>
                <c:pt idx="1618">
                  <c:v>50900</c:v>
                </c:pt>
                <c:pt idx="1619">
                  <c:v>50907</c:v>
                </c:pt>
                <c:pt idx="1620">
                  <c:v>50914</c:v>
                </c:pt>
                <c:pt idx="1621">
                  <c:v>50921</c:v>
                </c:pt>
                <c:pt idx="1622">
                  <c:v>50928</c:v>
                </c:pt>
                <c:pt idx="1623">
                  <c:v>50935</c:v>
                </c:pt>
                <c:pt idx="1624">
                  <c:v>50942</c:v>
                </c:pt>
                <c:pt idx="1625">
                  <c:v>50949</c:v>
                </c:pt>
                <c:pt idx="1626">
                  <c:v>50956</c:v>
                </c:pt>
                <c:pt idx="1627">
                  <c:v>50963</c:v>
                </c:pt>
                <c:pt idx="1628">
                  <c:v>50970</c:v>
                </c:pt>
                <c:pt idx="1629">
                  <c:v>50977</c:v>
                </c:pt>
                <c:pt idx="1630">
                  <c:v>50984</c:v>
                </c:pt>
                <c:pt idx="1631">
                  <c:v>50991</c:v>
                </c:pt>
                <c:pt idx="1632">
                  <c:v>50998</c:v>
                </c:pt>
                <c:pt idx="1633">
                  <c:v>51005</c:v>
                </c:pt>
                <c:pt idx="1634">
                  <c:v>51012</c:v>
                </c:pt>
                <c:pt idx="1635">
                  <c:v>51019</c:v>
                </c:pt>
                <c:pt idx="1636">
                  <c:v>51026</c:v>
                </c:pt>
                <c:pt idx="1637">
                  <c:v>51033</c:v>
                </c:pt>
                <c:pt idx="1638">
                  <c:v>51040</c:v>
                </c:pt>
                <c:pt idx="1639">
                  <c:v>51047</c:v>
                </c:pt>
                <c:pt idx="1640">
                  <c:v>51054</c:v>
                </c:pt>
                <c:pt idx="1641">
                  <c:v>51061</c:v>
                </c:pt>
                <c:pt idx="1642">
                  <c:v>51068</c:v>
                </c:pt>
                <c:pt idx="1643">
                  <c:v>51075</c:v>
                </c:pt>
                <c:pt idx="1644">
                  <c:v>51082</c:v>
                </c:pt>
                <c:pt idx="1645">
                  <c:v>51089</c:v>
                </c:pt>
                <c:pt idx="1646">
                  <c:v>51096</c:v>
                </c:pt>
                <c:pt idx="1647">
                  <c:v>51103</c:v>
                </c:pt>
                <c:pt idx="1648">
                  <c:v>51110</c:v>
                </c:pt>
                <c:pt idx="1649">
                  <c:v>51117</c:v>
                </c:pt>
                <c:pt idx="1650">
                  <c:v>51124</c:v>
                </c:pt>
                <c:pt idx="1651">
                  <c:v>51131</c:v>
                </c:pt>
                <c:pt idx="1652">
                  <c:v>51138</c:v>
                </c:pt>
                <c:pt idx="1653">
                  <c:v>51145</c:v>
                </c:pt>
                <c:pt idx="1654">
                  <c:v>51152</c:v>
                </c:pt>
                <c:pt idx="1655">
                  <c:v>51159</c:v>
                </c:pt>
                <c:pt idx="1656">
                  <c:v>51166</c:v>
                </c:pt>
                <c:pt idx="1657">
                  <c:v>51173</c:v>
                </c:pt>
                <c:pt idx="1658">
                  <c:v>51180</c:v>
                </c:pt>
                <c:pt idx="1659">
                  <c:v>51187</c:v>
                </c:pt>
                <c:pt idx="1660">
                  <c:v>51194</c:v>
                </c:pt>
                <c:pt idx="1661">
                  <c:v>51201</c:v>
                </c:pt>
                <c:pt idx="1662">
                  <c:v>51208</c:v>
                </c:pt>
                <c:pt idx="1663">
                  <c:v>51215</c:v>
                </c:pt>
                <c:pt idx="1664">
                  <c:v>51222</c:v>
                </c:pt>
                <c:pt idx="1665">
                  <c:v>51229</c:v>
                </c:pt>
                <c:pt idx="1666">
                  <c:v>51236</c:v>
                </c:pt>
                <c:pt idx="1667">
                  <c:v>51243</c:v>
                </c:pt>
                <c:pt idx="1668">
                  <c:v>51250</c:v>
                </c:pt>
                <c:pt idx="1669">
                  <c:v>51258</c:v>
                </c:pt>
                <c:pt idx="1670">
                  <c:v>51265</c:v>
                </c:pt>
                <c:pt idx="1671">
                  <c:v>51272</c:v>
                </c:pt>
                <c:pt idx="1672">
                  <c:v>51279</c:v>
                </c:pt>
                <c:pt idx="1673">
                  <c:v>51286</c:v>
                </c:pt>
                <c:pt idx="1674">
                  <c:v>51293</c:v>
                </c:pt>
                <c:pt idx="1675">
                  <c:v>51300</c:v>
                </c:pt>
                <c:pt idx="1676">
                  <c:v>51307</c:v>
                </c:pt>
                <c:pt idx="1677">
                  <c:v>51314</c:v>
                </c:pt>
                <c:pt idx="1678">
                  <c:v>51321</c:v>
                </c:pt>
                <c:pt idx="1679">
                  <c:v>51328</c:v>
                </c:pt>
                <c:pt idx="1680">
                  <c:v>51335</c:v>
                </c:pt>
                <c:pt idx="1681">
                  <c:v>51342</c:v>
                </c:pt>
                <c:pt idx="1682">
                  <c:v>51349</c:v>
                </c:pt>
                <c:pt idx="1683">
                  <c:v>51356</c:v>
                </c:pt>
                <c:pt idx="1684">
                  <c:v>51363</c:v>
                </c:pt>
                <c:pt idx="1685">
                  <c:v>51370</c:v>
                </c:pt>
                <c:pt idx="1686">
                  <c:v>51377</c:v>
                </c:pt>
                <c:pt idx="1687">
                  <c:v>51384</c:v>
                </c:pt>
                <c:pt idx="1688">
                  <c:v>51391</c:v>
                </c:pt>
                <c:pt idx="1689">
                  <c:v>51398</c:v>
                </c:pt>
                <c:pt idx="1690">
                  <c:v>51405</c:v>
                </c:pt>
                <c:pt idx="1691">
                  <c:v>51412</c:v>
                </c:pt>
                <c:pt idx="1692">
                  <c:v>51419</c:v>
                </c:pt>
                <c:pt idx="1693">
                  <c:v>51426</c:v>
                </c:pt>
                <c:pt idx="1694">
                  <c:v>51433</c:v>
                </c:pt>
                <c:pt idx="1695">
                  <c:v>51440</c:v>
                </c:pt>
                <c:pt idx="1696">
                  <c:v>51447</c:v>
                </c:pt>
                <c:pt idx="1697">
                  <c:v>51454</c:v>
                </c:pt>
                <c:pt idx="1698">
                  <c:v>51461</c:v>
                </c:pt>
                <c:pt idx="1699">
                  <c:v>51468</c:v>
                </c:pt>
                <c:pt idx="1700">
                  <c:v>51475</c:v>
                </c:pt>
                <c:pt idx="1701">
                  <c:v>51482</c:v>
                </c:pt>
                <c:pt idx="1702">
                  <c:v>51489</c:v>
                </c:pt>
                <c:pt idx="1703">
                  <c:v>51497</c:v>
                </c:pt>
                <c:pt idx="1704">
                  <c:v>51504</c:v>
                </c:pt>
                <c:pt idx="1705">
                  <c:v>51511</c:v>
                </c:pt>
                <c:pt idx="1706">
                  <c:v>51518</c:v>
                </c:pt>
                <c:pt idx="1707">
                  <c:v>51525</c:v>
                </c:pt>
                <c:pt idx="1708">
                  <c:v>51532</c:v>
                </c:pt>
                <c:pt idx="1709">
                  <c:v>51539</c:v>
                </c:pt>
                <c:pt idx="1710">
                  <c:v>51546</c:v>
                </c:pt>
                <c:pt idx="1711">
                  <c:v>51553</c:v>
                </c:pt>
                <c:pt idx="1712">
                  <c:v>51560</c:v>
                </c:pt>
                <c:pt idx="1713">
                  <c:v>51567</c:v>
                </c:pt>
                <c:pt idx="1714">
                  <c:v>51574</c:v>
                </c:pt>
                <c:pt idx="1715">
                  <c:v>51581</c:v>
                </c:pt>
                <c:pt idx="1716">
                  <c:v>51588</c:v>
                </c:pt>
                <c:pt idx="1717">
                  <c:v>51595</c:v>
                </c:pt>
                <c:pt idx="1718">
                  <c:v>51602</c:v>
                </c:pt>
                <c:pt idx="1719">
                  <c:v>51609</c:v>
                </c:pt>
                <c:pt idx="1720">
                  <c:v>51616</c:v>
                </c:pt>
                <c:pt idx="1721">
                  <c:v>51623</c:v>
                </c:pt>
                <c:pt idx="1722">
                  <c:v>51630</c:v>
                </c:pt>
                <c:pt idx="1723">
                  <c:v>51637</c:v>
                </c:pt>
                <c:pt idx="1724">
                  <c:v>51644</c:v>
                </c:pt>
                <c:pt idx="1725">
                  <c:v>51651</c:v>
                </c:pt>
                <c:pt idx="1726">
                  <c:v>51658</c:v>
                </c:pt>
                <c:pt idx="1727">
                  <c:v>51665</c:v>
                </c:pt>
                <c:pt idx="1728">
                  <c:v>51672</c:v>
                </c:pt>
                <c:pt idx="1729">
                  <c:v>51679</c:v>
                </c:pt>
                <c:pt idx="1730">
                  <c:v>51686</c:v>
                </c:pt>
                <c:pt idx="1731">
                  <c:v>51693</c:v>
                </c:pt>
                <c:pt idx="1732">
                  <c:v>51700</c:v>
                </c:pt>
                <c:pt idx="1733">
                  <c:v>51707</c:v>
                </c:pt>
                <c:pt idx="1734">
                  <c:v>51714</c:v>
                </c:pt>
                <c:pt idx="1735">
                  <c:v>51721</c:v>
                </c:pt>
                <c:pt idx="1736">
                  <c:v>51728</c:v>
                </c:pt>
                <c:pt idx="1737">
                  <c:v>51735</c:v>
                </c:pt>
                <c:pt idx="1738">
                  <c:v>51742</c:v>
                </c:pt>
                <c:pt idx="1739">
                  <c:v>51749</c:v>
                </c:pt>
                <c:pt idx="1740">
                  <c:v>51756</c:v>
                </c:pt>
                <c:pt idx="1741">
                  <c:v>51763</c:v>
                </c:pt>
                <c:pt idx="1742">
                  <c:v>51770</c:v>
                </c:pt>
                <c:pt idx="1743">
                  <c:v>51777</c:v>
                </c:pt>
                <c:pt idx="1744">
                  <c:v>51784</c:v>
                </c:pt>
                <c:pt idx="1745">
                  <c:v>51791</c:v>
                </c:pt>
                <c:pt idx="1746">
                  <c:v>51798</c:v>
                </c:pt>
                <c:pt idx="1747">
                  <c:v>51805</c:v>
                </c:pt>
                <c:pt idx="1748">
                  <c:v>51812</c:v>
                </c:pt>
                <c:pt idx="1749">
                  <c:v>51819</c:v>
                </c:pt>
                <c:pt idx="1750">
                  <c:v>51826</c:v>
                </c:pt>
                <c:pt idx="1751">
                  <c:v>51833</c:v>
                </c:pt>
                <c:pt idx="1752">
                  <c:v>51840</c:v>
                </c:pt>
                <c:pt idx="1753">
                  <c:v>51847</c:v>
                </c:pt>
                <c:pt idx="1754">
                  <c:v>51854</c:v>
                </c:pt>
                <c:pt idx="1755">
                  <c:v>51862</c:v>
                </c:pt>
                <c:pt idx="1756">
                  <c:v>51869</c:v>
                </c:pt>
                <c:pt idx="1757">
                  <c:v>51876</c:v>
                </c:pt>
                <c:pt idx="1758">
                  <c:v>51883</c:v>
                </c:pt>
                <c:pt idx="1759">
                  <c:v>51890</c:v>
                </c:pt>
                <c:pt idx="1760">
                  <c:v>51897</c:v>
                </c:pt>
                <c:pt idx="1761">
                  <c:v>51904</c:v>
                </c:pt>
                <c:pt idx="1762">
                  <c:v>51911</c:v>
                </c:pt>
                <c:pt idx="1763">
                  <c:v>51918</c:v>
                </c:pt>
                <c:pt idx="1764">
                  <c:v>51925</c:v>
                </c:pt>
                <c:pt idx="1765">
                  <c:v>51932</c:v>
                </c:pt>
                <c:pt idx="1766">
                  <c:v>51939</c:v>
                </c:pt>
                <c:pt idx="1767">
                  <c:v>51946</c:v>
                </c:pt>
                <c:pt idx="1768">
                  <c:v>51953</c:v>
                </c:pt>
                <c:pt idx="1769">
                  <c:v>51964</c:v>
                </c:pt>
                <c:pt idx="1770">
                  <c:v>51971</c:v>
                </c:pt>
                <c:pt idx="1771">
                  <c:v>51978</c:v>
                </c:pt>
                <c:pt idx="1772">
                  <c:v>51985</c:v>
                </c:pt>
                <c:pt idx="1773">
                  <c:v>51992</c:v>
                </c:pt>
                <c:pt idx="1774">
                  <c:v>51999</c:v>
                </c:pt>
                <c:pt idx="1775">
                  <c:v>52006</c:v>
                </c:pt>
                <c:pt idx="1776">
                  <c:v>52013</c:v>
                </c:pt>
                <c:pt idx="1777">
                  <c:v>52020</c:v>
                </c:pt>
                <c:pt idx="1778">
                  <c:v>52027</c:v>
                </c:pt>
                <c:pt idx="1779">
                  <c:v>52034</c:v>
                </c:pt>
                <c:pt idx="1780">
                  <c:v>52041</c:v>
                </c:pt>
                <c:pt idx="1781">
                  <c:v>52048</c:v>
                </c:pt>
                <c:pt idx="1782">
                  <c:v>52055</c:v>
                </c:pt>
                <c:pt idx="1783">
                  <c:v>52062</c:v>
                </c:pt>
                <c:pt idx="1784">
                  <c:v>52069</c:v>
                </c:pt>
                <c:pt idx="1785">
                  <c:v>52076</c:v>
                </c:pt>
                <c:pt idx="1786">
                  <c:v>52083</c:v>
                </c:pt>
                <c:pt idx="1787">
                  <c:v>52090</c:v>
                </c:pt>
                <c:pt idx="1788">
                  <c:v>52097</c:v>
                </c:pt>
                <c:pt idx="1789">
                  <c:v>52104</c:v>
                </c:pt>
                <c:pt idx="1790">
                  <c:v>52111</c:v>
                </c:pt>
                <c:pt idx="1791">
                  <c:v>52118</c:v>
                </c:pt>
                <c:pt idx="1792">
                  <c:v>52125</c:v>
                </c:pt>
                <c:pt idx="1793">
                  <c:v>52132</c:v>
                </c:pt>
                <c:pt idx="1794">
                  <c:v>52139</c:v>
                </c:pt>
                <c:pt idx="1795">
                  <c:v>52146</c:v>
                </c:pt>
                <c:pt idx="1796">
                  <c:v>52153</c:v>
                </c:pt>
                <c:pt idx="1797">
                  <c:v>52160</c:v>
                </c:pt>
                <c:pt idx="1798">
                  <c:v>52167</c:v>
                </c:pt>
                <c:pt idx="1799">
                  <c:v>52174</c:v>
                </c:pt>
                <c:pt idx="1800">
                  <c:v>52181</c:v>
                </c:pt>
                <c:pt idx="1801">
                  <c:v>52188</c:v>
                </c:pt>
                <c:pt idx="1802">
                  <c:v>52195</c:v>
                </c:pt>
                <c:pt idx="1803">
                  <c:v>52202</c:v>
                </c:pt>
                <c:pt idx="1804">
                  <c:v>52209</c:v>
                </c:pt>
                <c:pt idx="1805">
                  <c:v>52216</c:v>
                </c:pt>
                <c:pt idx="1806">
                  <c:v>52223</c:v>
                </c:pt>
                <c:pt idx="1807">
                  <c:v>52230</c:v>
                </c:pt>
                <c:pt idx="1808">
                  <c:v>52237</c:v>
                </c:pt>
                <c:pt idx="1809">
                  <c:v>52244</c:v>
                </c:pt>
                <c:pt idx="1810">
                  <c:v>52251</c:v>
                </c:pt>
                <c:pt idx="1811">
                  <c:v>52258</c:v>
                </c:pt>
                <c:pt idx="1812">
                  <c:v>52265</c:v>
                </c:pt>
                <c:pt idx="1813">
                  <c:v>52272</c:v>
                </c:pt>
                <c:pt idx="1814">
                  <c:v>52279</c:v>
                </c:pt>
                <c:pt idx="1815">
                  <c:v>52286</c:v>
                </c:pt>
                <c:pt idx="1816">
                  <c:v>52293</c:v>
                </c:pt>
                <c:pt idx="1817">
                  <c:v>52300</c:v>
                </c:pt>
                <c:pt idx="1818">
                  <c:v>52307</c:v>
                </c:pt>
                <c:pt idx="1819">
                  <c:v>52314</c:v>
                </c:pt>
                <c:pt idx="1820">
                  <c:v>52321</c:v>
                </c:pt>
                <c:pt idx="1821">
                  <c:v>52328</c:v>
                </c:pt>
                <c:pt idx="1822">
                  <c:v>52335</c:v>
                </c:pt>
                <c:pt idx="1823">
                  <c:v>52342</c:v>
                </c:pt>
                <c:pt idx="1824">
                  <c:v>52349</c:v>
                </c:pt>
                <c:pt idx="1825">
                  <c:v>52356</c:v>
                </c:pt>
                <c:pt idx="1826">
                  <c:v>52363</c:v>
                </c:pt>
                <c:pt idx="1827">
                  <c:v>52370</c:v>
                </c:pt>
                <c:pt idx="1828">
                  <c:v>52377</c:v>
                </c:pt>
                <c:pt idx="1829">
                  <c:v>52384</c:v>
                </c:pt>
                <c:pt idx="1830">
                  <c:v>52391</c:v>
                </c:pt>
                <c:pt idx="1831">
                  <c:v>52398</c:v>
                </c:pt>
                <c:pt idx="1832">
                  <c:v>52405</c:v>
                </c:pt>
                <c:pt idx="1833">
                  <c:v>52412</c:v>
                </c:pt>
                <c:pt idx="1834">
                  <c:v>52419</c:v>
                </c:pt>
                <c:pt idx="1835">
                  <c:v>52426</c:v>
                </c:pt>
                <c:pt idx="1836">
                  <c:v>52433</c:v>
                </c:pt>
                <c:pt idx="1837">
                  <c:v>52440</c:v>
                </c:pt>
                <c:pt idx="1838">
                  <c:v>52447</c:v>
                </c:pt>
                <c:pt idx="1839">
                  <c:v>52454</c:v>
                </c:pt>
                <c:pt idx="1840">
                  <c:v>52461</c:v>
                </c:pt>
                <c:pt idx="1841">
                  <c:v>52468</c:v>
                </c:pt>
                <c:pt idx="1842">
                  <c:v>52475</c:v>
                </c:pt>
                <c:pt idx="1843">
                  <c:v>52482</c:v>
                </c:pt>
                <c:pt idx="1844">
                  <c:v>52489</c:v>
                </c:pt>
                <c:pt idx="1845">
                  <c:v>52496</c:v>
                </c:pt>
                <c:pt idx="1846">
                  <c:v>52503</c:v>
                </c:pt>
                <c:pt idx="1847">
                  <c:v>52510</c:v>
                </c:pt>
                <c:pt idx="1848">
                  <c:v>52517</c:v>
                </c:pt>
                <c:pt idx="1849">
                  <c:v>52524</c:v>
                </c:pt>
                <c:pt idx="1850">
                  <c:v>52531</c:v>
                </c:pt>
                <c:pt idx="1851">
                  <c:v>52538</c:v>
                </c:pt>
                <c:pt idx="1852">
                  <c:v>52545</c:v>
                </c:pt>
                <c:pt idx="1853">
                  <c:v>52552</c:v>
                </c:pt>
                <c:pt idx="1854">
                  <c:v>52559</c:v>
                </c:pt>
                <c:pt idx="1855">
                  <c:v>52566</c:v>
                </c:pt>
                <c:pt idx="1856">
                  <c:v>52573</c:v>
                </c:pt>
                <c:pt idx="1857">
                  <c:v>52580</c:v>
                </c:pt>
                <c:pt idx="1858">
                  <c:v>52587</c:v>
                </c:pt>
                <c:pt idx="1859">
                  <c:v>52594</c:v>
                </c:pt>
                <c:pt idx="1860">
                  <c:v>52601</c:v>
                </c:pt>
                <c:pt idx="1861">
                  <c:v>52608</c:v>
                </c:pt>
                <c:pt idx="1862">
                  <c:v>52615</c:v>
                </c:pt>
                <c:pt idx="1863">
                  <c:v>52622</c:v>
                </c:pt>
                <c:pt idx="1864">
                  <c:v>52629</c:v>
                </c:pt>
                <c:pt idx="1865">
                  <c:v>52636</c:v>
                </c:pt>
                <c:pt idx="1866">
                  <c:v>52643</c:v>
                </c:pt>
                <c:pt idx="1867">
                  <c:v>52650</c:v>
                </c:pt>
                <c:pt idx="1868">
                  <c:v>52657</c:v>
                </c:pt>
                <c:pt idx="1869">
                  <c:v>52664</c:v>
                </c:pt>
                <c:pt idx="1870">
                  <c:v>52671</c:v>
                </c:pt>
                <c:pt idx="1871">
                  <c:v>52678</c:v>
                </c:pt>
                <c:pt idx="1872">
                  <c:v>52685</c:v>
                </c:pt>
                <c:pt idx="1873">
                  <c:v>52692</c:v>
                </c:pt>
                <c:pt idx="1874">
                  <c:v>52699</c:v>
                </c:pt>
                <c:pt idx="1875">
                  <c:v>52706</c:v>
                </c:pt>
                <c:pt idx="1876">
                  <c:v>52713</c:v>
                </c:pt>
                <c:pt idx="1877">
                  <c:v>52720</c:v>
                </c:pt>
                <c:pt idx="1878">
                  <c:v>52727</c:v>
                </c:pt>
                <c:pt idx="1879">
                  <c:v>52734</c:v>
                </c:pt>
                <c:pt idx="1880">
                  <c:v>52741</c:v>
                </c:pt>
                <c:pt idx="1881">
                  <c:v>52748</c:v>
                </c:pt>
                <c:pt idx="1882">
                  <c:v>52755</c:v>
                </c:pt>
                <c:pt idx="1883">
                  <c:v>52762</c:v>
                </c:pt>
                <c:pt idx="1884">
                  <c:v>52769</c:v>
                </c:pt>
                <c:pt idx="1885">
                  <c:v>52776</c:v>
                </c:pt>
                <c:pt idx="1886">
                  <c:v>52783</c:v>
                </c:pt>
                <c:pt idx="1887">
                  <c:v>52790</c:v>
                </c:pt>
                <c:pt idx="1888">
                  <c:v>52797</c:v>
                </c:pt>
                <c:pt idx="1889">
                  <c:v>52804</c:v>
                </c:pt>
                <c:pt idx="1890">
                  <c:v>52811</c:v>
                </c:pt>
                <c:pt idx="1891">
                  <c:v>52818</c:v>
                </c:pt>
                <c:pt idx="1892">
                  <c:v>52825</c:v>
                </c:pt>
                <c:pt idx="1893">
                  <c:v>52832</c:v>
                </c:pt>
                <c:pt idx="1894">
                  <c:v>52839</c:v>
                </c:pt>
                <c:pt idx="1895">
                  <c:v>52846</c:v>
                </c:pt>
                <c:pt idx="1896">
                  <c:v>52853</c:v>
                </c:pt>
                <c:pt idx="1897">
                  <c:v>52860</c:v>
                </c:pt>
                <c:pt idx="1898">
                  <c:v>52867</c:v>
                </c:pt>
                <c:pt idx="1899">
                  <c:v>52874</c:v>
                </c:pt>
                <c:pt idx="1900">
                  <c:v>52881</c:v>
                </c:pt>
                <c:pt idx="1901">
                  <c:v>52888</c:v>
                </c:pt>
                <c:pt idx="1902">
                  <c:v>52895</c:v>
                </c:pt>
                <c:pt idx="1903">
                  <c:v>52902</c:v>
                </c:pt>
                <c:pt idx="1904">
                  <c:v>52909</c:v>
                </c:pt>
                <c:pt idx="1905">
                  <c:v>52916</c:v>
                </c:pt>
                <c:pt idx="1906">
                  <c:v>52923</c:v>
                </c:pt>
                <c:pt idx="1907">
                  <c:v>52930</c:v>
                </c:pt>
                <c:pt idx="1908">
                  <c:v>52937</c:v>
                </c:pt>
                <c:pt idx="1909">
                  <c:v>52944</c:v>
                </c:pt>
                <c:pt idx="1910">
                  <c:v>52951</c:v>
                </c:pt>
                <c:pt idx="1911">
                  <c:v>52958</c:v>
                </c:pt>
                <c:pt idx="1912">
                  <c:v>52965</c:v>
                </c:pt>
                <c:pt idx="1913">
                  <c:v>52972</c:v>
                </c:pt>
                <c:pt idx="1914">
                  <c:v>52979</c:v>
                </c:pt>
                <c:pt idx="1915">
                  <c:v>52986</c:v>
                </c:pt>
                <c:pt idx="1916">
                  <c:v>52993</c:v>
                </c:pt>
                <c:pt idx="1917">
                  <c:v>53000</c:v>
                </c:pt>
                <c:pt idx="1918">
                  <c:v>53007</c:v>
                </c:pt>
                <c:pt idx="1919">
                  <c:v>53014</c:v>
                </c:pt>
                <c:pt idx="1920">
                  <c:v>53021</c:v>
                </c:pt>
                <c:pt idx="1921">
                  <c:v>53028</c:v>
                </c:pt>
                <c:pt idx="1922">
                  <c:v>53035</c:v>
                </c:pt>
                <c:pt idx="1923">
                  <c:v>53042</c:v>
                </c:pt>
                <c:pt idx="1924">
                  <c:v>53049</c:v>
                </c:pt>
                <c:pt idx="1925">
                  <c:v>53056</c:v>
                </c:pt>
                <c:pt idx="1926">
                  <c:v>53063</c:v>
                </c:pt>
                <c:pt idx="1927">
                  <c:v>53070</c:v>
                </c:pt>
                <c:pt idx="1928">
                  <c:v>53077</c:v>
                </c:pt>
                <c:pt idx="1929">
                  <c:v>53084</c:v>
                </c:pt>
                <c:pt idx="1930">
                  <c:v>53091</c:v>
                </c:pt>
                <c:pt idx="1931">
                  <c:v>53098</c:v>
                </c:pt>
                <c:pt idx="1932">
                  <c:v>53105</c:v>
                </c:pt>
                <c:pt idx="1933">
                  <c:v>53112</c:v>
                </c:pt>
                <c:pt idx="1934">
                  <c:v>53119</c:v>
                </c:pt>
                <c:pt idx="1935">
                  <c:v>53126</c:v>
                </c:pt>
                <c:pt idx="1936">
                  <c:v>53133</c:v>
                </c:pt>
                <c:pt idx="1937">
                  <c:v>53140</c:v>
                </c:pt>
                <c:pt idx="1938">
                  <c:v>53147</c:v>
                </c:pt>
                <c:pt idx="1939">
                  <c:v>53154</c:v>
                </c:pt>
                <c:pt idx="1940">
                  <c:v>53161</c:v>
                </c:pt>
                <c:pt idx="1941">
                  <c:v>53168</c:v>
                </c:pt>
                <c:pt idx="1942">
                  <c:v>53175</c:v>
                </c:pt>
                <c:pt idx="1943">
                  <c:v>53182</c:v>
                </c:pt>
                <c:pt idx="1944">
                  <c:v>53189</c:v>
                </c:pt>
                <c:pt idx="1945">
                  <c:v>53196</c:v>
                </c:pt>
                <c:pt idx="1946">
                  <c:v>53203</c:v>
                </c:pt>
                <c:pt idx="1947">
                  <c:v>53210</c:v>
                </c:pt>
                <c:pt idx="1948">
                  <c:v>53217</c:v>
                </c:pt>
                <c:pt idx="1949">
                  <c:v>53224</c:v>
                </c:pt>
                <c:pt idx="1950">
                  <c:v>53231</c:v>
                </c:pt>
                <c:pt idx="1951">
                  <c:v>53238</c:v>
                </c:pt>
                <c:pt idx="1952">
                  <c:v>53245</c:v>
                </c:pt>
                <c:pt idx="1953">
                  <c:v>53252</c:v>
                </c:pt>
                <c:pt idx="1954">
                  <c:v>53259</c:v>
                </c:pt>
                <c:pt idx="1955">
                  <c:v>53266</c:v>
                </c:pt>
                <c:pt idx="1956">
                  <c:v>53273</c:v>
                </c:pt>
                <c:pt idx="1957">
                  <c:v>53280</c:v>
                </c:pt>
                <c:pt idx="1958">
                  <c:v>53287</c:v>
                </c:pt>
                <c:pt idx="1959">
                  <c:v>53294</c:v>
                </c:pt>
                <c:pt idx="1960">
                  <c:v>53301</c:v>
                </c:pt>
                <c:pt idx="1961">
                  <c:v>53308</c:v>
                </c:pt>
                <c:pt idx="1962">
                  <c:v>53315</c:v>
                </c:pt>
                <c:pt idx="1963">
                  <c:v>53323</c:v>
                </c:pt>
                <c:pt idx="1964">
                  <c:v>53330</c:v>
                </c:pt>
                <c:pt idx="1965">
                  <c:v>53337</c:v>
                </c:pt>
                <c:pt idx="1966">
                  <c:v>53344</c:v>
                </c:pt>
                <c:pt idx="1967">
                  <c:v>53351</c:v>
                </c:pt>
                <c:pt idx="1968">
                  <c:v>53358</c:v>
                </c:pt>
                <c:pt idx="1969">
                  <c:v>53365</c:v>
                </c:pt>
                <c:pt idx="1970">
                  <c:v>53372</c:v>
                </c:pt>
                <c:pt idx="1971">
                  <c:v>53379</c:v>
                </c:pt>
                <c:pt idx="1972">
                  <c:v>53386</c:v>
                </c:pt>
                <c:pt idx="1973">
                  <c:v>53393</c:v>
                </c:pt>
                <c:pt idx="1974">
                  <c:v>53400</c:v>
                </c:pt>
                <c:pt idx="1975">
                  <c:v>53407</c:v>
                </c:pt>
                <c:pt idx="1976">
                  <c:v>53414</c:v>
                </c:pt>
                <c:pt idx="1977">
                  <c:v>53421</c:v>
                </c:pt>
                <c:pt idx="1978">
                  <c:v>53428</c:v>
                </c:pt>
                <c:pt idx="1979">
                  <c:v>53435</c:v>
                </c:pt>
                <c:pt idx="1980">
                  <c:v>53442</c:v>
                </c:pt>
                <c:pt idx="1981">
                  <c:v>53449</c:v>
                </c:pt>
                <c:pt idx="1982">
                  <c:v>53456</c:v>
                </c:pt>
                <c:pt idx="1983">
                  <c:v>53463</c:v>
                </c:pt>
                <c:pt idx="1984">
                  <c:v>53470</c:v>
                </c:pt>
                <c:pt idx="1985">
                  <c:v>53477</c:v>
                </c:pt>
                <c:pt idx="1986">
                  <c:v>53484</c:v>
                </c:pt>
                <c:pt idx="1987">
                  <c:v>53491</c:v>
                </c:pt>
                <c:pt idx="1988">
                  <c:v>53498</c:v>
                </c:pt>
                <c:pt idx="1989">
                  <c:v>53505</c:v>
                </c:pt>
                <c:pt idx="1990">
                  <c:v>53512</c:v>
                </c:pt>
                <c:pt idx="1991">
                  <c:v>53519</c:v>
                </c:pt>
                <c:pt idx="1992">
                  <c:v>53526</c:v>
                </c:pt>
                <c:pt idx="1993">
                  <c:v>53533</c:v>
                </c:pt>
                <c:pt idx="1994">
                  <c:v>53540</c:v>
                </c:pt>
                <c:pt idx="1995">
                  <c:v>53547</c:v>
                </c:pt>
                <c:pt idx="1996">
                  <c:v>53554</c:v>
                </c:pt>
                <c:pt idx="1997">
                  <c:v>53561</c:v>
                </c:pt>
                <c:pt idx="1998">
                  <c:v>53568</c:v>
                </c:pt>
                <c:pt idx="1999">
                  <c:v>53575</c:v>
                </c:pt>
                <c:pt idx="2000">
                  <c:v>53582</c:v>
                </c:pt>
                <c:pt idx="2001">
                  <c:v>53589</c:v>
                </c:pt>
                <c:pt idx="2002">
                  <c:v>53596</c:v>
                </c:pt>
                <c:pt idx="2003">
                  <c:v>53603</c:v>
                </c:pt>
                <c:pt idx="2004">
                  <c:v>53610</c:v>
                </c:pt>
                <c:pt idx="2005">
                  <c:v>53617</c:v>
                </c:pt>
                <c:pt idx="2006">
                  <c:v>53624</c:v>
                </c:pt>
                <c:pt idx="2007">
                  <c:v>53631</c:v>
                </c:pt>
                <c:pt idx="2008">
                  <c:v>53638</c:v>
                </c:pt>
                <c:pt idx="2009">
                  <c:v>53645</c:v>
                </c:pt>
                <c:pt idx="2010">
                  <c:v>53652</c:v>
                </c:pt>
                <c:pt idx="2011">
                  <c:v>53659</c:v>
                </c:pt>
                <c:pt idx="2012">
                  <c:v>53666</c:v>
                </c:pt>
                <c:pt idx="2013">
                  <c:v>53673</c:v>
                </c:pt>
                <c:pt idx="2014">
                  <c:v>53680</c:v>
                </c:pt>
                <c:pt idx="2015">
                  <c:v>53688</c:v>
                </c:pt>
                <c:pt idx="2016">
                  <c:v>53695</c:v>
                </c:pt>
                <c:pt idx="2017">
                  <c:v>53702</c:v>
                </c:pt>
                <c:pt idx="2018">
                  <c:v>53709</c:v>
                </c:pt>
                <c:pt idx="2019">
                  <c:v>53716</c:v>
                </c:pt>
                <c:pt idx="2020">
                  <c:v>53723</c:v>
                </c:pt>
                <c:pt idx="2021">
                  <c:v>53730</c:v>
                </c:pt>
                <c:pt idx="2022">
                  <c:v>53737</c:v>
                </c:pt>
                <c:pt idx="2023">
                  <c:v>53744</c:v>
                </c:pt>
                <c:pt idx="2024">
                  <c:v>53751</c:v>
                </c:pt>
                <c:pt idx="2025">
                  <c:v>53758</c:v>
                </c:pt>
                <c:pt idx="2026">
                  <c:v>53765</c:v>
                </c:pt>
                <c:pt idx="2027">
                  <c:v>53772</c:v>
                </c:pt>
                <c:pt idx="2028">
                  <c:v>53779</c:v>
                </c:pt>
                <c:pt idx="2029">
                  <c:v>53786</c:v>
                </c:pt>
                <c:pt idx="2030">
                  <c:v>53793</c:v>
                </c:pt>
                <c:pt idx="2031">
                  <c:v>53800</c:v>
                </c:pt>
                <c:pt idx="2032">
                  <c:v>53807</c:v>
                </c:pt>
                <c:pt idx="2033">
                  <c:v>53814</c:v>
                </c:pt>
                <c:pt idx="2034">
                  <c:v>53821</c:v>
                </c:pt>
                <c:pt idx="2035">
                  <c:v>53828</c:v>
                </c:pt>
                <c:pt idx="2036">
                  <c:v>53835</c:v>
                </c:pt>
                <c:pt idx="2037">
                  <c:v>53842</c:v>
                </c:pt>
                <c:pt idx="2038">
                  <c:v>53849</c:v>
                </c:pt>
                <c:pt idx="2039">
                  <c:v>53856</c:v>
                </c:pt>
                <c:pt idx="2040">
                  <c:v>53863</c:v>
                </c:pt>
                <c:pt idx="2041">
                  <c:v>53870</c:v>
                </c:pt>
                <c:pt idx="2042">
                  <c:v>53877</c:v>
                </c:pt>
                <c:pt idx="2043">
                  <c:v>53884</c:v>
                </c:pt>
                <c:pt idx="2044">
                  <c:v>53891</c:v>
                </c:pt>
                <c:pt idx="2045">
                  <c:v>53898</c:v>
                </c:pt>
                <c:pt idx="2046">
                  <c:v>53905</c:v>
                </c:pt>
                <c:pt idx="2047">
                  <c:v>53912</c:v>
                </c:pt>
                <c:pt idx="2048">
                  <c:v>53919</c:v>
                </c:pt>
                <c:pt idx="2049">
                  <c:v>53926</c:v>
                </c:pt>
                <c:pt idx="2050">
                  <c:v>53933</c:v>
                </c:pt>
                <c:pt idx="2051">
                  <c:v>53940</c:v>
                </c:pt>
                <c:pt idx="2052">
                  <c:v>53947</c:v>
                </c:pt>
                <c:pt idx="2053">
                  <c:v>53954</c:v>
                </c:pt>
                <c:pt idx="2054">
                  <c:v>53961</c:v>
                </c:pt>
                <c:pt idx="2055">
                  <c:v>53968</c:v>
                </c:pt>
                <c:pt idx="2056">
                  <c:v>53975</c:v>
                </c:pt>
                <c:pt idx="2057">
                  <c:v>53982</c:v>
                </c:pt>
                <c:pt idx="2058">
                  <c:v>53989</c:v>
                </c:pt>
                <c:pt idx="2059">
                  <c:v>53996</c:v>
                </c:pt>
                <c:pt idx="2060">
                  <c:v>54003</c:v>
                </c:pt>
                <c:pt idx="2061">
                  <c:v>54010</c:v>
                </c:pt>
                <c:pt idx="2062">
                  <c:v>54017</c:v>
                </c:pt>
                <c:pt idx="2063">
                  <c:v>54024</c:v>
                </c:pt>
                <c:pt idx="2064">
                  <c:v>54031</c:v>
                </c:pt>
                <c:pt idx="2065">
                  <c:v>54038</c:v>
                </c:pt>
                <c:pt idx="2066">
                  <c:v>54045</c:v>
                </c:pt>
                <c:pt idx="2067">
                  <c:v>54053</c:v>
                </c:pt>
                <c:pt idx="2068">
                  <c:v>54060</c:v>
                </c:pt>
                <c:pt idx="2069">
                  <c:v>54067</c:v>
                </c:pt>
                <c:pt idx="2070">
                  <c:v>54074</c:v>
                </c:pt>
                <c:pt idx="2071">
                  <c:v>54081</c:v>
                </c:pt>
                <c:pt idx="2072">
                  <c:v>54088</c:v>
                </c:pt>
                <c:pt idx="2073">
                  <c:v>54095</c:v>
                </c:pt>
                <c:pt idx="2074">
                  <c:v>54102</c:v>
                </c:pt>
                <c:pt idx="2075">
                  <c:v>54109</c:v>
                </c:pt>
                <c:pt idx="2076">
                  <c:v>54116</c:v>
                </c:pt>
                <c:pt idx="2077">
                  <c:v>54123</c:v>
                </c:pt>
                <c:pt idx="2078">
                  <c:v>54130</c:v>
                </c:pt>
                <c:pt idx="2079">
                  <c:v>54137</c:v>
                </c:pt>
                <c:pt idx="2080">
                  <c:v>54144</c:v>
                </c:pt>
                <c:pt idx="2081">
                  <c:v>54155</c:v>
                </c:pt>
                <c:pt idx="2082">
                  <c:v>54162</c:v>
                </c:pt>
                <c:pt idx="2083">
                  <c:v>54169</c:v>
                </c:pt>
                <c:pt idx="2084">
                  <c:v>54176</c:v>
                </c:pt>
                <c:pt idx="2085">
                  <c:v>54183</c:v>
                </c:pt>
                <c:pt idx="2086">
                  <c:v>54190</c:v>
                </c:pt>
                <c:pt idx="2087">
                  <c:v>54197</c:v>
                </c:pt>
                <c:pt idx="2088">
                  <c:v>54204</c:v>
                </c:pt>
                <c:pt idx="2089">
                  <c:v>54211</c:v>
                </c:pt>
                <c:pt idx="2090">
                  <c:v>54218</c:v>
                </c:pt>
                <c:pt idx="2091">
                  <c:v>54225</c:v>
                </c:pt>
                <c:pt idx="2092">
                  <c:v>54232</c:v>
                </c:pt>
                <c:pt idx="2093">
                  <c:v>54239</c:v>
                </c:pt>
                <c:pt idx="2094">
                  <c:v>54246</c:v>
                </c:pt>
                <c:pt idx="2095">
                  <c:v>54253</c:v>
                </c:pt>
                <c:pt idx="2096">
                  <c:v>54260</c:v>
                </c:pt>
                <c:pt idx="2097">
                  <c:v>54267</c:v>
                </c:pt>
                <c:pt idx="2098">
                  <c:v>54274</c:v>
                </c:pt>
                <c:pt idx="2099">
                  <c:v>54281</c:v>
                </c:pt>
                <c:pt idx="2100">
                  <c:v>54288</c:v>
                </c:pt>
                <c:pt idx="2101">
                  <c:v>54295</c:v>
                </c:pt>
                <c:pt idx="2102">
                  <c:v>54302</c:v>
                </c:pt>
                <c:pt idx="2103">
                  <c:v>54309</c:v>
                </c:pt>
                <c:pt idx="2104">
                  <c:v>54316</c:v>
                </c:pt>
                <c:pt idx="2105">
                  <c:v>54323</c:v>
                </c:pt>
                <c:pt idx="2106">
                  <c:v>54330</c:v>
                </c:pt>
                <c:pt idx="2107">
                  <c:v>54337</c:v>
                </c:pt>
                <c:pt idx="2108">
                  <c:v>54344</c:v>
                </c:pt>
                <c:pt idx="2109">
                  <c:v>54351</c:v>
                </c:pt>
                <c:pt idx="2110">
                  <c:v>54358</c:v>
                </c:pt>
                <c:pt idx="2111">
                  <c:v>54365</c:v>
                </c:pt>
                <c:pt idx="2112">
                  <c:v>54372</c:v>
                </c:pt>
                <c:pt idx="2113">
                  <c:v>54379</c:v>
                </c:pt>
                <c:pt idx="2114">
                  <c:v>54386</c:v>
                </c:pt>
                <c:pt idx="2115">
                  <c:v>54393</c:v>
                </c:pt>
                <c:pt idx="2116">
                  <c:v>54400</c:v>
                </c:pt>
                <c:pt idx="2117">
                  <c:v>54407</c:v>
                </c:pt>
                <c:pt idx="2118">
                  <c:v>54414</c:v>
                </c:pt>
                <c:pt idx="2119">
                  <c:v>54421</c:v>
                </c:pt>
                <c:pt idx="2120">
                  <c:v>54428</c:v>
                </c:pt>
                <c:pt idx="2121">
                  <c:v>54435</c:v>
                </c:pt>
                <c:pt idx="2122">
                  <c:v>54442</c:v>
                </c:pt>
                <c:pt idx="2123">
                  <c:v>54449</c:v>
                </c:pt>
                <c:pt idx="2124">
                  <c:v>54456</c:v>
                </c:pt>
                <c:pt idx="2125">
                  <c:v>54463</c:v>
                </c:pt>
                <c:pt idx="2126">
                  <c:v>54470</c:v>
                </c:pt>
                <c:pt idx="2127">
                  <c:v>54477</c:v>
                </c:pt>
                <c:pt idx="2128">
                  <c:v>54484</c:v>
                </c:pt>
                <c:pt idx="2129">
                  <c:v>54491</c:v>
                </c:pt>
                <c:pt idx="2130">
                  <c:v>54498</c:v>
                </c:pt>
                <c:pt idx="2131">
                  <c:v>54505</c:v>
                </c:pt>
                <c:pt idx="2132">
                  <c:v>54512</c:v>
                </c:pt>
                <c:pt idx="2133">
                  <c:v>54519</c:v>
                </c:pt>
                <c:pt idx="2134">
                  <c:v>54526</c:v>
                </c:pt>
                <c:pt idx="2135">
                  <c:v>54533</c:v>
                </c:pt>
                <c:pt idx="2136">
                  <c:v>54540</c:v>
                </c:pt>
                <c:pt idx="2137">
                  <c:v>54547</c:v>
                </c:pt>
                <c:pt idx="2138">
                  <c:v>54554</c:v>
                </c:pt>
                <c:pt idx="2139">
                  <c:v>54561</c:v>
                </c:pt>
                <c:pt idx="2140">
                  <c:v>54568</c:v>
                </c:pt>
                <c:pt idx="2141">
                  <c:v>54575</c:v>
                </c:pt>
                <c:pt idx="2142">
                  <c:v>54582</c:v>
                </c:pt>
                <c:pt idx="2143">
                  <c:v>54589</c:v>
                </c:pt>
                <c:pt idx="2144">
                  <c:v>54596</c:v>
                </c:pt>
                <c:pt idx="2145">
                  <c:v>54603</c:v>
                </c:pt>
                <c:pt idx="2146">
                  <c:v>54610</c:v>
                </c:pt>
                <c:pt idx="2147">
                  <c:v>54617</c:v>
                </c:pt>
                <c:pt idx="2148">
                  <c:v>54624</c:v>
                </c:pt>
                <c:pt idx="2149">
                  <c:v>54631</c:v>
                </c:pt>
                <c:pt idx="2150">
                  <c:v>54638</c:v>
                </c:pt>
                <c:pt idx="2151">
                  <c:v>54645</c:v>
                </c:pt>
                <c:pt idx="2152">
                  <c:v>54652</c:v>
                </c:pt>
                <c:pt idx="2153">
                  <c:v>54659</c:v>
                </c:pt>
                <c:pt idx="2154">
                  <c:v>54666</c:v>
                </c:pt>
                <c:pt idx="2155">
                  <c:v>54673</c:v>
                </c:pt>
                <c:pt idx="2156">
                  <c:v>54680</c:v>
                </c:pt>
                <c:pt idx="2157">
                  <c:v>54687</c:v>
                </c:pt>
                <c:pt idx="2158">
                  <c:v>54694</c:v>
                </c:pt>
                <c:pt idx="2159">
                  <c:v>54701</c:v>
                </c:pt>
                <c:pt idx="2160">
                  <c:v>54708</c:v>
                </c:pt>
                <c:pt idx="2161">
                  <c:v>54715</c:v>
                </c:pt>
                <c:pt idx="2162">
                  <c:v>54722</c:v>
                </c:pt>
                <c:pt idx="2163">
                  <c:v>54729</c:v>
                </c:pt>
                <c:pt idx="2164">
                  <c:v>54736</c:v>
                </c:pt>
                <c:pt idx="2165">
                  <c:v>54743</c:v>
                </c:pt>
                <c:pt idx="2166">
                  <c:v>54750</c:v>
                </c:pt>
                <c:pt idx="2167">
                  <c:v>54757</c:v>
                </c:pt>
                <c:pt idx="2168">
                  <c:v>54764</c:v>
                </c:pt>
                <c:pt idx="2169">
                  <c:v>54771</c:v>
                </c:pt>
                <c:pt idx="2170">
                  <c:v>54778</c:v>
                </c:pt>
                <c:pt idx="2171">
                  <c:v>54785</c:v>
                </c:pt>
                <c:pt idx="2172">
                  <c:v>54792</c:v>
                </c:pt>
                <c:pt idx="2173">
                  <c:v>54799</c:v>
                </c:pt>
                <c:pt idx="2174">
                  <c:v>54806</c:v>
                </c:pt>
                <c:pt idx="2175">
                  <c:v>54813</c:v>
                </c:pt>
                <c:pt idx="2176">
                  <c:v>54820</c:v>
                </c:pt>
                <c:pt idx="2177">
                  <c:v>54827</c:v>
                </c:pt>
                <c:pt idx="2178">
                  <c:v>54834</c:v>
                </c:pt>
                <c:pt idx="2179">
                  <c:v>54841</c:v>
                </c:pt>
                <c:pt idx="2180">
                  <c:v>54848</c:v>
                </c:pt>
                <c:pt idx="2181">
                  <c:v>54855</c:v>
                </c:pt>
                <c:pt idx="2182">
                  <c:v>54862</c:v>
                </c:pt>
                <c:pt idx="2183">
                  <c:v>54869</c:v>
                </c:pt>
                <c:pt idx="2184">
                  <c:v>54876</c:v>
                </c:pt>
                <c:pt idx="2185">
                  <c:v>54883</c:v>
                </c:pt>
                <c:pt idx="2186">
                  <c:v>54890</c:v>
                </c:pt>
                <c:pt idx="2187">
                  <c:v>54897</c:v>
                </c:pt>
                <c:pt idx="2188">
                  <c:v>54904</c:v>
                </c:pt>
                <c:pt idx="2189">
                  <c:v>54911</c:v>
                </c:pt>
                <c:pt idx="2190">
                  <c:v>54918</c:v>
                </c:pt>
                <c:pt idx="2191">
                  <c:v>54925</c:v>
                </c:pt>
                <c:pt idx="2192">
                  <c:v>54932</c:v>
                </c:pt>
                <c:pt idx="2193">
                  <c:v>54939</c:v>
                </c:pt>
                <c:pt idx="2194">
                  <c:v>54946</c:v>
                </c:pt>
                <c:pt idx="2195">
                  <c:v>54953</c:v>
                </c:pt>
                <c:pt idx="2196">
                  <c:v>54960</c:v>
                </c:pt>
                <c:pt idx="2197">
                  <c:v>54967</c:v>
                </c:pt>
                <c:pt idx="2198">
                  <c:v>54974</c:v>
                </c:pt>
                <c:pt idx="2199">
                  <c:v>54981</c:v>
                </c:pt>
                <c:pt idx="2200">
                  <c:v>54988</c:v>
                </c:pt>
                <c:pt idx="2201">
                  <c:v>54995</c:v>
                </c:pt>
                <c:pt idx="2202">
                  <c:v>55002</c:v>
                </c:pt>
                <c:pt idx="2203">
                  <c:v>55009</c:v>
                </c:pt>
                <c:pt idx="2204">
                  <c:v>55016</c:v>
                </c:pt>
                <c:pt idx="2205">
                  <c:v>55023</c:v>
                </c:pt>
                <c:pt idx="2206">
                  <c:v>55030</c:v>
                </c:pt>
                <c:pt idx="2207">
                  <c:v>55037</c:v>
                </c:pt>
                <c:pt idx="2208">
                  <c:v>55044</c:v>
                </c:pt>
                <c:pt idx="2209">
                  <c:v>55051</c:v>
                </c:pt>
                <c:pt idx="2210">
                  <c:v>55058</c:v>
                </c:pt>
                <c:pt idx="2211">
                  <c:v>55065</c:v>
                </c:pt>
                <c:pt idx="2212">
                  <c:v>55072</c:v>
                </c:pt>
                <c:pt idx="2213">
                  <c:v>55079</c:v>
                </c:pt>
                <c:pt idx="2214">
                  <c:v>55086</c:v>
                </c:pt>
                <c:pt idx="2215">
                  <c:v>55093</c:v>
                </c:pt>
                <c:pt idx="2216">
                  <c:v>55100</c:v>
                </c:pt>
                <c:pt idx="2217">
                  <c:v>55107</c:v>
                </c:pt>
                <c:pt idx="2218">
                  <c:v>55114</c:v>
                </c:pt>
                <c:pt idx="2219">
                  <c:v>55121</c:v>
                </c:pt>
                <c:pt idx="2220">
                  <c:v>55128</c:v>
                </c:pt>
                <c:pt idx="2221">
                  <c:v>55135</c:v>
                </c:pt>
                <c:pt idx="2222">
                  <c:v>55142</c:v>
                </c:pt>
                <c:pt idx="2223">
                  <c:v>55149</c:v>
                </c:pt>
                <c:pt idx="2224">
                  <c:v>55156</c:v>
                </c:pt>
                <c:pt idx="2225">
                  <c:v>55163</c:v>
                </c:pt>
                <c:pt idx="2226">
                  <c:v>55170</c:v>
                </c:pt>
                <c:pt idx="2227">
                  <c:v>55177</c:v>
                </c:pt>
                <c:pt idx="2228">
                  <c:v>55184</c:v>
                </c:pt>
                <c:pt idx="2229">
                  <c:v>55191</c:v>
                </c:pt>
                <c:pt idx="2230">
                  <c:v>55198</c:v>
                </c:pt>
                <c:pt idx="2231">
                  <c:v>55205</c:v>
                </c:pt>
                <c:pt idx="2232">
                  <c:v>55212</c:v>
                </c:pt>
                <c:pt idx="2233">
                  <c:v>55219</c:v>
                </c:pt>
                <c:pt idx="2234">
                  <c:v>55226</c:v>
                </c:pt>
                <c:pt idx="2235">
                  <c:v>55233</c:v>
                </c:pt>
                <c:pt idx="2236">
                  <c:v>55240</c:v>
                </c:pt>
                <c:pt idx="2237">
                  <c:v>55247</c:v>
                </c:pt>
                <c:pt idx="2238">
                  <c:v>55254</c:v>
                </c:pt>
                <c:pt idx="2239">
                  <c:v>55261</c:v>
                </c:pt>
                <c:pt idx="2240">
                  <c:v>55268</c:v>
                </c:pt>
                <c:pt idx="2241">
                  <c:v>55275</c:v>
                </c:pt>
                <c:pt idx="2242">
                  <c:v>55282</c:v>
                </c:pt>
                <c:pt idx="2243">
                  <c:v>55289</c:v>
                </c:pt>
                <c:pt idx="2244">
                  <c:v>55296</c:v>
                </c:pt>
                <c:pt idx="2245">
                  <c:v>55303</c:v>
                </c:pt>
                <c:pt idx="2246">
                  <c:v>55310</c:v>
                </c:pt>
                <c:pt idx="2247">
                  <c:v>55317</c:v>
                </c:pt>
                <c:pt idx="2248">
                  <c:v>55324</c:v>
                </c:pt>
                <c:pt idx="2249">
                  <c:v>55331</c:v>
                </c:pt>
                <c:pt idx="2250">
                  <c:v>55338</c:v>
                </c:pt>
                <c:pt idx="2251">
                  <c:v>55345</c:v>
                </c:pt>
                <c:pt idx="2252">
                  <c:v>55352</c:v>
                </c:pt>
                <c:pt idx="2253">
                  <c:v>55359</c:v>
                </c:pt>
                <c:pt idx="2254">
                  <c:v>55366</c:v>
                </c:pt>
                <c:pt idx="2255">
                  <c:v>55373</c:v>
                </c:pt>
                <c:pt idx="2256">
                  <c:v>55380</c:v>
                </c:pt>
                <c:pt idx="2257">
                  <c:v>55387</c:v>
                </c:pt>
                <c:pt idx="2258">
                  <c:v>55394</c:v>
                </c:pt>
                <c:pt idx="2259">
                  <c:v>55401</c:v>
                </c:pt>
                <c:pt idx="2260">
                  <c:v>55408</c:v>
                </c:pt>
                <c:pt idx="2261">
                  <c:v>55415</c:v>
                </c:pt>
                <c:pt idx="2262">
                  <c:v>55422</c:v>
                </c:pt>
                <c:pt idx="2263">
                  <c:v>55429</c:v>
                </c:pt>
                <c:pt idx="2264">
                  <c:v>55436</c:v>
                </c:pt>
                <c:pt idx="2265">
                  <c:v>55443</c:v>
                </c:pt>
                <c:pt idx="2266">
                  <c:v>55450</c:v>
                </c:pt>
                <c:pt idx="2267">
                  <c:v>55457</c:v>
                </c:pt>
                <c:pt idx="2268">
                  <c:v>55464</c:v>
                </c:pt>
                <c:pt idx="2269">
                  <c:v>55471</c:v>
                </c:pt>
                <c:pt idx="2270">
                  <c:v>55478</c:v>
                </c:pt>
                <c:pt idx="2271">
                  <c:v>55485</c:v>
                </c:pt>
                <c:pt idx="2272">
                  <c:v>55492</c:v>
                </c:pt>
                <c:pt idx="2273">
                  <c:v>55499</c:v>
                </c:pt>
                <c:pt idx="2274">
                  <c:v>55506</c:v>
                </c:pt>
                <c:pt idx="2275">
                  <c:v>55514</c:v>
                </c:pt>
                <c:pt idx="2276">
                  <c:v>55521</c:v>
                </c:pt>
                <c:pt idx="2277">
                  <c:v>55528</c:v>
                </c:pt>
                <c:pt idx="2278">
                  <c:v>55535</c:v>
                </c:pt>
                <c:pt idx="2279">
                  <c:v>55542</c:v>
                </c:pt>
                <c:pt idx="2280">
                  <c:v>55549</c:v>
                </c:pt>
                <c:pt idx="2281">
                  <c:v>55556</c:v>
                </c:pt>
                <c:pt idx="2282">
                  <c:v>55563</c:v>
                </c:pt>
                <c:pt idx="2283">
                  <c:v>55570</c:v>
                </c:pt>
                <c:pt idx="2284">
                  <c:v>55577</c:v>
                </c:pt>
                <c:pt idx="2285">
                  <c:v>55584</c:v>
                </c:pt>
                <c:pt idx="2286">
                  <c:v>55591</c:v>
                </c:pt>
                <c:pt idx="2287">
                  <c:v>55598</c:v>
                </c:pt>
                <c:pt idx="2288">
                  <c:v>55605</c:v>
                </c:pt>
                <c:pt idx="2289">
                  <c:v>55612</c:v>
                </c:pt>
                <c:pt idx="2290">
                  <c:v>55619</c:v>
                </c:pt>
                <c:pt idx="2291">
                  <c:v>55626</c:v>
                </c:pt>
                <c:pt idx="2292">
                  <c:v>55633</c:v>
                </c:pt>
                <c:pt idx="2293">
                  <c:v>55641</c:v>
                </c:pt>
                <c:pt idx="2294">
                  <c:v>55648</c:v>
                </c:pt>
                <c:pt idx="2295">
                  <c:v>55655</c:v>
                </c:pt>
                <c:pt idx="2296">
                  <c:v>55662</c:v>
                </c:pt>
                <c:pt idx="2297">
                  <c:v>55669</c:v>
                </c:pt>
                <c:pt idx="2298">
                  <c:v>55676</c:v>
                </c:pt>
                <c:pt idx="2299">
                  <c:v>55683</c:v>
                </c:pt>
                <c:pt idx="2300">
                  <c:v>55690</c:v>
                </c:pt>
                <c:pt idx="2301">
                  <c:v>55697</c:v>
                </c:pt>
                <c:pt idx="2302">
                  <c:v>55704</c:v>
                </c:pt>
                <c:pt idx="2303">
                  <c:v>55711</c:v>
                </c:pt>
                <c:pt idx="2304">
                  <c:v>55718</c:v>
                </c:pt>
                <c:pt idx="2305">
                  <c:v>55725</c:v>
                </c:pt>
                <c:pt idx="2306">
                  <c:v>55732</c:v>
                </c:pt>
                <c:pt idx="2307">
                  <c:v>55739</c:v>
                </c:pt>
                <c:pt idx="2308">
                  <c:v>55746</c:v>
                </c:pt>
                <c:pt idx="2309">
                  <c:v>55753</c:v>
                </c:pt>
                <c:pt idx="2310">
                  <c:v>55760</c:v>
                </c:pt>
                <c:pt idx="2311">
                  <c:v>55767</c:v>
                </c:pt>
                <c:pt idx="2312">
                  <c:v>55774</c:v>
                </c:pt>
                <c:pt idx="2313">
                  <c:v>55781</c:v>
                </c:pt>
                <c:pt idx="2314">
                  <c:v>55788</c:v>
                </c:pt>
                <c:pt idx="2315">
                  <c:v>55795</c:v>
                </c:pt>
                <c:pt idx="2316">
                  <c:v>55802</c:v>
                </c:pt>
                <c:pt idx="2317">
                  <c:v>55809</c:v>
                </c:pt>
                <c:pt idx="2318">
                  <c:v>55816</c:v>
                </c:pt>
                <c:pt idx="2319">
                  <c:v>55823</c:v>
                </c:pt>
                <c:pt idx="2320">
                  <c:v>55830</c:v>
                </c:pt>
                <c:pt idx="2321">
                  <c:v>55837</c:v>
                </c:pt>
                <c:pt idx="2322">
                  <c:v>55844</c:v>
                </c:pt>
                <c:pt idx="2323">
                  <c:v>55851</c:v>
                </c:pt>
                <c:pt idx="2324">
                  <c:v>55858</c:v>
                </c:pt>
                <c:pt idx="2325">
                  <c:v>55865</c:v>
                </c:pt>
                <c:pt idx="2326">
                  <c:v>55872</c:v>
                </c:pt>
                <c:pt idx="2327">
                  <c:v>55880</c:v>
                </c:pt>
                <c:pt idx="2328">
                  <c:v>55887</c:v>
                </c:pt>
                <c:pt idx="2329">
                  <c:v>55894</c:v>
                </c:pt>
                <c:pt idx="2330">
                  <c:v>55901</c:v>
                </c:pt>
                <c:pt idx="2331">
                  <c:v>55908</c:v>
                </c:pt>
                <c:pt idx="2332">
                  <c:v>55915</c:v>
                </c:pt>
                <c:pt idx="2333">
                  <c:v>55922</c:v>
                </c:pt>
                <c:pt idx="2334">
                  <c:v>55929</c:v>
                </c:pt>
                <c:pt idx="2335">
                  <c:v>55936</c:v>
                </c:pt>
                <c:pt idx="2336">
                  <c:v>55943</c:v>
                </c:pt>
                <c:pt idx="2337">
                  <c:v>55950</c:v>
                </c:pt>
                <c:pt idx="2338">
                  <c:v>55957</c:v>
                </c:pt>
                <c:pt idx="2339">
                  <c:v>55964</c:v>
                </c:pt>
                <c:pt idx="2340">
                  <c:v>55971</c:v>
                </c:pt>
                <c:pt idx="2341">
                  <c:v>55982</c:v>
                </c:pt>
                <c:pt idx="2342">
                  <c:v>55989</c:v>
                </c:pt>
                <c:pt idx="2343">
                  <c:v>55996</c:v>
                </c:pt>
                <c:pt idx="2344">
                  <c:v>56003</c:v>
                </c:pt>
                <c:pt idx="2345">
                  <c:v>56010</c:v>
                </c:pt>
                <c:pt idx="2346">
                  <c:v>56017</c:v>
                </c:pt>
                <c:pt idx="2347">
                  <c:v>56024</c:v>
                </c:pt>
                <c:pt idx="2348">
                  <c:v>56031</c:v>
                </c:pt>
                <c:pt idx="2349">
                  <c:v>56038</c:v>
                </c:pt>
                <c:pt idx="2350">
                  <c:v>56045</c:v>
                </c:pt>
                <c:pt idx="2351">
                  <c:v>56052</c:v>
                </c:pt>
                <c:pt idx="2352">
                  <c:v>56059</c:v>
                </c:pt>
                <c:pt idx="2353">
                  <c:v>56066</c:v>
                </c:pt>
                <c:pt idx="2354">
                  <c:v>56073</c:v>
                </c:pt>
                <c:pt idx="2355">
                  <c:v>56080</c:v>
                </c:pt>
                <c:pt idx="2356">
                  <c:v>56087</c:v>
                </c:pt>
                <c:pt idx="2357">
                  <c:v>56094</c:v>
                </c:pt>
                <c:pt idx="2358">
                  <c:v>56101</c:v>
                </c:pt>
                <c:pt idx="2359">
                  <c:v>56108</c:v>
                </c:pt>
                <c:pt idx="2360">
                  <c:v>56115</c:v>
                </c:pt>
                <c:pt idx="2361">
                  <c:v>56122</c:v>
                </c:pt>
                <c:pt idx="2362">
                  <c:v>56129</c:v>
                </c:pt>
                <c:pt idx="2363">
                  <c:v>56136</c:v>
                </c:pt>
                <c:pt idx="2364">
                  <c:v>56143</c:v>
                </c:pt>
                <c:pt idx="2365">
                  <c:v>56150</c:v>
                </c:pt>
                <c:pt idx="2366">
                  <c:v>56157</c:v>
                </c:pt>
                <c:pt idx="2367">
                  <c:v>56164</c:v>
                </c:pt>
                <c:pt idx="2368">
                  <c:v>56171</c:v>
                </c:pt>
                <c:pt idx="2369">
                  <c:v>56178</c:v>
                </c:pt>
                <c:pt idx="2370">
                  <c:v>56185</c:v>
                </c:pt>
                <c:pt idx="2371">
                  <c:v>56192</c:v>
                </c:pt>
                <c:pt idx="2372">
                  <c:v>56199</c:v>
                </c:pt>
                <c:pt idx="2373">
                  <c:v>56206</c:v>
                </c:pt>
                <c:pt idx="2374">
                  <c:v>56213</c:v>
                </c:pt>
                <c:pt idx="2375">
                  <c:v>56220</c:v>
                </c:pt>
                <c:pt idx="2376">
                  <c:v>56227</c:v>
                </c:pt>
                <c:pt idx="2377">
                  <c:v>56234</c:v>
                </c:pt>
                <c:pt idx="2378">
                  <c:v>56241</c:v>
                </c:pt>
                <c:pt idx="2379">
                  <c:v>56248</c:v>
                </c:pt>
                <c:pt idx="2380">
                  <c:v>56255</c:v>
                </c:pt>
                <c:pt idx="2381">
                  <c:v>56262</c:v>
                </c:pt>
                <c:pt idx="2382">
                  <c:v>56269</c:v>
                </c:pt>
                <c:pt idx="2383">
                  <c:v>56276</c:v>
                </c:pt>
                <c:pt idx="2384">
                  <c:v>56283</c:v>
                </c:pt>
                <c:pt idx="2385">
                  <c:v>56290</c:v>
                </c:pt>
                <c:pt idx="2386">
                  <c:v>56297</c:v>
                </c:pt>
                <c:pt idx="2387">
                  <c:v>56304</c:v>
                </c:pt>
                <c:pt idx="2388">
                  <c:v>56311</c:v>
                </c:pt>
                <c:pt idx="2389">
                  <c:v>56318</c:v>
                </c:pt>
                <c:pt idx="2390">
                  <c:v>56325</c:v>
                </c:pt>
                <c:pt idx="2391">
                  <c:v>56332</c:v>
                </c:pt>
                <c:pt idx="2392">
                  <c:v>56339</c:v>
                </c:pt>
                <c:pt idx="2393">
                  <c:v>56346</c:v>
                </c:pt>
                <c:pt idx="2394">
                  <c:v>56353</c:v>
                </c:pt>
                <c:pt idx="2395">
                  <c:v>56360</c:v>
                </c:pt>
                <c:pt idx="2396">
                  <c:v>56367</c:v>
                </c:pt>
                <c:pt idx="2397">
                  <c:v>56374</c:v>
                </c:pt>
                <c:pt idx="2398">
                  <c:v>56381</c:v>
                </c:pt>
                <c:pt idx="2399">
                  <c:v>56388</c:v>
                </c:pt>
                <c:pt idx="2400">
                  <c:v>56395</c:v>
                </c:pt>
                <c:pt idx="2401">
                  <c:v>56402</c:v>
                </c:pt>
                <c:pt idx="2402">
                  <c:v>56409</c:v>
                </c:pt>
                <c:pt idx="2403">
                  <c:v>56416</c:v>
                </c:pt>
                <c:pt idx="2404">
                  <c:v>56423</c:v>
                </c:pt>
                <c:pt idx="2405">
                  <c:v>56430</c:v>
                </c:pt>
                <c:pt idx="2406">
                  <c:v>56437</c:v>
                </c:pt>
                <c:pt idx="2407">
                  <c:v>56444</c:v>
                </c:pt>
                <c:pt idx="2408">
                  <c:v>56451</c:v>
                </c:pt>
                <c:pt idx="2409">
                  <c:v>56458</c:v>
                </c:pt>
                <c:pt idx="2410">
                  <c:v>56465</c:v>
                </c:pt>
                <c:pt idx="2411">
                  <c:v>56472</c:v>
                </c:pt>
                <c:pt idx="2412">
                  <c:v>56479</c:v>
                </c:pt>
                <c:pt idx="2413">
                  <c:v>56486</c:v>
                </c:pt>
                <c:pt idx="2414">
                  <c:v>56493</c:v>
                </c:pt>
                <c:pt idx="2415">
                  <c:v>56500</c:v>
                </c:pt>
                <c:pt idx="2416">
                  <c:v>56507</c:v>
                </c:pt>
                <c:pt idx="2417">
                  <c:v>56514</c:v>
                </c:pt>
                <c:pt idx="2418">
                  <c:v>56521</c:v>
                </c:pt>
                <c:pt idx="2419">
                  <c:v>56528</c:v>
                </c:pt>
                <c:pt idx="2420">
                  <c:v>56535</c:v>
                </c:pt>
                <c:pt idx="2421">
                  <c:v>56542</c:v>
                </c:pt>
                <c:pt idx="2422">
                  <c:v>56549</c:v>
                </c:pt>
                <c:pt idx="2423">
                  <c:v>56556</c:v>
                </c:pt>
                <c:pt idx="2424">
                  <c:v>56563</c:v>
                </c:pt>
                <c:pt idx="2425">
                  <c:v>56570</c:v>
                </c:pt>
                <c:pt idx="2426">
                  <c:v>56577</c:v>
                </c:pt>
                <c:pt idx="2427">
                  <c:v>56584</c:v>
                </c:pt>
                <c:pt idx="2428">
                  <c:v>56591</c:v>
                </c:pt>
                <c:pt idx="2429">
                  <c:v>56598</c:v>
                </c:pt>
                <c:pt idx="2430">
                  <c:v>56605</c:v>
                </c:pt>
                <c:pt idx="2431">
                  <c:v>56612</c:v>
                </c:pt>
                <c:pt idx="2432">
                  <c:v>56619</c:v>
                </c:pt>
                <c:pt idx="2433">
                  <c:v>56626</c:v>
                </c:pt>
                <c:pt idx="2434">
                  <c:v>56633</c:v>
                </c:pt>
                <c:pt idx="2435">
                  <c:v>56640</c:v>
                </c:pt>
                <c:pt idx="2436">
                  <c:v>56647</c:v>
                </c:pt>
                <c:pt idx="2437">
                  <c:v>56654</c:v>
                </c:pt>
                <c:pt idx="2438">
                  <c:v>56661</c:v>
                </c:pt>
                <c:pt idx="2439">
                  <c:v>56668</c:v>
                </c:pt>
                <c:pt idx="2440">
                  <c:v>56675</c:v>
                </c:pt>
                <c:pt idx="2441">
                  <c:v>56682</c:v>
                </c:pt>
                <c:pt idx="2442">
                  <c:v>56689</c:v>
                </c:pt>
                <c:pt idx="2443">
                  <c:v>56696</c:v>
                </c:pt>
                <c:pt idx="2444">
                  <c:v>56703</c:v>
                </c:pt>
                <c:pt idx="2445">
                  <c:v>56710</c:v>
                </c:pt>
                <c:pt idx="2446">
                  <c:v>56717</c:v>
                </c:pt>
                <c:pt idx="2447">
                  <c:v>56724</c:v>
                </c:pt>
                <c:pt idx="2448">
                  <c:v>56731</c:v>
                </c:pt>
                <c:pt idx="2449">
                  <c:v>56738</c:v>
                </c:pt>
                <c:pt idx="2450">
                  <c:v>56745</c:v>
                </c:pt>
                <c:pt idx="2451">
                  <c:v>56752</c:v>
                </c:pt>
                <c:pt idx="2452">
                  <c:v>56759</c:v>
                </c:pt>
                <c:pt idx="2453">
                  <c:v>56766</c:v>
                </c:pt>
                <c:pt idx="2454">
                  <c:v>56773</c:v>
                </c:pt>
                <c:pt idx="2455">
                  <c:v>56780</c:v>
                </c:pt>
                <c:pt idx="2456">
                  <c:v>56787</c:v>
                </c:pt>
                <c:pt idx="2457">
                  <c:v>56794</c:v>
                </c:pt>
                <c:pt idx="2458">
                  <c:v>56801</c:v>
                </c:pt>
                <c:pt idx="2459">
                  <c:v>56808</c:v>
                </c:pt>
                <c:pt idx="2460">
                  <c:v>56815</c:v>
                </c:pt>
                <c:pt idx="2461">
                  <c:v>56822</c:v>
                </c:pt>
                <c:pt idx="2462">
                  <c:v>56829</c:v>
                </c:pt>
                <c:pt idx="2463">
                  <c:v>56836</c:v>
                </c:pt>
                <c:pt idx="2464">
                  <c:v>56843</c:v>
                </c:pt>
                <c:pt idx="2465">
                  <c:v>56850</c:v>
                </c:pt>
                <c:pt idx="2466">
                  <c:v>56857</c:v>
                </c:pt>
                <c:pt idx="2467">
                  <c:v>56864</c:v>
                </c:pt>
                <c:pt idx="2468">
                  <c:v>56871</c:v>
                </c:pt>
                <c:pt idx="2469">
                  <c:v>56878</c:v>
                </c:pt>
                <c:pt idx="2470">
                  <c:v>56885</c:v>
                </c:pt>
                <c:pt idx="2471">
                  <c:v>56892</c:v>
                </c:pt>
                <c:pt idx="2472">
                  <c:v>56899</c:v>
                </c:pt>
                <c:pt idx="2473">
                  <c:v>56906</c:v>
                </c:pt>
                <c:pt idx="2474">
                  <c:v>56913</c:v>
                </c:pt>
                <c:pt idx="2475">
                  <c:v>56920</c:v>
                </c:pt>
                <c:pt idx="2476">
                  <c:v>56927</c:v>
                </c:pt>
                <c:pt idx="2477">
                  <c:v>56934</c:v>
                </c:pt>
                <c:pt idx="2478">
                  <c:v>56941</c:v>
                </c:pt>
                <c:pt idx="2479">
                  <c:v>56948</c:v>
                </c:pt>
                <c:pt idx="2480">
                  <c:v>56955</c:v>
                </c:pt>
                <c:pt idx="2481">
                  <c:v>56962</c:v>
                </c:pt>
                <c:pt idx="2482">
                  <c:v>56969</c:v>
                </c:pt>
                <c:pt idx="2483">
                  <c:v>56976</c:v>
                </c:pt>
                <c:pt idx="2484">
                  <c:v>56983</c:v>
                </c:pt>
                <c:pt idx="2485">
                  <c:v>56990</c:v>
                </c:pt>
                <c:pt idx="2486">
                  <c:v>56997</c:v>
                </c:pt>
                <c:pt idx="2487">
                  <c:v>57004</c:v>
                </c:pt>
                <c:pt idx="2488">
                  <c:v>57011</c:v>
                </c:pt>
                <c:pt idx="2489">
                  <c:v>57018</c:v>
                </c:pt>
                <c:pt idx="2490">
                  <c:v>57025</c:v>
                </c:pt>
                <c:pt idx="2491">
                  <c:v>57032</c:v>
                </c:pt>
                <c:pt idx="2492">
                  <c:v>57039</c:v>
                </c:pt>
                <c:pt idx="2493">
                  <c:v>57046</c:v>
                </c:pt>
                <c:pt idx="2494">
                  <c:v>57053</c:v>
                </c:pt>
                <c:pt idx="2495">
                  <c:v>57060</c:v>
                </c:pt>
                <c:pt idx="2496">
                  <c:v>57067</c:v>
                </c:pt>
                <c:pt idx="2497">
                  <c:v>57074</c:v>
                </c:pt>
                <c:pt idx="2498">
                  <c:v>57081</c:v>
                </c:pt>
                <c:pt idx="2499">
                  <c:v>57088</c:v>
                </c:pt>
                <c:pt idx="2500">
                  <c:v>57095</c:v>
                </c:pt>
                <c:pt idx="2501">
                  <c:v>57102</c:v>
                </c:pt>
                <c:pt idx="2502">
                  <c:v>57109</c:v>
                </c:pt>
                <c:pt idx="2503">
                  <c:v>57116</c:v>
                </c:pt>
                <c:pt idx="2504">
                  <c:v>57123</c:v>
                </c:pt>
                <c:pt idx="2505">
                  <c:v>57130</c:v>
                </c:pt>
                <c:pt idx="2506">
                  <c:v>57137</c:v>
                </c:pt>
                <c:pt idx="2507">
                  <c:v>57144</c:v>
                </c:pt>
                <c:pt idx="2508">
                  <c:v>57151</c:v>
                </c:pt>
                <c:pt idx="2509">
                  <c:v>57158</c:v>
                </c:pt>
                <c:pt idx="2510">
                  <c:v>57165</c:v>
                </c:pt>
                <c:pt idx="2511">
                  <c:v>57172</c:v>
                </c:pt>
                <c:pt idx="2512">
                  <c:v>57179</c:v>
                </c:pt>
                <c:pt idx="2513">
                  <c:v>57186</c:v>
                </c:pt>
                <c:pt idx="2514">
                  <c:v>57193</c:v>
                </c:pt>
                <c:pt idx="2515">
                  <c:v>57200</c:v>
                </c:pt>
                <c:pt idx="2516">
                  <c:v>57207</c:v>
                </c:pt>
                <c:pt idx="2517">
                  <c:v>57214</c:v>
                </c:pt>
                <c:pt idx="2518">
                  <c:v>57221</c:v>
                </c:pt>
                <c:pt idx="2519">
                  <c:v>57228</c:v>
                </c:pt>
                <c:pt idx="2520">
                  <c:v>57235</c:v>
                </c:pt>
                <c:pt idx="2521">
                  <c:v>57242</c:v>
                </c:pt>
                <c:pt idx="2522">
                  <c:v>57249</c:v>
                </c:pt>
                <c:pt idx="2523">
                  <c:v>57256</c:v>
                </c:pt>
                <c:pt idx="2524">
                  <c:v>57263</c:v>
                </c:pt>
                <c:pt idx="2525">
                  <c:v>57270</c:v>
                </c:pt>
                <c:pt idx="2526">
                  <c:v>57277</c:v>
                </c:pt>
                <c:pt idx="2527">
                  <c:v>57284</c:v>
                </c:pt>
                <c:pt idx="2528">
                  <c:v>57291</c:v>
                </c:pt>
                <c:pt idx="2529">
                  <c:v>57298</c:v>
                </c:pt>
                <c:pt idx="2530">
                  <c:v>57305</c:v>
                </c:pt>
                <c:pt idx="2531">
                  <c:v>57312</c:v>
                </c:pt>
                <c:pt idx="2532">
                  <c:v>57319</c:v>
                </c:pt>
                <c:pt idx="2533">
                  <c:v>57326</c:v>
                </c:pt>
                <c:pt idx="2534">
                  <c:v>57333</c:v>
                </c:pt>
                <c:pt idx="2535">
                  <c:v>57341</c:v>
                </c:pt>
                <c:pt idx="2536">
                  <c:v>57348</c:v>
                </c:pt>
                <c:pt idx="2537">
                  <c:v>57355</c:v>
                </c:pt>
                <c:pt idx="2538">
                  <c:v>57362</c:v>
                </c:pt>
                <c:pt idx="2539">
                  <c:v>57369</c:v>
                </c:pt>
                <c:pt idx="2540">
                  <c:v>57376</c:v>
                </c:pt>
                <c:pt idx="2541">
                  <c:v>57383</c:v>
                </c:pt>
                <c:pt idx="2542">
                  <c:v>57390</c:v>
                </c:pt>
                <c:pt idx="2543">
                  <c:v>57397</c:v>
                </c:pt>
                <c:pt idx="2544">
                  <c:v>57404</c:v>
                </c:pt>
                <c:pt idx="2545">
                  <c:v>57411</c:v>
                </c:pt>
                <c:pt idx="2546">
                  <c:v>57418</c:v>
                </c:pt>
                <c:pt idx="2547">
                  <c:v>57425</c:v>
                </c:pt>
                <c:pt idx="2548">
                  <c:v>57432</c:v>
                </c:pt>
                <c:pt idx="2549">
                  <c:v>57439</c:v>
                </c:pt>
                <c:pt idx="2550">
                  <c:v>57446</c:v>
                </c:pt>
                <c:pt idx="2551">
                  <c:v>57453</c:v>
                </c:pt>
                <c:pt idx="2552">
                  <c:v>57460</c:v>
                </c:pt>
                <c:pt idx="2553">
                  <c:v>57467</c:v>
                </c:pt>
                <c:pt idx="2554">
                  <c:v>57474</c:v>
                </c:pt>
                <c:pt idx="2555">
                  <c:v>57481</c:v>
                </c:pt>
                <c:pt idx="2556">
                  <c:v>57488</c:v>
                </c:pt>
                <c:pt idx="2557">
                  <c:v>57495</c:v>
                </c:pt>
                <c:pt idx="2558">
                  <c:v>57502</c:v>
                </c:pt>
                <c:pt idx="2559">
                  <c:v>57509</c:v>
                </c:pt>
                <c:pt idx="2560">
                  <c:v>57516</c:v>
                </c:pt>
                <c:pt idx="2561">
                  <c:v>57523</c:v>
                </c:pt>
                <c:pt idx="2562">
                  <c:v>57530</c:v>
                </c:pt>
                <c:pt idx="2563">
                  <c:v>57537</c:v>
                </c:pt>
                <c:pt idx="2564">
                  <c:v>57544</c:v>
                </c:pt>
                <c:pt idx="2565">
                  <c:v>57551</c:v>
                </c:pt>
                <c:pt idx="2566">
                  <c:v>57558</c:v>
                </c:pt>
                <c:pt idx="2567">
                  <c:v>57565</c:v>
                </c:pt>
                <c:pt idx="2568">
                  <c:v>57572</c:v>
                </c:pt>
                <c:pt idx="2569">
                  <c:v>57579</c:v>
                </c:pt>
                <c:pt idx="2570">
                  <c:v>57586</c:v>
                </c:pt>
                <c:pt idx="2571">
                  <c:v>57593</c:v>
                </c:pt>
                <c:pt idx="2572">
                  <c:v>57600</c:v>
                </c:pt>
                <c:pt idx="2573">
                  <c:v>57607</c:v>
                </c:pt>
                <c:pt idx="2574">
                  <c:v>57614</c:v>
                </c:pt>
                <c:pt idx="2575">
                  <c:v>57621</c:v>
                </c:pt>
                <c:pt idx="2576">
                  <c:v>57628</c:v>
                </c:pt>
                <c:pt idx="2577">
                  <c:v>57635</c:v>
                </c:pt>
                <c:pt idx="2578">
                  <c:v>57642</c:v>
                </c:pt>
                <c:pt idx="2579">
                  <c:v>57649</c:v>
                </c:pt>
                <c:pt idx="2580">
                  <c:v>57656</c:v>
                </c:pt>
                <c:pt idx="2581">
                  <c:v>57663</c:v>
                </c:pt>
                <c:pt idx="2582">
                  <c:v>57670</c:v>
                </c:pt>
                <c:pt idx="2583">
                  <c:v>57677</c:v>
                </c:pt>
                <c:pt idx="2584">
                  <c:v>57684</c:v>
                </c:pt>
                <c:pt idx="2585">
                  <c:v>57691</c:v>
                </c:pt>
                <c:pt idx="2586">
                  <c:v>57698</c:v>
                </c:pt>
                <c:pt idx="2587">
                  <c:v>57706</c:v>
                </c:pt>
                <c:pt idx="2588">
                  <c:v>57713</c:v>
                </c:pt>
                <c:pt idx="2589">
                  <c:v>57720</c:v>
                </c:pt>
                <c:pt idx="2590">
                  <c:v>57727</c:v>
                </c:pt>
                <c:pt idx="2591">
                  <c:v>57734</c:v>
                </c:pt>
                <c:pt idx="2592">
                  <c:v>57741</c:v>
                </c:pt>
                <c:pt idx="2593">
                  <c:v>57748</c:v>
                </c:pt>
                <c:pt idx="2594">
                  <c:v>57755</c:v>
                </c:pt>
                <c:pt idx="2595">
                  <c:v>57762</c:v>
                </c:pt>
                <c:pt idx="2596">
                  <c:v>57769</c:v>
                </c:pt>
                <c:pt idx="2597">
                  <c:v>57776</c:v>
                </c:pt>
                <c:pt idx="2598">
                  <c:v>57783</c:v>
                </c:pt>
                <c:pt idx="2599">
                  <c:v>57790</c:v>
                </c:pt>
                <c:pt idx="2600">
                  <c:v>57797</c:v>
                </c:pt>
                <c:pt idx="2601">
                  <c:v>57804</c:v>
                </c:pt>
                <c:pt idx="2602">
                  <c:v>57811</c:v>
                </c:pt>
                <c:pt idx="2603">
                  <c:v>57818</c:v>
                </c:pt>
                <c:pt idx="2604">
                  <c:v>57825</c:v>
                </c:pt>
                <c:pt idx="2605">
                  <c:v>57832</c:v>
                </c:pt>
                <c:pt idx="2606">
                  <c:v>57839</c:v>
                </c:pt>
                <c:pt idx="2607">
                  <c:v>57846</c:v>
                </c:pt>
                <c:pt idx="2608">
                  <c:v>57853</c:v>
                </c:pt>
                <c:pt idx="2609">
                  <c:v>57860</c:v>
                </c:pt>
                <c:pt idx="2610">
                  <c:v>57867</c:v>
                </c:pt>
                <c:pt idx="2611">
                  <c:v>57874</c:v>
                </c:pt>
                <c:pt idx="2612">
                  <c:v>57881</c:v>
                </c:pt>
                <c:pt idx="2613">
                  <c:v>57888</c:v>
                </c:pt>
                <c:pt idx="2614">
                  <c:v>57895</c:v>
                </c:pt>
                <c:pt idx="2615">
                  <c:v>57902</c:v>
                </c:pt>
                <c:pt idx="2616">
                  <c:v>57909</c:v>
                </c:pt>
                <c:pt idx="2617">
                  <c:v>57916</c:v>
                </c:pt>
                <c:pt idx="2618">
                  <c:v>57923</c:v>
                </c:pt>
                <c:pt idx="2619">
                  <c:v>57930</c:v>
                </c:pt>
                <c:pt idx="2620">
                  <c:v>57937</c:v>
                </c:pt>
                <c:pt idx="2621">
                  <c:v>57944</c:v>
                </c:pt>
                <c:pt idx="2622">
                  <c:v>57951</c:v>
                </c:pt>
                <c:pt idx="2623">
                  <c:v>57958</c:v>
                </c:pt>
                <c:pt idx="2624">
                  <c:v>57965</c:v>
                </c:pt>
                <c:pt idx="2625">
                  <c:v>57972</c:v>
                </c:pt>
                <c:pt idx="2626">
                  <c:v>57979</c:v>
                </c:pt>
                <c:pt idx="2627">
                  <c:v>57986</c:v>
                </c:pt>
                <c:pt idx="2628">
                  <c:v>57993</c:v>
                </c:pt>
                <c:pt idx="2629">
                  <c:v>58000</c:v>
                </c:pt>
                <c:pt idx="2630">
                  <c:v>58007</c:v>
                </c:pt>
                <c:pt idx="2631">
                  <c:v>58014</c:v>
                </c:pt>
                <c:pt idx="2632">
                  <c:v>58021</c:v>
                </c:pt>
                <c:pt idx="2633">
                  <c:v>58028</c:v>
                </c:pt>
                <c:pt idx="2634">
                  <c:v>58035</c:v>
                </c:pt>
                <c:pt idx="2635">
                  <c:v>58042</c:v>
                </c:pt>
                <c:pt idx="2636">
                  <c:v>58049</c:v>
                </c:pt>
                <c:pt idx="2637">
                  <c:v>58056</c:v>
                </c:pt>
                <c:pt idx="2638">
                  <c:v>58063</c:v>
                </c:pt>
                <c:pt idx="2639">
                  <c:v>58071</c:v>
                </c:pt>
                <c:pt idx="2640">
                  <c:v>58078</c:v>
                </c:pt>
                <c:pt idx="2641">
                  <c:v>58085</c:v>
                </c:pt>
                <c:pt idx="2642">
                  <c:v>58092</c:v>
                </c:pt>
                <c:pt idx="2643">
                  <c:v>58099</c:v>
                </c:pt>
                <c:pt idx="2644">
                  <c:v>58106</c:v>
                </c:pt>
                <c:pt idx="2645">
                  <c:v>58113</c:v>
                </c:pt>
                <c:pt idx="2646">
                  <c:v>58120</c:v>
                </c:pt>
                <c:pt idx="2647">
                  <c:v>58127</c:v>
                </c:pt>
                <c:pt idx="2648">
                  <c:v>58134</c:v>
                </c:pt>
                <c:pt idx="2649">
                  <c:v>58141</c:v>
                </c:pt>
                <c:pt idx="2650">
                  <c:v>58148</c:v>
                </c:pt>
                <c:pt idx="2651">
                  <c:v>58155</c:v>
                </c:pt>
                <c:pt idx="2652">
                  <c:v>58166</c:v>
                </c:pt>
                <c:pt idx="2653">
                  <c:v>58173</c:v>
                </c:pt>
                <c:pt idx="2654">
                  <c:v>58180</c:v>
                </c:pt>
                <c:pt idx="2655">
                  <c:v>58187</c:v>
                </c:pt>
                <c:pt idx="2656">
                  <c:v>58194</c:v>
                </c:pt>
                <c:pt idx="2657">
                  <c:v>58201</c:v>
                </c:pt>
                <c:pt idx="2658">
                  <c:v>58208</c:v>
                </c:pt>
                <c:pt idx="2659">
                  <c:v>58215</c:v>
                </c:pt>
                <c:pt idx="2660">
                  <c:v>58222</c:v>
                </c:pt>
                <c:pt idx="2661">
                  <c:v>58229</c:v>
                </c:pt>
                <c:pt idx="2662">
                  <c:v>58236</c:v>
                </c:pt>
                <c:pt idx="2663">
                  <c:v>58243</c:v>
                </c:pt>
                <c:pt idx="2664">
                  <c:v>58250</c:v>
                </c:pt>
                <c:pt idx="2665">
                  <c:v>58257</c:v>
                </c:pt>
                <c:pt idx="2666">
                  <c:v>58264</c:v>
                </c:pt>
                <c:pt idx="2667">
                  <c:v>58271</c:v>
                </c:pt>
                <c:pt idx="2668">
                  <c:v>58278</c:v>
                </c:pt>
                <c:pt idx="2669">
                  <c:v>58285</c:v>
                </c:pt>
                <c:pt idx="2670">
                  <c:v>58292</c:v>
                </c:pt>
                <c:pt idx="2671">
                  <c:v>58299</c:v>
                </c:pt>
                <c:pt idx="2672">
                  <c:v>58306</c:v>
                </c:pt>
                <c:pt idx="2673">
                  <c:v>58313</c:v>
                </c:pt>
                <c:pt idx="2674">
                  <c:v>58320</c:v>
                </c:pt>
                <c:pt idx="2675">
                  <c:v>58327</c:v>
                </c:pt>
                <c:pt idx="2676">
                  <c:v>58334</c:v>
                </c:pt>
                <c:pt idx="2677">
                  <c:v>58341</c:v>
                </c:pt>
                <c:pt idx="2678">
                  <c:v>58348</c:v>
                </c:pt>
                <c:pt idx="2679">
                  <c:v>58355</c:v>
                </c:pt>
                <c:pt idx="2680">
                  <c:v>58362</c:v>
                </c:pt>
                <c:pt idx="2681">
                  <c:v>58369</c:v>
                </c:pt>
                <c:pt idx="2682">
                  <c:v>58376</c:v>
                </c:pt>
                <c:pt idx="2683">
                  <c:v>58383</c:v>
                </c:pt>
                <c:pt idx="2684">
                  <c:v>58390</c:v>
                </c:pt>
                <c:pt idx="2685">
                  <c:v>58397</c:v>
                </c:pt>
                <c:pt idx="2686">
                  <c:v>58404</c:v>
                </c:pt>
                <c:pt idx="2687">
                  <c:v>58411</c:v>
                </c:pt>
                <c:pt idx="2688">
                  <c:v>58418</c:v>
                </c:pt>
                <c:pt idx="2689">
                  <c:v>58425</c:v>
                </c:pt>
                <c:pt idx="2690">
                  <c:v>58432</c:v>
                </c:pt>
                <c:pt idx="2691">
                  <c:v>58439</c:v>
                </c:pt>
                <c:pt idx="2692">
                  <c:v>58446</c:v>
                </c:pt>
                <c:pt idx="2693">
                  <c:v>58453</c:v>
                </c:pt>
                <c:pt idx="2694">
                  <c:v>58460</c:v>
                </c:pt>
                <c:pt idx="2695">
                  <c:v>58467</c:v>
                </c:pt>
                <c:pt idx="2696">
                  <c:v>58474</c:v>
                </c:pt>
                <c:pt idx="2697">
                  <c:v>58481</c:v>
                </c:pt>
                <c:pt idx="2698">
                  <c:v>58488</c:v>
                </c:pt>
                <c:pt idx="2699">
                  <c:v>58495</c:v>
                </c:pt>
                <c:pt idx="2700">
                  <c:v>58502</c:v>
                </c:pt>
                <c:pt idx="2701">
                  <c:v>58509</c:v>
                </c:pt>
                <c:pt idx="2702">
                  <c:v>58516</c:v>
                </c:pt>
                <c:pt idx="2703">
                  <c:v>58523</c:v>
                </c:pt>
                <c:pt idx="2704">
                  <c:v>58530</c:v>
                </c:pt>
                <c:pt idx="2705">
                  <c:v>58537</c:v>
                </c:pt>
                <c:pt idx="2706">
                  <c:v>58544</c:v>
                </c:pt>
                <c:pt idx="2707">
                  <c:v>58551</c:v>
                </c:pt>
                <c:pt idx="2708">
                  <c:v>58558</c:v>
                </c:pt>
                <c:pt idx="2709">
                  <c:v>58565</c:v>
                </c:pt>
                <c:pt idx="2710">
                  <c:v>58572</c:v>
                </c:pt>
                <c:pt idx="2711">
                  <c:v>58579</c:v>
                </c:pt>
                <c:pt idx="2712">
                  <c:v>58586</c:v>
                </c:pt>
                <c:pt idx="2713">
                  <c:v>58593</c:v>
                </c:pt>
                <c:pt idx="2714">
                  <c:v>58600</c:v>
                </c:pt>
                <c:pt idx="2715">
                  <c:v>58607</c:v>
                </c:pt>
                <c:pt idx="2716">
                  <c:v>58614</c:v>
                </c:pt>
                <c:pt idx="2717">
                  <c:v>58621</c:v>
                </c:pt>
                <c:pt idx="2718">
                  <c:v>58628</c:v>
                </c:pt>
                <c:pt idx="2719">
                  <c:v>58635</c:v>
                </c:pt>
                <c:pt idx="2720">
                  <c:v>58642</c:v>
                </c:pt>
                <c:pt idx="2721">
                  <c:v>58649</c:v>
                </c:pt>
                <c:pt idx="2722">
                  <c:v>58656</c:v>
                </c:pt>
                <c:pt idx="2723">
                  <c:v>58663</c:v>
                </c:pt>
                <c:pt idx="2724">
                  <c:v>58670</c:v>
                </c:pt>
                <c:pt idx="2725">
                  <c:v>58677</c:v>
                </c:pt>
                <c:pt idx="2726">
                  <c:v>58684</c:v>
                </c:pt>
                <c:pt idx="2727">
                  <c:v>58691</c:v>
                </c:pt>
                <c:pt idx="2728">
                  <c:v>58698</c:v>
                </c:pt>
                <c:pt idx="2729">
                  <c:v>58705</c:v>
                </c:pt>
                <c:pt idx="2730">
                  <c:v>58712</c:v>
                </c:pt>
                <c:pt idx="2731">
                  <c:v>58719</c:v>
                </c:pt>
                <c:pt idx="2732">
                  <c:v>58726</c:v>
                </c:pt>
                <c:pt idx="2733">
                  <c:v>58733</c:v>
                </c:pt>
                <c:pt idx="2734">
                  <c:v>58740</c:v>
                </c:pt>
                <c:pt idx="2735">
                  <c:v>58747</c:v>
                </c:pt>
                <c:pt idx="2736">
                  <c:v>58754</c:v>
                </c:pt>
                <c:pt idx="2737">
                  <c:v>58761</c:v>
                </c:pt>
                <c:pt idx="2738">
                  <c:v>58768</c:v>
                </c:pt>
                <c:pt idx="2739">
                  <c:v>58775</c:v>
                </c:pt>
                <c:pt idx="2740">
                  <c:v>58782</c:v>
                </c:pt>
                <c:pt idx="2741">
                  <c:v>58789</c:v>
                </c:pt>
                <c:pt idx="2742">
                  <c:v>58796</c:v>
                </c:pt>
                <c:pt idx="2743">
                  <c:v>58803</c:v>
                </c:pt>
                <c:pt idx="2744">
                  <c:v>58810</c:v>
                </c:pt>
                <c:pt idx="2745">
                  <c:v>58817</c:v>
                </c:pt>
                <c:pt idx="2746">
                  <c:v>58824</c:v>
                </c:pt>
                <c:pt idx="2747">
                  <c:v>58831</c:v>
                </c:pt>
                <c:pt idx="2748">
                  <c:v>58838</c:v>
                </c:pt>
                <c:pt idx="2749">
                  <c:v>58845</c:v>
                </c:pt>
                <c:pt idx="2750">
                  <c:v>58852</c:v>
                </c:pt>
                <c:pt idx="2751">
                  <c:v>58859</c:v>
                </c:pt>
                <c:pt idx="2752">
                  <c:v>58866</c:v>
                </c:pt>
                <c:pt idx="2753">
                  <c:v>58873</c:v>
                </c:pt>
                <c:pt idx="2754">
                  <c:v>58880</c:v>
                </c:pt>
                <c:pt idx="2755">
                  <c:v>58887</c:v>
                </c:pt>
                <c:pt idx="2756">
                  <c:v>58894</c:v>
                </c:pt>
                <c:pt idx="2757">
                  <c:v>58901</c:v>
                </c:pt>
                <c:pt idx="2758">
                  <c:v>58908</c:v>
                </c:pt>
                <c:pt idx="2759">
                  <c:v>58915</c:v>
                </c:pt>
                <c:pt idx="2760">
                  <c:v>58922</c:v>
                </c:pt>
                <c:pt idx="2761">
                  <c:v>58929</c:v>
                </c:pt>
                <c:pt idx="2762">
                  <c:v>58936</c:v>
                </c:pt>
                <c:pt idx="2763">
                  <c:v>58943</c:v>
                </c:pt>
                <c:pt idx="2764">
                  <c:v>58950</c:v>
                </c:pt>
                <c:pt idx="2765">
                  <c:v>58957</c:v>
                </c:pt>
                <c:pt idx="2766">
                  <c:v>58964</c:v>
                </c:pt>
                <c:pt idx="2767">
                  <c:v>58971</c:v>
                </c:pt>
                <c:pt idx="2768">
                  <c:v>58978</c:v>
                </c:pt>
                <c:pt idx="2769">
                  <c:v>58985</c:v>
                </c:pt>
                <c:pt idx="2770">
                  <c:v>58992</c:v>
                </c:pt>
                <c:pt idx="2771">
                  <c:v>58999</c:v>
                </c:pt>
                <c:pt idx="2772">
                  <c:v>59006</c:v>
                </c:pt>
                <c:pt idx="2773">
                  <c:v>59013</c:v>
                </c:pt>
                <c:pt idx="2774">
                  <c:v>59020</c:v>
                </c:pt>
                <c:pt idx="2775">
                  <c:v>59027</c:v>
                </c:pt>
                <c:pt idx="2776">
                  <c:v>59034</c:v>
                </c:pt>
                <c:pt idx="2777">
                  <c:v>59041</c:v>
                </c:pt>
                <c:pt idx="2778">
                  <c:v>59048</c:v>
                </c:pt>
                <c:pt idx="2779">
                  <c:v>59055</c:v>
                </c:pt>
                <c:pt idx="2780">
                  <c:v>59062</c:v>
                </c:pt>
                <c:pt idx="2781">
                  <c:v>59069</c:v>
                </c:pt>
                <c:pt idx="2782">
                  <c:v>59076</c:v>
                </c:pt>
                <c:pt idx="2783">
                  <c:v>59083</c:v>
                </c:pt>
                <c:pt idx="2784">
                  <c:v>59090</c:v>
                </c:pt>
                <c:pt idx="2785">
                  <c:v>59097</c:v>
                </c:pt>
                <c:pt idx="2786">
                  <c:v>59104</c:v>
                </c:pt>
                <c:pt idx="2787">
                  <c:v>59111</c:v>
                </c:pt>
                <c:pt idx="2788">
                  <c:v>59118</c:v>
                </c:pt>
                <c:pt idx="2789">
                  <c:v>59125</c:v>
                </c:pt>
                <c:pt idx="2790">
                  <c:v>59132</c:v>
                </c:pt>
                <c:pt idx="2791">
                  <c:v>59139</c:v>
                </c:pt>
                <c:pt idx="2792">
                  <c:v>59146</c:v>
                </c:pt>
                <c:pt idx="2793">
                  <c:v>59153</c:v>
                </c:pt>
                <c:pt idx="2794">
                  <c:v>59160</c:v>
                </c:pt>
                <c:pt idx="2795">
                  <c:v>59167</c:v>
                </c:pt>
                <c:pt idx="2796">
                  <c:v>59174</c:v>
                </c:pt>
                <c:pt idx="2797">
                  <c:v>59181</c:v>
                </c:pt>
                <c:pt idx="2798">
                  <c:v>59188</c:v>
                </c:pt>
                <c:pt idx="2799">
                  <c:v>59195</c:v>
                </c:pt>
                <c:pt idx="2800">
                  <c:v>59202</c:v>
                </c:pt>
                <c:pt idx="2801">
                  <c:v>59209</c:v>
                </c:pt>
                <c:pt idx="2802">
                  <c:v>59216</c:v>
                </c:pt>
                <c:pt idx="2803">
                  <c:v>59223</c:v>
                </c:pt>
                <c:pt idx="2804">
                  <c:v>59230</c:v>
                </c:pt>
                <c:pt idx="2805">
                  <c:v>59237</c:v>
                </c:pt>
                <c:pt idx="2806">
                  <c:v>59244</c:v>
                </c:pt>
                <c:pt idx="2807">
                  <c:v>59251</c:v>
                </c:pt>
                <c:pt idx="2808">
                  <c:v>59258</c:v>
                </c:pt>
                <c:pt idx="2809">
                  <c:v>59265</c:v>
                </c:pt>
                <c:pt idx="2810">
                  <c:v>59272</c:v>
                </c:pt>
                <c:pt idx="2811">
                  <c:v>59279</c:v>
                </c:pt>
                <c:pt idx="2812">
                  <c:v>59286</c:v>
                </c:pt>
                <c:pt idx="2813">
                  <c:v>59293</c:v>
                </c:pt>
                <c:pt idx="2814">
                  <c:v>59300</c:v>
                </c:pt>
                <c:pt idx="2815">
                  <c:v>59307</c:v>
                </c:pt>
                <c:pt idx="2816">
                  <c:v>59314</c:v>
                </c:pt>
                <c:pt idx="2817">
                  <c:v>59321</c:v>
                </c:pt>
                <c:pt idx="2818">
                  <c:v>59328</c:v>
                </c:pt>
                <c:pt idx="2819">
                  <c:v>59335</c:v>
                </c:pt>
                <c:pt idx="2820">
                  <c:v>59342</c:v>
                </c:pt>
                <c:pt idx="2821">
                  <c:v>59349</c:v>
                </c:pt>
                <c:pt idx="2822">
                  <c:v>59356</c:v>
                </c:pt>
                <c:pt idx="2823">
                  <c:v>59363</c:v>
                </c:pt>
                <c:pt idx="2824">
                  <c:v>59370</c:v>
                </c:pt>
                <c:pt idx="2825">
                  <c:v>59377</c:v>
                </c:pt>
                <c:pt idx="2826">
                  <c:v>59384</c:v>
                </c:pt>
                <c:pt idx="2827">
                  <c:v>59391</c:v>
                </c:pt>
                <c:pt idx="2828">
                  <c:v>59398</c:v>
                </c:pt>
                <c:pt idx="2829">
                  <c:v>59405</c:v>
                </c:pt>
                <c:pt idx="2830">
                  <c:v>59412</c:v>
                </c:pt>
                <c:pt idx="2831">
                  <c:v>59419</c:v>
                </c:pt>
                <c:pt idx="2832">
                  <c:v>59426</c:v>
                </c:pt>
                <c:pt idx="2833">
                  <c:v>59433</c:v>
                </c:pt>
                <c:pt idx="2834">
                  <c:v>59440</c:v>
                </c:pt>
                <c:pt idx="2835">
                  <c:v>59447</c:v>
                </c:pt>
                <c:pt idx="2836">
                  <c:v>59454</c:v>
                </c:pt>
                <c:pt idx="2837">
                  <c:v>59461</c:v>
                </c:pt>
                <c:pt idx="2838">
                  <c:v>59468</c:v>
                </c:pt>
                <c:pt idx="2839">
                  <c:v>59475</c:v>
                </c:pt>
                <c:pt idx="2840">
                  <c:v>59482</c:v>
                </c:pt>
                <c:pt idx="2841">
                  <c:v>59489</c:v>
                </c:pt>
                <c:pt idx="2842">
                  <c:v>59496</c:v>
                </c:pt>
                <c:pt idx="2843">
                  <c:v>59503</c:v>
                </c:pt>
                <c:pt idx="2844">
                  <c:v>59510</c:v>
                </c:pt>
                <c:pt idx="2845">
                  <c:v>59517</c:v>
                </c:pt>
                <c:pt idx="2846">
                  <c:v>59524</c:v>
                </c:pt>
                <c:pt idx="2847">
                  <c:v>59532</c:v>
                </c:pt>
                <c:pt idx="2848">
                  <c:v>59539</c:v>
                </c:pt>
                <c:pt idx="2849">
                  <c:v>59546</c:v>
                </c:pt>
                <c:pt idx="2850">
                  <c:v>59553</c:v>
                </c:pt>
                <c:pt idx="2851">
                  <c:v>59560</c:v>
                </c:pt>
                <c:pt idx="2852">
                  <c:v>59567</c:v>
                </c:pt>
                <c:pt idx="2853">
                  <c:v>59574</c:v>
                </c:pt>
                <c:pt idx="2854">
                  <c:v>59581</c:v>
                </c:pt>
                <c:pt idx="2855">
                  <c:v>59588</c:v>
                </c:pt>
                <c:pt idx="2856">
                  <c:v>59595</c:v>
                </c:pt>
                <c:pt idx="2857">
                  <c:v>59602</c:v>
                </c:pt>
                <c:pt idx="2858">
                  <c:v>59609</c:v>
                </c:pt>
                <c:pt idx="2859">
                  <c:v>59616</c:v>
                </c:pt>
                <c:pt idx="2860">
                  <c:v>59623</c:v>
                </c:pt>
                <c:pt idx="2861">
                  <c:v>59630</c:v>
                </c:pt>
                <c:pt idx="2862">
                  <c:v>59637</c:v>
                </c:pt>
                <c:pt idx="2863">
                  <c:v>59644</c:v>
                </c:pt>
                <c:pt idx="2864">
                  <c:v>59651</c:v>
                </c:pt>
                <c:pt idx="2865">
                  <c:v>59658</c:v>
                </c:pt>
                <c:pt idx="2866">
                  <c:v>59665</c:v>
                </c:pt>
                <c:pt idx="2867">
                  <c:v>59672</c:v>
                </c:pt>
                <c:pt idx="2868">
                  <c:v>59679</c:v>
                </c:pt>
                <c:pt idx="2869">
                  <c:v>59686</c:v>
                </c:pt>
                <c:pt idx="2870">
                  <c:v>59693</c:v>
                </c:pt>
                <c:pt idx="2871">
                  <c:v>59700</c:v>
                </c:pt>
                <c:pt idx="2872">
                  <c:v>59707</c:v>
                </c:pt>
                <c:pt idx="2873">
                  <c:v>59714</c:v>
                </c:pt>
                <c:pt idx="2874">
                  <c:v>59721</c:v>
                </c:pt>
                <c:pt idx="2875">
                  <c:v>59728</c:v>
                </c:pt>
                <c:pt idx="2876">
                  <c:v>59735</c:v>
                </c:pt>
                <c:pt idx="2877">
                  <c:v>59742</c:v>
                </c:pt>
                <c:pt idx="2878">
                  <c:v>59749</c:v>
                </c:pt>
                <c:pt idx="2879">
                  <c:v>59756</c:v>
                </c:pt>
                <c:pt idx="2880">
                  <c:v>59763</c:v>
                </c:pt>
                <c:pt idx="2881">
                  <c:v>59770</c:v>
                </c:pt>
                <c:pt idx="2882">
                  <c:v>59777</c:v>
                </c:pt>
                <c:pt idx="2883">
                  <c:v>59784</c:v>
                </c:pt>
                <c:pt idx="2884">
                  <c:v>59791</c:v>
                </c:pt>
                <c:pt idx="2885">
                  <c:v>59798</c:v>
                </c:pt>
                <c:pt idx="2886">
                  <c:v>59805</c:v>
                </c:pt>
                <c:pt idx="2887">
                  <c:v>59812</c:v>
                </c:pt>
                <c:pt idx="2888">
                  <c:v>59819</c:v>
                </c:pt>
                <c:pt idx="2889">
                  <c:v>59826</c:v>
                </c:pt>
                <c:pt idx="2890">
                  <c:v>59833</c:v>
                </c:pt>
                <c:pt idx="2891">
                  <c:v>59840</c:v>
                </c:pt>
                <c:pt idx="2892">
                  <c:v>59847</c:v>
                </c:pt>
                <c:pt idx="2893">
                  <c:v>59854</c:v>
                </c:pt>
                <c:pt idx="2894">
                  <c:v>59861</c:v>
                </c:pt>
                <c:pt idx="2895">
                  <c:v>59868</c:v>
                </c:pt>
                <c:pt idx="2896">
                  <c:v>59875</c:v>
                </c:pt>
                <c:pt idx="2897">
                  <c:v>59882</c:v>
                </c:pt>
                <c:pt idx="2898">
                  <c:v>59889</c:v>
                </c:pt>
                <c:pt idx="2899">
                  <c:v>59897</c:v>
                </c:pt>
                <c:pt idx="2900">
                  <c:v>59904</c:v>
                </c:pt>
                <c:pt idx="2901">
                  <c:v>59911</c:v>
                </c:pt>
                <c:pt idx="2902">
                  <c:v>59918</c:v>
                </c:pt>
                <c:pt idx="2903">
                  <c:v>59925</c:v>
                </c:pt>
                <c:pt idx="2904">
                  <c:v>59932</c:v>
                </c:pt>
                <c:pt idx="2905">
                  <c:v>59939</c:v>
                </c:pt>
                <c:pt idx="2906">
                  <c:v>59946</c:v>
                </c:pt>
                <c:pt idx="2907">
                  <c:v>59953</c:v>
                </c:pt>
                <c:pt idx="2908">
                  <c:v>59960</c:v>
                </c:pt>
                <c:pt idx="2909">
                  <c:v>59967</c:v>
                </c:pt>
                <c:pt idx="2910">
                  <c:v>59974</c:v>
                </c:pt>
                <c:pt idx="2911">
                  <c:v>59981</c:v>
                </c:pt>
                <c:pt idx="2912">
                  <c:v>59988</c:v>
                </c:pt>
                <c:pt idx="2913">
                  <c:v>59995</c:v>
                </c:pt>
                <c:pt idx="2914">
                  <c:v>60002</c:v>
                </c:pt>
                <c:pt idx="2915">
                  <c:v>60009</c:v>
                </c:pt>
                <c:pt idx="2916">
                  <c:v>60016</c:v>
                </c:pt>
                <c:pt idx="2917">
                  <c:v>60024</c:v>
                </c:pt>
                <c:pt idx="2918">
                  <c:v>60031</c:v>
                </c:pt>
                <c:pt idx="2919">
                  <c:v>60038</c:v>
                </c:pt>
                <c:pt idx="2920">
                  <c:v>60045</c:v>
                </c:pt>
                <c:pt idx="2921">
                  <c:v>60052</c:v>
                </c:pt>
                <c:pt idx="2922">
                  <c:v>60059</c:v>
                </c:pt>
                <c:pt idx="2923">
                  <c:v>60066</c:v>
                </c:pt>
                <c:pt idx="2924">
                  <c:v>60073</c:v>
                </c:pt>
                <c:pt idx="2925">
                  <c:v>60080</c:v>
                </c:pt>
                <c:pt idx="2926">
                  <c:v>60087</c:v>
                </c:pt>
                <c:pt idx="2927">
                  <c:v>60094</c:v>
                </c:pt>
                <c:pt idx="2928">
                  <c:v>60101</c:v>
                </c:pt>
                <c:pt idx="2929">
                  <c:v>60108</c:v>
                </c:pt>
                <c:pt idx="2930">
                  <c:v>60115</c:v>
                </c:pt>
                <c:pt idx="2931">
                  <c:v>60122</c:v>
                </c:pt>
                <c:pt idx="2932">
                  <c:v>60129</c:v>
                </c:pt>
                <c:pt idx="2933">
                  <c:v>60136</c:v>
                </c:pt>
                <c:pt idx="2934">
                  <c:v>60143</c:v>
                </c:pt>
                <c:pt idx="2935">
                  <c:v>60150</c:v>
                </c:pt>
                <c:pt idx="2936">
                  <c:v>60157</c:v>
                </c:pt>
                <c:pt idx="2937">
                  <c:v>60164</c:v>
                </c:pt>
                <c:pt idx="2938">
                  <c:v>60171</c:v>
                </c:pt>
                <c:pt idx="2939">
                  <c:v>60178</c:v>
                </c:pt>
                <c:pt idx="2940">
                  <c:v>60185</c:v>
                </c:pt>
                <c:pt idx="2941">
                  <c:v>60192</c:v>
                </c:pt>
                <c:pt idx="2942">
                  <c:v>60199</c:v>
                </c:pt>
                <c:pt idx="2943">
                  <c:v>60206</c:v>
                </c:pt>
                <c:pt idx="2944">
                  <c:v>60213</c:v>
                </c:pt>
                <c:pt idx="2945">
                  <c:v>60220</c:v>
                </c:pt>
                <c:pt idx="2946">
                  <c:v>60227</c:v>
                </c:pt>
                <c:pt idx="2947">
                  <c:v>60234</c:v>
                </c:pt>
                <c:pt idx="2948">
                  <c:v>60241</c:v>
                </c:pt>
                <c:pt idx="2949">
                  <c:v>60248</c:v>
                </c:pt>
                <c:pt idx="2950">
                  <c:v>60255</c:v>
                </c:pt>
                <c:pt idx="2951">
                  <c:v>60265</c:v>
                </c:pt>
                <c:pt idx="2952">
                  <c:v>60272</c:v>
                </c:pt>
                <c:pt idx="2953">
                  <c:v>60279</c:v>
                </c:pt>
                <c:pt idx="2954">
                  <c:v>60286</c:v>
                </c:pt>
                <c:pt idx="2955">
                  <c:v>60293</c:v>
                </c:pt>
                <c:pt idx="2956">
                  <c:v>60300</c:v>
                </c:pt>
                <c:pt idx="2957">
                  <c:v>60307</c:v>
                </c:pt>
                <c:pt idx="2958">
                  <c:v>60314</c:v>
                </c:pt>
                <c:pt idx="2959">
                  <c:v>60321</c:v>
                </c:pt>
                <c:pt idx="2960">
                  <c:v>60328</c:v>
                </c:pt>
                <c:pt idx="2961">
                  <c:v>60335</c:v>
                </c:pt>
                <c:pt idx="2962">
                  <c:v>60342</c:v>
                </c:pt>
                <c:pt idx="2963">
                  <c:v>60349</c:v>
                </c:pt>
                <c:pt idx="2964">
                  <c:v>60357</c:v>
                </c:pt>
                <c:pt idx="2965">
                  <c:v>60364</c:v>
                </c:pt>
                <c:pt idx="2966">
                  <c:v>60371</c:v>
                </c:pt>
                <c:pt idx="2967">
                  <c:v>60378</c:v>
                </c:pt>
                <c:pt idx="2968">
                  <c:v>60385</c:v>
                </c:pt>
                <c:pt idx="2969">
                  <c:v>60392</c:v>
                </c:pt>
                <c:pt idx="2970">
                  <c:v>60399</c:v>
                </c:pt>
                <c:pt idx="2971">
                  <c:v>60406</c:v>
                </c:pt>
                <c:pt idx="2972">
                  <c:v>60413</c:v>
                </c:pt>
                <c:pt idx="2973">
                  <c:v>60420</c:v>
                </c:pt>
                <c:pt idx="2974">
                  <c:v>60427</c:v>
                </c:pt>
                <c:pt idx="2975">
                  <c:v>60434</c:v>
                </c:pt>
                <c:pt idx="2976">
                  <c:v>60441</c:v>
                </c:pt>
                <c:pt idx="2977">
                  <c:v>60448</c:v>
                </c:pt>
                <c:pt idx="2978">
                  <c:v>60455</c:v>
                </c:pt>
                <c:pt idx="2979">
                  <c:v>60462</c:v>
                </c:pt>
                <c:pt idx="2980">
                  <c:v>60469</c:v>
                </c:pt>
                <c:pt idx="2981">
                  <c:v>60476</c:v>
                </c:pt>
                <c:pt idx="2982">
                  <c:v>60483</c:v>
                </c:pt>
                <c:pt idx="2983">
                  <c:v>60490</c:v>
                </c:pt>
                <c:pt idx="2984">
                  <c:v>60497</c:v>
                </c:pt>
                <c:pt idx="2985">
                  <c:v>60504</c:v>
                </c:pt>
                <c:pt idx="2986">
                  <c:v>60511</c:v>
                </c:pt>
                <c:pt idx="2987">
                  <c:v>60518</c:v>
                </c:pt>
                <c:pt idx="2988">
                  <c:v>60525</c:v>
                </c:pt>
                <c:pt idx="2989">
                  <c:v>60532</c:v>
                </c:pt>
                <c:pt idx="2990">
                  <c:v>60539</c:v>
                </c:pt>
                <c:pt idx="2991">
                  <c:v>60546</c:v>
                </c:pt>
                <c:pt idx="2992">
                  <c:v>60553</c:v>
                </c:pt>
                <c:pt idx="2993">
                  <c:v>60560</c:v>
                </c:pt>
                <c:pt idx="2994">
                  <c:v>60567</c:v>
                </c:pt>
                <c:pt idx="2995">
                  <c:v>60574</c:v>
                </c:pt>
                <c:pt idx="2996">
                  <c:v>60581</c:v>
                </c:pt>
                <c:pt idx="2997">
                  <c:v>60588</c:v>
                </c:pt>
                <c:pt idx="2998">
                  <c:v>60595</c:v>
                </c:pt>
                <c:pt idx="2999">
                  <c:v>60602</c:v>
                </c:pt>
                <c:pt idx="3000">
                  <c:v>60609</c:v>
                </c:pt>
                <c:pt idx="3001">
                  <c:v>60616</c:v>
                </c:pt>
                <c:pt idx="3002">
                  <c:v>60623</c:v>
                </c:pt>
                <c:pt idx="3003">
                  <c:v>60630</c:v>
                </c:pt>
                <c:pt idx="3004">
                  <c:v>60637</c:v>
                </c:pt>
                <c:pt idx="3005">
                  <c:v>60644</c:v>
                </c:pt>
                <c:pt idx="3006">
                  <c:v>60651</c:v>
                </c:pt>
                <c:pt idx="3007">
                  <c:v>60658</c:v>
                </c:pt>
                <c:pt idx="3008">
                  <c:v>60665</c:v>
                </c:pt>
                <c:pt idx="3009">
                  <c:v>60672</c:v>
                </c:pt>
                <c:pt idx="3010">
                  <c:v>60679</c:v>
                </c:pt>
                <c:pt idx="3011">
                  <c:v>60686</c:v>
                </c:pt>
                <c:pt idx="3012">
                  <c:v>60693</c:v>
                </c:pt>
                <c:pt idx="3013">
                  <c:v>60700</c:v>
                </c:pt>
                <c:pt idx="3014">
                  <c:v>60707</c:v>
                </c:pt>
                <c:pt idx="3015">
                  <c:v>60714</c:v>
                </c:pt>
                <c:pt idx="3016">
                  <c:v>60721</c:v>
                </c:pt>
                <c:pt idx="3017">
                  <c:v>60728</c:v>
                </c:pt>
                <c:pt idx="3018">
                  <c:v>60735</c:v>
                </c:pt>
                <c:pt idx="3019">
                  <c:v>60742</c:v>
                </c:pt>
                <c:pt idx="3020">
                  <c:v>60749</c:v>
                </c:pt>
                <c:pt idx="3021">
                  <c:v>60756</c:v>
                </c:pt>
                <c:pt idx="3022">
                  <c:v>60763</c:v>
                </c:pt>
                <c:pt idx="3023">
                  <c:v>60770</c:v>
                </c:pt>
                <c:pt idx="3024">
                  <c:v>60777</c:v>
                </c:pt>
                <c:pt idx="3025">
                  <c:v>60784</c:v>
                </c:pt>
                <c:pt idx="3026">
                  <c:v>60791</c:v>
                </c:pt>
                <c:pt idx="3027">
                  <c:v>60798</c:v>
                </c:pt>
                <c:pt idx="3028">
                  <c:v>60805</c:v>
                </c:pt>
                <c:pt idx="3029">
                  <c:v>60812</c:v>
                </c:pt>
                <c:pt idx="3030">
                  <c:v>60819</c:v>
                </c:pt>
                <c:pt idx="3031">
                  <c:v>60826</c:v>
                </c:pt>
                <c:pt idx="3032">
                  <c:v>60833</c:v>
                </c:pt>
                <c:pt idx="3033">
                  <c:v>60840</c:v>
                </c:pt>
                <c:pt idx="3034">
                  <c:v>60847</c:v>
                </c:pt>
                <c:pt idx="3035">
                  <c:v>60854</c:v>
                </c:pt>
                <c:pt idx="3036">
                  <c:v>60861</c:v>
                </c:pt>
                <c:pt idx="3037">
                  <c:v>60868</c:v>
                </c:pt>
                <c:pt idx="3038">
                  <c:v>60875</c:v>
                </c:pt>
                <c:pt idx="3039">
                  <c:v>60882</c:v>
                </c:pt>
                <c:pt idx="3040">
                  <c:v>60889</c:v>
                </c:pt>
                <c:pt idx="3041">
                  <c:v>60896</c:v>
                </c:pt>
                <c:pt idx="3042">
                  <c:v>60903</c:v>
                </c:pt>
                <c:pt idx="3043">
                  <c:v>60910</c:v>
                </c:pt>
                <c:pt idx="3044">
                  <c:v>60917</c:v>
                </c:pt>
                <c:pt idx="3045">
                  <c:v>60924</c:v>
                </c:pt>
                <c:pt idx="3046">
                  <c:v>60931</c:v>
                </c:pt>
                <c:pt idx="3047">
                  <c:v>60938</c:v>
                </c:pt>
                <c:pt idx="3048">
                  <c:v>60945</c:v>
                </c:pt>
                <c:pt idx="3049">
                  <c:v>60952</c:v>
                </c:pt>
                <c:pt idx="3050">
                  <c:v>60959</c:v>
                </c:pt>
                <c:pt idx="3051">
                  <c:v>60966</c:v>
                </c:pt>
                <c:pt idx="3052">
                  <c:v>60973</c:v>
                </c:pt>
                <c:pt idx="3053">
                  <c:v>60980</c:v>
                </c:pt>
                <c:pt idx="3054">
                  <c:v>60987</c:v>
                </c:pt>
                <c:pt idx="3055">
                  <c:v>60994</c:v>
                </c:pt>
                <c:pt idx="3056">
                  <c:v>61001</c:v>
                </c:pt>
                <c:pt idx="3057">
                  <c:v>61008</c:v>
                </c:pt>
                <c:pt idx="3058">
                  <c:v>61015</c:v>
                </c:pt>
                <c:pt idx="3059">
                  <c:v>61022</c:v>
                </c:pt>
                <c:pt idx="3060">
                  <c:v>61029</c:v>
                </c:pt>
                <c:pt idx="3061">
                  <c:v>61036</c:v>
                </c:pt>
                <c:pt idx="3062">
                  <c:v>61043</c:v>
                </c:pt>
                <c:pt idx="3063">
                  <c:v>61050</c:v>
                </c:pt>
                <c:pt idx="3064">
                  <c:v>61057</c:v>
                </c:pt>
                <c:pt idx="3065">
                  <c:v>61064</c:v>
                </c:pt>
                <c:pt idx="3066">
                  <c:v>61071</c:v>
                </c:pt>
                <c:pt idx="3067">
                  <c:v>61078</c:v>
                </c:pt>
                <c:pt idx="3068">
                  <c:v>61085</c:v>
                </c:pt>
                <c:pt idx="3069">
                  <c:v>61092</c:v>
                </c:pt>
                <c:pt idx="3070">
                  <c:v>61099</c:v>
                </c:pt>
                <c:pt idx="3071">
                  <c:v>61106</c:v>
                </c:pt>
                <c:pt idx="3072">
                  <c:v>61113</c:v>
                </c:pt>
                <c:pt idx="3073">
                  <c:v>61120</c:v>
                </c:pt>
                <c:pt idx="3074">
                  <c:v>61127</c:v>
                </c:pt>
                <c:pt idx="3075">
                  <c:v>61134</c:v>
                </c:pt>
                <c:pt idx="3076">
                  <c:v>61141</c:v>
                </c:pt>
                <c:pt idx="3077">
                  <c:v>61148</c:v>
                </c:pt>
                <c:pt idx="3078">
                  <c:v>61155</c:v>
                </c:pt>
                <c:pt idx="3079">
                  <c:v>61162</c:v>
                </c:pt>
                <c:pt idx="3080">
                  <c:v>61169</c:v>
                </c:pt>
                <c:pt idx="3081">
                  <c:v>61176</c:v>
                </c:pt>
                <c:pt idx="3082">
                  <c:v>61183</c:v>
                </c:pt>
                <c:pt idx="3083">
                  <c:v>61190</c:v>
                </c:pt>
                <c:pt idx="3084">
                  <c:v>61197</c:v>
                </c:pt>
                <c:pt idx="3085">
                  <c:v>61204</c:v>
                </c:pt>
                <c:pt idx="3086">
                  <c:v>61211</c:v>
                </c:pt>
                <c:pt idx="3087">
                  <c:v>61218</c:v>
                </c:pt>
                <c:pt idx="3088">
                  <c:v>61225</c:v>
                </c:pt>
                <c:pt idx="3089">
                  <c:v>61232</c:v>
                </c:pt>
                <c:pt idx="3090">
                  <c:v>61239</c:v>
                </c:pt>
                <c:pt idx="3091">
                  <c:v>61246</c:v>
                </c:pt>
                <c:pt idx="3092">
                  <c:v>61253</c:v>
                </c:pt>
                <c:pt idx="3093">
                  <c:v>61260</c:v>
                </c:pt>
                <c:pt idx="3094">
                  <c:v>61267</c:v>
                </c:pt>
                <c:pt idx="3095">
                  <c:v>61274</c:v>
                </c:pt>
                <c:pt idx="3096">
                  <c:v>61281</c:v>
                </c:pt>
                <c:pt idx="3097">
                  <c:v>61288</c:v>
                </c:pt>
                <c:pt idx="3098">
                  <c:v>61295</c:v>
                </c:pt>
                <c:pt idx="3099">
                  <c:v>61302</c:v>
                </c:pt>
                <c:pt idx="3100">
                  <c:v>61309</c:v>
                </c:pt>
                <c:pt idx="3101">
                  <c:v>61316</c:v>
                </c:pt>
                <c:pt idx="3102">
                  <c:v>61323</c:v>
                </c:pt>
                <c:pt idx="3103">
                  <c:v>61330</c:v>
                </c:pt>
                <c:pt idx="3104">
                  <c:v>61337</c:v>
                </c:pt>
                <c:pt idx="3105">
                  <c:v>61344</c:v>
                </c:pt>
                <c:pt idx="3106">
                  <c:v>61351</c:v>
                </c:pt>
                <c:pt idx="3107">
                  <c:v>61358</c:v>
                </c:pt>
                <c:pt idx="3108">
                  <c:v>61365</c:v>
                </c:pt>
                <c:pt idx="3109">
                  <c:v>61372</c:v>
                </c:pt>
                <c:pt idx="3110">
                  <c:v>61379</c:v>
                </c:pt>
                <c:pt idx="3111">
                  <c:v>61386</c:v>
                </c:pt>
                <c:pt idx="3112">
                  <c:v>61393</c:v>
                </c:pt>
                <c:pt idx="3113">
                  <c:v>61400</c:v>
                </c:pt>
                <c:pt idx="3114">
                  <c:v>61407</c:v>
                </c:pt>
                <c:pt idx="3115">
                  <c:v>61414</c:v>
                </c:pt>
                <c:pt idx="3116">
                  <c:v>61421</c:v>
                </c:pt>
                <c:pt idx="3117">
                  <c:v>61428</c:v>
                </c:pt>
                <c:pt idx="3118">
                  <c:v>61435</c:v>
                </c:pt>
                <c:pt idx="3119">
                  <c:v>61442</c:v>
                </c:pt>
                <c:pt idx="3120">
                  <c:v>61449</c:v>
                </c:pt>
                <c:pt idx="3121">
                  <c:v>61456</c:v>
                </c:pt>
                <c:pt idx="3122">
                  <c:v>61463</c:v>
                </c:pt>
                <c:pt idx="3123">
                  <c:v>61470</c:v>
                </c:pt>
                <c:pt idx="3124">
                  <c:v>61477</c:v>
                </c:pt>
                <c:pt idx="3125">
                  <c:v>61485</c:v>
                </c:pt>
                <c:pt idx="3126">
                  <c:v>61492</c:v>
                </c:pt>
                <c:pt idx="3127">
                  <c:v>61499</c:v>
                </c:pt>
                <c:pt idx="3128">
                  <c:v>61506</c:v>
                </c:pt>
                <c:pt idx="3129">
                  <c:v>61513</c:v>
                </c:pt>
                <c:pt idx="3130">
                  <c:v>61520</c:v>
                </c:pt>
                <c:pt idx="3131">
                  <c:v>61527</c:v>
                </c:pt>
                <c:pt idx="3132">
                  <c:v>61534</c:v>
                </c:pt>
                <c:pt idx="3133">
                  <c:v>61541</c:v>
                </c:pt>
                <c:pt idx="3134">
                  <c:v>61548</c:v>
                </c:pt>
                <c:pt idx="3135">
                  <c:v>61555</c:v>
                </c:pt>
                <c:pt idx="3136">
                  <c:v>61562</c:v>
                </c:pt>
                <c:pt idx="3137">
                  <c:v>61569</c:v>
                </c:pt>
                <c:pt idx="3138">
                  <c:v>61576</c:v>
                </c:pt>
                <c:pt idx="3139">
                  <c:v>61583</c:v>
                </c:pt>
                <c:pt idx="3140">
                  <c:v>61590</c:v>
                </c:pt>
                <c:pt idx="3141">
                  <c:v>61597</c:v>
                </c:pt>
                <c:pt idx="3142">
                  <c:v>61604</c:v>
                </c:pt>
                <c:pt idx="3143">
                  <c:v>61611</c:v>
                </c:pt>
                <c:pt idx="3144">
                  <c:v>61618</c:v>
                </c:pt>
                <c:pt idx="3145">
                  <c:v>61625</c:v>
                </c:pt>
                <c:pt idx="3146">
                  <c:v>61632</c:v>
                </c:pt>
                <c:pt idx="3147">
                  <c:v>61639</c:v>
                </c:pt>
                <c:pt idx="3148">
                  <c:v>61646</c:v>
                </c:pt>
                <c:pt idx="3149">
                  <c:v>61653</c:v>
                </c:pt>
                <c:pt idx="3150">
                  <c:v>61660</c:v>
                </c:pt>
                <c:pt idx="3151">
                  <c:v>61667</c:v>
                </c:pt>
                <c:pt idx="3152">
                  <c:v>61674</c:v>
                </c:pt>
                <c:pt idx="3153">
                  <c:v>61681</c:v>
                </c:pt>
                <c:pt idx="3154">
                  <c:v>61688</c:v>
                </c:pt>
                <c:pt idx="3155">
                  <c:v>61695</c:v>
                </c:pt>
                <c:pt idx="3156">
                  <c:v>61702</c:v>
                </c:pt>
                <c:pt idx="3157">
                  <c:v>61709</c:v>
                </c:pt>
                <c:pt idx="3158">
                  <c:v>61716</c:v>
                </c:pt>
                <c:pt idx="3159">
                  <c:v>61724</c:v>
                </c:pt>
                <c:pt idx="3160">
                  <c:v>61731</c:v>
                </c:pt>
                <c:pt idx="3161">
                  <c:v>61738</c:v>
                </c:pt>
                <c:pt idx="3162">
                  <c:v>61745</c:v>
                </c:pt>
                <c:pt idx="3163">
                  <c:v>61752</c:v>
                </c:pt>
                <c:pt idx="3164">
                  <c:v>61759</c:v>
                </c:pt>
                <c:pt idx="3165">
                  <c:v>61766</c:v>
                </c:pt>
                <c:pt idx="3166">
                  <c:v>61773</c:v>
                </c:pt>
                <c:pt idx="3167">
                  <c:v>61780</c:v>
                </c:pt>
                <c:pt idx="3168">
                  <c:v>61787</c:v>
                </c:pt>
                <c:pt idx="3169">
                  <c:v>61794</c:v>
                </c:pt>
                <c:pt idx="3170">
                  <c:v>61801</c:v>
                </c:pt>
                <c:pt idx="3171">
                  <c:v>61808</c:v>
                </c:pt>
                <c:pt idx="3172">
                  <c:v>61815</c:v>
                </c:pt>
                <c:pt idx="3173">
                  <c:v>61822</c:v>
                </c:pt>
                <c:pt idx="3174">
                  <c:v>61829</c:v>
                </c:pt>
                <c:pt idx="3175">
                  <c:v>61836</c:v>
                </c:pt>
                <c:pt idx="3176">
                  <c:v>61843</c:v>
                </c:pt>
                <c:pt idx="3177">
                  <c:v>61850</c:v>
                </c:pt>
                <c:pt idx="3178">
                  <c:v>61857</c:v>
                </c:pt>
                <c:pt idx="3179">
                  <c:v>61864</c:v>
                </c:pt>
                <c:pt idx="3180">
                  <c:v>61871</c:v>
                </c:pt>
                <c:pt idx="3181">
                  <c:v>61878</c:v>
                </c:pt>
                <c:pt idx="3182">
                  <c:v>61885</c:v>
                </c:pt>
                <c:pt idx="3183">
                  <c:v>61892</c:v>
                </c:pt>
                <c:pt idx="3184">
                  <c:v>61899</c:v>
                </c:pt>
                <c:pt idx="3185">
                  <c:v>61906</c:v>
                </c:pt>
                <c:pt idx="3186">
                  <c:v>61913</c:v>
                </c:pt>
                <c:pt idx="3187">
                  <c:v>61920</c:v>
                </c:pt>
                <c:pt idx="3188">
                  <c:v>61927</c:v>
                </c:pt>
                <c:pt idx="3189">
                  <c:v>61934</c:v>
                </c:pt>
                <c:pt idx="3190">
                  <c:v>61941</c:v>
                </c:pt>
                <c:pt idx="3191">
                  <c:v>61948</c:v>
                </c:pt>
                <c:pt idx="3192">
                  <c:v>61955</c:v>
                </c:pt>
                <c:pt idx="3193">
                  <c:v>61962</c:v>
                </c:pt>
                <c:pt idx="3194">
                  <c:v>61969</c:v>
                </c:pt>
                <c:pt idx="3195">
                  <c:v>61976</c:v>
                </c:pt>
                <c:pt idx="3196">
                  <c:v>61983</c:v>
                </c:pt>
                <c:pt idx="3197">
                  <c:v>61990</c:v>
                </c:pt>
                <c:pt idx="3198">
                  <c:v>61997</c:v>
                </c:pt>
                <c:pt idx="3199">
                  <c:v>62004</c:v>
                </c:pt>
                <c:pt idx="3200">
                  <c:v>62011</c:v>
                </c:pt>
                <c:pt idx="3201">
                  <c:v>62018</c:v>
                </c:pt>
                <c:pt idx="3202">
                  <c:v>62025</c:v>
                </c:pt>
                <c:pt idx="3203">
                  <c:v>62032</c:v>
                </c:pt>
                <c:pt idx="3204">
                  <c:v>62039</c:v>
                </c:pt>
                <c:pt idx="3205">
                  <c:v>62046</c:v>
                </c:pt>
                <c:pt idx="3206">
                  <c:v>62053</c:v>
                </c:pt>
                <c:pt idx="3207">
                  <c:v>62060</c:v>
                </c:pt>
                <c:pt idx="3208">
                  <c:v>62067</c:v>
                </c:pt>
                <c:pt idx="3209">
                  <c:v>62074</c:v>
                </c:pt>
                <c:pt idx="3210">
                  <c:v>62081</c:v>
                </c:pt>
                <c:pt idx="3211">
                  <c:v>62089</c:v>
                </c:pt>
                <c:pt idx="3212">
                  <c:v>62096</c:v>
                </c:pt>
                <c:pt idx="3213">
                  <c:v>62103</c:v>
                </c:pt>
                <c:pt idx="3214">
                  <c:v>62110</c:v>
                </c:pt>
                <c:pt idx="3215">
                  <c:v>62117</c:v>
                </c:pt>
                <c:pt idx="3216">
                  <c:v>62124</c:v>
                </c:pt>
                <c:pt idx="3217">
                  <c:v>62131</c:v>
                </c:pt>
                <c:pt idx="3218">
                  <c:v>62138</c:v>
                </c:pt>
                <c:pt idx="3219">
                  <c:v>62145</c:v>
                </c:pt>
                <c:pt idx="3220">
                  <c:v>62152</c:v>
                </c:pt>
                <c:pt idx="3221">
                  <c:v>62159</c:v>
                </c:pt>
                <c:pt idx="3222">
                  <c:v>62166</c:v>
                </c:pt>
                <c:pt idx="3223">
                  <c:v>62173</c:v>
                </c:pt>
                <c:pt idx="3224">
                  <c:v>62184</c:v>
                </c:pt>
                <c:pt idx="3225">
                  <c:v>62191</c:v>
                </c:pt>
                <c:pt idx="3226">
                  <c:v>62198</c:v>
                </c:pt>
                <c:pt idx="3227">
                  <c:v>62205</c:v>
                </c:pt>
                <c:pt idx="3228">
                  <c:v>62212</c:v>
                </c:pt>
                <c:pt idx="3229">
                  <c:v>62219</c:v>
                </c:pt>
                <c:pt idx="3230">
                  <c:v>62226</c:v>
                </c:pt>
                <c:pt idx="3231">
                  <c:v>62233</c:v>
                </c:pt>
                <c:pt idx="3232">
                  <c:v>62240</c:v>
                </c:pt>
                <c:pt idx="3233">
                  <c:v>62247</c:v>
                </c:pt>
                <c:pt idx="3234">
                  <c:v>62254</c:v>
                </c:pt>
                <c:pt idx="3235">
                  <c:v>62261</c:v>
                </c:pt>
                <c:pt idx="3236">
                  <c:v>62268</c:v>
                </c:pt>
                <c:pt idx="3237">
                  <c:v>62275</c:v>
                </c:pt>
                <c:pt idx="3238">
                  <c:v>62282</c:v>
                </c:pt>
                <c:pt idx="3239">
                  <c:v>62289</c:v>
                </c:pt>
                <c:pt idx="3240">
                  <c:v>62296</c:v>
                </c:pt>
                <c:pt idx="3241">
                  <c:v>62303</c:v>
                </c:pt>
                <c:pt idx="3242">
                  <c:v>62310</c:v>
                </c:pt>
                <c:pt idx="3243">
                  <c:v>62317</c:v>
                </c:pt>
                <c:pt idx="3244">
                  <c:v>62324</c:v>
                </c:pt>
                <c:pt idx="3245">
                  <c:v>62331</c:v>
                </c:pt>
                <c:pt idx="3246">
                  <c:v>62338</c:v>
                </c:pt>
                <c:pt idx="3247">
                  <c:v>62345</c:v>
                </c:pt>
                <c:pt idx="3248">
                  <c:v>62352</c:v>
                </c:pt>
                <c:pt idx="3249">
                  <c:v>62359</c:v>
                </c:pt>
                <c:pt idx="3250">
                  <c:v>62366</c:v>
                </c:pt>
                <c:pt idx="3251">
                  <c:v>62373</c:v>
                </c:pt>
                <c:pt idx="3252">
                  <c:v>62380</c:v>
                </c:pt>
                <c:pt idx="3253">
                  <c:v>62387</c:v>
                </c:pt>
                <c:pt idx="3254">
                  <c:v>62394</c:v>
                </c:pt>
                <c:pt idx="3255">
                  <c:v>62401</c:v>
                </c:pt>
                <c:pt idx="3256">
                  <c:v>62408</c:v>
                </c:pt>
                <c:pt idx="3257">
                  <c:v>62415</c:v>
                </c:pt>
                <c:pt idx="3258">
                  <c:v>62422</c:v>
                </c:pt>
                <c:pt idx="3259">
                  <c:v>62429</c:v>
                </c:pt>
                <c:pt idx="3260">
                  <c:v>62436</c:v>
                </c:pt>
                <c:pt idx="3261">
                  <c:v>62443</c:v>
                </c:pt>
                <c:pt idx="3262">
                  <c:v>62450</c:v>
                </c:pt>
                <c:pt idx="3263">
                  <c:v>62457</c:v>
                </c:pt>
                <c:pt idx="3264">
                  <c:v>62464</c:v>
                </c:pt>
                <c:pt idx="3265">
                  <c:v>62471</c:v>
                </c:pt>
                <c:pt idx="3266">
                  <c:v>62478</c:v>
                </c:pt>
                <c:pt idx="3267">
                  <c:v>62485</c:v>
                </c:pt>
                <c:pt idx="3268">
                  <c:v>62492</c:v>
                </c:pt>
                <c:pt idx="3269">
                  <c:v>62499</c:v>
                </c:pt>
                <c:pt idx="3270">
                  <c:v>62506</c:v>
                </c:pt>
                <c:pt idx="3271">
                  <c:v>62513</c:v>
                </c:pt>
                <c:pt idx="3272">
                  <c:v>62520</c:v>
                </c:pt>
                <c:pt idx="3273">
                  <c:v>62527</c:v>
                </c:pt>
                <c:pt idx="3274">
                  <c:v>62534</c:v>
                </c:pt>
                <c:pt idx="3275">
                  <c:v>62541</c:v>
                </c:pt>
                <c:pt idx="3276">
                  <c:v>62548</c:v>
                </c:pt>
                <c:pt idx="3277">
                  <c:v>62555</c:v>
                </c:pt>
                <c:pt idx="3278">
                  <c:v>62562</c:v>
                </c:pt>
                <c:pt idx="3279">
                  <c:v>62569</c:v>
                </c:pt>
                <c:pt idx="3280">
                  <c:v>62576</c:v>
                </c:pt>
                <c:pt idx="3281">
                  <c:v>62583</c:v>
                </c:pt>
                <c:pt idx="3282">
                  <c:v>62590</c:v>
                </c:pt>
                <c:pt idx="3283">
                  <c:v>62597</c:v>
                </c:pt>
                <c:pt idx="3284">
                  <c:v>62604</c:v>
                </c:pt>
                <c:pt idx="3285">
                  <c:v>62611</c:v>
                </c:pt>
                <c:pt idx="3286">
                  <c:v>62618</c:v>
                </c:pt>
                <c:pt idx="3287">
                  <c:v>62625</c:v>
                </c:pt>
                <c:pt idx="3288">
                  <c:v>62632</c:v>
                </c:pt>
                <c:pt idx="3289">
                  <c:v>62639</c:v>
                </c:pt>
                <c:pt idx="3290">
                  <c:v>62646</c:v>
                </c:pt>
                <c:pt idx="3291">
                  <c:v>62653</c:v>
                </c:pt>
                <c:pt idx="3292">
                  <c:v>62660</c:v>
                </c:pt>
                <c:pt idx="3293">
                  <c:v>62667</c:v>
                </c:pt>
                <c:pt idx="3294">
                  <c:v>62674</c:v>
                </c:pt>
                <c:pt idx="3295">
                  <c:v>62681</c:v>
                </c:pt>
                <c:pt idx="3296">
                  <c:v>62688</c:v>
                </c:pt>
                <c:pt idx="3297">
                  <c:v>62695</c:v>
                </c:pt>
                <c:pt idx="3298">
                  <c:v>62702</c:v>
                </c:pt>
                <c:pt idx="3299">
                  <c:v>62709</c:v>
                </c:pt>
                <c:pt idx="3300">
                  <c:v>62716</c:v>
                </c:pt>
                <c:pt idx="3301">
                  <c:v>62723</c:v>
                </c:pt>
                <c:pt idx="3302">
                  <c:v>62730</c:v>
                </c:pt>
                <c:pt idx="3303">
                  <c:v>62737</c:v>
                </c:pt>
                <c:pt idx="3304">
                  <c:v>62744</c:v>
                </c:pt>
                <c:pt idx="3305">
                  <c:v>62751</c:v>
                </c:pt>
                <c:pt idx="3306">
                  <c:v>62758</c:v>
                </c:pt>
                <c:pt idx="3307">
                  <c:v>62765</c:v>
                </c:pt>
                <c:pt idx="3308">
                  <c:v>62772</c:v>
                </c:pt>
                <c:pt idx="3309">
                  <c:v>62779</c:v>
                </c:pt>
                <c:pt idx="3310">
                  <c:v>62786</c:v>
                </c:pt>
                <c:pt idx="3311">
                  <c:v>62793</c:v>
                </c:pt>
                <c:pt idx="3312">
                  <c:v>62800</c:v>
                </c:pt>
                <c:pt idx="3313">
                  <c:v>62807</c:v>
                </c:pt>
                <c:pt idx="3314">
                  <c:v>62814</c:v>
                </c:pt>
                <c:pt idx="3315">
                  <c:v>62821</c:v>
                </c:pt>
                <c:pt idx="3316">
                  <c:v>62828</c:v>
                </c:pt>
                <c:pt idx="3317">
                  <c:v>62835</c:v>
                </c:pt>
                <c:pt idx="3318">
                  <c:v>62842</c:v>
                </c:pt>
                <c:pt idx="3319">
                  <c:v>62849</c:v>
                </c:pt>
                <c:pt idx="3320">
                  <c:v>62856</c:v>
                </c:pt>
                <c:pt idx="3321">
                  <c:v>62863</c:v>
                </c:pt>
                <c:pt idx="3322">
                  <c:v>62870</c:v>
                </c:pt>
                <c:pt idx="3323">
                  <c:v>62877</c:v>
                </c:pt>
                <c:pt idx="3324">
                  <c:v>62884</c:v>
                </c:pt>
                <c:pt idx="3325">
                  <c:v>62891</c:v>
                </c:pt>
                <c:pt idx="3326">
                  <c:v>62898</c:v>
                </c:pt>
                <c:pt idx="3327">
                  <c:v>62905</c:v>
                </c:pt>
                <c:pt idx="3328">
                  <c:v>62912</c:v>
                </c:pt>
                <c:pt idx="3329">
                  <c:v>62919</c:v>
                </c:pt>
                <c:pt idx="3330">
                  <c:v>62926</c:v>
                </c:pt>
                <c:pt idx="3331">
                  <c:v>62933</c:v>
                </c:pt>
                <c:pt idx="3332">
                  <c:v>62940</c:v>
                </c:pt>
                <c:pt idx="3333">
                  <c:v>62947</c:v>
                </c:pt>
                <c:pt idx="3334">
                  <c:v>62954</c:v>
                </c:pt>
                <c:pt idx="3335">
                  <c:v>62961</c:v>
                </c:pt>
                <c:pt idx="3336">
                  <c:v>62968</c:v>
                </c:pt>
                <c:pt idx="3337">
                  <c:v>62975</c:v>
                </c:pt>
                <c:pt idx="3338">
                  <c:v>62982</c:v>
                </c:pt>
                <c:pt idx="3339">
                  <c:v>62989</c:v>
                </c:pt>
                <c:pt idx="3340">
                  <c:v>62996</c:v>
                </c:pt>
                <c:pt idx="3341">
                  <c:v>63003</c:v>
                </c:pt>
                <c:pt idx="3342">
                  <c:v>63010</c:v>
                </c:pt>
                <c:pt idx="3343">
                  <c:v>63017</c:v>
                </c:pt>
                <c:pt idx="3344">
                  <c:v>63024</c:v>
                </c:pt>
                <c:pt idx="3345">
                  <c:v>63031</c:v>
                </c:pt>
                <c:pt idx="3346">
                  <c:v>63038</c:v>
                </c:pt>
                <c:pt idx="3347">
                  <c:v>63045</c:v>
                </c:pt>
                <c:pt idx="3348">
                  <c:v>63052</c:v>
                </c:pt>
                <c:pt idx="3349">
                  <c:v>63059</c:v>
                </c:pt>
                <c:pt idx="3350">
                  <c:v>63066</c:v>
                </c:pt>
                <c:pt idx="3351">
                  <c:v>63073</c:v>
                </c:pt>
                <c:pt idx="3352">
                  <c:v>63080</c:v>
                </c:pt>
                <c:pt idx="3353">
                  <c:v>63087</c:v>
                </c:pt>
                <c:pt idx="3354">
                  <c:v>63094</c:v>
                </c:pt>
                <c:pt idx="3355">
                  <c:v>63101</c:v>
                </c:pt>
                <c:pt idx="3356">
                  <c:v>63108</c:v>
                </c:pt>
                <c:pt idx="3357">
                  <c:v>63115</c:v>
                </c:pt>
                <c:pt idx="3358">
                  <c:v>63122</c:v>
                </c:pt>
                <c:pt idx="3359">
                  <c:v>63129</c:v>
                </c:pt>
                <c:pt idx="3360">
                  <c:v>63136</c:v>
                </c:pt>
                <c:pt idx="3361">
                  <c:v>63143</c:v>
                </c:pt>
                <c:pt idx="3362">
                  <c:v>63150</c:v>
                </c:pt>
                <c:pt idx="3363">
                  <c:v>63157</c:v>
                </c:pt>
                <c:pt idx="3364">
                  <c:v>63164</c:v>
                </c:pt>
                <c:pt idx="3365">
                  <c:v>63171</c:v>
                </c:pt>
                <c:pt idx="3366">
                  <c:v>63178</c:v>
                </c:pt>
                <c:pt idx="3367">
                  <c:v>63185</c:v>
                </c:pt>
                <c:pt idx="3368">
                  <c:v>63192</c:v>
                </c:pt>
                <c:pt idx="3369">
                  <c:v>63199</c:v>
                </c:pt>
                <c:pt idx="3370">
                  <c:v>63206</c:v>
                </c:pt>
                <c:pt idx="3371">
                  <c:v>63213</c:v>
                </c:pt>
                <c:pt idx="3372">
                  <c:v>63220</c:v>
                </c:pt>
                <c:pt idx="3373">
                  <c:v>63227</c:v>
                </c:pt>
                <c:pt idx="3374">
                  <c:v>63234</c:v>
                </c:pt>
                <c:pt idx="3375">
                  <c:v>63241</c:v>
                </c:pt>
                <c:pt idx="3376">
                  <c:v>63248</c:v>
                </c:pt>
                <c:pt idx="3377">
                  <c:v>63255</c:v>
                </c:pt>
                <c:pt idx="3378">
                  <c:v>63262</c:v>
                </c:pt>
                <c:pt idx="3379">
                  <c:v>63269</c:v>
                </c:pt>
                <c:pt idx="3380">
                  <c:v>63276</c:v>
                </c:pt>
                <c:pt idx="3381">
                  <c:v>63283</c:v>
                </c:pt>
                <c:pt idx="3382">
                  <c:v>63290</c:v>
                </c:pt>
                <c:pt idx="3383">
                  <c:v>63297</c:v>
                </c:pt>
                <c:pt idx="3384">
                  <c:v>63304</c:v>
                </c:pt>
                <c:pt idx="3385">
                  <c:v>63311</c:v>
                </c:pt>
                <c:pt idx="3386">
                  <c:v>63318</c:v>
                </c:pt>
                <c:pt idx="3387">
                  <c:v>63325</c:v>
                </c:pt>
                <c:pt idx="3388">
                  <c:v>63332</c:v>
                </c:pt>
                <c:pt idx="3389">
                  <c:v>63339</c:v>
                </c:pt>
                <c:pt idx="3390">
                  <c:v>63346</c:v>
                </c:pt>
                <c:pt idx="3391">
                  <c:v>63353</c:v>
                </c:pt>
                <c:pt idx="3392">
                  <c:v>63360</c:v>
                </c:pt>
                <c:pt idx="3393">
                  <c:v>63367</c:v>
                </c:pt>
                <c:pt idx="3394">
                  <c:v>63374</c:v>
                </c:pt>
                <c:pt idx="3395">
                  <c:v>63381</c:v>
                </c:pt>
                <c:pt idx="3396">
                  <c:v>63388</c:v>
                </c:pt>
                <c:pt idx="3397">
                  <c:v>63395</c:v>
                </c:pt>
                <c:pt idx="3398">
                  <c:v>63402</c:v>
                </c:pt>
                <c:pt idx="3399">
                  <c:v>63409</c:v>
                </c:pt>
                <c:pt idx="3400">
                  <c:v>63416</c:v>
                </c:pt>
                <c:pt idx="3401">
                  <c:v>63423</c:v>
                </c:pt>
                <c:pt idx="3402">
                  <c:v>63430</c:v>
                </c:pt>
                <c:pt idx="3403">
                  <c:v>63437</c:v>
                </c:pt>
                <c:pt idx="3404">
                  <c:v>63444</c:v>
                </c:pt>
                <c:pt idx="3405">
                  <c:v>63451</c:v>
                </c:pt>
                <c:pt idx="3406">
                  <c:v>63458</c:v>
                </c:pt>
                <c:pt idx="3407">
                  <c:v>63465</c:v>
                </c:pt>
                <c:pt idx="3408">
                  <c:v>63472</c:v>
                </c:pt>
                <c:pt idx="3409">
                  <c:v>63479</c:v>
                </c:pt>
                <c:pt idx="3410">
                  <c:v>63486</c:v>
                </c:pt>
                <c:pt idx="3411">
                  <c:v>63493</c:v>
                </c:pt>
                <c:pt idx="3412">
                  <c:v>63500</c:v>
                </c:pt>
                <c:pt idx="3413">
                  <c:v>63507</c:v>
                </c:pt>
                <c:pt idx="3414">
                  <c:v>63514</c:v>
                </c:pt>
                <c:pt idx="3415">
                  <c:v>63521</c:v>
                </c:pt>
                <c:pt idx="3416">
                  <c:v>63528</c:v>
                </c:pt>
                <c:pt idx="3417">
                  <c:v>63535</c:v>
                </c:pt>
                <c:pt idx="3418">
                  <c:v>63542</c:v>
                </c:pt>
                <c:pt idx="3419">
                  <c:v>63550</c:v>
                </c:pt>
                <c:pt idx="3420">
                  <c:v>63557</c:v>
                </c:pt>
                <c:pt idx="3421">
                  <c:v>63564</c:v>
                </c:pt>
                <c:pt idx="3422">
                  <c:v>63571</c:v>
                </c:pt>
                <c:pt idx="3423">
                  <c:v>63578</c:v>
                </c:pt>
                <c:pt idx="3424">
                  <c:v>63585</c:v>
                </c:pt>
                <c:pt idx="3425">
                  <c:v>63592</c:v>
                </c:pt>
                <c:pt idx="3426">
                  <c:v>63599</c:v>
                </c:pt>
                <c:pt idx="3427">
                  <c:v>63606</c:v>
                </c:pt>
                <c:pt idx="3428">
                  <c:v>63613</c:v>
                </c:pt>
                <c:pt idx="3429">
                  <c:v>63620</c:v>
                </c:pt>
                <c:pt idx="3430">
                  <c:v>63627</c:v>
                </c:pt>
                <c:pt idx="3431">
                  <c:v>63634</c:v>
                </c:pt>
                <c:pt idx="3432">
                  <c:v>63641</c:v>
                </c:pt>
                <c:pt idx="3433">
                  <c:v>63648</c:v>
                </c:pt>
                <c:pt idx="3434">
                  <c:v>63655</c:v>
                </c:pt>
                <c:pt idx="3435">
                  <c:v>63662</c:v>
                </c:pt>
                <c:pt idx="3436">
                  <c:v>63669</c:v>
                </c:pt>
                <c:pt idx="3437">
                  <c:v>63676</c:v>
                </c:pt>
                <c:pt idx="3438">
                  <c:v>63683</c:v>
                </c:pt>
                <c:pt idx="3439">
                  <c:v>63690</c:v>
                </c:pt>
                <c:pt idx="3440">
                  <c:v>63697</c:v>
                </c:pt>
                <c:pt idx="3441">
                  <c:v>63704</c:v>
                </c:pt>
                <c:pt idx="3442">
                  <c:v>63711</c:v>
                </c:pt>
                <c:pt idx="3443">
                  <c:v>63718</c:v>
                </c:pt>
                <c:pt idx="3444">
                  <c:v>63725</c:v>
                </c:pt>
                <c:pt idx="3445">
                  <c:v>63732</c:v>
                </c:pt>
                <c:pt idx="3446">
                  <c:v>63739</c:v>
                </c:pt>
                <c:pt idx="3447">
                  <c:v>63746</c:v>
                </c:pt>
                <c:pt idx="3448">
                  <c:v>63753</c:v>
                </c:pt>
                <c:pt idx="3449">
                  <c:v>63760</c:v>
                </c:pt>
                <c:pt idx="3450">
                  <c:v>63767</c:v>
                </c:pt>
                <c:pt idx="3451">
                  <c:v>63774</c:v>
                </c:pt>
                <c:pt idx="3452">
                  <c:v>63781</c:v>
                </c:pt>
                <c:pt idx="3453">
                  <c:v>63788</c:v>
                </c:pt>
                <c:pt idx="3454">
                  <c:v>63795</c:v>
                </c:pt>
                <c:pt idx="3455">
                  <c:v>63802</c:v>
                </c:pt>
                <c:pt idx="3456">
                  <c:v>63809</c:v>
                </c:pt>
                <c:pt idx="3457">
                  <c:v>63816</c:v>
                </c:pt>
                <c:pt idx="3458">
                  <c:v>63823</c:v>
                </c:pt>
                <c:pt idx="3459">
                  <c:v>63830</c:v>
                </c:pt>
                <c:pt idx="3460">
                  <c:v>63837</c:v>
                </c:pt>
                <c:pt idx="3461">
                  <c:v>63844</c:v>
                </c:pt>
                <c:pt idx="3462">
                  <c:v>63851</c:v>
                </c:pt>
                <c:pt idx="3463">
                  <c:v>63858</c:v>
                </c:pt>
                <c:pt idx="3464">
                  <c:v>63865</c:v>
                </c:pt>
                <c:pt idx="3465">
                  <c:v>63872</c:v>
                </c:pt>
                <c:pt idx="3466">
                  <c:v>63879</c:v>
                </c:pt>
                <c:pt idx="3467">
                  <c:v>63886</c:v>
                </c:pt>
                <c:pt idx="3468">
                  <c:v>63893</c:v>
                </c:pt>
                <c:pt idx="3469">
                  <c:v>63900</c:v>
                </c:pt>
                <c:pt idx="3470">
                  <c:v>63907</c:v>
                </c:pt>
                <c:pt idx="3471">
                  <c:v>63915</c:v>
                </c:pt>
                <c:pt idx="3472">
                  <c:v>63922</c:v>
                </c:pt>
                <c:pt idx="3473">
                  <c:v>63929</c:v>
                </c:pt>
                <c:pt idx="3474">
                  <c:v>63936</c:v>
                </c:pt>
                <c:pt idx="3475">
                  <c:v>63943</c:v>
                </c:pt>
                <c:pt idx="3476">
                  <c:v>63950</c:v>
                </c:pt>
                <c:pt idx="3477">
                  <c:v>63957</c:v>
                </c:pt>
                <c:pt idx="3478">
                  <c:v>63964</c:v>
                </c:pt>
                <c:pt idx="3479">
                  <c:v>63971</c:v>
                </c:pt>
                <c:pt idx="3480">
                  <c:v>63978</c:v>
                </c:pt>
                <c:pt idx="3481">
                  <c:v>63985</c:v>
                </c:pt>
                <c:pt idx="3482">
                  <c:v>63992</c:v>
                </c:pt>
                <c:pt idx="3483">
                  <c:v>63999</c:v>
                </c:pt>
                <c:pt idx="3484">
                  <c:v>64006</c:v>
                </c:pt>
                <c:pt idx="3485">
                  <c:v>64013</c:v>
                </c:pt>
                <c:pt idx="3486">
                  <c:v>64020</c:v>
                </c:pt>
                <c:pt idx="3487">
                  <c:v>64027</c:v>
                </c:pt>
                <c:pt idx="3488">
                  <c:v>64034</c:v>
                </c:pt>
                <c:pt idx="3489">
                  <c:v>64041</c:v>
                </c:pt>
                <c:pt idx="3490">
                  <c:v>64048</c:v>
                </c:pt>
                <c:pt idx="3491">
                  <c:v>64055</c:v>
                </c:pt>
                <c:pt idx="3492">
                  <c:v>64062</c:v>
                </c:pt>
                <c:pt idx="3493">
                  <c:v>64069</c:v>
                </c:pt>
                <c:pt idx="3494">
                  <c:v>64076</c:v>
                </c:pt>
                <c:pt idx="3495">
                  <c:v>64083</c:v>
                </c:pt>
                <c:pt idx="3496">
                  <c:v>64090</c:v>
                </c:pt>
                <c:pt idx="3497">
                  <c:v>64097</c:v>
                </c:pt>
                <c:pt idx="3498">
                  <c:v>64104</c:v>
                </c:pt>
                <c:pt idx="3499">
                  <c:v>64111</c:v>
                </c:pt>
                <c:pt idx="3500">
                  <c:v>64118</c:v>
                </c:pt>
                <c:pt idx="3501">
                  <c:v>64125</c:v>
                </c:pt>
                <c:pt idx="3502">
                  <c:v>64132</c:v>
                </c:pt>
                <c:pt idx="3503">
                  <c:v>64139</c:v>
                </c:pt>
                <c:pt idx="3504">
                  <c:v>64146</c:v>
                </c:pt>
                <c:pt idx="3505">
                  <c:v>64153</c:v>
                </c:pt>
              </c:numCache>
            </c:numRef>
          </c:xVal>
          <c:yVal>
            <c:numRef>
              <c:f>ContinuousBasisBootstrap!$AK$3:$AK$3508</c:f>
              <c:numCache>
                <c:formatCode>0.0000%</c:formatCode>
                <c:ptCount val="3506"/>
                <c:pt idx="0">
                  <c:v>2.489553139508288E-3</c:v>
                </c:pt>
                <c:pt idx="1">
                  <c:v>2.495150753280044E-3</c:v>
                </c:pt>
                <c:pt idx="2">
                  <c:v>2.496569459341803E-3</c:v>
                </c:pt>
                <c:pt idx="3">
                  <c:v>2.4979858171348089E-3</c:v>
                </c:pt>
                <c:pt idx="4">
                  <c:v>2.500710473677786E-3</c:v>
                </c:pt>
                <c:pt idx="5">
                  <c:v>2.5014660534399035E-3</c:v>
                </c:pt>
                <c:pt idx="6">
                  <c:v>2.5050328806151762E-3</c:v>
                </c:pt>
                <c:pt idx="7">
                  <c:v>2.506435336243111E-3</c:v>
                </c:pt>
                <c:pt idx="8">
                  <c:v>2.5078354594667753E-3</c:v>
                </c:pt>
                <c:pt idx="9">
                  <c:v>2.5105279866678748E-3</c:v>
                </c:pt>
                <c:pt idx="10">
                  <c:v>2.5112753240700489E-3</c:v>
                </c:pt>
                <c:pt idx="11">
                  <c:v>2.5148085060106504E-3</c:v>
                </c:pt>
                <c:pt idx="12">
                  <c:v>2.5161948267486385E-3</c:v>
                </c:pt>
                <c:pt idx="13">
                  <c:v>2.5175788308469211E-3</c:v>
                </c:pt>
                <c:pt idx="14">
                  <c:v>2.5202348355516987E-3</c:v>
                </c:pt>
                <c:pt idx="15">
                  <c:v>2.5209762993804573E-3</c:v>
                </c:pt>
                <c:pt idx="16">
                  <c:v>2.5244818598520727E-3</c:v>
                </c:pt>
                <c:pt idx="17">
                  <c:v>2.5258579170133332E-3</c:v>
                </c:pt>
                <c:pt idx="18">
                  <c:v>2.5272316794445362E-3</c:v>
                </c:pt>
                <c:pt idx="19">
                  <c:v>2.5298617692606144E-3</c:v>
                </c:pt>
                <c:pt idx="20">
                  <c:v>2.5354261874992604E-3</c:v>
                </c:pt>
                <c:pt idx="21">
                  <c:v>2.5367839481796692E-3</c:v>
                </c:pt>
                <c:pt idx="22">
                  <c:v>2.5375168196712268E-3</c:v>
                </c:pt>
                <c:pt idx="23">
                  <c:v>2.5401134125582685E-3</c:v>
                </c:pt>
                <c:pt idx="24">
                  <c:v>2.5429204585507501E-3</c:v>
                </c:pt>
                <c:pt idx="25">
                  <c:v>2.5442656943089471E-3</c:v>
                </c:pt>
                <c:pt idx="26">
                  <c:v>2.5456086648288747E-3</c:v>
                </c:pt>
                <c:pt idx="27">
                  <c:v>2.5469493722830023E-3</c:v>
                </c:pt>
                <c:pt idx="28">
                  <c:v>2.5495146180750392E-3</c:v>
                </c:pt>
                <c:pt idx="29">
                  <c:v>2.552289614804634E-3</c:v>
                </c:pt>
                <c:pt idx="30">
                  <c:v>2.553619039435343E-3</c:v>
                </c:pt>
                <c:pt idx="31">
                  <c:v>2.554946213990078E-3</c:v>
                </c:pt>
                <c:pt idx="32">
                  <c:v>2.5562711406284253E-3</c:v>
                </c:pt>
                <c:pt idx="33">
                  <c:v>2.5588052505096603E-3</c:v>
                </c:pt>
                <c:pt idx="34">
                  <c:v>2.5615484111253051E-3</c:v>
                </c:pt>
                <c:pt idx="35">
                  <c:v>2.5628621304999016E-3</c:v>
                </c:pt>
                <c:pt idx="36">
                  <c:v>2.5641736148749898E-3</c:v>
                </c:pt>
                <c:pt idx="37">
                  <c:v>2.5654828663953036E-3</c:v>
                </c:pt>
                <c:pt idx="38">
                  <c:v>2.5679860503480733E-3</c:v>
                </c:pt>
                <c:pt idx="39">
                  <c:v>2.5706975868173363E-3</c:v>
                </c:pt>
                <c:pt idx="40">
                  <c:v>2.5719957062105168E-3</c:v>
                </c:pt>
                <c:pt idx="41">
                  <c:v>2.573290745776593E-3</c:v>
                </c:pt>
                <c:pt idx="42">
                  <c:v>2.5745847828770188E-3</c:v>
                </c:pt>
                <c:pt idx="43">
                  <c:v>2.5770558834147164E-3</c:v>
                </c:pt>
                <c:pt idx="44">
                  <c:v>2.5803255578896057E-3</c:v>
                </c:pt>
                <c:pt idx="45">
                  <c:v>2.5816074630244743E-3</c:v>
                </c:pt>
                <c:pt idx="46">
                  <c:v>2.5828871644592941E-3</c:v>
                </c:pt>
                <c:pt idx="47">
                  <c:v>2.5853296136833384E-3</c:v>
                </c:pt>
                <c:pt idx="48">
                  <c:v>2.5860217196075437E-3</c:v>
                </c:pt>
                <c:pt idx="49">
                  <c:v>2.5892526903087652E-3</c:v>
                </c:pt>
                <c:pt idx="50">
                  <c:v>2.5905192140227139E-3</c:v>
                </c:pt>
                <c:pt idx="51">
                  <c:v>2.5917835488473758E-3</c:v>
                </c:pt>
                <c:pt idx="52">
                  <c:v>2.5941956801245696E-3</c:v>
                </c:pt>
                <c:pt idx="53">
                  <c:v>2.5948799369794884E-3</c:v>
                </c:pt>
                <c:pt idx="54">
                  <c:v>2.5980724633749954E-3</c:v>
                </c:pt>
                <c:pt idx="55">
                  <c:v>2.5993237090883407E-3</c:v>
                </c:pt>
                <c:pt idx="56">
                  <c:v>2.6005727806390957E-3</c:v>
                </c:pt>
                <c:pt idx="57">
                  <c:v>2.6029547992666114E-3</c:v>
                </c:pt>
                <c:pt idx="58">
                  <c:v>2.6036312591702945E-3</c:v>
                </c:pt>
                <c:pt idx="59">
                  <c:v>2.6067855992760397E-3</c:v>
                </c:pt>
                <c:pt idx="60">
                  <c:v>2.6080216698254337E-3</c:v>
                </c:pt>
                <c:pt idx="61">
                  <c:v>2.6092555808542211E-3</c:v>
                </c:pt>
                <c:pt idx="62">
                  <c:v>2.6116076909549375E-3</c:v>
                </c:pt>
                <c:pt idx="63">
                  <c:v>2.6122764057423175E-3</c:v>
                </c:pt>
                <c:pt idx="64">
                  <c:v>2.6153928161279016E-3</c:v>
                </c:pt>
                <c:pt idx="65">
                  <c:v>2.6160578451215736E-3</c:v>
                </c:pt>
                <c:pt idx="66">
                  <c:v>2.6172777440383191E-3</c:v>
                </c:pt>
                <c:pt idx="67">
                  <c:v>2.6184954990448785E-3</c:v>
                </c:pt>
                <c:pt idx="68">
                  <c:v>2.6208160922023454E-3</c:v>
                </c:pt>
                <c:pt idx="69">
                  <c:v>2.6233451213968834E-3</c:v>
                </c:pt>
                <c:pt idx="70">
                  <c:v>2.6245521879078898E-3</c:v>
                </c:pt>
                <c:pt idx="71">
                  <c:v>2.6257571229195481E-3</c:v>
                </c:pt>
                <c:pt idx="72">
                  <c:v>2.6269630689742586E-3</c:v>
                </c:pt>
                <c:pt idx="73">
                  <c:v>2.629257316461818E-3</c:v>
                </c:pt>
                <c:pt idx="74">
                  <c:v>2.6317656286859214E-3</c:v>
                </c:pt>
                <c:pt idx="75">
                  <c:v>2.6329609727323983E-3</c:v>
                </c:pt>
                <c:pt idx="76">
                  <c:v>2.6341534303299819E-3</c:v>
                </c:pt>
                <c:pt idx="77">
                  <c:v>2.6353437750116027E-3</c:v>
                </c:pt>
                <c:pt idx="78">
                  <c:v>2.6376064393912697E-3</c:v>
                </c:pt>
                <c:pt idx="79">
                  <c:v>2.6400840654386736E-3</c:v>
                </c:pt>
                <c:pt idx="80">
                  <c:v>2.6412638761669125E-3</c:v>
                </c:pt>
                <c:pt idx="81">
                  <c:v>2.642441586216614E-3</c:v>
                </c:pt>
                <c:pt idx="82">
                  <c:v>2.6436171976217783E-3</c:v>
                </c:pt>
                <c:pt idx="83">
                  <c:v>2.6463798160997732E-3</c:v>
                </c:pt>
                <c:pt idx="84">
                  <c:v>2.6482986974109167E-3</c:v>
                </c:pt>
                <c:pt idx="85">
                  <c:v>2.6494638460394255E-3</c:v>
                </c:pt>
                <c:pt idx="86">
                  <c:v>2.6506269081911496E-3</c:v>
                </c:pt>
                <c:pt idx="87">
                  <c:v>2.651787885887642E-3</c:v>
                </c:pt>
                <c:pt idx="88">
                  <c:v>2.6540036560961352E-3</c:v>
                </c:pt>
                <c:pt idx="89">
                  <c:v>2.6569422639647635E-3</c:v>
                </c:pt>
                <c:pt idx="90">
                  <c:v>2.6580918427008804E-3</c:v>
                </c:pt>
                <c:pt idx="91">
                  <c:v>2.6592393500673994E-3</c:v>
                </c:pt>
                <c:pt idx="92">
                  <c:v>2.6614171391029042E-3</c:v>
                </c:pt>
                <c:pt idx="93">
                  <c:v>2.6620436577253527E-3</c:v>
                </c:pt>
                <c:pt idx="94">
                  <c:v>2.6649458866502369E-3</c:v>
                </c:pt>
                <c:pt idx="95">
                  <c:v>2.6660810079532776E-3</c:v>
                </c:pt>
                <c:pt idx="96">
                  <c:v>2.667214071921145E-3</c:v>
                </c:pt>
                <c:pt idx="97">
                  <c:v>2.6693633641806259E-3</c:v>
                </c:pt>
                <c:pt idx="98">
                  <c:v>2.6699825057767334E-3</c:v>
                </c:pt>
                <c:pt idx="99">
                  <c:v>2.6728486016495906E-3</c:v>
                </c:pt>
                <c:pt idx="100">
                  <c:v>2.673969363528329E-3</c:v>
                </c:pt>
                <c:pt idx="101">
                  <c:v>2.675088082030078E-3</c:v>
                </c:pt>
                <c:pt idx="102">
                  <c:v>2.6772090720968721E-3</c:v>
                </c:pt>
                <c:pt idx="103">
                  <c:v>2.6778208860472079E-3</c:v>
                </c:pt>
                <c:pt idx="104">
                  <c:v>2.6806510933746991E-3</c:v>
                </c:pt>
                <c:pt idx="105">
                  <c:v>2.6817567174545975E-3</c:v>
                </c:pt>
                <c:pt idx="106">
                  <c:v>2.6828603113393519E-3</c:v>
                </c:pt>
                <c:pt idx="107">
                  <c:v>2.6849513820517428E-3</c:v>
                </c:pt>
                <c:pt idx="108">
                  <c:v>2.6860497680459439E-3</c:v>
                </c:pt>
                <c:pt idx="109">
                  <c:v>2.6883520074967408E-3</c:v>
                </c:pt>
                <c:pt idx="110">
                  <c:v>2.6894442861557827E-3</c:v>
                </c:pt>
                <c:pt idx="111">
                  <c:v>2.6905345492760019E-3</c:v>
                </c:pt>
                <c:pt idx="112">
                  <c:v>2.6925977019932558E-3</c:v>
                </c:pt>
                <c:pt idx="113">
                  <c:v>2.6931958302320327E-3</c:v>
                </c:pt>
                <c:pt idx="114">
                  <c:v>2.6959557014455651E-3</c:v>
                </c:pt>
                <c:pt idx="115">
                  <c:v>2.6970339130979177E-3</c:v>
                </c:pt>
                <c:pt idx="116">
                  <c:v>2.6981101231185836E-3</c:v>
                </c:pt>
                <c:pt idx="117">
                  <c:v>2.7001455530178786E-3</c:v>
                </c:pt>
                <c:pt idx="118">
                  <c:v>2.7007365023630696E-3</c:v>
                </c:pt>
                <c:pt idx="119">
                  <c:v>2.7034612179855778E-3</c:v>
                </c:pt>
                <c:pt idx="120">
                  <c:v>2.7045254597418212E-3</c:v>
                </c:pt>
                <c:pt idx="121">
                  <c:v>2.7055877136948807E-3</c:v>
                </c:pt>
                <c:pt idx="122">
                  <c:v>2.707595614893464E-3</c:v>
                </c:pt>
                <c:pt idx="123">
                  <c:v>2.70817943362271E-3</c:v>
                </c:pt>
                <c:pt idx="124">
                  <c:v>2.7108692352932075E-3</c:v>
                </c:pt>
                <c:pt idx="125">
                  <c:v>2.7119196037341279E-3</c:v>
                </c:pt>
                <c:pt idx="126">
                  <c:v>2.7129679981245597E-3</c:v>
                </c:pt>
                <c:pt idx="127">
                  <c:v>2.7149485636871725E-3</c:v>
                </c:pt>
                <c:pt idx="128">
                  <c:v>2.7155252998117738E-3</c:v>
                </c:pt>
                <c:pt idx="129">
                  <c:v>2.7177162456680799E-3</c:v>
                </c:pt>
                <c:pt idx="130">
                  <c:v>2.7182899392616993E-3</c:v>
                </c:pt>
                <c:pt idx="131">
                  <c:v>2.7188629556215904E-3</c:v>
                </c:pt>
                <c:pt idx="132">
                  <c:v>2.7198984942068583E-3</c:v>
                </c:pt>
                <c:pt idx="133">
                  <c:v>2.7209320733862291E-3</c:v>
                </c:pt>
                <c:pt idx="134">
                  <c:v>2.7244798299873962E-3</c:v>
                </c:pt>
                <c:pt idx="135">
                  <c:v>2.7250468349731584E-3</c:v>
                </c:pt>
                <c:pt idx="136">
                  <c:v>2.7260706463047828E-3</c:v>
                </c:pt>
                <c:pt idx="137">
                  <c:v>2.7270925098905755E-3</c:v>
                </c:pt>
                <c:pt idx="138">
                  <c:v>2.7281124276702005E-3</c:v>
                </c:pt>
                <c:pt idx="139">
                  <c:v>2.7316126437285856E-3</c:v>
                </c:pt>
                <c:pt idx="140">
                  <c:v>2.7321726794324085E-3</c:v>
                </c:pt>
                <c:pt idx="141">
                  <c:v>2.733182897198423E-3</c:v>
                </c:pt>
                <c:pt idx="142">
                  <c:v>2.7341936870310304E-3</c:v>
                </c:pt>
                <c:pt idx="143">
                  <c:v>2.7352025464279371E-3</c:v>
                </c:pt>
                <c:pt idx="144">
                  <c:v>2.7386630910953944E-3</c:v>
                </c:pt>
                <c:pt idx="145">
                  <c:v>2.7392187180596615E-3</c:v>
                </c:pt>
                <c:pt idx="146">
                  <c:v>2.740217954062553E-3</c:v>
                </c:pt>
                <c:pt idx="147">
                  <c:v>2.7412152711323657E-3</c:v>
                </c:pt>
                <c:pt idx="148">
                  <c:v>2.74221067118094E-3</c:v>
                </c:pt>
                <c:pt idx="149">
                  <c:v>2.7456243778228922E-3</c:v>
                </c:pt>
                <c:pt idx="150">
                  <c:v>2.7461731393413806E-3</c:v>
                </c:pt>
                <c:pt idx="151">
                  <c:v>2.7471589829050702E-3</c:v>
                </c:pt>
                <c:pt idx="152">
                  <c:v>2.7481429208858856E-3</c:v>
                </c:pt>
                <c:pt idx="153">
                  <c:v>2.7495602284344713E-3</c:v>
                </c:pt>
                <c:pt idx="154">
                  <c:v>2.7524921510378524E-3</c:v>
                </c:pt>
                <c:pt idx="155">
                  <c:v>2.7534656657662434E-3</c:v>
                </c:pt>
                <c:pt idx="156">
                  <c:v>2.7544372872462192E-3</c:v>
                </c:pt>
                <c:pt idx="157">
                  <c:v>2.7554070173723085E-3</c:v>
                </c:pt>
                <c:pt idx="158">
                  <c:v>2.756374858031793E-3</c:v>
                </c:pt>
                <c:pt idx="159">
                  <c:v>2.7592670620983626E-3</c:v>
                </c:pt>
                <c:pt idx="160">
                  <c:v>2.7602273637670968E-3</c:v>
                </c:pt>
                <c:pt idx="161">
                  <c:v>2.7611857853999228E-3</c:v>
                </c:pt>
                <c:pt idx="162">
                  <c:v>2.7621423288755596E-3</c:v>
                </c:pt>
                <c:pt idx="163">
                  <c:v>2.7647805427585014E-3</c:v>
                </c:pt>
                <c:pt idx="164">
                  <c:v>2.7663688091400427E-3</c:v>
                </c:pt>
                <c:pt idx="165">
                  <c:v>2.7668969396518598E-3</c:v>
                </c:pt>
                <c:pt idx="166">
                  <c:v>2.7678422536136938E-3</c:v>
                </c:pt>
                <c:pt idx="167">
                  <c:v>2.768785702545639E-3</c:v>
                </c:pt>
                <c:pt idx="168">
                  <c:v>2.7697272883187266E-3</c:v>
                </c:pt>
                <c:pt idx="169">
                  <c:v>2.7725408853494704E-3</c:v>
                </c:pt>
                <c:pt idx="170">
                  <c:v>2.7734750371469245E-3</c:v>
                </c:pt>
                <c:pt idx="171">
                  <c:v>2.77440733511037E-3</c:v>
                </c:pt>
                <c:pt idx="172">
                  <c:v>2.7753387084264239E-3</c:v>
                </c:pt>
                <c:pt idx="173">
                  <c:v>2.7762682322498302E-3</c:v>
                </c:pt>
                <c:pt idx="174">
                  <c:v>2.7778229952492208E-3</c:v>
                </c:pt>
                <c:pt idx="175">
                  <c:v>2.779967869688431E-3</c:v>
                </c:pt>
                <c:pt idx="176">
                  <c:v>2.7804829811198663E-3</c:v>
                </c:pt>
                <c:pt idx="177">
                  <c:v>2.7814023423911771E-3</c:v>
                </c:pt>
                <c:pt idx="178">
                  <c:v>2.7823198661983848E-3</c:v>
                </c:pt>
                <c:pt idx="179">
                  <c:v>2.7854621558318416E-3</c:v>
                </c:pt>
                <c:pt idx="180">
                  <c:v>2.785971623706922E-3</c:v>
                </c:pt>
                <c:pt idx="181">
                  <c:v>2.786879987866725E-3</c:v>
                </c:pt>
                <c:pt idx="182">
                  <c:v>2.7877865256207596E-3</c:v>
                </c:pt>
                <c:pt idx="183">
                  <c:v>2.7886912388053495E-3</c:v>
                </c:pt>
                <c:pt idx="184">
                  <c:v>2.7917889571946524E-3</c:v>
                </c:pt>
                <c:pt idx="185">
                  <c:v>2.7922918825549151E-3</c:v>
                </c:pt>
                <c:pt idx="186">
                  <c:v>2.7931875004077247E-3</c:v>
                </c:pt>
                <c:pt idx="187">
                  <c:v>2.794081304686712E-3</c:v>
                </c:pt>
                <c:pt idx="188">
                  <c:v>2.7949732972193659E-3</c:v>
                </c:pt>
                <c:pt idx="189">
                  <c:v>2.7980267589392377E-3</c:v>
                </c:pt>
                <c:pt idx="190">
                  <c:v>2.7985231863854134E-3</c:v>
                </c:pt>
                <c:pt idx="191">
                  <c:v>2.7994061475470574E-3</c:v>
                </c:pt>
                <c:pt idx="192">
                  <c:v>2.8002873078972678E-3</c:v>
                </c:pt>
                <c:pt idx="193">
                  <c:v>2.801166669253155E-3</c:v>
                </c:pt>
                <c:pt idx="194">
                  <c:v>2.8041761871803635E-3</c:v>
                </c:pt>
                <c:pt idx="195">
                  <c:v>2.8046661610626375E-3</c:v>
                </c:pt>
                <c:pt idx="196">
                  <c:v>2.8059170221282057E-3</c:v>
                </c:pt>
                <c:pt idx="197">
                  <c:v>2.8067847579316377E-3</c:v>
                </c:pt>
                <c:pt idx="198">
                  <c:v>2.8076507083726618E-3</c:v>
                </c:pt>
                <c:pt idx="199">
                  <c:v>2.8102378656388841E-3</c:v>
                </c:pt>
                <c:pt idx="200">
                  <c:v>2.8110966927412857E-3</c:v>
                </c:pt>
                <c:pt idx="201">
                  <c:v>2.8119537435292077E-3</c:v>
                </c:pt>
                <c:pt idx="202">
                  <c:v>2.8128090198080175E-3</c:v>
                </c:pt>
                <c:pt idx="203">
                  <c:v>2.8136625233815488E-3</c:v>
                </c:pt>
                <c:pt idx="204">
                  <c:v>2.8162124158890201E-3</c:v>
                </c:pt>
                <c:pt idx="205">
                  <c:v>2.8170588466525214E-3</c:v>
                </c:pt>
                <c:pt idx="206">
                  <c:v>2.8179035137088203E-3</c:v>
                </c:pt>
                <c:pt idx="207">
                  <c:v>2.8187472451539704E-3</c:v>
                </c:pt>
                <c:pt idx="208">
                  <c:v>2.8195892169761236E-3</c:v>
                </c:pt>
                <c:pt idx="209">
                  <c:v>2.8221045925988604E-3</c:v>
                </c:pt>
                <c:pt idx="210">
                  <c:v>2.8229395438206487E-3</c:v>
                </c:pt>
                <c:pt idx="211">
                  <c:v>2.8237727443584434E-3</c:v>
                </c:pt>
                <c:pt idx="212">
                  <c:v>2.8246041959980694E-3</c:v>
                </c:pt>
                <c:pt idx="213">
                  <c:v>2.8254339005209582E-3</c:v>
                </c:pt>
                <c:pt idx="214">
                  <c:v>2.8287352830513868E-3</c:v>
                </c:pt>
                <c:pt idx="215">
                  <c:v>2.8295562786826464E-3</c:v>
                </c:pt>
                <c:pt idx="216">
                  <c:v>2.8303755378642397E-3</c:v>
                </c:pt>
                <c:pt idx="217">
                  <c:v>2.8311930623685956E-3</c:v>
                </c:pt>
                <c:pt idx="218">
                  <c:v>2.8336234387610409E-3</c:v>
                </c:pt>
                <c:pt idx="219">
                  <c:v>2.8340826329598915E-3</c:v>
                </c:pt>
                <c:pt idx="220">
                  <c:v>2.8348923461730549E-3</c:v>
                </c:pt>
                <c:pt idx="221">
                  <c:v>2.8357003344332212E-3</c:v>
                </c:pt>
                <c:pt idx="222">
                  <c:v>2.8365065995033982E-3</c:v>
                </c:pt>
                <c:pt idx="223">
                  <c:v>2.8392614589374788E-3</c:v>
                </c:pt>
                <c:pt idx="224">
                  <c:v>2.8397144631194639E-3</c:v>
                </c:pt>
                <c:pt idx="225">
                  <c:v>2.8405121386517206E-3</c:v>
                </c:pt>
                <c:pt idx="226">
                  <c:v>2.8413081015473151E-3</c:v>
                </c:pt>
                <c:pt idx="227">
                  <c:v>2.8421023535621904E-3</c:v>
                </c:pt>
                <c:pt idx="228">
                  <c:v>2.8448154310719842E-3</c:v>
                </c:pt>
                <c:pt idx="229">
                  <c:v>2.8452622878362139E-3</c:v>
                </c:pt>
                <c:pt idx="230">
                  <c:v>2.8460480117051649E-3</c:v>
                </c:pt>
                <c:pt idx="231">
                  <c:v>2.8468320351873241E-3</c:v>
                </c:pt>
                <c:pt idx="232">
                  <c:v>2.8476143600282542E-3</c:v>
                </c:pt>
                <c:pt idx="233">
                  <c:v>2.8502859561049536E-3</c:v>
                </c:pt>
                <c:pt idx="234">
                  <c:v>2.8507267078126124E-3</c:v>
                </c:pt>
                <c:pt idx="235">
                  <c:v>2.8515005655626474E-3</c:v>
                </c:pt>
                <c:pt idx="236">
                  <c:v>2.8522736666306723E-3</c:v>
                </c:pt>
                <c:pt idx="237">
                  <c:v>2.8530450817050327E-3</c:v>
                </c:pt>
                <c:pt idx="238">
                  <c:v>2.8556782942848868E-3</c:v>
                </c:pt>
                <c:pt idx="239">
                  <c:v>2.8561139161360273E-3</c:v>
                </c:pt>
                <c:pt idx="240">
                  <c:v>2.8568769267820742E-3</c:v>
                </c:pt>
                <c:pt idx="241">
                  <c:v>2.8576382616391106E-3</c:v>
                </c:pt>
                <c:pt idx="242">
                  <c:v>2.8583979224043421E-3</c:v>
                </c:pt>
                <c:pt idx="243">
                  <c:v>2.8609902566379465E-3</c:v>
                </c:pt>
                <c:pt idx="244">
                  <c:v>2.8614198584158241E-3</c:v>
                </c:pt>
                <c:pt idx="245">
                  <c:v>2.8621711741112282E-3</c:v>
                </c:pt>
                <c:pt idx="246">
                  <c:v>2.8629208258614067E-3</c:v>
                </c:pt>
                <c:pt idx="247">
                  <c:v>2.8636688153520834E-3</c:v>
                </c:pt>
                <c:pt idx="248">
                  <c:v>2.8662205624556264E-3</c:v>
                </c:pt>
                <c:pt idx="249">
                  <c:v>2.8666441844015672E-3</c:v>
                </c:pt>
                <c:pt idx="250">
                  <c:v>2.8673838878426079E-3</c:v>
                </c:pt>
                <c:pt idx="251">
                  <c:v>2.8681219391128734E-3</c:v>
                </c:pt>
                <c:pt idx="252">
                  <c:v>2.8688583398885901E-3</c:v>
                </c:pt>
                <c:pt idx="253">
                  <c:v>2.8713697894228608E-3</c:v>
                </c:pt>
                <c:pt idx="254">
                  <c:v>2.8717874715358787E-3</c:v>
                </c:pt>
                <c:pt idx="255">
                  <c:v>2.8725156449425338E-3</c:v>
                </c:pt>
                <c:pt idx="256">
                  <c:v>2.873242177885954E-3</c:v>
                </c:pt>
                <c:pt idx="257">
                  <c:v>2.8739670720333145E-3</c:v>
                </c:pt>
                <c:pt idx="258">
                  <c:v>2.8764385119098689E-3</c:v>
                </c:pt>
                <c:pt idx="259">
                  <c:v>2.8777660911093609E-3</c:v>
                </c:pt>
                <c:pt idx="260">
                  <c:v>2.8784804480890169E-3</c:v>
                </c:pt>
                <c:pt idx="261">
                  <c:v>2.879797978495185E-3</c:v>
                </c:pt>
                <c:pt idx="262">
                  <c:v>2.8802061557768465E-3</c:v>
                </c:pt>
                <c:pt idx="263">
                  <c:v>2.8820278734383578E-3</c:v>
                </c:pt>
                <c:pt idx="264">
                  <c:v>2.8827324982874779E-3</c:v>
                </c:pt>
                <c:pt idx="265">
                  <c:v>2.8834355069544105E-3</c:v>
                </c:pt>
                <c:pt idx="266">
                  <c:v>2.8847307308084652E-3</c:v>
                </c:pt>
                <c:pt idx="267">
                  <c:v>2.8851330720725474E-3</c:v>
                </c:pt>
                <c:pt idx="268">
                  <c:v>2.8869263657507875E-3</c:v>
                </c:pt>
                <c:pt idx="269">
                  <c:v>2.8876197122275414E-3</c:v>
                </c:pt>
                <c:pt idx="270">
                  <c:v>2.8883114541441153E-3</c:v>
                </c:pt>
                <c:pt idx="271">
                  <c:v>2.8895845374955803E-3</c:v>
                </c:pt>
                <c:pt idx="272">
                  <c:v>2.8899810818789054E-3</c:v>
                </c:pt>
                <c:pt idx="273">
                  <c:v>2.8917461532281764E-3</c:v>
                </c:pt>
                <c:pt idx="274">
                  <c:v>2.8924283025026343E-3</c:v>
                </c:pt>
                <c:pt idx="275">
                  <c:v>2.89310885877723E-3</c:v>
                </c:pt>
                <c:pt idx="276">
                  <c:v>2.8943599667701782E-3</c:v>
                </c:pt>
                <c:pt idx="277">
                  <c:v>2.8947507531750993E-3</c:v>
                </c:pt>
                <c:pt idx="278">
                  <c:v>2.8964878027010199E-3</c:v>
                </c:pt>
                <c:pt idx="279">
                  <c:v>2.8971588354888339E-3</c:v>
                </c:pt>
                <c:pt idx="280">
                  <c:v>2.8978282867704176E-3</c:v>
                </c:pt>
                <c:pt idx="281">
                  <c:v>2.8982146977433666E-3</c:v>
                </c:pt>
                <c:pt idx="282">
                  <c:v>2.8986005580208898E-3</c:v>
                </c:pt>
                <c:pt idx="283">
                  <c:v>2.9008734643284043E-3</c:v>
                </c:pt>
                <c:pt idx="284">
                  <c:v>2.9015342205104145E-3</c:v>
                </c:pt>
                <c:pt idx="285">
                  <c:v>2.9021934057687051E-3</c:v>
                </c:pt>
                <c:pt idx="286">
                  <c:v>2.9028510217290796E-3</c:v>
                </c:pt>
                <c:pt idx="287">
                  <c:v>2.9040573361937085E-3</c:v>
                </c:pt>
                <c:pt idx="288">
                  <c:v>2.905465825120376E-3</c:v>
                </c:pt>
                <c:pt idx="289">
                  <c:v>2.9061156189727627E-3</c:v>
                </c:pt>
                <c:pt idx="290">
                  <c:v>2.9067638532680757E-3</c:v>
                </c:pt>
                <c:pt idx="291">
                  <c:v>2.9074105296277501E-3</c:v>
                </c:pt>
                <c:pt idx="292">
                  <c:v>2.9106205989364782E-3</c:v>
                </c:pt>
                <c:pt idx="293">
                  <c:v>2.911257961595522E-3</c:v>
                </c:pt>
                <c:pt idx="294">
                  <c:v>2.911893777614155E-3</c:v>
                </c:pt>
                <c:pt idx="295">
                  <c:v>2.9130573013205932E-3</c:v>
                </c:pt>
                <c:pt idx="296">
                  <c:v>2.9144216074208332E-3</c:v>
                </c:pt>
                <c:pt idx="297">
                  <c:v>2.9150497143317963E-3</c:v>
                </c:pt>
                <c:pt idx="298">
                  <c:v>2.9156762842320223E-3</c:v>
                </c:pt>
                <c:pt idx="299">
                  <c:v>2.9163013187226351E-3</c:v>
                </c:pt>
                <c:pt idx="300">
                  <c:v>2.9177024004728969E-3</c:v>
                </c:pt>
                <c:pt idx="301">
                  <c:v>2.9196602418454913E-3</c:v>
                </c:pt>
                <c:pt idx="302">
                  <c:v>2.9202753620893628E-3</c:v>
                </c:pt>
                <c:pt idx="303">
                  <c:v>2.9213980358456749E-3</c:v>
                </c:pt>
                <c:pt idx="304">
                  <c:v>2.9217550783366187E-3</c:v>
                </c:pt>
                <c:pt idx="305">
                  <c:v>2.923328143883022E-3</c:v>
                </c:pt>
                <c:pt idx="306">
                  <c:v>2.923934147465555E-3</c:v>
                </c:pt>
                <c:pt idx="307">
                  <c:v>2.9245386371525564E-3</c:v>
                </c:pt>
                <c:pt idx="308">
                  <c:v>2.9256404665814204E-3</c:v>
                </c:pt>
                <c:pt idx="309">
                  <c:v>2.9259920169391776E-3</c:v>
                </c:pt>
                <c:pt idx="310">
                  <c:v>2.9275384324899067E-3</c:v>
                </c:pt>
                <c:pt idx="311">
                  <c:v>2.928133871983922E-3</c:v>
                </c:pt>
                <c:pt idx="312">
                  <c:v>2.928727808628788E-3</c:v>
                </c:pt>
                <c:pt idx="313">
                  <c:v>2.9298089517818785E-3</c:v>
                </c:pt>
                <c:pt idx="314">
                  <c:v>2.9301550470751466E-3</c:v>
                </c:pt>
                <c:pt idx="315">
                  <c:v>2.9316750041409904E-3</c:v>
                </c:pt>
                <c:pt idx="316">
                  <c:v>2.9322599566843502E-3</c:v>
                </c:pt>
                <c:pt idx="317">
                  <c:v>2.9328434173632517E-3</c:v>
                </c:pt>
                <c:pt idx="318">
                  <c:v>2.9339040314258651E-3</c:v>
                </c:pt>
                <c:pt idx="319">
                  <c:v>2.934244708497416E-3</c:v>
                </c:pt>
                <c:pt idx="320">
                  <c:v>2.9357383978546692E-3</c:v>
                </c:pt>
                <c:pt idx="321">
                  <c:v>2.9363129410453015E-3</c:v>
                </c:pt>
                <c:pt idx="322">
                  <c:v>2.9366502670321835E-3</c:v>
                </c:pt>
                <c:pt idx="323">
                  <c:v>2.9372225622870847E-3</c:v>
                </c:pt>
                <c:pt idx="324">
                  <c:v>2.9382615545119279E-3</c:v>
                </c:pt>
                <c:pt idx="325">
                  <c:v>2.9394969867967977E-3</c:v>
                </c:pt>
                <c:pt idx="326">
                  <c:v>2.9400619130114584E-3</c:v>
                </c:pt>
                <c:pt idx="327">
                  <c:v>2.940625370943137E-3</c:v>
                </c:pt>
                <c:pt idx="328">
                  <c:v>2.9411873624314551E-3</c:v>
                </c:pt>
                <c:pt idx="329">
                  <c:v>2.9422062020256407E-3</c:v>
                </c:pt>
                <c:pt idx="330">
                  <c:v>2.9434207007011846E-3</c:v>
                </c:pt>
                <c:pt idx="331">
                  <c:v>2.943975387526181E-3</c:v>
                </c:pt>
                <c:pt idx="332">
                  <c:v>2.9445286189226125E-3</c:v>
                </c:pt>
                <c:pt idx="333">
                  <c:v>2.9450803967220199E-3</c:v>
                </c:pt>
                <c:pt idx="334">
                  <c:v>2.946079282006265E-3</c:v>
                </c:pt>
                <c:pt idx="335">
                  <c:v>2.9472730085509501E-3</c:v>
                </c:pt>
                <c:pt idx="336">
                  <c:v>2.9478175458079849E-3</c:v>
                </c:pt>
                <c:pt idx="337">
                  <c:v>2.9483606404388913E-3</c:v>
                </c:pt>
                <c:pt idx="338">
                  <c:v>2.9489022942664742E-3</c:v>
                </c:pt>
                <c:pt idx="339">
                  <c:v>2.9503185689953378E-3</c:v>
                </c:pt>
                <c:pt idx="340">
                  <c:v>2.951272164566511E-3</c:v>
                </c:pt>
                <c:pt idx="341">
                  <c:v>2.9515890151649111E-3</c:v>
                </c:pt>
                <c:pt idx="342">
                  <c:v>2.9521220624392089E-3</c:v>
                </c:pt>
                <c:pt idx="343">
                  <c:v>2.9526536816545258E-3</c:v>
                </c:pt>
                <c:pt idx="344">
                  <c:v>2.9529685308218164E-3</c:v>
                </c:pt>
                <c:pt idx="345">
                  <c:v>2.9550050584457328E-3</c:v>
                </c:pt>
                <c:pt idx="346">
                  <c:v>2.9555288952240353E-3</c:v>
                </c:pt>
                <c:pt idx="347">
                  <c:v>2.9560513159059662E-3</c:v>
                </c:pt>
                <c:pt idx="348">
                  <c:v>2.956992749718397E-3</c:v>
                </c:pt>
                <c:pt idx="349">
                  <c:v>2.9573016754914669E-3</c:v>
                </c:pt>
                <c:pt idx="350">
                  <c:v>2.9586422411698662E-3</c:v>
                </c:pt>
                <c:pt idx="351">
                  <c:v>2.959156203236034E-3</c:v>
                </c:pt>
                <c:pt idx="352">
                  <c:v>2.9596687618515839E-3</c:v>
                </c:pt>
                <c:pt idx="353">
                  <c:v>2.9605910193580649E-3</c:v>
                </c:pt>
                <c:pt idx="354">
                  <c:v>2.9608947764539597E-3</c:v>
                </c:pt>
                <c:pt idx="355">
                  <c:v>2.9622105661746912E-3</c:v>
                </c:pt>
                <c:pt idx="356">
                  <c:v>2.9627147418804407E-3</c:v>
                </c:pt>
                <c:pt idx="357">
                  <c:v>2.9632175267261538E-3</c:v>
                </c:pt>
                <c:pt idx="358">
                  <c:v>2.9641208029497169E-3</c:v>
                </c:pt>
                <c:pt idx="359">
                  <c:v>2.9644194261564394E-3</c:v>
                </c:pt>
                <c:pt idx="360">
                  <c:v>2.9657106508128974E-3</c:v>
                </c:pt>
                <c:pt idx="361">
                  <c:v>2.9662051281415455E-3</c:v>
                </c:pt>
                <c:pt idx="362">
                  <c:v>2.9666982271496925E-3</c:v>
                </c:pt>
                <c:pt idx="363">
                  <c:v>2.9675827164286142E-3</c:v>
                </c:pt>
                <c:pt idx="364">
                  <c:v>2.9678762403284298E-3</c:v>
                </c:pt>
                <c:pt idx="365">
                  <c:v>2.9691431098735743E-3</c:v>
                </c:pt>
                <c:pt idx="366">
                  <c:v>2.9696279764422091E-3</c:v>
                </c:pt>
                <c:pt idx="367">
                  <c:v>2.970111477176224E-3</c:v>
                </c:pt>
                <c:pt idx="368">
                  <c:v>2.9709773731606721E-3</c:v>
                </c:pt>
                <c:pt idx="369">
                  <c:v>2.9712658321270234E-3</c:v>
                </c:pt>
                <c:pt idx="370">
                  <c:v>2.9725085555709144E-3</c:v>
                </c:pt>
                <c:pt idx="371">
                  <c:v>2.9729838986284392E-3</c:v>
                </c:pt>
                <c:pt idx="372">
                  <c:v>2.973457888285745E-3</c:v>
                </c:pt>
                <c:pt idx="373">
                  <c:v>2.9743053839315077E-3</c:v>
                </c:pt>
                <c:pt idx="374">
                  <c:v>2.9745888121338574E-3</c:v>
                </c:pt>
                <c:pt idx="375">
                  <c:v>2.9758075975420423E-3</c:v>
                </c:pt>
                <c:pt idx="376">
                  <c:v>2.9762735039689592E-3</c:v>
                </c:pt>
                <c:pt idx="377">
                  <c:v>2.9767380693764066E-3</c:v>
                </c:pt>
                <c:pt idx="378">
                  <c:v>2.9775673569442853E-3</c:v>
                </c:pt>
                <c:pt idx="379">
                  <c:v>2.9778457883443184E-3</c:v>
                </c:pt>
                <c:pt idx="380">
                  <c:v>2.9790408428389732E-3</c:v>
                </c:pt>
                <c:pt idx="381">
                  <c:v>2.9794973991449951E-3</c:v>
                </c:pt>
                <c:pt idx="382">
                  <c:v>2.9799526267595125E-3</c:v>
                </c:pt>
                <c:pt idx="383">
                  <c:v>2.9807638978076876E-3</c:v>
                </c:pt>
                <c:pt idx="384">
                  <c:v>2.9810373661632115E-3</c:v>
                </c:pt>
                <c:pt idx="385">
                  <c:v>2.9822088954307574E-3</c:v>
                </c:pt>
                <c:pt idx="386">
                  <c:v>2.9824799950482692E-3</c:v>
                </c:pt>
                <c:pt idx="387">
                  <c:v>2.9827506166880667E-3</c:v>
                </c:pt>
                <c:pt idx="388">
                  <c:v>2.9830207606573065E-3</c:v>
                </c:pt>
                <c:pt idx="389">
                  <c:v>2.9834659410221428E-3</c:v>
                </c:pt>
                <c:pt idx="390">
                  <c:v>2.9849668859913111E-3</c:v>
                </c:pt>
                <c:pt idx="391">
                  <c:v>2.9852335207162469E-3</c:v>
                </c:pt>
                <c:pt idx="392">
                  <c:v>2.9856721370067167E-3</c:v>
                </c:pt>
                <c:pt idx="393">
                  <c:v>2.9861094445615259E-3</c:v>
                </c:pt>
                <c:pt idx="394">
                  <c:v>2.9865454447387031E-3</c:v>
                </c:pt>
                <c:pt idx="395">
                  <c:v>2.9880146492355071E-3</c:v>
                </c:pt>
                <c:pt idx="396">
                  <c:v>2.9882763987597047E-3</c:v>
                </c:pt>
                <c:pt idx="397">
                  <c:v>2.9887058823553541E-3</c:v>
                </c:pt>
                <c:pt idx="398">
                  <c:v>2.9891340666862182E-3</c:v>
                </c:pt>
                <c:pt idx="399">
                  <c:v>2.9895609531025999E-3</c:v>
                </c:pt>
                <c:pt idx="400">
                  <c:v>2.9909986500272446E-3</c:v>
                </c:pt>
                <c:pt idx="401">
                  <c:v>2.9912555465173634E-3</c:v>
                </c:pt>
                <c:pt idx="402">
                  <c:v>2.9916759635270768E-3</c:v>
                </c:pt>
                <c:pt idx="403">
                  <c:v>2.992095090679288E-3</c:v>
                </c:pt>
                <c:pt idx="404">
                  <c:v>2.9925129293148032E-3</c:v>
                </c:pt>
                <c:pt idx="405">
                  <c:v>2.9939193500062569E-3</c:v>
                </c:pt>
                <c:pt idx="406">
                  <c:v>2.9941714254163605E-3</c:v>
                </c:pt>
                <c:pt idx="407">
                  <c:v>2.9945828415036358E-3</c:v>
                </c:pt>
                <c:pt idx="408">
                  <c:v>2.9949929770797445E-3</c:v>
                </c:pt>
                <c:pt idx="409">
                  <c:v>2.9954018334744517E-3</c:v>
                </c:pt>
                <c:pt idx="410">
                  <c:v>2.9969333018256871E-3</c:v>
                </c:pt>
                <c:pt idx="411">
                  <c:v>2.9971803697257902E-3</c:v>
                </c:pt>
                <c:pt idx="412">
                  <c:v>2.9975822598588301E-3</c:v>
                </c:pt>
                <c:pt idx="413">
                  <c:v>2.9979828794409543E-3</c:v>
                </c:pt>
                <c:pt idx="414">
                  <c:v>2.998382229793521E-3</c:v>
                </c:pt>
                <c:pt idx="415">
                  <c:v>2.9995726786556458E-3</c:v>
                </c:pt>
                <c:pt idx="416">
                  <c:v>2.9999669652666988E-3</c:v>
                </c:pt>
                <c:pt idx="417">
                  <c:v>3.0003599892304022E-3</c:v>
                </c:pt>
                <c:pt idx="418">
                  <c:v>3.0007517518595523E-3</c:v>
                </c:pt>
                <c:pt idx="419">
                  <c:v>3.0011422544662871E-3</c:v>
                </c:pt>
                <c:pt idx="420">
                  <c:v>3.0023062152428406E-3</c:v>
                </c:pt>
                <c:pt idx="421">
                  <c:v>3.002691690846146E-3</c:v>
                </c:pt>
                <c:pt idx="422">
                  <c:v>3.0030759129653223E-3</c:v>
                </c:pt>
                <c:pt idx="423">
                  <c:v>3.0034588829045993E-3</c:v>
                </c:pt>
                <c:pt idx="424">
                  <c:v>3.0038406019651355E-3</c:v>
                </c:pt>
                <c:pt idx="425">
                  <c:v>3.0049782668911365E-3</c:v>
                </c:pt>
                <c:pt idx="426">
                  <c:v>3.0053549954427872E-3</c:v>
                </c:pt>
                <c:pt idx="427">
                  <c:v>3.0057304796122586E-3</c:v>
                </c:pt>
                <c:pt idx="428">
                  <c:v>3.0061047206945586E-3</c:v>
                </c:pt>
                <c:pt idx="429">
                  <c:v>3.0064777199827189E-3</c:v>
                </c:pt>
                <c:pt idx="430">
                  <c:v>3.0075892800060849E-3</c:v>
                </c:pt>
                <c:pt idx="431">
                  <c:v>3.0078177219153525E-3</c:v>
                </c:pt>
                <c:pt idx="432">
                  <c:v>3.008324134722064E-3</c:v>
                </c:pt>
                <c:pt idx="433">
                  <c:v>3.0085512495714264E-3</c:v>
                </c:pt>
                <c:pt idx="434">
                  <c:v>3.0089161626104394E-3</c:v>
                </c:pt>
                <c:pt idx="435">
                  <c:v>3.0101396980116634E-3</c:v>
                </c:pt>
                <c:pt idx="436">
                  <c:v>3.0103635061429763E-3</c:v>
                </c:pt>
                <c:pt idx="437">
                  <c:v>3.0107222712779246E-3</c:v>
                </c:pt>
                <c:pt idx="438">
                  <c:v>3.0110798106733633E-3</c:v>
                </c:pt>
                <c:pt idx="439">
                  <c:v>3.0114361256062816E-3</c:v>
                </c:pt>
                <c:pt idx="440">
                  <c:v>3.012629961367628E-3</c:v>
                </c:pt>
                <c:pt idx="441">
                  <c:v>3.0128491662156642E-3</c:v>
                </c:pt>
                <c:pt idx="442">
                  <c:v>3.0131993779528438E-3</c:v>
                </c:pt>
                <c:pt idx="443">
                  <c:v>3.0135483728671373E-3</c:v>
                </c:pt>
                <c:pt idx="444">
                  <c:v>3.0138961522264817E-3</c:v>
                </c:pt>
                <c:pt idx="445">
                  <c:v>3.0150605075947683E-3</c:v>
                </c:pt>
                <c:pt idx="446">
                  <c:v>3.0152751394512218E-3</c:v>
                </c:pt>
                <c:pt idx="447">
                  <c:v>3.0156168600270362E-3</c:v>
                </c:pt>
                <c:pt idx="448">
                  <c:v>3.0159573726367475E-3</c:v>
                </c:pt>
                <c:pt idx="449">
                  <c:v>3.0162966785396796E-3</c:v>
                </c:pt>
                <c:pt idx="450">
                  <c:v>3.0174317712929133E-3</c:v>
                </c:pt>
                <c:pt idx="451">
                  <c:v>3.0176418601994435E-3</c:v>
                </c:pt>
                <c:pt idx="452">
                  <c:v>3.017975151075446E-3</c:v>
                </c:pt>
                <c:pt idx="453">
                  <c:v>3.0184299851559104E-3</c:v>
                </c:pt>
                <c:pt idx="454">
                  <c:v>3.0187603254624475E-3</c:v>
                </c:pt>
                <c:pt idx="455">
                  <c:v>3.0197441666474523E-3</c:v>
                </c:pt>
                <c:pt idx="456">
                  <c:v>3.0200697236013744E-3</c:v>
                </c:pt>
                <c:pt idx="457">
                  <c:v>3.0203940870647157E-3</c:v>
                </c:pt>
                <c:pt idx="458">
                  <c:v>3.0207172579765056E-3</c:v>
                </c:pt>
                <c:pt idx="459">
                  <c:v>3.0210392372709404E-3</c:v>
                </c:pt>
                <c:pt idx="460">
                  <c:v>3.0219980347925383E-3</c:v>
                </c:pt>
                <c:pt idx="461">
                  <c:v>3.0223152569503102E-3</c:v>
                </c:pt>
                <c:pt idx="462">
                  <c:v>3.0226312921507372E-3</c:v>
                </c:pt>
                <c:pt idx="463">
                  <c:v>3.0229461413205498E-3</c:v>
                </c:pt>
                <c:pt idx="464">
                  <c:v>3.0232598053873579E-3</c:v>
                </c:pt>
                <c:pt idx="465">
                  <c:v>3.0241936962078584E-3</c:v>
                </c:pt>
                <c:pt idx="466">
                  <c:v>3.0245026290992151E-3</c:v>
                </c:pt>
                <c:pt idx="467">
                  <c:v>3.0248103814983834E-3</c:v>
                </c:pt>
                <c:pt idx="468">
                  <c:v>3.025116954326606E-3</c:v>
                </c:pt>
                <c:pt idx="469">
                  <c:v>3.0254223485007307E-3</c:v>
                </c:pt>
                <c:pt idx="470">
                  <c:v>3.0269316715804363E-3</c:v>
                </c:pt>
                <c:pt idx="471">
                  <c:v>3.0272300130251718E-3</c:v>
                </c:pt>
                <c:pt idx="472">
                  <c:v>3.0275271822021305E-3</c:v>
                </c:pt>
                <c:pt idx="473">
                  <c:v>3.0285723696706858E-3</c:v>
                </c:pt>
                <c:pt idx="474">
                  <c:v>3.0288642196014274E-3</c:v>
                </c:pt>
                <c:pt idx="475">
                  <c:v>3.0291549020790742E-3</c:v>
                </c:pt>
                <c:pt idx="476">
                  <c:v>3.0294444180034574E-3</c:v>
                </c:pt>
                <c:pt idx="477">
                  <c:v>3.0304076613151647E-3</c:v>
                </c:pt>
                <c:pt idx="478">
                  <c:v>3.0305908341413893E-3</c:v>
                </c:pt>
                <c:pt idx="479">
                  <c:v>3.0308745307658144E-3</c:v>
                </c:pt>
                <c:pt idx="480">
                  <c:v>3.0311570662138899E-3</c:v>
                </c:pt>
                <c:pt idx="481">
                  <c:v>3.031438441377501E-3</c:v>
                </c:pt>
                <c:pt idx="482">
                  <c:v>3.0323736212647247E-3</c:v>
                </c:pt>
                <c:pt idx="483">
                  <c:v>3.0325523569801312E-3</c:v>
                </c:pt>
                <c:pt idx="484">
                  <c:v>3.0328279440546184E-3</c:v>
                </c:pt>
                <c:pt idx="485">
                  <c:v>3.0331023761698823E-3</c:v>
                </c:pt>
                <c:pt idx="486">
                  <c:v>3.0333756542083134E-3</c:v>
                </c:pt>
                <c:pt idx="487">
                  <c:v>3.0342829313224741E-3</c:v>
                </c:pt>
                <c:pt idx="488">
                  <c:v>3.0344572432206987E-3</c:v>
                </c:pt>
                <c:pt idx="489">
                  <c:v>3.0347247640825155E-3</c:v>
                </c:pt>
                <c:pt idx="490">
                  <c:v>3.0349911361421738E-3</c:v>
                </c:pt>
                <c:pt idx="491">
                  <c:v>3.0352563602732293E-3</c:v>
                </c:pt>
                <c:pt idx="492">
                  <c:v>3.0361358938127323E-3</c:v>
                </c:pt>
                <c:pt idx="493">
                  <c:v>3.0363057949730323E-3</c:v>
                </c:pt>
                <c:pt idx="494">
                  <c:v>3.0365652925445292E-3</c:v>
                </c:pt>
                <c:pt idx="495">
                  <c:v>3.0368236474117532E-3</c:v>
                </c:pt>
                <c:pt idx="496">
                  <c:v>3.0370808604407505E-3</c:v>
                </c:pt>
                <c:pt idx="497">
                  <c:v>3.0379328081674073E-3</c:v>
                </c:pt>
                <c:pt idx="498">
                  <c:v>3.0380983114618649E-3</c:v>
                </c:pt>
                <c:pt idx="499">
                  <c:v>3.0383498282544512E-3</c:v>
                </c:pt>
                <c:pt idx="500">
                  <c:v>3.0386002083838985E-3</c:v>
                </c:pt>
                <c:pt idx="501">
                  <c:v>3.038849452706317E-3</c:v>
                </c:pt>
                <c:pt idx="502">
                  <c:v>3.0396739709659636E-3</c:v>
                </c:pt>
                <c:pt idx="503">
                  <c:v>3.0398350890578586E-3</c:v>
                </c:pt>
                <c:pt idx="504">
                  <c:v>3.0400786671817169E-3</c:v>
                </c:pt>
                <c:pt idx="505">
                  <c:v>3.0403211146232869E-3</c:v>
                </c:pt>
                <c:pt idx="506">
                  <c:v>3.0405624322338226E-3</c:v>
                </c:pt>
                <c:pt idx="507">
                  <c:v>3.0413596759692411E-3</c:v>
                </c:pt>
                <c:pt idx="508">
                  <c:v>3.041516421322432E-3</c:v>
                </c:pt>
                <c:pt idx="509">
                  <c:v>3.0417521024851944E-3</c:v>
                </c:pt>
                <c:pt idx="510">
                  <c:v>3.0419866588941866E-3</c:v>
                </c:pt>
                <c:pt idx="511">
                  <c:v>3.0422200913885148E-3</c:v>
                </c:pt>
                <c:pt idx="512">
                  <c:v>3.0429902141609596E-3</c:v>
                </c:pt>
                <c:pt idx="513">
                  <c:v>3.0431425990998413E-3</c:v>
                </c:pt>
                <c:pt idx="514">
                  <c:v>3.0435961895022481E-3</c:v>
                </c:pt>
                <c:pt idx="515">
                  <c:v>3.0439693768516138E-3</c:v>
                </c:pt>
                <c:pt idx="516">
                  <c:v>3.0441191565976928E-3</c:v>
                </c:pt>
                <c:pt idx="517">
                  <c:v>3.0447111456600828E-3</c:v>
                </c:pt>
                <c:pt idx="518">
                  <c:v>3.0462254828713632E-3</c:v>
                </c:pt>
                <c:pt idx="519">
                  <c:v>3.0476858232595435E-3</c:v>
                </c:pt>
                <c:pt idx="520">
                  <c:v>3.0490925751790613E-3</c:v>
                </c:pt>
                <c:pt idx="521">
                  <c:v>3.0505767813245569E-3</c:v>
                </c:pt>
                <c:pt idx="522">
                  <c:v>3.0518733859178672E-3</c:v>
                </c:pt>
                <c:pt idx="523">
                  <c:v>3.0531176421582026E-3</c:v>
                </c:pt>
                <c:pt idx="524">
                  <c:v>3.0543099487325481E-3</c:v>
                </c:pt>
                <c:pt idx="525">
                  <c:v>3.0556543143725832E-3</c:v>
                </c:pt>
                <c:pt idx="526">
                  <c:v>3.0567334244184694E-3</c:v>
                </c:pt>
                <c:pt idx="527">
                  <c:v>3.0577618495808909E-3</c:v>
                </c:pt>
                <c:pt idx="528">
                  <c:v>3.0587399787270477E-3</c:v>
                </c:pt>
                <c:pt idx="529">
                  <c:v>3.0596681984270636E-3</c:v>
                </c:pt>
                <c:pt idx="530">
                  <c:v>3.0605178289140407E-3</c:v>
                </c:pt>
                <c:pt idx="531">
                  <c:v>3.0613504545543881E-3</c:v>
                </c:pt>
                <c:pt idx="532">
                  <c:v>3.0621342906950819E-3</c:v>
                </c:pt>
                <c:pt idx="533">
                  <c:v>3.0628697150176143E-3</c:v>
                </c:pt>
                <c:pt idx="534">
                  <c:v>3.0635740260716369E-3</c:v>
                </c:pt>
                <c:pt idx="535">
                  <c:v>3.0642107800663856E-3</c:v>
                </c:pt>
                <c:pt idx="536">
                  <c:v>3.0648002673510236E-3</c:v>
                </c:pt>
                <c:pt idx="537">
                  <c:v>3.0653428565654518E-3</c:v>
                </c:pt>
                <c:pt idx="538">
                  <c:v>3.0658389141569767E-3</c:v>
                </c:pt>
                <c:pt idx="539">
                  <c:v>3.0662888043994281E-3</c:v>
                </c:pt>
                <c:pt idx="540">
                  <c:v>3.0666928893998886E-3</c:v>
                </c:pt>
                <c:pt idx="541">
                  <c:v>3.0670515291076027E-3</c:v>
                </c:pt>
                <c:pt idx="542">
                  <c:v>3.0673712218948121E-3</c:v>
                </c:pt>
                <c:pt idx="543">
                  <c:v>3.0676599094786377E-3</c:v>
                </c:pt>
                <c:pt idx="544">
                  <c:v>3.0678926129729021E-3</c:v>
                </c:pt>
                <c:pt idx="545">
                  <c:v>3.0680812366553211E-3</c:v>
                </c:pt>
                <c:pt idx="546">
                  <c:v>3.0682261398110935E-3</c:v>
                </c:pt>
                <c:pt idx="547">
                  <c:v>3.0683084061258778E-3</c:v>
                </c:pt>
                <c:pt idx="548">
                  <c:v>3.06836428793385E-3</c:v>
                </c:pt>
                <c:pt idx="549">
                  <c:v>3.0683775392784871E-3</c:v>
                </c:pt>
                <c:pt idx="550">
                  <c:v>3.0683485109846524E-3</c:v>
                </c:pt>
                <c:pt idx="551">
                  <c:v>3.0683072768860533E-3</c:v>
                </c:pt>
                <c:pt idx="552">
                  <c:v>3.0681972854919391E-3</c:v>
                </c:pt>
                <c:pt idx="553">
                  <c:v>3.0680460305814636E-3</c:v>
                </c:pt>
                <c:pt idx="554">
                  <c:v>3.0678538549908847E-3</c:v>
                </c:pt>
                <c:pt idx="555">
                  <c:v>3.0676210995401708E-3</c:v>
                </c:pt>
                <c:pt idx="556">
                  <c:v>3.0673058579425063E-3</c:v>
                </c:pt>
                <c:pt idx="557">
                  <c:v>3.0669905242800277E-3</c:v>
                </c:pt>
                <c:pt idx="558">
                  <c:v>3.066635644572649E-3</c:v>
                </c:pt>
                <c:pt idx="559">
                  <c:v>3.0661820707499725E-3</c:v>
                </c:pt>
                <c:pt idx="560">
                  <c:v>3.0657957405873411E-3</c:v>
                </c:pt>
                <c:pt idx="561">
                  <c:v>3.0653210674531726E-3</c:v>
                </c:pt>
                <c:pt idx="562">
                  <c:v>3.0648081911835417E-3</c:v>
                </c:pt>
                <c:pt idx="563">
                  <c:v>3.0642574365560026E-3</c:v>
                </c:pt>
                <c:pt idx="564">
                  <c:v>3.0636691264225753E-3</c:v>
                </c:pt>
                <c:pt idx="565">
                  <c:v>3.0630435817146089E-3</c:v>
                </c:pt>
                <c:pt idx="566">
                  <c:v>3.0623811214553639E-3</c:v>
                </c:pt>
                <c:pt idx="567">
                  <c:v>3.0616820627666378E-3</c:v>
                </c:pt>
                <c:pt idx="568">
                  <c:v>3.0608060479445408E-3</c:v>
                </c:pt>
                <c:pt idx="569">
                  <c:v>3.0598115457941013E-3</c:v>
                </c:pt>
                <c:pt idx="570">
                  <c:v>3.058993891346941E-3</c:v>
                </c:pt>
                <c:pt idx="571">
                  <c:v>3.0581409736829181E-3</c:v>
                </c:pt>
                <c:pt idx="572">
                  <c:v>3.0572530904615647E-3</c:v>
                </c:pt>
                <c:pt idx="573">
                  <c:v>3.0565746049710423E-3</c:v>
                </c:pt>
                <c:pt idx="574">
                  <c:v>3.0556238171614656E-3</c:v>
                </c:pt>
                <c:pt idx="575">
                  <c:v>3.0546388832779423E-3</c:v>
                </c:pt>
                <c:pt idx="576">
                  <c:v>3.0536200941289424E-3</c:v>
                </c:pt>
                <c:pt idx="577">
                  <c:v>3.0522994816251092E-3</c:v>
                </c:pt>
                <c:pt idx="578">
                  <c:v>3.0512079541775415E-3</c:v>
                </c:pt>
                <c:pt idx="579">
                  <c:v>3.0500834941217213E-3</c:v>
                </c:pt>
                <c:pt idx="580">
                  <c:v>3.0489263847579117E-3</c:v>
                </c:pt>
                <c:pt idx="581">
                  <c:v>3.0480283727282779E-3</c:v>
                </c:pt>
                <c:pt idx="582">
                  <c:v>3.0468124592423155E-3</c:v>
                </c:pt>
                <c:pt idx="583">
                  <c:v>3.04556467649568E-3</c:v>
                </c:pt>
                <c:pt idx="584">
                  <c:v>3.0442853012261299E-3</c:v>
                </c:pt>
                <c:pt idx="585">
                  <c:v>3.0429746084560741E-3</c:v>
                </c:pt>
                <c:pt idx="586">
                  <c:v>3.0413137383081355E-3</c:v>
                </c:pt>
                <c:pt idx="587">
                  <c:v>3.0399358702057249E-3</c:v>
                </c:pt>
                <c:pt idx="588">
                  <c:v>3.0385275569195219E-3</c:v>
                </c:pt>
                <c:pt idx="589">
                  <c:v>3.0370890663238494E-3</c:v>
                </c:pt>
                <c:pt idx="590">
                  <c:v>3.0356206646236163E-3</c:v>
                </c:pt>
                <c:pt idx="591">
                  <c:v>3.034122616365916E-3</c:v>
                </c:pt>
                <c:pt idx="592">
                  <c:v>3.0325951844486247E-3</c:v>
                </c:pt>
                <c:pt idx="593">
                  <c:v>3.0310386301279192E-3</c:v>
                </c:pt>
                <c:pt idx="594">
                  <c:v>3.0298136271820976E-3</c:v>
                </c:pt>
                <c:pt idx="595">
                  <c:v>3.0283260219031117E-3</c:v>
                </c:pt>
                <c:pt idx="596">
                  <c:v>3.0266901502713304E-3</c:v>
                </c:pt>
                <c:pt idx="597">
                  <c:v>3.0250261466404004E-3</c:v>
                </c:pt>
                <c:pt idx="598">
                  <c:v>3.0233342803948379E-3</c:v>
                </c:pt>
                <c:pt idx="599">
                  <c:v>3.0214869674994671E-3</c:v>
                </c:pt>
                <c:pt idx="600">
                  <c:v>3.0192198339551559E-3</c:v>
                </c:pt>
                <c:pt idx="601">
                  <c:v>3.0179632687354361E-3</c:v>
                </c:pt>
                <c:pt idx="602">
                  <c:v>3.0161611155797691E-3</c:v>
                </c:pt>
                <c:pt idx="603">
                  <c:v>3.0144663248726227E-3</c:v>
                </c:pt>
                <c:pt idx="604">
                  <c:v>3.0126128493711928E-3</c:v>
                </c:pt>
                <c:pt idx="605">
                  <c:v>3.0107333517782478E-3</c:v>
                </c:pt>
                <c:pt idx="606">
                  <c:v>3.0088280886608632E-3</c:v>
                </c:pt>
                <c:pt idx="607">
                  <c:v>3.0068973150161622E-3</c:v>
                </c:pt>
                <c:pt idx="608">
                  <c:v>3.0048002994580367E-3</c:v>
                </c:pt>
                <c:pt idx="609">
                  <c:v>3.0028179001468816E-3</c:v>
                </c:pt>
                <c:pt idx="610">
                  <c:v>3.0008107646846763E-3</c:v>
                </c:pt>
                <c:pt idx="611">
                  <c:v>2.99819620083072E-3</c:v>
                </c:pt>
                <c:pt idx="612">
                  <c:v>2.9965741308493276E-3</c:v>
                </c:pt>
                <c:pt idx="613">
                  <c:v>2.9944921514933778E-3</c:v>
                </c:pt>
                <c:pt idx="614">
                  <c:v>2.9923864379988174E-3</c:v>
                </c:pt>
                <c:pt idx="615">
                  <c:v>2.9902572328442114E-3</c:v>
                </c:pt>
                <c:pt idx="616">
                  <c:v>2.9881047770062485E-3</c:v>
                </c:pt>
                <c:pt idx="617">
                  <c:v>2.9859293099615001E-3</c:v>
                </c:pt>
                <c:pt idx="618">
                  <c:v>2.9837310696962985E-3</c:v>
                </c:pt>
                <c:pt idx="619">
                  <c:v>2.98151029271377E-3</c:v>
                </c:pt>
                <c:pt idx="620">
                  <c:v>2.9787980543357841E-3</c:v>
                </c:pt>
                <c:pt idx="621">
                  <c:v>2.9765294761527478E-3</c:v>
                </c:pt>
                <c:pt idx="622">
                  <c:v>2.9742390939583581E-3</c:v>
                </c:pt>
                <c:pt idx="623">
                  <c:v>2.9719271225941654E-3</c:v>
                </c:pt>
                <c:pt idx="624">
                  <c:v>2.9695937755019738E-3</c:v>
                </c:pt>
                <c:pt idx="625">
                  <c:v>2.9672392647348621E-3</c:v>
                </c:pt>
                <c:pt idx="626">
                  <c:v>2.9638242960698512E-3</c:v>
                </c:pt>
                <c:pt idx="627">
                  <c:v>2.9614183870721412E-3</c:v>
                </c:pt>
                <c:pt idx="628">
                  <c:v>2.9589920272971846E-3</c:v>
                </c:pt>
                <c:pt idx="629">
                  <c:v>2.9563788051308352E-3</c:v>
                </c:pt>
                <c:pt idx="630">
                  <c:v>2.953911179846727E-3</c:v>
                </c:pt>
                <c:pt idx="631">
                  <c:v>2.9514237340673736E-3</c:v>
                </c:pt>
                <c:pt idx="632">
                  <c:v>2.9489166696747646E-3</c:v>
                </c:pt>
                <c:pt idx="633">
                  <c:v>2.9465606301225726E-3</c:v>
                </c:pt>
                <c:pt idx="634">
                  <c:v>2.9440158450007099E-3</c:v>
                </c:pt>
                <c:pt idx="635">
                  <c:v>2.9414520231372653E-3</c:v>
                </c:pt>
                <c:pt idx="636">
                  <c:v>2.9388693612649244E-3</c:v>
                </c:pt>
                <c:pt idx="637">
                  <c:v>2.9360940421610648E-3</c:v>
                </c:pt>
                <c:pt idx="638">
                  <c:v>2.9334734319995818E-3</c:v>
                </c:pt>
                <c:pt idx="639">
                  <c:v>2.9308345797415692E-3</c:v>
                </c:pt>
                <c:pt idx="640">
                  <c:v>2.9281776768808059E-3</c:v>
                </c:pt>
                <c:pt idx="641">
                  <c:v>2.9255029136481645E-3</c:v>
                </c:pt>
                <c:pt idx="642">
                  <c:v>2.9228104790155283E-3</c:v>
                </c:pt>
                <c:pt idx="643">
                  <c:v>2.9201005607001297E-3</c:v>
                </c:pt>
                <c:pt idx="644">
                  <c:v>2.9173733451832331E-3</c:v>
                </c:pt>
                <c:pt idx="645">
                  <c:v>2.9146290177005799E-3</c:v>
                </c:pt>
                <c:pt idx="646">
                  <c:v>2.9124110622148597E-3</c:v>
                </c:pt>
                <c:pt idx="647">
                  <c:v>2.9096352035263159E-3</c:v>
                </c:pt>
                <c:pt idx="648">
                  <c:v>2.9068426887067125E-3</c:v>
                </c:pt>
                <c:pt idx="649">
                  <c:v>2.9040336643601028E-3</c:v>
                </c:pt>
                <c:pt idx="650">
                  <c:v>2.9012082760213435E-3</c:v>
                </c:pt>
                <c:pt idx="651">
                  <c:v>2.8981820794664439E-3</c:v>
                </c:pt>
                <c:pt idx="652">
                  <c:v>2.8953237174248795E-3</c:v>
                </c:pt>
                <c:pt idx="653">
                  <c:v>2.8924494309681241E-3</c:v>
                </c:pt>
                <c:pt idx="654">
                  <c:v>2.8895593613633913E-3</c:v>
                </c:pt>
                <c:pt idx="655">
                  <c:v>2.886840894524673E-3</c:v>
                </c:pt>
                <c:pt idx="656">
                  <c:v>2.8839203197525928E-3</c:v>
                </c:pt>
                <c:pt idx="657">
                  <c:v>2.880984370551269E-3</c:v>
                </c:pt>
                <c:pt idx="658">
                  <c:v>2.8780331842159597E-3</c:v>
                </c:pt>
                <c:pt idx="659">
                  <c:v>2.8748771393423676E-3</c:v>
                </c:pt>
                <c:pt idx="660">
                  <c:v>2.8718952807357413E-3</c:v>
                </c:pt>
                <c:pt idx="661">
                  <c:v>2.8688985996474124E-3</c:v>
                </c:pt>
                <c:pt idx="662">
                  <c:v>2.8658872293817359E-3</c:v>
                </c:pt>
                <c:pt idx="663">
                  <c:v>2.8628613022807625E-3</c:v>
                </c:pt>
                <c:pt idx="664">
                  <c:v>2.8600136510389842E-3</c:v>
                </c:pt>
                <c:pt idx="665">
                  <c:v>2.8569595667567163E-3</c:v>
                </c:pt>
                <c:pt idx="666">
                  <c:v>2.8538913086715435E-3</c:v>
                </c:pt>
                <c:pt idx="667">
                  <c:v>2.8508090054359136E-3</c:v>
                </c:pt>
                <c:pt idx="668">
                  <c:v>2.8477127847836721E-3</c:v>
                </c:pt>
                <c:pt idx="669">
                  <c:v>2.8446027735313877E-3</c:v>
                </c:pt>
                <c:pt idx="670">
                  <c:v>2.8414790975907172E-3</c:v>
                </c:pt>
                <c:pt idx="671">
                  <c:v>2.8383418819741468E-3</c:v>
                </c:pt>
                <c:pt idx="672">
                  <c:v>2.8346002355428761E-3</c:v>
                </c:pt>
                <c:pt idx="673">
                  <c:v>2.8314348385105603E-3</c:v>
                </c:pt>
                <c:pt idx="674">
                  <c:v>2.8282563471070054E-3</c:v>
                </c:pt>
                <c:pt idx="675">
                  <c:v>2.8250649157113283E-3</c:v>
                </c:pt>
                <c:pt idx="676">
                  <c:v>2.8218606976869393E-3</c:v>
                </c:pt>
                <c:pt idx="677">
                  <c:v>2.8188432882303078E-3</c:v>
                </c:pt>
                <c:pt idx="678">
                  <c:v>2.8156144123187466E-3</c:v>
                </c:pt>
                <c:pt idx="679">
                  <c:v>2.8123731964162985E-3</c:v>
                </c:pt>
                <c:pt idx="680">
                  <c:v>2.8091197899540329E-3</c:v>
                </c:pt>
                <c:pt idx="681">
                  <c:v>2.8056531055828757E-3</c:v>
                </c:pt>
                <c:pt idx="682">
                  <c:v>2.8023753323400493E-3</c:v>
                </c:pt>
                <c:pt idx="683">
                  <c:v>2.7990858180877531E-3</c:v>
                </c:pt>
                <c:pt idx="684">
                  <c:v>2.7957847082774653E-3</c:v>
                </c:pt>
                <c:pt idx="685">
                  <c:v>2.7926750604641993E-3</c:v>
                </c:pt>
                <c:pt idx="686">
                  <c:v>2.7893515937562406E-3</c:v>
                </c:pt>
                <c:pt idx="687">
                  <c:v>2.7860169551595128E-3</c:v>
                </c:pt>
                <c:pt idx="688">
                  <c:v>2.7826712863569646E-3</c:v>
                </c:pt>
                <c:pt idx="689">
                  <c:v>2.7793147280880393E-3</c:v>
                </c:pt>
                <c:pt idx="690">
                  <c:v>2.7757425669739308E-3</c:v>
                </c:pt>
                <c:pt idx="691">
                  <c:v>2.7723642804686082E-3</c:v>
                </c:pt>
                <c:pt idx="692">
                  <c:v>2.7689755277115076E-3</c:v>
                </c:pt>
                <c:pt idx="693">
                  <c:v>2.7655764456578575E-3</c:v>
                </c:pt>
                <c:pt idx="694">
                  <c:v>2.7621671703449285E-3</c:v>
                </c:pt>
                <c:pt idx="695">
                  <c:v>2.7587478368937633E-3</c:v>
                </c:pt>
                <c:pt idx="696">
                  <c:v>2.7553185795230863E-3</c:v>
                </c:pt>
                <c:pt idx="697">
                  <c:v>2.7518795315440844E-3</c:v>
                </c:pt>
                <c:pt idx="698">
                  <c:v>2.7490536253855441E-3</c:v>
                </c:pt>
                <c:pt idx="699">
                  <c:v>2.7455963462578092E-3</c:v>
                </c:pt>
                <c:pt idx="700">
                  <c:v>2.7421296692155834E-3</c:v>
                </c:pt>
                <c:pt idx="701">
                  <c:v>2.7386537406743437E-3</c:v>
                </c:pt>
                <c:pt idx="702">
                  <c:v>2.7351687060916579E-3</c:v>
                </c:pt>
                <c:pt idx="703">
                  <c:v>2.7314656277171332E-3</c:v>
                </c:pt>
                <c:pt idx="704">
                  <c:v>2.7279625394510737E-3</c:v>
                </c:pt>
                <c:pt idx="705">
                  <c:v>2.7244507839598352E-3</c:v>
                </c:pt>
                <c:pt idx="706">
                  <c:v>2.7209305028207164E-3</c:v>
                </c:pt>
                <c:pt idx="707">
                  <c:v>2.7176119665236432E-3</c:v>
                </c:pt>
                <c:pt idx="708">
                  <c:v>2.7140752967944118E-3</c:v>
                </c:pt>
                <c:pt idx="709">
                  <c:v>2.7105305125744448E-3</c:v>
                </c:pt>
                <c:pt idx="710">
                  <c:v>2.7069777517613894E-3</c:v>
                </c:pt>
                <c:pt idx="711">
                  <c:v>2.7032061019097928E-3</c:v>
                </c:pt>
                <c:pt idx="712">
                  <c:v>2.6996375875493013E-3</c:v>
                </c:pt>
                <c:pt idx="713">
                  <c:v>2.6960615124416165E-3</c:v>
                </c:pt>
                <c:pt idx="714">
                  <c:v>2.6924780107484315E-3</c:v>
                </c:pt>
                <c:pt idx="715">
                  <c:v>2.688887215719641E-3</c:v>
                </c:pt>
                <c:pt idx="716">
                  <c:v>2.685501284619694E-3</c:v>
                </c:pt>
                <c:pt idx="717">
                  <c:v>2.6818964715873079E-3</c:v>
                </c:pt>
                <c:pt idx="718">
                  <c:v>2.6782847521837575E-3</c:v>
                </c:pt>
                <c:pt idx="719">
                  <c:v>2.6746662561320132E-3</c:v>
                </c:pt>
                <c:pt idx="720">
                  <c:v>2.6710411122678026E-3</c:v>
                </c:pt>
                <c:pt idx="721">
                  <c:v>2.6674094485422562E-3</c:v>
                </c:pt>
                <c:pt idx="722">
                  <c:v>2.6637713920276496E-3</c:v>
                </c:pt>
                <c:pt idx="723">
                  <c:v>2.6601270689231449E-3</c:v>
                </c:pt>
                <c:pt idx="724">
                  <c:v>2.6558370150347767E-3</c:v>
                </c:pt>
                <c:pt idx="725">
                  <c:v>2.6521801865530131E-3</c:v>
                </c:pt>
                <c:pt idx="726">
                  <c:v>2.6485174673094589E-3</c:v>
                </c:pt>
                <c:pt idx="727">
                  <c:v>2.6448489639544536E-3</c:v>
                </c:pt>
                <c:pt idx="728">
                  <c:v>2.6411747823737331E-3</c:v>
                </c:pt>
                <c:pt idx="729">
                  <c:v>2.6377087195811784E-3</c:v>
                </c:pt>
                <c:pt idx="730">
                  <c:v>2.6340235759815056E-3</c:v>
                </c:pt>
                <c:pt idx="731">
                  <c:v>2.6303330606381268E-3</c:v>
                </c:pt>
                <c:pt idx="732">
                  <c:v>2.6266372764794186E-3</c:v>
                </c:pt>
                <c:pt idx="733">
                  <c:v>2.6227223541539797E-3</c:v>
                </c:pt>
                <c:pt idx="734">
                  <c:v>2.6190162845883972E-3</c:v>
                </c:pt>
                <c:pt idx="735">
                  <c:v>2.6153052569753638E-3</c:v>
                </c:pt>
                <c:pt idx="736">
                  <c:v>2.6115893712462483E-3</c:v>
                </c:pt>
                <c:pt idx="737">
                  <c:v>2.6080828742047037E-3</c:v>
                </c:pt>
                <c:pt idx="738">
                  <c:v>2.6043575973697152E-3</c:v>
                </c:pt>
                <c:pt idx="739">
                  <c:v>2.6006277516700971E-3</c:v>
                </c:pt>
                <c:pt idx="740">
                  <c:v>2.5968934342137425E-3</c:v>
                </c:pt>
                <c:pt idx="741">
                  <c:v>2.5931547414031024E-3</c:v>
                </c:pt>
                <c:pt idx="742">
                  <c:v>2.5891975418316764E-3</c:v>
                </c:pt>
                <c:pt idx="743">
                  <c:v>2.5854503870304454E-3</c:v>
                </c:pt>
                <c:pt idx="744">
                  <c:v>2.5816991478268339E-3</c:v>
                </c:pt>
                <c:pt idx="745">
                  <c:v>2.5779439177790438E-3</c:v>
                </c:pt>
                <c:pt idx="746">
                  <c:v>2.5741847897601793E-3</c:v>
                </c:pt>
                <c:pt idx="747">
                  <c:v>2.5704218559556265E-3</c:v>
                </c:pt>
                <c:pt idx="748">
                  <c:v>2.5666552078756665E-3</c:v>
                </c:pt>
                <c:pt idx="749">
                  <c:v>2.5628849363506824E-3</c:v>
                </c:pt>
                <c:pt idx="750">
                  <c:v>2.5595392403991455E-3</c:v>
                </c:pt>
                <c:pt idx="751">
                  <c:v>2.5559759282804328E-3</c:v>
                </c:pt>
                <c:pt idx="752">
                  <c:v>2.5521951376442868E-3</c:v>
                </c:pt>
                <c:pt idx="753">
                  <c:v>2.5484110191733378E-3</c:v>
                </c:pt>
                <c:pt idx="754">
                  <c:v>2.5446236384836082E-3</c:v>
                </c:pt>
                <c:pt idx="755">
                  <c:v>2.5406192287081722E-3</c:v>
                </c:pt>
                <c:pt idx="756">
                  <c:v>2.5368255758227145E-3</c:v>
                </c:pt>
                <c:pt idx="757">
                  <c:v>2.5330288567099856E-3</c:v>
                </c:pt>
                <c:pt idx="758">
                  <c:v>2.529229134899386E-3</c:v>
                </c:pt>
                <c:pt idx="759">
                  <c:v>2.5254264734213749E-3</c:v>
                </c:pt>
                <c:pt idx="760">
                  <c:v>2.5218344572546462E-3</c:v>
                </c:pt>
                <c:pt idx="761">
                  <c:v>2.5180260351165525E-3</c:v>
                </c:pt>
                <c:pt idx="762">
                  <c:v>2.5142148573082911E-3</c:v>
                </c:pt>
                <c:pt idx="763">
                  <c:v>2.5104009849080764E-3</c:v>
                </c:pt>
                <c:pt idx="764">
                  <c:v>2.5063712421678199E-3</c:v>
                </c:pt>
                <c:pt idx="765">
                  <c:v>2.5025522385305355E-3</c:v>
                </c:pt>
                <c:pt idx="766">
                  <c:v>2.4987307226413055E-3</c:v>
                </c:pt>
                <c:pt idx="767">
                  <c:v>2.494906753636123E-3</c:v>
                </c:pt>
                <c:pt idx="768">
                  <c:v>2.4912933081496736E-3</c:v>
                </c:pt>
                <c:pt idx="769">
                  <c:v>2.4874645240254498E-3</c:v>
                </c:pt>
                <c:pt idx="770">
                  <c:v>2.483633459519817E-3</c:v>
                </c:pt>
                <c:pt idx="771">
                  <c:v>2.4798001719433952E-3</c:v>
                </c:pt>
                <c:pt idx="772">
                  <c:v>2.4759647181523637E-3</c:v>
                </c:pt>
                <c:pt idx="773">
                  <c:v>2.4721271545493379E-3</c:v>
                </c:pt>
                <c:pt idx="774">
                  <c:v>2.4682875370926512E-3</c:v>
                </c:pt>
                <c:pt idx="775">
                  <c:v>2.4644459212928155E-3</c:v>
                </c:pt>
                <c:pt idx="776">
                  <c:v>2.4599658506242791E-3</c:v>
                </c:pt>
                <c:pt idx="777">
                  <c:v>2.4561207045744552E-3</c:v>
                </c:pt>
                <c:pt idx="778">
                  <c:v>2.452273753603202E-3</c:v>
                </c:pt>
                <c:pt idx="779">
                  <c:v>2.4484250726909754E-3</c:v>
                </c:pt>
                <c:pt idx="780">
                  <c:v>2.444574736257376E-3</c:v>
                </c:pt>
                <c:pt idx="781">
                  <c:v>2.4409344576416681E-3</c:v>
                </c:pt>
                <c:pt idx="782">
                  <c:v>2.4370809243009373E-3</c:v>
                </c:pt>
                <c:pt idx="783">
                  <c:v>2.4332259538142852E-3</c:v>
                </c:pt>
                <c:pt idx="784">
                  <c:v>2.4293696184142025E-3</c:v>
                </c:pt>
                <c:pt idx="785">
                  <c:v>2.4253007870820107E-3</c:v>
                </c:pt>
                <c:pt idx="786">
                  <c:v>2.4214420493157383E-3</c:v>
                </c:pt>
                <c:pt idx="787">
                  <c:v>2.4175821615267813E-3</c:v>
                </c:pt>
                <c:pt idx="788">
                  <c:v>2.4137211937582375E-3</c:v>
                </c:pt>
                <c:pt idx="789">
                  <c:v>2.4098592155249402E-3</c:v>
                </c:pt>
                <c:pt idx="790">
                  <c:v>2.4062069195064529E-3</c:v>
                </c:pt>
                <c:pt idx="791">
                  <c:v>2.4023430067971006E-3</c:v>
                </c:pt>
                <c:pt idx="792">
                  <c:v>2.3984782876604726E-3</c:v>
                </c:pt>
                <c:pt idx="793">
                  <c:v>2.3946128295337741E-3</c:v>
                </c:pt>
                <c:pt idx="794">
                  <c:v>2.390536563460029E-3</c:v>
                </c:pt>
                <c:pt idx="795">
                  <c:v>2.3866699527770908E-3</c:v>
                </c:pt>
                <c:pt idx="796">
                  <c:v>2.3828028035649297E-3</c:v>
                </c:pt>
                <c:pt idx="797">
                  <c:v>2.3789351811830048E-3</c:v>
                </c:pt>
                <c:pt idx="798">
                  <c:v>2.3750671504885676E-3</c:v>
                </c:pt>
                <c:pt idx="799">
                  <c:v>2.3711987758344866E-3</c:v>
                </c:pt>
                <c:pt idx="800">
                  <c:v>2.3673301210735982E-3</c:v>
                </c:pt>
                <c:pt idx="801">
                  <c:v>2.3634612495608727E-3</c:v>
                </c:pt>
                <c:pt idx="802">
                  <c:v>2.3595922242112075E-3</c:v>
                </c:pt>
                <c:pt idx="803">
                  <c:v>2.3561410603360981E-3</c:v>
                </c:pt>
                <c:pt idx="804">
                  <c:v>2.3522716478933323E-3</c:v>
                </c:pt>
                <c:pt idx="805">
                  <c:v>2.3484022735146236E-3</c:v>
                </c:pt>
                <c:pt idx="806">
                  <c:v>2.3445330020474397E-3</c:v>
                </c:pt>
                <c:pt idx="807">
                  <c:v>2.340455468520514E-3</c:v>
                </c:pt>
                <c:pt idx="808">
                  <c:v>2.33658673843057E-3</c:v>
                </c:pt>
                <c:pt idx="809">
                  <c:v>2.3327183043032225E-3</c:v>
                </c:pt>
                <c:pt idx="810">
                  <c:v>2.328850228952491E-3</c:v>
                </c:pt>
                <c:pt idx="811">
                  <c:v>2.3251904227685125E-3</c:v>
                </c:pt>
                <c:pt idx="812">
                  <c:v>2.3213231024153246E-3</c:v>
                </c:pt>
                <c:pt idx="813">
                  <c:v>2.3174563248877025E-3</c:v>
                </c:pt>
                <c:pt idx="814">
                  <c:v>2.3135901510600246E-3</c:v>
                </c:pt>
                <c:pt idx="815">
                  <c:v>2.3097246413266229E-3</c:v>
                </c:pt>
                <c:pt idx="816">
                  <c:v>2.305652766966643E-3</c:v>
                </c:pt>
                <c:pt idx="817">
                  <c:v>2.3017889207256493E-3</c:v>
                </c:pt>
                <c:pt idx="818">
                  <c:v>2.297925918215862E-3</c:v>
                </c:pt>
                <c:pt idx="819">
                  <c:v>2.2935121663159395E-3</c:v>
                </c:pt>
                <c:pt idx="820">
                  <c:v>2.289857601506325E-3</c:v>
                </c:pt>
                <c:pt idx="821">
                  <c:v>2.2859974676410263E-3</c:v>
                </c:pt>
                <c:pt idx="822">
                  <c:v>2.2821384153905236E-3</c:v>
                </c:pt>
                <c:pt idx="823">
                  <c:v>2.27828050130475E-3</c:v>
                </c:pt>
                <c:pt idx="824">
                  <c:v>2.2744237814707052E-3</c:v>
                </c:pt>
                <c:pt idx="825">
                  <c:v>2.2705683115212538E-3</c:v>
                </c:pt>
                <c:pt idx="826">
                  <c:v>2.2667141466320376E-3</c:v>
                </c:pt>
                <c:pt idx="827">
                  <c:v>2.2628613415285118E-3</c:v>
                </c:pt>
                <c:pt idx="828">
                  <c:v>2.2590099504683717E-3</c:v>
                </c:pt>
                <c:pt idx="829">
                  <c:v>2.2547501739576259E-3</c:v>
                </c:pt>
                <c:pt idx="830">
                  <c:v>2.2509021101691437E-3</c:v>
                </c:pt>
                <c:pt idx="831">
                  <c:v>2.2470556141713383E-3</c:v>
                </c:pt>
                <c:pt idx="832">
                  <c:v>2.2432107347095716E-3</c:v>
                </c:pt>
                <c:pt idx="833">
                  <c:v>2.2395717408157309E-3</c:v>
                </c:pt>
                <c:pt idx="834">
                  <c:v>2.2357300626270511E-3</c:v>
                </c:pt>
                <c:pt idx="835">
                  <c:v>2.2318901437340301E-3</c:v>
                </c:pt>
                <c:pt idx="836">
                  <c:v>2.2280520312692419E-3</c:v>
                </c:pt>
                <c:pt idx="837">
                  <c:v>2.2230575003892323E-3</c:v>
                </c:pt>
                <c:pt idx="838">
                  <c:v>2.219223957187209E-3</c:v>
                </c:pt>
                <c:pt idx="839">
                  <c:v>2.2153923687974145E-3</c:v>
                </c:pt>
                <c:pt idx="840">
                  <c:v>2.2115627806557608E-3</c:v>
                </c:pt>
                <c:pt idx="841">
                  <c:v>2.2083434434399633E-3</c:v>
                </c:pt>
                <c:pt idx="842">
                  <c:v>2.2045174379437173E-3</c:v>
                </c:pt>
                <c:pt idx="843">
                  <c:v>2.2006935640175827E-3</c:v>
                </c:pt>
                <c:pt idx="844">
                  <c:v>2.1968718655966876E-3</c:v>
                </c:pt>
                <c:pt idx="845">
                  <c:v>2.1930523862339554E-3</c:v>
                </c:pt>
                <c:pt idx="846">
                  <c:v>2.1886297526075797E-3</c:v>
                </c:pt>
                <c:pt idx="847">
                  <c:v>2.1848154059355175E-3</c:v>
                </c:pt>
                <c:pt idx="848">
                  <c:v>2.1810034091424534E-3</c:v>
                </c:pt>
                <c:pt idx="849">
                  <c:v>2.1771938042326432E-3</c:v>
                </c:pt>
                <c:pt idx="850">
                  <c:v>2.1733866328411643E-3</c:v>
                </c:pt>
                <c:pt idx="851">
                  <c:v>2.1695819362322153E-3</c:v>
                </c:pt>
                <c:pt idx="852">
                  <c:v>2.1657797553094188E-3</c:v>
                </c:pt>
                <c:pt idx="853">
                  <c:v>2.1619801306076644E-3</c:v>
                </c:pt>
                <c:pt idx="854">
                  <c:v>2.1587839300052179E-3</c:v>
                </c:pt>
                <c:pt idx="855">
                  <c:v>2.1553892208181803E-3</c:v>
                </c:pt>
                <c:pt idx="856">
                  <c:v>2.15159655012046E-3</c:v>
                </c:pt>
                <c:pt idx="857">
                  <c:v>2.147806628393735E-3</c:v>
                </c:pt>
                <c:pt idx="858">
                  <c:v>2.1440195130643328E-3</c:v>
                </c:pt>
                <c:pt idx="859">
                  <c:v>2.1400359390305289E-3</c:v>
                </c:pt>
                <c:pt idx="860">
                  <c:v>2.1362548196208683E-3</c:v>
                </c:pt>
                <c:pt idx="861">
                  <c:v>2.1324766792212117E-3</c:v>
                </c:pt>
                <c:pt idx="862">
                  <c:v>2.1287015733098217E-3</c:v>
                </c:pt>
                <c:pt idx="863">
                  <c:v>2.1251280084791293E-3</c:v>
                </c:pt>
                <c:pt idx="864">
                  <c:v>2.1213589105211917E-3</c:v>
                </c:pt>
                <c:pt idx="865">
                  <c:v>2.1175930075248966E-3</c:v>
                </c:pt>
                <c:pt idx="866">
                  <c:v>2.1138303531162989E-3</c:v>
                </c:pt>
                <c:pt idx="867">
                  <c:v>2.1100710004528754E-3</c:v>
                </c:pt>
                <c:pt idx="868">
                  <c:v>2.1061177093493599E-3</c:v>
                </c:pt>
                <c:pt idx="869">
                  <c:v>2.1023653586905947E-3</c:v>
                </c:pt>
                <c:pt idx="870">
                  <c:v>2.0986164694765889E-3</c:v>
                </c:pt>
                <c:pt idx="871">
                  <c:v>2.0943363289519477E-3</c:v>
                </c:pt>
                <c:pt idx="872">
                  <c:v>2.0907913049822702E-3</c:v>
                </c:pt>
                <c:pt idx="873">
                  <c:v>2.0870533734237365E-3</c:v>
                </c:pt>
                <c:pt idx="874">
                  <c:v>2.0833191100394759E-3</c:v>
                </c:pt>
                <c:pt idx="875">
                  <c:v>2.0795885642966618E-3</c:v>
                </c:pt>
                <c:pt idx="876">
                  <c:v>2.075861785221263E-3</c:v>
                </c:pt>
                <c:pt idx="877">
                  <c:v>2.0721388213989535E-3</c:v>
                </c:pt>
                <c:pt idx="878">
                  <c:v>2.0684197209786155E-3</c:v>
                </c:pt>
                <c:pt idx="879">
                  <c:v>2.0647045316741306E-3</c:v>
                </c:pt>
                <c:pt idx="880">
                  <c:v>2.0607991280841131E-3</c:v>
                </c:pt>
                <c:pt idx="881">
                  <c:v>2.0565106530967912E-3</c:v>
                </c:pt>
                <c:pt idx="882">
                  <c:v>2.0528085628831617E-3</c:v>
                </c:pt>
                <c:pt idx="883">
                  <c:v>2.0491105398623855E-3</c:v>
                </c:pt>
                <c:pt idx="884">
                  <c:v>2.045416611789988E-3</c:v>
                </c:pt>
                <c:pt idx="885">
                  <c:v>2.0417268061259514E-3</c:v>
                </c:pt>
                <c:pt idx="886">
                  <c:v>2.0380411500437838E-3</c:v>
                </c:pt>
                <c:pt idx="887">
                  <c:v>2.0326417466022782E-3</c:v>
                </c:pt>
                <c:pt idx="888">
                  <c:v>2.0289662927812039E-3</c:v>
                </c:pt>
                <c:pt idx="889">
                  <c:v>2.025103709204501E-3</c:v>
                </c:pt>
                <c:pt idx="890">
                  <c:v>2.0214370601883518E-3</c:v>
                </c:pt>
                <c:pt idx="891">
                  <c:v>2.01777470448921E-3</c:v>
                </c:pt>
                <c:pt idx="892">
                  <c:v>2.0141166674424605E-3</c:v>
                </c:pt>
                <c:pt idx="893">
                  <c:v>2.0106531278827906E-3</c:v>
                </c:pt>
                <c:pt idx="894">
                  <c:v>2.0070034932563666E-3</c:v>
                </c:pt>
                <c:pt idx="895">
                  <c:v>2.0033582493026846E-3</c:v>
                </c:pt>
                <c:pt idx="896">
                  <c:v>1.999717420282994E-3</c:v>
                </c:pt>
                <c:pt idx="897">
                  <c:v>1.9957032622479488E-3</c:v>
                </c:pt>
                <c:pt idx="898">
                  <c:v>1.9922605210584299E-3</c:v>
                </c:pt>
                <c:pt idx="899">
                  <c:v>1.9886334009954366E-3</c:v>
                </c:pt>
                <c:pt idx="900">
                  <c:v>1.9850107924792304E-3</c:v>
                </c:pt>
                <c:pt idx="901">
                  <c:v>1.9813927184262614E-3</c:v>
                </c:pt>
                <c:pt idx="902">
                  <c:v>1.9777792014910225E-3</c:v>
                </c:pt>
                <c:pt idx="903">
                  <c:v>1.9741702640721139E-3</c:v>
                </c:pt>
                <c:pt idx="904">
                  <c:v>1.970565928310521E-3</c:v>
                </c:pt>
                <c:pt idx="905">
                  <c:v>1.9669662160935204E-3</c:v>
                </c:pt>
                <c:pt idx="906">
                  <c:v>1.9639291066549155E-3</c:v>
                </c:pt>
                <c:pt idx="907">
                  <c:v>1.9603376775666481E-3</c:v>
                </c:pt>
                <c:pt idx="908">
                  <c:v>1.956750894690636E-3</c:v>
                </c:pt>
                <c:pt idx="909">
                  <c:v>1.953168756710805E-3</c:v>
                </c:pt>
                <c:pt idx="910">
                  <c:v>1.9494065704569498E-3</c:v>
                </c:pt>
                <c:pt idx="911">
                  <c:v>1.9458340478038603E-3</c:v>
                </c:pt>
                <c:pt idx="912">
                  <c:v>1.942266164480129E-3</c:v>
                </c:pt>
                <c:pt idx="913">
                  <c:v>1.938702918847509E-3</c:v>
                </c:pt>
                <c:pt idx="914">
                  <c:v>1.935144309190449E-3</c:v>
                </c:pt>
                <c:pt idx="915">
                  <c:v>1.9317733878609494E-3</c:v>
                </c:pt>
                <c:pt idx="916">
                  <c:v>1.928223720587461E-3</c:v>
                </c:pt>
                <c:pt idx="917">
                  <c:v>1.9246786848224114E-3</c:v>
                </c:pt>
                <c:pt idx="918">
                  <c:v>1.9211382785497295E-3</c:v>
                </c:pt>
                <c:pt idx="919">
                  <c:v>1.917420735151722E-3</c:v>
                </c:pt>
                <c:pt idx="920">
                  <c:v>1.9138899010756171E-3</c:v>
                </c:pt>
                <c:pt idx="921">
                  <c:v>1.9103636888659192E-3</c:v>
                </c:pt>
                <c:pt idx="922">
                  <c:v>1.9068420962207334E-3</c:v>
                </c:pt>
                <c:pt idx="923">
                  <c:v>1.9033251207670101E-3</c:v>
                </c:pt>
                <c:pt idx="924">
                  <c:v>1.8999929382060594E-3</c:v>
                </c:pt>
                <c:pt idx="925">
                  <c:v>1.8964848758960245E-3</c:v>
                </c:pt>
                <c:pt idx="926">
                  <c:v>1.8929814243980533E-3</c:v>
                </c:pt>
                <c:pt idx="927">
                  <c:v>1.8894825810791133E-3</c:v>
                </c:pt>
                <c:pt idx="928">
                  <c:v>1.8859883432359534E-3</c:v>
                </c:pt>
                <c:pt idx="929">
                  <c:v>1.8824987081048176E-3</c:v>
                </c:pt>
                <c:pt idx="930">
                  <c:v>1.8790136728601206E-3</c:v>
                </c:pt>
                <c:pt idx="931">
                  <c:v>1.8755332346140074E-3</c:v>
                </c:pt>
                <c:pt idx="932">
                  <c:v>1.8715243822656335E-3</c:v>
                </c:pt>
                <c:pt idx="933">
                  <c:v>1.8680540594365313E-3</c:v>
                </c:pt>
                <c:pt idx="934">
                  <c:v>1.8645883578612445E-3</c:v>
                </c:pt>
                <c:pt idx="935">
                  <c:v>1.8611272956127051E-3</c:v>
                </c:pt>
                <c:pt idx="936">
                  <c:v>1.8578473206494629E-3</c:v>
                </c:pt>
                <c:pt idx="937">
                  <c:v>1.8543952906560236E-3</c:v>
                </c:pt>
                <c:pt idx="938">
                  <c:v>1.850947954057108E-3</c:v>
                </c:pt>
                <c:pt idx="939">
                  <c:v>1.8475053280708562E-3</c:v>
                </c:pt>
                <c:pt idx="940">
                  <c:v>1.844067429708364E-3</c:v>
                </c:pt>
                <c:pt idx="941">
                  <c:v>1.8404593329374875E-3</c:v>
                </c:pt>
                <c:pt idx="942">
                  <c:v>1.837031234029703E-3</c:v>
                </c:pt>
                <c:pt idx="943">
                  <c:v>1.8336079113791311E-3</c:v>
                </c:pt>
                <c:pt idx="944">
                  <c:v>1.8301893811702233E-3</c:v>
                </c:pt>
                <c:pt idx="945">
                  <c:v>1.8269494330589112E-3</c:v>
                </c:pt>
                <c:pt idx="946">
                  <c:v>1.8235402460606322E-3</c:v>
                </c:pt>
                <c:pt idx="947">
                  <c:v>1.8201358999952559E-3</c:v>
                </c:pt>
                <c:pt idx="948">
                  <c:v>1.8167364102428252E-3</c:v>
                </c:pt>
                <c:pt idx="949">
                  <c:v>1.8131691690370655E-3</c:v>
                </c:pt>
                <c:pt idx="950">
                  <c:v>1.8097797220618037E-3</c:v>
                </c:pt>
                <c:pt idx="951">
                  <c:v>1.8063951752059822E-3</c:v>
                </c:pt>
                <c:pt idx="952">
                  <c:v>1.8030155430683592E-3</c:v>
                </c:pt>
                <c:pt idx="953">
                  <c:v>1.799640840051759E-3</c:v>
                </c:pt>
                <c:pt idx="954">
                  <c:v>1.7962710803735068E-3</c:v>
                </c:pt>
                <c:pt idx="955">
                  <c:v>1.7929062780558634E-3</c:v>
                </c:pt>
                <c:pt idx="956">
                  <c:v>1.789546446932546E-3</c:v>
                </c:pt>
                <c:pt idx="957">
                  <c:v>1.786191600653941E-3</c:v>
                </c:pt>
                <c:pt idx="958">
                  <c:v>1.7833521281130794E-3</c:v>
                </c:pt>
                <c:pt idx="959">
                  <c:v>1.7800064758212962E-3</c:v>
                </c:pt>
                <c:pt idx="960">
                  <c:v>1.7766658754645153E-3</c:v>
                </c:pt>
                <c:pt idx="961">
                  <c:v>1.7733303564574417E-3</c:v>
                </c:pt>
                <c:pt idx="962">
                  <c:v>1.7698309154441042E-3</c:v>
                </c:pt>
                <c:pt idx="963">
                  <c:v>1.7665059281142433E-3</c:v>
                </c:pt>
                <c:pt idx="964">
                  <c:v>1.763186109704178E-3</c:v>
                </c:pt>
                <c:pt idx="965">
                  <c:v>1.7598714883997162E-3</c:v>
                </c:pt>
                <c:pt idx="966">
                  <c:v>1.7565620920906352E-3</c:v>
                </c:pt>
                <c:pt idx="967">
                  <c:v>1.7534255597113409E-3</c:v>
                </c:pt>
                <c:pt idx="968">
                  <c:v>1.7501264083053525E-3</c:v>
                </c:pt>
                <c:pt idx="969">
                  <c:v>1.746832562702012E-3</c:v>
                </c:pt>
                <c:pt idx="970">
                  <c:v>1.7435440496207169E-3</c:v>
                </c:pt>
                <c:pt idx="971">
                  <c:v>1.7400944408225254E-3</c:v>
                </c:pt>
                <c:pt idx="972">
                  <c:v>1.7368169635900588E-3</c:v>
                </c:pt>
                <c:pt idx="973">
                  <c:v>1.7335448983321951E-3</c:v>
                </c:pt>
                <c:pt idx="974">
                  <c:v>1.7302782706043185E-3</c:v>
                </c:pt>
                <c:pt idx="975">
                  <c:v>1.7270171056772039E-3</c:v>
                </c:pt>
                <c:pt idx="976">
                  <c:v>1.723926414144851E-3</c:v>
                </c:pt>
                <c:pt idx="977">
                  <c:v>1.7206759527301271E-3</c:v>
                </c:pt>
                <c:pt idx="978">
                  <c:v>1.7174310272862012E-3</c:v>
                </c:pt>
                <c:pt idx="979">
                  <c:v>1.7141916619754036E-3</c:v>
                </c:pt>
                <c:pt idx="980">
                  <c:v>1.7109578806862469E-3</c:v>
                </c:pt>
                <c:pt idx="981">
                  <c:v>1.7077297070329945E-3</c:v>
                </c:pt>
                <c:pt idx="982">
                  <c:v>1.7045071643560887E-3</c:v>
                </c:pt>
                <c:pt idx="983">
                  <c:v>1.7012902757243716E-3</c:v>
                </c:pt>
                <c:pt idx="984">
                  <c:v>1.6975913876129105E-3</c:v>
                </c:pt>
                <c:pt idx="985">
                  <c:v>1.6943867778266824E-3</c:v>
                </c:pt>
                <c:pt idx="986">
                  <c:v>1.6911878673323607E-3</c:v>
                </c:pt>
                <c:pt idx="987">
                  <c:v>1.6879946623958048E-3</c:v>
                </c:pt>
                <c:pt idx="988">
                  <c:v>1.6848071691395079E-3</c:v>
                </c:pt>
                <c:pt idx="989">
                  <c:v>1.6817863957559534E-3</c:v>
                </c:pt>
                <c:pt idx="990">
                  <c:v>1.6786100352860055E-3</c:v>
                </c:pt>
                <c:pt idx="991">
                  <c:v>1.6754394032182911E-3</c:v>
                </c:pt>
                <c:pt idx="992">
                  <c:v>1.6722745051208129E-3</c:v>
                </c:pt>
                <c:pt idx="993">
                  <c:v>1.6689555824301733E-3</c:v>
                </c:pt>
                <c:pt idx="994">
                  <c:v>1.665802479918042E-3</c:v>
                </c:pt>
                <c:pt idx="995">
                  <c:v>1.6626551280089479E-3</c:v>
                </c:pt>
                <c:pt idx="996">
                  <c:v>1.6595135317140994E-3</c:v>
                </c:pt>
                <c:pt idx="997">
                  <c:v>1.6565362094840344E-3</c:v>
                </c:pt>
                <c:pt idx="998">
                  <c:v>1.6534058244832023E-3</c:v>
                </c:pt>
                <c:pt idx="999">
                  <c:v>1.6502812086170472E-3</c:v>
                </c:pt>
                <c:pt idx="1000">
                  <c:v>1.6471623663755312E-3</c:v>
                </c:pt>
                <c:pt idx="1001">
                  <c:v>1.6440493021197527E-3</c:v>
                </c:pt>
                <c:pt idx="1002">
                  <c:v>1.6407850856683583E-3</c:v>
                </c:pt>
                <c:pt idx="1003">
                  <c:v>1.6376839078242715E-3</c:v>
                </c:pt>
                <c:pt idx="1004">
                  <c:v>1.6345885209305116E-3</c:v>
                </c:pt>
                <c:pt idx="1005">
                  <c:v>1.6314989288244448E-3</c:v>
                </c:pt>
                <c:pt idx="1006">
                  <c:v>1.6284151352187522E-3</c:v>
                </c:pt>
                <c:pt idx="1007">
                  <c:v>1.6253371437005681E-3</c:v>
                </c:pt>
                <c:pt idx="1008">
                  <c:v>1.6222649577336407E-3</c:v>
                </c:pt>
                <c:pt idx="1009">
                  <c:v>1.6191985806600796E-3</c:v>
                </c:pt>
                <c:pt idx="1010">
                  <c:v>1.6164467915931839E-3</c:v>
                </c:pt>
                <c:pt idx="1011">
                  <c:v>1.6133913949265208E-3</c:v>
                </c:pt>
                <c:pt idx="1012">
                  <c:v>1.6103418097043708E-3</c:v>
                </c:pt>
                <c:pt idx="1013">
                  <c:v>1.6072980339546846E-3</c:v>
                </c:pt>
                <c:pt idx="1014">
                  <c:v>1.6042600656285509E-3</c:v>
                </c:pt>
                <c:pt idx="1015">
                  <c:v>1.6010751105129638E-3</c:v>
                </c:pt>
                <c:pt idx="1016">
                  <c:v>1.5980490722623877E-3</c:v>
                </c:pt>
                <c:pt idx="1017">
                  <c:v>1.5950288346653196E-3</c:v>
                </c:pt>
                <c:pt idx="1018">
                  <c:v>1.5920143953485795E-3</c:v>
                </c:pt>
                <c:pt idx="1019">
                  <c:v>1.5891572579735148E-3</c:v>
                </c:pt>
                <c:pt idx="1020">
                  <c:v>1.5861540866601246E-3</c:v>
                </c:pt>
                <c:pt idx="1021">
                  <c:v>1.5831567061993668E-3</c:v>
                </c:pt>
                <c:pt idx="1022">
                  <c:v>1.5801651139164593E-3</c:v>
                </c:pt>
                <c:pt idx="1023">
                  <c:v>1.577029084500638E-3</c:v>
                </c:pt>
                <c:pt idx="1024">
                  <c:v>1.5740493807211847E-3</c:v>
                </c:pt>
                <c:pt idx="1025">
                  <c:v>1.5710754564742125E-3</c:v>
                </c:pt>
                <c:pt idx="1026">
                  <c:v>1.5681073087811196E-3</c:v>
                </c:pt>
                <c:pt idx="1027">
                  <c:v>1.5651449345960387E-3</c:v>
                </c:pt>
                <c:pt idx="1028">
                  <c:v>1.5623369527603039E-3</c:v>
                </c:pt>
                <c:pt idx="1029">
                  <c:v>1.5593857965973436E-3</c:v>
                </c:pt>
                <c:pt idx="1030">
                  <c:v>1.556440404568607E-3</c:v>
                </c:pt>
                <c:pt idx="1031">
                  <c:v>1.553500773347526E-3</c:v>
                </c:pt>
                <c:pt idx="1032">
                  <c:v>1.5505668995403309E-3</c:v>
                </c:pt>
                <c:pt idx="1033">
                  <c:v>1.5476387796838579E-3</c:v>
                </c:pt>
                <c:pt idx="1034">
                  <c:v>1.5447164102481842E-3</c:v>
                </c:pt>
                <c:pt idx="1035">
                  <c:v>1.5417997876348705E-3</c:v>
                </c:pt>
                <c:pt idx="1036">
                  <c:v>1.5385967940159066E-3</c:v>
                </c:pt>
                <c:pt idx="1037">
                  <c:v>1.5356922908831196E-3</c:v>
                </c:pt>
                <c:pt idx="1038">
                  <c:v>1.532793528243627E-3</c:v>
                </c:pt>
                <c:pt idx="1039">
                  <c:v>1.5299005068450996E-3</c:v>
                </c:pt>
                <c:pt idx="1040">
                  <c:v>1.5270132273361436E-3</c:v>
                </c:pt>
                <c:pt idx="1041">
                  <c:v>1.5242761463713766E-3</c:v>
                </c:pt>
                <c:pt idx="1042">
                  <c:v>1.5214000355364202E-3</c:v>
                </c:pt>
                <c:pt idx="1043">
                  <c:v>1.5185296682033115E-3</c:v>
                </c:pt>
                <c:pt idx="1044">
                  <c:v>1.5156650446371944E-3</c:v>
                </c:pt>
                <c:pt idx="1045">
                  <c:v>1.5126629740387469E-3</c:v>
                </c:pt>
                <c:pt idx="1046">
                  <c:v>1.5098101540637118E-3</c:v>
                </c:pt>
                <c:pt idx="1047">
                  <c:v>1.5069630778193847E-3</c:v>
                </c:pt>
                <c:pt idx="1048">
                  <c:v>1.5041217451919452E-3</c:v>
                </c:pt>
                <c:pt idx="1049">
                  <c:v>1.5012861559767724E-3</c:v>
                </c:pt>
                <c:pt idx="1050">
                  <c:v>1.4985979253512669E-3</c:v>
                </c:pt>
                <c:pt idx="1051">
                  <c:v>1.4957735077076768E-3</c:v>
                </c:pt>
                <c:pt idx="1052">
                  <c:v>1.4929548325992772E-3</c:v>
                </c:pt>
                <c:pt idx="1053">
                  <c:v>1.4901418994625829E-3</c:v>
                </c:pt>
                <c:pt idx="1054">
                  <c:v>1.4871943475231637E-3</c:v>
                </c:pt>
                <c:pt idx="1055">
                  <c:v>1.48439320939606E-3</c:v>
                </c:pt>
                <c:pt idx="1056">
                  <c:v>1.4815978107265617E-3</c:v>
                </c:pt>
                <c:pt idx="1057">
                  <c:v>1.478808150598445E-3</c:v>
                </c:pt>
                <c:pt idx="1058">
                  <c:v>1.4760242280103357E-3</c:v>
                </c:pt>
                <c:pt idx="1059">
                  <c:v>1.4732460418783195E-3</c:v>
                </c:pt>
                <c:pt idx="1060">
                  <c:v>1.4704735910302906E-3</c:v>
                </c:pt>
                <c:pt idx="1061">
                  <c:v>1.4677068742142071E-3</c:v>
                </c:pt>
                <c:pt idx="1062">
                  <c:v>1.4650837539765624E-3</c:v>
                </c:pt>
                <c:pt idx="1063">
                  <c:v>1.4626033781379322E-3</c:v>
                </c:pt>
                <c:pt idx="1064">
                  <c:v>1.4598529241072137E-3</c:v>
                </c:pt>
                <c:pt idx="1065">
                  <c:v>1.4571081992681995E-3</c:v>
                </c:pt>
                <c:pt idx="1066">
                  <c:v>1.4543692019713846E-3</c:v>
                </c:pt>
                <c:pt idx="1067">
                  <c:v>1.4514995626424675E-3</c:v>
                </c:pt>
                <c:pt idx="1068">
                  <c:v>1.4487723241863003E-3</c:v>
                </c:pt>
                <c:pt idx="1069">
                  <c:v>1.4460508075013218E-3</c:v>
                </c:pt>
                <c:pt idx="1070">
                  <c:v>1.4433350106242675E-3</c:v>
                </c:pt>
                <c:pt idx="1071">
                  <c:v>1.4407600653325563E-3</c:v>
                </c:pt>
                <c:pt idx="1072">
                  <c:v>1.4380553942306661E-3</c:v>
                </c:pt>
                <c:pt idx="1073">
                  <c:v>1.4353564369285962E-3</c:v>
                </c:pt>
                <c:pt idx="1074">
                  <c:v>1.4326631911638476E-3</c:v>
                </c:pt>
                <c:pt idx="1075">
                  <c:v>1.4299756545900072E-3</c:v>
                </c:pt>
                <c:pt idx="1076">
                  <c:v>1.4271602255217612E-3</c:v>
                </c:pt>
                <c:pt idx="1077">
                  <c:v>1.4244844058324217E-3</c:v>
                </c:pt>
                <c:pt idx="1078">
                  <c:v>1.4218142874998299E-3</c:v>
                </c:pt>
                <c:pt idx="1079">
                  <c:v>1.4187697015599875E-3</c:v>
                </c:pt>
                <c:pt idx="1080">
                  <c:v>1.41624412620317E-3</c:v>
                </c:pt>
                <c:pt idx="1081">
                  <c:v>1.4135916046725712E-3</c:v>
                </c:pt>
                <c:pt idx="1082">
                  <c:v>1.4109447735033056E-3</c:v>
                </c:pt>
                <c:pt idx="1083">
                  <c:v>1.4083036297704177E-3</c:v>
                </c:pt>
                <c:pt idx="1084">
                  <c:v>1.405668170483149E-3</c:v>
                </c:pt>
                <c:pt idx="1085">
                  <c:v>1.403038392579643E-3</c:v>
                </c:pt>
                <c:pt idx="1086">
                  <c:v>1.4004142929344415E-3</c:v>
                </c:pt>
                <c:pt idx="1087">
                  <c:v>1.3977958683509869E-3</c:v>
                </c:pt>
                <c:pt idx="1088">
                  <c:v>1.394793458369608E-3</c:v>
                </c:pt>
                <c:pt idx="1089">
                  <c:v>1.3921872772699843E-3</c:v>
                </c:pt>
                <c:pt idx="1090">
                  <c:v>1.3895867600388634E-3</c:v>
                </c:pt>
                <c:pt idx="1091">
                  <c:v>1.3869919032124967E-3</c:v>
                </c:pt>
                <c:pt idx="1092">
                  <c:v>1.3844027032650086E-3</c:v>
                </c:pt>
                <c:pt idx="1093">
                  <c:v>1.3819475154964525E-3</c:v>
                </c:pt>
                <c:pt idx="1094">
                  <c:v>1.3793693194983393E-3</c:v>
                </c:pt>
                <c:pt idx="1095">
                  <c:v>1.3767967698338993E-3</c:v>
                </c:pt>
                <c:pt idx="1096">
                  <c:v>1.3742298627273559E-3</c:v>
                </c:pt>
                <c:pt idx="1097">
                  <c:v>1.3715414288191334E-3</c:v>
                </c:pt>
                <c:pt idx="1098">
                  <c:v>1.3689860925469866E-3</c:v>
                </c:pt>
                <c:pt idx="1099">
                  <c:v>1.3664363867157362E-3</c:v>
                </c:pt>
                <c:pt idx="1100">
                  <c:v>1.3638923073077264E-3</c:v>
                </c:pt>
                <c:pt idx="1101">
                  <c:v>1.3613538502436125E-3</c:v>
                </c:pt>
                <c:pt idx="1102">
                  <c:v>1.3589466947572792E-3</c:v>
                </c:pt>
                <c:pt idx="1103">
                  <c:v>1.3564191747821048E-3</c:v>
                </c:pt>
                <c:pt idx="1104">
                  <c:v>1.3538972650055763E-3</c:v>
                </c:pt>
                <c:pt idx="1105">
                  <c:v>1.3513809611229392E-3</c:v>
                </c:pt>
                <c:pt idx="1106">
                  <c:v>1.3487457533040859E-3</c:v>
                </c:pt>
                <c:pt idx="1107">
                  <c:v>1.3462409414392081E-3</c:v>
                </c:pt>
                <c:pt idx="1108">
                  <c:v>1.3437417217671242E-3</c:v>
                </c:pt>
                <c:pt idx="1109">
                  <c:v>1.3412480897584175E-3</c:v>
                </c:pt>
                <c:pt idx="1110">
                  <c:v>1.3387600408280558E-3</c:v>
                </c:pt>
                <c:pt idx="1111">
                  <c:v>1.3362775703406188E-3</c:v>
                </c:pt>
                <c:pt idx="1112">
                  <c:v>1.3338006736016029E-3</c:v>
                </c:pt>
                <c:pt idx="1113">
                  <c:v>1.3313293458674085E-3</c:v>
                </c:pt>
                <c:pt idx="1114">
                  <c:v>1.328985753443793E-3</c:v>
                </c:pt>
                <c:pt idx="1115">
                  <c:v>1.3267690954758705E-3</c:v>
                </c:pt>
                <c:pt idx="1116">
                  <c:v>1.3243135777543397E-3</c:v>
                </c:pt>
                <c:pt idx="1117">
                  <c:v>1.3218636109344258E-3</c:v>
                </c:pt>
                <c:pt idx="1118">
                  <c:v>1.319419190021669E-3</c:v>
                </c:pt>
                <c:pt idx="1119">
                  <c:v>1.3168595345782585E-3</c:v>
                </c:pt>
                <c:pt idx="1120">
                  <c:v>1.3144264778252659E-3</c:v>
                </c:pt>
                <c:pt idx="1121">
                  <c:v>1.3119989512266287E-3</c:v>
                </c:pt>
                <c:pt idx="1122">
                  <c:v>1.3095769495895786E-3</c:v>
                </c:pt>
                <c:pt idx="1123">
                  <c:v>1.3072800957760686E-3</c:v>
                </c:pt>
                <c:pt idx="1124">
                  <c:v>1.3048688426540358E-3</c:v>
                </c:pt>
                <c:pt idx="1125">
                  <c:v>1.3024630991053544E-3</c:v>
                </c:pt>
                <c:pt idx="1126">
                  <c:v>1.3000628597504595E-3</c:v>
                </c:pt>
                <c:pt idx="1127">
                  <c:v>1.2976681191620865E-3</c:v>
                </c:pt>
                <c:pt idx="1128">
                  <c:v>1.2951606671619768E-3</c:v>
                </c:pt>
                <c:pt idx="1129">
                  <c:v>1.2927771908805806E-3</c:v>
                </c:pt>
                <c:pt idx="1130">
                  <c:v>1.2903991963289785E-3</c:v>
                </c:pt>
                <c:pt idx="1131">
                  <c:v>1.287688193395628E-3</c:v>
                </c:pt>
                <c:pt idx="1132">
                  <c:v>1.2854389609425285E-3</c:v>
                </c:pt>
                <c:pt idx="1133">
                  <c:v>1.2830778767595544E-3</c:v>
                </c:pt>
                <c:pt idx="1134">
                  <c:v>1.2807222512827756E-3</c:v>
                </c:pt>
                <c:pt idx="1135">
                  <c:v>1.2783720787249968E-3</c:v>
                </c:pt>
                <c:pt idx="1136">
                  <c:v>1.2760273532614851E-3</c:v>
                </c:pt>
                <c:pt idx="1137">
                  <c:v>1.2736880690211363E-3</c:v>
                </c:pt>
                <c:pt idx="1138">
                  <c:v>1.2713542200957478E-3</c:v>
                </c:pt>
                <c:pt idx="1139">
                  <c:v>1.2690258005338372E-3</c:v>
                </c:pt>
                <c:pt idx="1140">
                  <c:v>1.2664732301439097E-3</c:v>
                </c:pt>
                <c:pt idx="1141">
                  <c:v>1.2638128483114051E-3</c:v>
                </c:pt>
                <c:pt idx="1142">
                  <c:v>1.26150206385558E-3</c:v>
                </c:pt>
                <c:pt idx="1143">
                  <c:v>1.2591966820389485E-3</c:v>
                </c:pt>
                <c:pt idx="1144">
                  <c:v>1.2568966967064377E-3</c:v>
                </c:pt>
                <c:pt idx="1145">
                  <c:v>1.2549421493485598E-3</c:v>
                </c:pt>
                <c:pt idx="1146">
                  <c:v>1.2526521147394037E-3</c:v>
                </c:pt>
                <c:pt idx="1147">
                  <c:v>1.2503674594508442E-3</c:v>
                </c:pt>
                <c:pt idx="1148">
                  <c:v>1.2480881771819077E-3</c:v>
                </c:pt>
                <c:pt idx="1149">
                  <c:v>1.2454774992414052E-3</c:v>
                </c:pt>
                <c:pt idx="1150">
                  <c:v>1.2432097614533157E-3</c:v>
                </c:pt>
                <c:pt idx="1151">
                  <c:v>1.2409473760190536E-3</c:v>
                </c:pt>
                <c:pt idx="1152">
                  <c:v>1.238690336490874E-3</c:v>
                </c:pt>
                <c:pt idx="1153">
                  <c:v>1.2367721380322529E-3</c:v>
                </c:pt>
                <c:pt idx="1154">
                  <c:v>1.2345249595234042E-3</c:v>
                </c:pt>
                <c:pt idx="1155">
                  <c:v>1.2322831089192302E-3</c:v>
                </c:pt>
                <c:pt idx="1156">
                  <c:v>1.2300465796374581E-3</c:v>
                </c:pt>
                <c:pt idx="1157">
                  <c:v>1.2278153650586796E-3</c:v>
                </c:pt>
                <c:pt idx="1158">
                  <c:v>1.2252599978019637E-3</c:v>
                </c:pt>
                <c:pt idx="1159">
                  <c:v>1.2230401961360413E-3</c:v>
                </c:pt>
                <c:pt idx="1160">
                  <c:v>1.2208256875548013E-3</c:v>
                </c:pt>
                <c:pt idx="1161">
                  <c:v>1.2186164653049305E-3</c:v>
                </c:pt>
                <c:pt idx="1162">
                  <c:v>1.2164125226043331E-3</c:v>
                </c:pt>
                <c:pt idx="1163">
                  <c:v>1.2142138526399591E-3</c:v>
                </c:pt>
                <c:pt idx="1164">
                  <c:v>1.2120204485673962E-3</c:v>
                </c:pt>
                <c:pt idx="1165">
                  <c:v>1.2098323035104209E-3</c:v>
                </c:pt>
                <c:pt idx="1166">
                  <c:v>1.2079724875562487E-3</c:v>
                </c:pt>
                <c:pt idx="1167">
                  <c:v>1.2060090142050287E-3</c:v>
                </c:pt>
                <c:pt idx="1168">
                  <c:v>1.2038352916682524E-3</c:v>
                </c:pt>
                <c:pt idx="1169">
                  <c:v>1.2016668076425402E-3</c:v>
                </c:pt>
                <c:pt idx="1170">
                  <c:v>1.1995035574006181E-3</c:v>
                </c:pt>
                <c:pt idx="1171">
                  <c:v>1.1972390970449078E-3</c:v>
                </c:pt>
                <c:pt idx="1172">
                  <c:v>1.1950865629589864E-3</c:v>
                </c:pt>
                <c:pt idx="1173">
                  <c:v>1.1929392479944657E-3</c:v>
                </c:pt>
                <c:pt idx="1174">
                  <c:v>1.1907971472449371E-3</c:v>
                </c:pt>
                <c:pt idx="1175">
                  <c:v>1.1887656443994189E-3</c:v>
                </c:pt>
                <c:pt idx="1176">
                  <c:v>1.1866336951135772E-3</c:v>
                </c:pt>
                <c:pt idx="1177">
                  <c:v>1.1845069452884899E-3</c:v>
                </c:pt>
                <c:pt idx="1178">
                  <c:v>1.1823853898488765E-3</c:v>
                </c:pt>
                <c:pt idx="1179">
                  <c:v>1.1802690236779444E-3</c:v>
                </c:pt>
                <c:pt idx="1180">
                  <c:v>1.1780537610691921E-3</c:v>
                </c:pt>
                <c:pt idx="1181">
                  <c:v>1.1759480188433293E-3</c:v>
                </c:pt>
                <c:pt idx="1182">
                  <c:v>1.1738474500527733E-3</c:v>
                </c:pt>
                <c:pt idx="1183">
                  <c:v>1.1714531280466178E-3</c:v>
                </c:pt>
                <c:pt idx="1184">
                  <c:v>1.169466628495824E-3</c:v>
                </c:pt>
                <c:pt idx="1185">
                  <c:v>1.1673820245831305E-3</c:v>
                </c:pt>
                <c:pt idx="1186">
                  <c:v>1.1653025722168087E-3</c:v>
                </c:pt>
                <c:pt idx="1187">
                  <c:v>1.1632282659550242E-3</c:v>
                </c:pt>
                <c:pt idx="1188">
                  <c:v>1.1611591003228196E-3</c:v>
                </c:pt>
                <c:pt idx="1189">
                  <c:v>1.1590950698015159E-3</c:v>
                </c:pt>
                <c:pt idx="1190">
                  <c:v>1.1570361688388667E-3</c:v>
                </c:pt>
                <c:pt idx="1191">
                  <c:v>1.1549823918450917E-3</c:v>
                </c:pt>
                <c:pt idx="1192">
                  <c:v>1.1528328043276647E-3</c:v>
                </c:pt>
                <c:pt idx="1193">
                  <c:v>1.1504876296986478E-3</c:v>
                </c:pt>
                <c:pt idx="1194">
                  <c:v>1.1484502173983707E-3</c:v>
                </c:pt>
                <c:pt idx="1195">
                  <c:v>1.146417900221984E-3</c:v>
                </c:pt>
                <c:pt idx="1196">
                  <c:v>1.1443906702121795E-3</c:v>
                </c:pt>
                <c:pt idx="1197">
                  <c:v>1.1423685193887416E-3</c:v>
                </c:pt>
                <c:pt idx="1198">
                  <c:v>1.1393994695098764E-3</c:v>
                </c:pt>
                <c:pt idx="1199">
                  <c:v>1.1373898306156725E-3</c:v>
                </c:pt>
                <c:pt idx="1200">
                  <c:v>1.1353852428237377E-3</c:v>
                </c:pt>
                <c:pt idx="1201">
                  <c:v>1.1332872683632728E-3</c:v>
                </c:pt>
                <c:pt idx="1202">
                  <c:v>1.1312930137883179E-3</c:v>
                </c:pt>
                <c:pt idx="1203">
                  <c:v>1.1293037858090237E-3</c:v>
                </c:pt>
                <c:pt idx="1204">
                  <c:v>1.1273195763140519E-3</c:v>
                </c:pt>
                <c:pt idx="1205">
                  <c:v>1.1254377878184545E-3</c:v>
                </c:pt>
                <c:pt idx="1206">
                  <c:v>1.1234633368524521E-3</c:v>
                </c:pt>
                <c:pt idx="1207">
                  <c:v>1.1214938802358628E-3</c:v>
                </c:pt>
                <c:pt idx="1208">
                  <c:v>1.119529409797303E-3</c:v>
                </c:pt>
                <c:pt idx="1209">
                  <c:v>1.117377145797625E-3</c:v>
                </c:pt>
                <c:pt idx="1210">
                  <c:v>1.1155192513234227E-3</c:v>
                </c:pt>
                <c:pt idx="1211">
                  <c:v>1.1135699427927449E-3</c:v>
                </c:pt>
                <c:pt idx="1212">
                  <c:v>1.111625587297875E-3</c:v>
                </c:pt>
                <c:pt idx="1213">
                  <c:v>1.1096861765901925E-3</c:v>
                </c:pt>
                <c:pt idx="1214">
                  <c:v>1.1077517024050063E-3</c:v>
                </c:pt>
                <c:pt idx="1215">
                  <c:v>1.105822156466759E-3</c:v>
                </c:pt>
                <c:pt idx="1216">
                  <c:v>1.1038975304864338E-3</c:v>
                </c:pt>
                <c:pt idx="1217">
                  <c:v>1.1019778161580618E-3</c:v>
                </c:pt>
                <c:pt idx="1218">
                  <c:v>1.1002512887152913E-3</c:v>
                </c:pt>
                <c:pt idx="1219">
                  <c:v>1.0983408725067645E-3</c:v>
                </c:pt>
                <c:pt idx="1220">
                  <c:v>1.096435343593204E-3</c:v>
                </c:pt>
                <c:pt idx="1221">
                  <c:v>1.0945346936212901E-3</c:v>
                </c:pt>
                <c:pt idx="1222">
                  <c:v>1.092545760688941E-3</c:v>
                </c:pt>
                <c:pt idx="1223">
                  <c:v>1.0906550923531714E-3</c:v>
                </c:pt>
                <c:pt idx="1224">
                  <c:v>1.0887692775120549E-3</c:v>
                </c:pt>
                <c:pt idx="1225">
                  <c:v>1.086888307764447E-3</c:v>
                </c:pt>
                <c:pt idx="1226">
                  <c:v>1.0850121746987119E-3</c:v>
                </c:pt>
                <c:pt idx="1227">
                  <c:v>1.083232782377928E-3</c:v>
                </c:pt>
                <c:pt idx="1228">
                  <c:v>1.081366050159455E-3</c:v>
                </c:pt>
                <c:pt idx="1229">
                  <c:v>1.079504129650256E-3</c:v>
                </c:pt>
                <c:pt idx="1230">
                  <c:v>1.0776470123964304E-3</c:v>
                </c:pt>
                <c:pt idx="1231">
                  <c:v>1.07570376442182E-3</c:v>
                </c:pt>
                <c:pt idx="1232">
                  <c:v>1.0738564741958976E-3</c:v>
                </c:pt>
                <c:pt idx="1233">
                  <c:v>1.0720139614712083E-3</c:v>
                </c:pt>
                <c:pt idx="1234">
                  <c:v>1.0701762177553146E-3</c:v>
                </c:pt>
                <c:pt idx="1235">
                  <c:v>1.0683432345435454E-3</c:v>
                </c:pt>
                <c:pt idx="1236">
                  <c:v>1.0666047026037361E-3</c:v>
                </c:pt>
                <c:pt idx="1237">
                  <c:v>1.0647809706202833E-3</c:v>
                </c:pt>
                <c:pt idx="1238">
                  <c:v>1.0629619739193283E-3</c:v>
                </c:pt>
                <c:pt idx="1239">
                  <c:v>1.0611477039613251E-3</c:v>
                </c:pt>
                <c:pt idx="1240">
                  <c:v>1.0593381522036559E-3</c:v>
                </c:pt>
                <c:pt idx="1241">
                  <c:v>1.0575333100918492E-3</c:v>
                </c:pt>
                <c:pt idx="1242">
                  <c:v>1.0557331690643976E-3</c:v>
                </c:pt>
                <c:pt idx="1243">
                  <c:v>1.0539377205540917E-3</c:v>
                </c:pt>
                <c:pt idx="1244">
                  <c:v>1.0519714661446095E-3</c:v>
                </c:pt>
                <c:pt idx="1245">
                  <c:v>1.0501858598691623E-3</c:v>
                </c:pt>
                <c:pt idx="1246">
                  <c:v>1.0484049196603767E-3</c:v>
                </c:pt>
                <c:pt idx="1247">
                  <c:v>1.0466286369181788E-3</c:v>
                </c:pt>
                <c:pt idx="1248">
                  <c:v>1.0448570030381459E-3</c:v>
                </c:pt>
                <c:pt idx="1249">
                  <c:v>1.0431765404889191E-3</c:v>
                </c:pt>
                <c:pt idx="1250">
                  <c:v>1.0414139387897887E-3</c:v>
                </c:pt>
                <c:pt idx="1251">
                  <c:v>1.0396559604507125E-3</c:v>
                </c:pt>
                <c:pt idx="1252">
                  <c:v>1.0379025968416562E-3</c:v>
                </c:pt>
                <c:pt idx="1253">
                  <c:v>1.0360682648982832E-3</c:v>
                </c:pt>
                <c:pt idx="1254">
                  <c:v>1.0343243431086991E-3</c:v>
                </c:pt>
                <c:pt idx="1255">
                  <c:v>1.0325850097682981E-3</c:v>
                </c:pt>
                <c:pt idx="1256">
                  <c:v>1.0308502562253099E-3</c:v>
                </c:pt>
                <c:pt idx="1257">
                  <c:v>1.0292046973354434E-3</c:v>
                </c:pt>
                <c:pt idx="1258">
                  <c:v>1.0274788405839445E-3</c:v>
                </c:pt>
                <c:pt idx="1259">
                  <c:v>1.0257575380080604E-3</c:v>
                </c:pt>
                <c:pt idx="1260">
                  <c:v>1.0240407809371313E-3</c:v>
                </c:pt>
                <c:pt idx="1261">
                  <c:v>1.0223285606965685E-3</c:v>
                </c:pt>
                <c:pt idx="1262">
                  <c:v>1.0205374255828105E-3</c:v>
                </c:pt>
                <c:pt idx="1263">
                  <c:v>1.0188344879658029E-3</c:v>
                </c:pt>
                <c:pt idx="1264">
                  <c:v>1.0171360607669211E-3</c:v>
                </c:pt>
                <c:pt idx="1265">
                  <c:v>1.0154421352944216E-3</c:v>
                </c:pt>
                <c:pt idx="1266">
                  <c:v>1.013752702856998E-3</c:v>
                </c:pt>
                <c:pt idx="1267">
                  <c:v>1.0120677547568215E-3</c:v>
                </c:pt>
                <c:pt idx="1268">
                  <c:v>1.0103872822939015E-3</c:v>
                </c:pt>
                <c:pt idx="1269">
                  <c:v>1.0087112767664941E-3</c:v>
                </c:pt>
                <c:pt idx="1270">
                  <c:v>1.0072845079333592E-3</c:v>
                </c:pt>
                <c:pt idx="1271">
                  <c:v>1.0056167139835641E-3</c:v>
                </c:pt>
                <c:pt idx="1272">
                  <c:v>1.0039533619718571E-3</c:v>
                </c:pt>
                <c:pt idx="1273">
                  <c:v>1.0022944431865334E-3</c:v>
                </c:pt>
                <c:pt idx="1274">
                  <c:v>1.0006399489176504E-3</c:v>
                </c:pt>
                <c:pt idx="1275">
                  <c:v>9.9890941487226249E-4</c:v>
                </c:pt>
                <c:pt idx="1276">
                  <c:v>9.9726397369730158E-4</c:v>
                </c:pt>
                <c:pt idx="1277">
                  <c:v>9.9562293051288359E-4</c:v>
                </c:pt>
                <c:pt idx="1278">
                  <c:v>9.9398627659938801E-4</c:v>
                </c:pt>
                <c:pt idx="1279">
                  <c:v>9.924335402684524E-4</c:v>
                </c:pt>
                <c:pt idx="1280">
                  <c:v>9.9080541004952123E-4</c:v>
                </c:pt>
                <c:pt idx="1281">
                  <c:v>9.8918164331828103E-4</c:v>
                </c:pt>
                <c:pt idx="1282">
                  <c:v>9.8756223135331236E-4</c:v>
                </c:pt>
                <c:pt idx="1283">
                  <c:v>9.8586854085731986E-4</c:v>
                </c:pt>
                <c:pt idx="1284">
                  <c:v>9.8425803941083051E-4</c:v>
                </c:pt>
                <c:pt idx="1285">
                  <c:v>9.8265186617422021E-4</c:v>
                </c:pt>
                <c:pt idx="1286">
                  <c:v>9.8105001242260008E-4</c:v>
                </c:pt>
                <c:pt idx="1287">
                  <c:v>9.7945246943107953E-4</c:v>
                </c:pt>
                <c:pt idx="1288">
                  <c:v>9.7793672110765839E-4</c:v>
                </c:pt>
                <c:pt idx="1289">
                  <c:v>9.7634754822950587E-4</c:v>
                </c:pt>
                <c:pt idx="1290">
                  <c:v>9.747626603224032E-4</c:v>
                </c:pt>
                <c:pt idx="1291">
                  <c:v>9.7318204866493271E-4</c:v>
                </c:pt>
                <c:pt idx="1292">
                  <c:v>9.7160570453346494E-4</c:v>
                </c:pt>
                <c:pt idx="1293">
                  <c:v>9.700336192039246E-4</c:v>
                </c:pt>
                <c:pt idx="1294">
                  <c:v>9.6846578395754293E-4</c:v>
                </c:pt>
                <c:pt idx="1295">
                  <c:v>9.6690219007157345E-4</c:v>
                </c:pt>
                <c:pt idx="1296">
                  <c:v>9.6511577990355743E-4</c:v>
                </c:pt>
                <c:pt idx="1297">
                  <c:v>9.6356130884907125E-4</c:v>
                </c:pt>
                <c:pt idx="1298">
                  <c:v>9.6201105182935898E-4</c:v>
                </c:pt>
                <c:pt idx="1299">
                  <c:v>9.6046500012530837E-4</c:v>
                </c:pt>
                <c:pt idx="1300">
                  <c:v>9.5892314502432109E-4</c:v>
                </c:pt>
                <c:pt idx="1301">
                  <c:v>9.5746003573712705E-4</c:v>
                </c:pt>
                <c:pt idx="1302">
                  <c:v>9.5592632760875887E-4</c:v>
                </c:pt>
                <c:pt idx="1303">
                  <c:v>9.5439679034382829E-4</c:v>
                </c:pt>
                <c:pt idx="1304">
                  <c:v>9.5287141523803937E-4</c:v>
                </c:pt>
                <c:pt idx="1305">
                  <c:v>9.5127651367186462E-4</c:v>
                </c:pt>
                <c:pt idx="1306">
                  <c:v>9.4975965528644457E-4</c:v>
                </c:pt>
                <c:pt idx="1307">
                  <c:v>9.4824693255849551E-4</c:v>
                </c:pt>
                <c:pt idx="1308">
                  <c:v>9.4673833679236041E-4</c:v>
                </c:pt>
                <c:pt idx="1309">
                  <c:v>9.4530666752018488E-4</c:v>
                </c:pt>
                <c:pt idx="1310">
                  <c:v>9.4380608266730719E-4</c:v>
                </c:pt>
                <c:pt idx="1311">
                  <c:v>9.4230959910204283E-4</c:v>
                </c:pt>
                <c:pt idx="1312">
                  <c:v>9.4081720813888638E-4</c:v>
                </c:pt>
                <c:pt idx="1313">
                  <c:v>9.3932890109625113E-4</c:v>
                </c:pt>
                <c:pt idx="1314">
                  <c:v>9.3777294174296304E-4</c:v>
                </c:pt>
                <c:pt idx="1315">
                  <c:v>9.3629299145499105E-4</c:v>
                </c:pt>
                <c:pt idx="1316">
                  <c:v>9.3481709866657416E-4</c:v>
                </c:pt>
                <c:pt idx="1317">
                  <c:v>9.3334525471203307E-4</c:v>
                </c:pt>
                <c:pt idx="1318">
                  <c:v>9.3187745092829753E-4</c:v>
                </c:pt>
                <c:pt idx="1319">
                  <c:v>9.304136786557754E-4</c:v>
                </c:pt>
                <c:pt idx="1320">
                  <c:v>9.2895392924008391E-4</c:v>
                </c:pt>
                <c:pt idx="1321">
                  <c:v>9.2749819402988126E-4</c:v>
                </c:pt>
                <c:pt idx="1322">
                  <c:v>9.2618652074102047E-4</c:v>
                </c:pt>
                <c:pt idx="1323">
                  <c:v>9.2480820771301785E-4</c:v>
                </c:pt>
                <c:pt idx="1324">
                  <c:v>9.2336382916034451E-4</c:v>
                </c:pt>
                <c:pt idx="1325">
                  <c:v>9.2192343145956236E-4</c:v>
                </c:pt>
                <c:pt idx="1326">
                  <c:v>9.2048700598375971E-4</c:v>
                </c:pt>
                <c:pt idx="1327">
                  <c:v>9.1898554407814949E-4</c:v>
                </c:pt>
                <c:pt idx="1328">
                  <c:v>9.1755724697645952E-4</c:v>
                </c:pt>
                <c:pt idx="1329">
                  <c:v>9.1613289584359728E-4</c:v>
                </c:pt>
                <c:pt idx="1330">
                  <c:v>9.1471248207193948E-4</c:v>
                </c:pt>
                <c:pt idx="1331">
                  <c:v>9.1329599705826207E-4</c:v>
                </c:pt>
                <c:pt idx="1332">
                  <c:v>9.1195138732149891E-4</c:v>
                </c:pt>
                <c:pt idx="1333">
                  <c:v>9.1054252626274201E-4</c:v>
                </c:pt>
                <c:pt idx="1334">
                  <c:v>9.0913756858988955E-4</c:v>
                </c:pt>
                <c:pt idx="1335">
                  <c:v>9.0773650572151428E-4</c:v>
                </c:pt>
                <c:pt idx="1336">
                  <c:v>9.0627220263306447E-4</c:v>
                </c:pt>
                <c:pt idx="1337">
                  <c:v>9.0487910981130494E-4</c:v>
                </c:pt>
                <c:pt idx="1338">
                  <c:v>9.0348988568172625E-4</c:v>
                </c:pt>
                <c:pt idx="1339">
                  <c:v>9.0210452168677444E-4</c:v>
                </c:pt>
                <c:pt idx="1340">
                  <c:v>9.0078931352717898E-4</c:v>
                </c:pt>
                <c:pt idx="1341">
                  <c:v>8.9941143961541625E-4</c:v>
                </c:pt>
                <c:pt idx="1342">
                  <c:v>8.9803740060820196E-4</c:v>
                </c:pt>
                <c:pt idx="1343">
                  <c:v>8.9666718797092558E-4</c:v>
                </c:pt>
                <c:pt idx="1344">
                  <c:v>8.9530079317825563E-4</c:v>
                </c:pt>
                <c:pt idx="1345">
                  <c:v>8.9393820770971091E-4</c:v>
                </c:pt>
                <c:pt idx="1346">
                  <c:v>8.9257942305364865E-4</c:v>
                </c:pt>
                <c:pt idx="1347">
                  <c:v>8.9122443070107499E-4</c:v>
                </c:pt>
                <c:pt idx="1348">
                  <c:v>8.8967923543509936E-4</c:v>
                </c:pt>
                <c:pt idx="1349">
                  <c:v>8.8833240598582865E-4</c:v>
                </c:pt>
                <c:pt idx="1350">
                  <c:v>8.8698934214438176E-4</c:v>
                </c:pt>
                <c:pt idx="1351">
                  <c:v>8.8565003543145983E-4</c:v>
                </c:pt>
                <c:pt idx="1352">
                  <c:v>8.8431447737513658E-4</c:v>
                </c:pt>
                <c:pt idx="1353">
                  <c:v>8.8304630260322044E-4</c:v>
                </c:pt>
                <c:pt idx="1354">
                  <c:v>8.8171801727318644E-4</c:v>
                </c:pt>
                <c:pt idx="1355">
                  <c:v>8.8039345563249022E-4</c:v>
                </c:pt>
                <c:pt idx="1356">
                  <c:v>8.7907260923848068E-4</c:v>
                </c:pt>
                <c:pt idx="1357">
                  <c:v>8.7769262092674341E-4</c:v>
                </c:pt>
                <c:pt idx="1358">
                  <c:v>8.7637937730289904E-4</c:v>
                </c:pt>
                <c:pt idx="1359">
                  <c:v>8.7506982323597333E-4</c:v>
                </c:pt>
                <c:pt idx="1360">
                  <c:v>8.7376395031356704E-4</c:v>
                </c:pt>
                <c:pt idx="1361">
                  <c:v>8.7246175013066737E-4</c:v>
                </c:pt>
                <c:pt idx="1362">
                  <c:v>8.7122507920546835E-4</c:v>
                </c:pt>
                <c:pt idx="1363">
                  <c:v>8.6993000377496438E-4</c:v>
                </c:pt>
                <c:pt idx="1364">
                  <c:v>8.686385763247411E-4</c:v>
                </c:pt>
                <c:pt idx="1365">
                  <c:v>8.6735078848029085E-4</c:v>
                </c:pt>
                <c:pt idx="1366">
                  <c:v>8.6600554670444342E-4</c:v>
                </c:pt>
                <c:pt idx="1367">
                  <c:v>8.6472520690808637E-4</c:v>
                </c:pt>
                <c:pt idx="1368">
                  <c:v>8.6344848124333094E-4</c:v>
                </c:pt>
                <c:pt idx="1369">
                  <c:v>8.6217536137076292E-4</c:v>
                </c:pt>
                <c:pt idx="1370">
                  <c:v>8.6090583895878474E-4</c:v>
                </c:pt>
                <c:pt idx="1371">
                  <c:v>8.5963990568535889E-4</c:v>
                </c:pt>
                <c:pt idx="1372">
                  <c:v>8.5837755323452808E-4</c:v>
                </c:pt>
                <c:pt idx="1373">
                  <c:v>8.5711877330293257E-4</c:v>
                </c:pt>
                <c:pt idx="1374">
                  <c:v>8.5592310277153236E-4</c:v>
                </c:pt>
                <c:pt idx="1375">
                  <c:v>8.547900098757541E-4</c:v>
                </c:pt>
                <c:pt idx="1376">
                  <c:v>8.5354132685048698E-4</c:v>
                </c:pt>
                <c:pt idx="1377">
                  <c:v>8.5229618442684597E-4</c:v>
                </c:pt>
                <c:pt idx="1378">
                  <c:v>8.5099575725650946E-4</c:v>
                </c:pt>
                <c:pt idx="1379">
                  <c:v>8.4975786037568349E-4</c:v>
                </c:pt>
                <c:pt idx="1380">
                  <c:v>8.4852347893202978E-4</c:v>
                </c:pt>
                <c:pt idx="1381">
                  <c:v>8.4729260469169551E-4</c:v>
                </c:pt>
                <c:pt idx="1382">
                  <c:v>8.4606522943092913E-4</c:v>
                </c:pt>
                <c:pt idx="1383">
                  <c:v>8.448992204754327E-4</c:v>
                </c:pt>
                <c:pt idx="1384">
                  <c:v>8.4367863143829797E-4</c:v>
                </c:pt>
                <c:pt idx="1385">
                  <c:v>8.4246151716506346E-4</c:v>
                </c:pt>
                <c:pt idx="1386">
                  <c:v>8.412478694691302E-4</c:v>
                </c:pt>
                <c:pt idx="1387">
                  <c:v>8.4003768017008353E-4</c:v>
                </c:pt>
                <c:pt idx="1388">
                  <c:v>8.387739969885049E-4</c:v>
                </c:pt>
                <c:pt idx="1389">
                  <c:v>8.3757088506281746E-4</c:v>
                </c:pt>
                <c:pt idx="1390">
                  <c:v>8.3637120665389433E-4</c:v>
                </c:pt>
                <c:pt idx="1391">
                  <c:v>8.3500433948191857E-4</c:v>
                </c:pt>
                <c:pt idx="1392">
                  <c:v>8.3386817121377382E-4</c:v>
                </c:pt>
                <c:pt idx="1393">
                  <c:v>8.3267904751040296E-4</c:v>
                </c:pt>
                <c:pt idx="1394">
                  <c:v>8.3149332406964524E-4</c:v>
                </c:pt>
                <c:pt idx="1395">
                  <c:v>8.3031099279278452E-4</c:v>
                </c:pt>
                <c:pt idx="1396">
                  <c:v>8.2913204559082083E-4</c:v>
                </c:pt>
                <c:pt idx="1397">
                  <c:v>8.2795647438491625E-4</c:v>
                </c:pt>
                <c:pt idx="1398">
                  <c:v>8.2678427110638442E-4</c:v>
                </c:pt>
                <c:pt idx="1399">
                  <c:v>8.2561542769537394E-4</c:v>
                </c:pt>
                <c:pt idx="1400">
                  <c:v>8.242858100873298E-4</c:v>
                </c:pt>
                <c:pt idx="1401">
                  <c:v>8.231242027435387E-4</c:v>
                </c:pt>
                <c:pt idx="1402">
                  <c:v>8.2196592995151078E-4</c:v>
                </c:pt>
                <c:pt idx="1403">
                  <c:v>8.208109836937514E-4</c:v>
                </c:pt>
                <c:pt idx="1404">
                  <c:v>8.1965935596274749E-4</c:v>
                </c:pt>
                <c:pt idx="1405">
                  <c:v>8.185648354726259E-4</c:v>
                </c:pt>
                <c:pt idx="1406">
                  <c:v>8.1741964269966584E-4</c:v>
                </c:pt>
                <c:pt idx="1407">
                  <c:v>8.1627774489886895E-4</c:v>
                </c:pt>
                <c:pt idx="1408">
                  <c:v>8.1513913410371369E-4</c:v>
                </c:pt>
                <c:pt idx="1409">
                  <c:v>8.1395071573004546E-4</c:v>
                </c:pt>
                <c:pt idx="1410">
                  <c:v>8.1281883161621674E-4</c:v>
                </c:pt>
                <c:pt idx="1411">
                  <c:v>8.116902102806977E-4</c:v>
                </c:pt>
                <c:pt idx="1412">
                  <c:v>8.1056484380069571E-4</c:v>
                </c:pt>
                <c:pt idx="1413">
                  <c:v>8.0944272426557856E-4</c:v>
                </c:pt>
                <c:pt idx="1414">
                  <c:v>8.0837605178571588E-4</c:v>
                </c:pt>
                <c:pt idx="1415">
                  <c:v>8.0726022792093274E-4</c:v>
                </c:pt>
                <c:pt idx="1416">
                  <c:v>8.0614762773059505E-4</c:v>
                </c:pt>
                <c:pt idx="1417">
                  <c:v>8.0503824334864083E-4</c:v>
                </c:pt>
                <c:pt idx="1418">
                  <c:v>8.0388055464069436E-4</c:v>
                </c:pt>
                <c:pt idx="1419">
                  <c:v>8.0277775125599596E-4</c:v>
                </c:pt>
                <c:pt idx="1420">
                  <c:v>8.0167813974675768E-4</c:v>
                </c:pt>
                <c:pt idx="1421">
                  <c:v>8.0058171228749794E-4</c:v>
                </c:pt>
                <c:pt idx="1422">
                  <c:v>7.9948846106881431E-4</c:v>
                </c:pt>
                <c:pt idx="1423">
                  <c:v>7.9839837828911929E-4</c:v>
                </c:pt>
                <c:pt idx="1424">
                  <c:v>7.973114561594264E-4</c:v>
                </c:pt>
                <c:pt idx="1425">
                  <c:v>7.9622768690161203E-4</c:v>
                </c:pt>
                <c:pt idx="1426">
                  <c:v>7.9514706274797474E-4</c:v>
                </c:pt>
                <c:pt idx="1427">
                  <c:v>7.9416953049541057E-4</c:v>
                </c:pt>
                <c:pt idx="1428">
                  <c:v>7.9309483440373127E-4</c:v>
                </c:pt>
                <c:pt idx="1429">
                  <c:v>7.9202326083451305E-4</c:v>
                </c:pt>
                <c:pt idx="1430">
                  <c:v>7.9095480200496934E-4</c:v>
                </c:pt>
                <c:pt idx="1431">
                  <c:v>7.8984014081041887E-4</c:v>
                </c:pt>
                <c:pt idx="1432">
                  <c:v>7.8877805594752132E-4</c:v>
                </c:pt>
                <c:pt idx="1433">
                  <c:v>7.8771906213990182E-4</c:v>
                </c:pt>
                <c:pt idx="1434">
                  <c:v>7.8666315165036756E-4</c:v>
                </c:pt>
                <c:pt idx="1435">
                  <c:v>7.856589573063729E-4</c:v>
                </c:pt>
                <c:pt idx="1436">
                  <c:v>7.8460902409435186E-4</c:v>
                </c:pt>
                <c:pt idx="1437">
                  <c:v>7.8356215146181511E-4</c:v>
                </c:pt>
                <c:pt idx="1438">
                  <c:v>7.8251833171864675E-4</c:v>
                </c:pt>
                <c:pt idx="1439">
                  <c:v>7.8147755718659638E-4</c:v>
                </c:pt>
                <c:pt idx="1440">
                  <c:v>7.8039200663681044E-4</c:v>
                </c:pt>
                <c:pt idx="1441">
                  <c:v>7.7935746374829633E-4</c:v>
                </c:pt>
                <c:pt idx="1442">
                  <c:v>7.7832594271315045E-4</c:v>
                </c:pt>
                <c:pt idx="1443">
                  <c:v>7.7715075197717053E-4</c:v>
                </c:pt>
                <c:pt idx="1444">
                  <c:v>7.7617281655346232E-4</c:v>
                </c:pt>
                <c:pt idx="1445">
                  <c:v>7.7515058061229138E-4</c:v>
                </c:pt>
                <c:pt idx="1446">
                  <c:v>7.7413133539615091E-4</c:v>
                </c:pt>
                <c:pt idx="1447">
                  <c:v>7.7311507332780693E-4</c:v>
                </c:pt>
                <c:pt idx="1448">
                  <c:v>7.7210178684188058E-4</c:v>
                </c:pt>
                <c:pt idx="1449">
                  <c:v>7.7109146838353487E-4</c:v>
                </c:pt>
                <c:pt idx="1450">
                  <c:v>7.7008411041242994E-4</c:v>
                </c:pt>
                <c:pt idx="1451">
                  <c:v>7.6907970539832719E-4</c:v>
                </c:pt>
                <c:pt idx="1452">
                  <c:v>7.6807824582635249E-4</c:v>
                </c:pt>
                <c:pt idx="1453">
                  <c:v>7.6689705770783059E-4</c:v>
                </c:pt>
                <c:pt idx="1454">
                  <c:v>7.659021024851026E-4</c:v>
                </c:pt>
                <c:pt idx="1455">
                  <c:v>7.6491006880194737E-4</c:v>
                </c:pt>
                <c:pt idx="1456">
                  <c:v>7.6392094925395795E-4</c:v>
                </c:pt>
                <c:pt idx="1457">
                  <c:v>7.6306981554065401E-4</c:v>
                </c:pt>
                <c:pt idx="1458">
                  <c:v>7.6208602993335824E-4</c:v>
                </c:pt>
                <c:pt idx="1459">
                  <c:v>7.6110513748893147E-4</c:v>
                </c:pt>
                <c:pt idx="1460">
                  <c:v>7.6012713085063348E-4</c:v>
                </c:pt>
                <c:pt idx="1461">
                  <c:v>7.5892416612893983E-4</c:v>
                </c:pt>
                <c:pt idx="1462">
                  <c:v>7.5795263022942518E-4</c:v>
                </c:pt>
                <c:pt idx="1463">
                  <c:v>7.5698395631558849E-4</c:v>
                </c:pt>
                <c:pt idx="1464">
                  <c:v>7.5601813708688764E-4</c:v>
                </c:pt>
                <c:pt idx="1465">
                  <c:v>7.5518647312248534E-4</c:v>
                </c:pt>
                <c:pt idx="1466">
                  <c:v>7.5409503351514702E-4</c:v>
                </c:pt>
                <c:pt idx="1467">
                  <c:v>7.5313773462590619E-4</c:v>
                </c:pt>
                <c:pt idx="1468">
                  <c:v>7.5218326131989283E-4</c:v>
                </c:pt>
                <c:pt idx="1469">
                  <c:v>7.5123160635619593E-4</c:v>
                </c:pt>
                <c:pt idx="1470">
                  <c:v>7.5028276250384274E-4</c:v>
                </c:pt>
                <c:pt idx="1471">
                  <c:v>7.4933672254266261E-4</c:v>
                </c:pt>
                <c:pt idx="1472">
                  <c:v>7.4839347926804016E-4</c:v>
                </c:pt>
                <c:pt idx="1473">
                  <c:v>7.4745302548573193E-4</c:v>
                </c:pt>
                <c:pt idx="1474">
                  <c:v>7.4651535401618063E-4</c:v>
                </c:pt>
                <c:pt idx="1475">
                  <c:v>7.4558045768804287E-4</c:v>
                </c:pt>
                <c:pt idx="1476">
                  <c:v>7.4464832934769028E-4</c:v>
                </c:pt>
                <c:pt idx="1477">
                  <c:v>7.4371896185100247E-4</c:v>
                </c:pt>
                <c:pt idx="1478">
                  <c:v>7.4291772960686196E-4</c:v>
                </c:pt>
                <c:pt idx="1479">
                  <c:v>7.4203508465278505E-4</c:v>
                </c:pt>
                <c:pt idx="1480">
                  <c:v>7.4111336126875954E-4</c:v>
                </c:pt>
                <c:pt idx="1481">
                  <c:v>7.4019437179683595E-4</c:v>
                </c:pt>
                <c:pt idx="1482">
                  <c:v>7.3927810915273492E-4</c:v>
                </c:pt>
                <c:pt idx="1483">
                  <c:v>7.3815931018166199E-4</c:v>
                </c:pt>
                <c:pt idx="1484">
                  <c:v>7.3741280705521238E-4</c:v>
                </c:pt>
                <c:pt idx="1485">
                  <c:v>7.3650482960769745E-4</c:v>
                </c:pt>
                <c:pt idx="1486">
                  <c:v>7.3559955040928063E-4</c:v>
                </c:pt>
                <c:pt idx="1487">
                  <c:v>7.3473745136175793E-4</c:v>
                </c:pt>
                <c:pt idx="1488">
                  <c:v>7.3383740166554738E-4</c:v>
                </c:pt>
                <c:pt idx="1489">
                  <c:v>7.329400295755413E-4</c:v>
                </c:pt>
                <c:pt idx="1490">
                  <c:v>7.3204532811080303E-4</c:v>
                </c:pt>
                <c:pt idx="1491">
                  <c:v>7.3111338294056319E-4</c:v>
                </c:pt>
                <c:pt idx="1492">
                  <c:v>7.302241462879E-4</c:v>
                </c:pt>
                <c:pt idx="1493">
                  <c:v>7.293375590201219E-4</c:v>
                </c:pt>
                <c:pt idx="1494">
                  <c:v>7.2845361420651421E-4</c:v>
                </c:pt>
                <c:pt idx="1495">
                  <c:v>7.2719540604555648E-4</c:v>
                </c:pt>
                <c:pt idx="1496">
                  <c:v>7.2631784985256916E-4</c:v>
                </c:pt>
                <c:pt idx="1497">
                  <c:v>7.2544291245575133E-4</c:v>
                </c:pt>
                <c:pt idx="1498">
                  <c:v>7.2457058697752638E-4</c:v>
                </c:pt>
                <c:pt idx="1499">
                  <c:v>7.2370086656096087E-4</c:v>
                </c:pt>
                <c:pt idx="1500">
                  <c:v>7.2283374435834838E-4</c:v>
                </c:pt>
                <c:pt idx="1501">
                  <c:v>7.2196921353515423E-4</c:v>
                </c:pt>
                <c:pt idx="1502">
                  <c:v>7.2110726726870404E-4</c:v>
                </c:pt>
                <c:pt idx="1503">
                  <c:v>7.2024789875081881E-4</c:v>
                </c:pt>
                <c:pt idx="1504">
                  <c:v>7.1931514013972436E-4</c:v>
                </c:pt>
                <c:pt idx="1505">
                  <c:v>7.1846118564087083E-4</c:v>
                </c:pt>
                <c:pt idx="1506">
                  <c:v>7.1760978781080891E-4</c:v>
                </c:pt>
                <c:pt idx="1507">
                  <c:v>7.1676093989320004E-4</c:v>
                </c:pt>
                <c:pt idx="1508">
                  <c:v>7.1591463514431193E-4</c:v>
                </c:pt>
                <c:pt idx="1509">
                  <c:v>7.1498779651600619E-4</c:v>
                </c:pt>
                <c:pt idx="1510">
                  <c:v>7.1414678120833644E-4</c:v>
                </c:pt>
                <c:pt idx="1511">
                  <c:v>7.133082883235952E-4</c:v>
                </c:pt>
                <c:pt idx="1512">
                  <c:v>7.1247231116942748E-4</c:v>
                </c:pt>
                <c:pt idx="1513">
                  <c:v>7.1160212978801408E-4</c:v>
                </c:pt>
                <c:pt idx="1514">
                  <c:v>7.1077130018985107E-4</c:v>
                </c:pt>
                <c:pt idx="1515">
                  <c:v>7.0994296596993932E-4</c:v>
                </c:pt>
                <c:pt idx="1516">
                  <c:v>7.0911712048880859E-4</c:v>
                </c:pt>
                <c:pt idx="1517">
                  <c:v>7.083299281125284E-4</c:v>
                </c:pt>
                <c:pt idx="1518">
                  <c:v>7.075089055716445E-4</c:v>
                </c:pt>
                <c:pt idx="1519">
                  <c:v>7.0669035229140725E-4</c:v>
                </c:pt>
                <c:pt idx="1520">
                  <c:v>7.0587426168472814E-4</c:v>
                </c:pt>
                <c:pt idx="1521">
                  <c:v>7.0502499273867453E-4</c:v>
                </c:pt>
                <c:pt idx="1522">
                  <c:v>7.0421394101463294E-4</c:v>
                </c:pt>
                <c:pt idx="1523">
                  <c:v>7.0340533192364378E-4</c:v>
                </c:pt>
                <c:pt idx="1524">
                  <c:v>7.0259915893180168E-4</c:v>
                </c:pt>
                <c:pt idx="1525">
                  <c:v>7.0179541551780404E-4</c:v>
                </c:pt>
                <c:pt idx="1526">
                  <c:v>7.00994095172075E-4</c:v>
                </c:pt>
                <c:pt idx="1527">
                  <c:v>7.0019519139893731E-4</c:v>
                </c:pt>
                <c:pt idx="1528">
                  <c:v>6.9939869771532166E-4</c:v>
                </c:pt>
                <c:pt idx="1529">
                  <c:v>6.9860460765205044E-4</c:v>
                </c:pt>
                <c:pt idx="1530">
                  <c:v>6.979162921779726E-4</c:v>
                </c:pt>
                <c:pt idx="1531">
                  <c:v>6.9712659971229822E-4</c:v>
                </c:pt>
                <c:pt idx="1532">
                  <c:v>6.9633929258628574E-4</c:v>
                </c:pt>
                <c:pt idx="1533">
                  <c:v>6.9555436437899153E-4</c:v>
                </c:pt>
                <c:pt idx="1534">
                  <c:v>6.9477180868625886E-4</c:v>
                </c:pt>
                <c:pt idx="1535">
                  <c:v>6.9395779593080763E-4</c:v>
                </c:pt>
                <c:pt idx="1536">
                  <c:v>6.9318009447197175E-4</c:v>
                </c:pt>
                <c:pt idx="1537">
                  <c:v>6.9240474603596627E-4</c:v>
                </c:pt>
                <c:pt idx="1538">
                  <c:v>6.9163174426743745E-4</c:v>
                </c:pt>
                <c:pt idx="1539">
                  <c:v>6.9089439458287424E-4</c:v>
                </c:pt>
                <c:pt idx="1540">
                  <c:v>6.9012594014996979E-4</c:v>
                </c:pt>
                <c:pt idx="1541">
                  <c:v>6.8935981374433977E-4</c:v>
                </c:pt>
                <c:pt idx="1542">
                  <c:v>6.8859600906384134E-4</c:v>
                </c:pt>
                <c:pt idx="1543">
                  <c:v>6.878017139486086E-4</c:v>
                </c:pt>
                <c:pt idx="1544">
                  <c:v>6.8704265946999479E-4</c:v>
                </c:pt>
                <c:pt idx="1545">
                  <c:v>6.8628590754205888E-4</c:v>
                </c:pt>
                <c:pt idx="1546">
                  <c:v>6.8553145191222256E-4</c:v>
                </c:pt>
                <c:pt idx="1547">
                  <c:v>6.8477928634414972E-4</c:v>
                </c:pt>
                <c:pt idx="1548">
                  <c:v>6.8406158585079986E-4</c:v>
                </c:pt>
                <c:pt idx="1549">
                  <c:v>6.8331385784090384E-4</c:v>
                </c:pt>
                <c:pt idx="1550">
                  <c:v>6.8256840159610505E-4</c:v>
                </c:pt>
                <c:pt idx="1551">
                  <c:v>6.8182521092908545E-4</c:v>
                </c:pt>
                <c:pt idx="1552">
                  <c:v>6.81084279667548E-4</c:v>
                </c:pt>
                <c:pt idx="1553">
                  <c:v>6.8034560164934726E-4</c:v>
                </c:pt>
                <c:pt idx="1554">
                  <c:v>6.796091707269164E-4</c:v>
                </c:pt>
                <c:pt idx="1555">
                  <c:v>6.7887498076549431E-4</c:v>
                </c:pt>
                <c:pt idx="1556">
                  <c:v>6.7804945827988107E-4</c:v>
                </c:pt>
                <c:pt idx="1557">
                  <c:v>6.7732009539153704E-4</c:v>
                </c:pt>
                <c:pt idx="1558">
                  <c:v>6.7659295412911616E-4</c:v>
                </c:pt>
                <c:pt idx="1559">
                  <c:v>6.7586802841357319E-4</c:v>
                </c:pt>
                <c:pt idx="1560">
                  <c:v>6.7514531217411147E-4</c:v>
                </c:pt>
                <c:pt idx="1561">
                  <c:v>6.744553757314746E-4</c:v>
                </c:pt>
                <c:pt idx="1562">
                  <c:v>6.7373694082253216E-4</c:v>
                </c:pt>
                <c:pt idx="1563">
                  <c:v>6.7302069759256171E-4</c:v>
                </c:pt>
                <c:pt idx="1564">
                  <c:v>6.7230664002538784E-4</c:v>
                </c:pt>
                <c:pt idx="1565">
                  <c:v>6.7156466162543796E-4</c:v>
                </c:pt>
                <c:pt idx="1566">
                  <c:v>6.7085507552555948E-4</c:v>
                </c:pt>
                <c:pt idx="1567">
                  <c:v>6.7014765678154176E-4</c:v>
                </c:pt>
                <c:pt idx="1568">
                  <c:v>6.6944239942728564E-4</c:v>
                </c:pt>
                <c:pt idx="1569">
                  <c:v>6.6876892740461505E-4</c:v>
                </c:pt>
                <c:pt idx="1570">
                  <c:v>6.6806785815867915E-4</c:v>
                </c:pt>
                <c:pt idx="1571">
                  <c:v>6.6736893281048142E-4</c:v>
                </c:pt>
                <c:pt idx="1572">
                  <c:v>6.6667214544562786E-4</c:v>
                </c:pt>
                <c:pt idx="1573">
                  <c:v>6.659774901606394E-4</c:v>
                </c:pt>
                <c:pt idx="1574">
                  <c:v>6.6525591204270006E-4</c:v>
                </c:pt>
                <c:pt idx="1575">
                  <c:v>6.6456561845953596E-4</c:v>
                </c:pt>
                <c:pt idx="1576">
                  <c:v>6.6387743900394106E-4</c:v>
                </c:pt>
                <c:pt idx="1577">
                  <c:v>6.6319136782233556E-4</c:v>
                </c:pt>
                <c:pt idx="1578">
                  <c:v>6.6250739908199456E-4</c:v>
                </c:pt>
                <c:pt idx="1579">
                  <c:v>6.6182552695193131E-4</c:v>
                </c:pt>
                <c:pt idx="1580">
                  <c:v>6.6114574562505142E-4</c:v>
                </c:pt>
                <c:pt idx="1581">
                  <c:v>6.6046804930120981E-4</c:v>
                </c:pt>
                <c:pt idx="1582">
                  <c:v>6.598768706872378E-4</c:v>
                </c:pt>
                <c:pt idx="1583">
                  <c:v>6.5920298908346033E-4</c:v>
                </c:pt>
                <c:pt idx="1584">
                  <c:v>6.5853117612019001E-4</c:v>
                </c:pt>
                <c:pt idx="1585">
                  <c:v>6.5786142604467961E-4</c:v>
                </c:pt>
                <c:pt idx="1586">
                  <c:v>6.5719373312185005E-4</c:v>
                </c:pt>
                <c:pt idx="1587">
                  <c:v>6.5650049597323901E-4</c:v>
                </c:pt>
                <c:pt idx="1588">
                  <c:v>6.5583701127221172E-4</c:v>
                </c:pt>
                <c:pt idx="1589">
                  <c:v>6.5517556627058514E-4</c:v>
                </c:pt>
                <c:pt idx="1590">
                  <c:v>6.54516155281476E-4</c:v>
                </c:pt>
                <c:pt idx="1591">
                  <c:v>6.5388592586236929E-4</c:v>
                </c:pt>
                <c:pt idx="1592">
                  <c:v>6.5323045607430796E-4</c:v>
                </c:pt>
                <c:pt idx="1593">
                  <c:v>6.5257700363033008E-4</c:v>
                </c:pt>
                <c:pt idx="1594">
                  <c:v>6.5192556289516389E-4</c:v>
                </c:pt>
                <c:pt idx="1595">
                  <c:v>6.5124941239999914E-4</c:v>
                </c:pt>
                <c:pt idx="1596">
                  <c:v>6.5060208678754429E-4</c:v>
                </c:pt>
                <c:pt idx="1597">
                  <c:v>6.4995675573916584E-4</c:v>
                </c:pt>
                <c:pt idx="1598">
                  <c:v>6.493134136694393E-4</c:v>
                </c:pt>
                <c:pt idx="1599">
                  <c:v>6.4867205500611716E-4</c:v>
                </c:pt>
                <c:pt idx="1600">
                  <c:v>6.480588503260231E-4</c:v>
                </c:pt>
                <c:pt idx="1601">
                  <c:v>6.4742133479880372E-4</c:v>
                </c:pt>
                <c:pt idx="1602">
                  <c:v>6.4678578634295297E-4</c:v>
                </c:pt>
                <c:pt idx="1603">
                  <c:v>6.4615219943757983E-4</c:v>
                </c:pt>
                <c:pt idx="1604">
                  <c:v>6.4552056857328233E-4</c:v>
                </c:pt>
                <c:pt idx="1605">
                  <c:v>6.448908882499306E-4</c:v>
                </c:pt>
                <c:pt idx="1606">
                  <c:v>6.4426315298461538E-4</c:v>
                </c:pt>
                <c:pt idx="1607">
                  <c:v>6.4363735730282173E-4</c:v>
                </c:pt>
                <c:pt idx="1608">
                  <c:v>6.4293753663839312E-4</c:v>
                </c:pt>
                <c:pt idx="1609">
                  <c:v>6.4231591735148044E-4</c:v>
                </c:pt>
                <c:pt idx="1610">
                  <c:v>6.4169622039294757E-4</c:v>
                </c:pt>
                <c:pt idx="1611">
                  <c:v>6.4107844034235612E-4</c:v>
                </c:pt>
                <c:pt idx="1612">
                  <c:v>6.4046257179141419E-4</c:v>
                </c:pt>
                <c:pt idx="1613">
                  <c:v>6.3987340059310817E-4</c:v>
                </c:pt>
                <c:pt idx="1614">
                  <c:v>6.392612358720063E-4</c:v>
                </c:pt>
                <c:pt idx="1615">
                  <c:v>6.3865096679957371E-4</c:v>
                </c:pt>
                <c:pt idx="1616">
                  <c:v>6.3804258801615499E-4</c:v>
                </c:pt>
                <c:pt idx="1617">
                  <c:v>6.374117130900931E-4</c:v>
                </c:pt>
                <c:pt idx="1618">
                  <c:v>6.368072006482494E-4</c:v>
                </c:pt>
                <c:pt idx="1619">
                  <c:v>6.3620456219215527E-4</c:v>
                </c:pt>
                <c:pt idx="1620">
                  <c:v>6.3560379241214479E-4</c:v>
                </c:pt>
                <c:pt idx="1621">
                  <c:v>6.3502886171201527E-4</c:v>
                </c:pt>
                <c:pt idx="1622">
                  <c:v>6.3443171280289611E-4</c:v>
                </c:pt>
                <c:pt idx="1623">
                  <c:v>6.3383641701121769E-4</c:v>
                </c:pt>
                <c:pt idx="1624">
                  <c:v>6.3324296907605292E-4</c:v>
                </c:pt>
                <c:pt idx="1625">
                  <c:v>6.3265136374870447E-4</c:v>
                </c:pt>
                <c:pt idx="1626">
                  <c:v>6.3203812015382062E-4</c:v>
                </c:pt>
                <c:pt idx="1627">
                  <c:v>6.3145028347448909E-4</c:v>
                </c:pt>
                <c:pt idx="1628">
                  <c:v>6.3086427343746893E-4</c:v>
                </c:pt>
                <c:pt idx="1629">
                  <c:v>6.3028008484344866E-4</c:v>
                </c:pt>
                <c:pt idx="1630">
                  <c:v>6.2969771250657308E-4</c:v>
                </c:pt>
                <c:pt idx="1631">
                  <c:v>6.2911715125098071E-4</c:v>
                </c:pt>
                <c:pt idx="1632">
                  <c:v>6.2853839591471561E-4</c:v>
                </c:pt>
                <c:pt idx="1633">
                  <c:v>6.2796144134668122E-4</c:v>
                </c:pt>
                <c:pt idx="1634">
                  <c:v>6.2740897318027712E-4</c:v>
                </c:pt>
                <c:pt idx="1635">
                  <c:v>6.2685811017410692E-4</c:v>
                </c:pt>
                <c:pt idx="1636">
                  <c:v>6.2628633407642992E-4</c:v>
                </c:pt>
                <c:pt idx="1637">
                  <c:v>6.2571633884124338E-4</c:v>
                </c:pt>
                <c:pt idx="1638">
                  <c:v>6.2514811937943067E-4</c:v>
                </c:pt>
                <c:pt idx="1639">
                  <c:v>6.2455945281984261E-4</c:v>
                </c:pt>
                <c:pt idx="1640">
                  <c:v>6.2399486507148591E-4</c:v>
                </c:pt>
                <c:pt idx="1641">
                  <c:v>6.23432037611657E-4</c:v>
                </c:pt>
                <c:pt idx="1642">
                  <c:v>6.2287096539477387E-4</c:v>
                </c:pt>
                <c:pt idx="1643">
                  <c:v>6.2231164339403636E-4</c:v>
                </c:pt>
                <c:pt idx="1644">
                  <c:v>6.2177581025517348E-4</c:v>
                </c:pt>
                <c:pt idx="1645">
                  <c:v>6.2121987966657667E-4</c:v>
                </c:pt>
                <c:pt idx="1646">
                  <c:v>6.2066568455523483E-4</c:v>
                </c:pt>
                <c:pt idx="1647">
                  <c:v>6.2011321994008203E-4</c:v>
                </c:pt>
                <c:pt idx="1648">
                  <c:v>6.1954111139087692E-4</c:v>
                </c:pt>
                <c:pt idx="1649">
                  <c:v>6.1899218571612527E-4</c:v>
                </c:pt>
                <c:pt idx="1650">
                  <c:v>6.1844497538050304E-4</c:v>
                </c:pt>
                <c:pt idx="1651">
                  <c:v>6.1789947544893704E-4</c:v>
                </c:pt>
                <c:pt idx="1652">
                  <c:v>6.1737668073385578E-4</c:v>
                </c:pt>
                <c:pt idx="1653">
                  <c:v>6.1683449512096346E-4</c:v>
                </c:pt>
                <c:pt idx="1654">
                  <c:v>6.1629400545695073E-4</c:v>
                </c:pt>
                <c:pt idx="1655">
                  <c:v>6.157552068551727E-4</c:v>
                </c:pt>
                <c:pt idx="1656">
                  <c:v>6.1521809443952982E-4</c:v>
                </c:pt>
                <c:pt idx="1657">
                  <c:v>6.1468266334578116E-4</c:v>
                </c:pt>
                <c:pt idx="1658">
                  <c:v>6.1414890872154605E-4</c:v>
                </c:pt>
                <c:pt idx="1659">
                  <c:v>6.1361682572629896E-4</c:v>
                </c:pt>
                <c:pt idx="1660">
                  <c:v>6.1308640953225586E-4</c:v>
                </c:pt>
                <c:pt idx="1661">
                  <c:v>6.1251729483849035E-4</c:v>
                </c:pt>
                <c:pt idx="1662">
                  <c:v>6.1199037630186096E-4</c:v>
                </c:pt>
                <c:pt idx="1663">
                  <c:v>6.1146510960824289E-4</c:v>
                </c:pt>
                <c:pt idx="1664">
                  <c:v>6.1094148997406852E-4</c:v>
                </c:pt>
                <c:pt idx="1665">
                  <c:v>6.1043933373974672E-4</c:v>
                </c:pt>
                <c:pt idx="1666">
                  <c:v>6.0991890577847575E-4</c:v>
                </c:pt>
                <c:pt idx="1667">
                  <c:v>6.0940011087460937E-4</c:v>
                </c:pt>
                <c:pt idx="1668">
                  <c:v>6.0888294429313657E-4</c:v>
                </c:pt>
                <c:pt idx="1669">
                  <c:v>6.0827442692105299E-4</c:v>
                </c:pt>
                <c:pt idx="1670">
                  <c:v>6.0776082075475989E-4</c:v>
                </c:pt>
                <c:pt idx="1671">
                  <c:v>6.0724882783843616E-4</c:v>
                </c:pt>
                <c:pt idx="1672">
                  <c:v>6.0673844348843424E-4</c:v>
                </c:pt>
                <c:pt idx="1673">
                  <c:v>6.0622966302806454E-4</c:v>
                </c:pt>
                <c:pt idx="1674">
                  <c:v>6.0574150691755126E-4</c:v>
                </c:pt>
                <c:pt idx="1675">
                  <c:v>6.0523583455018327E-4</c:v>
                </c:pt>
                <c:pt idx="1676">
                  <c:v>6.0473175238270026E-4</c:v>
                </c:pt>
                <c:pt idx="1677">
                  <c:v>6.0422925578798234E-4</c:v>
                </c:pt>
                <c:pt idx="1678">
                  <c:v>6.0370965628304789E-4</c:v>
                </c:pt>
                <c:pt idx="1679">
                  <c:v>6.032104016454147E-4</c:v>
                </c:pt>
                <c:pt idx="1680">
                  <c:v>6.0271271849724611E-4</c:v>
                </c:pt>
                <c:pt idx="1681">
                  <c:v>6.0221660225828408E-4</c:v>
                </c:pt>
                <c:pt idx="1682">
                  <c:v>6.0172204835480352E-4</c:v>
                </c:pt>
                <c:pt idx="1683">
                  <c:v>6.0122905222696928E-4</c:v>
                </c:pt>
                <c:pt idx="1684">
                  <c:v>6.0073760932755071E-4</c:v>
                </c:pt>
                <c:pt idx="1685">
                  <c:v>6.0024771511756926E-4</c:v>
                </c:pt>
                <c:pt idx="1686">
                  <c:v>5.9977737897193989E-4</c:v>
                </c:pt>
                <c:pt idx="1687">
                  <c:v>5.9932636976858106E-4</c:v>
                </c:pt>
                <c:pt idx="1688">
                  <c:v>5.9884084797652906E-4</c:v>
                </c:pt>
                <c:pt idx="1689">
                  <c:v>5.9835685845271123E-4</c:v>
                </c:pt>
                <c:pt idx="1690">
                  <c:v>5.978743971354044E-4</c:v>
                </c:pt>
                <c:pt idx="1691">
                  <c:v>5.9737584331813649E-4</c:v>
                </c:pt>
                <c:pt idx="1692">
                  <c:v>5.9689650794498422E-4</c:v>
                </c:pt>
                <c:pt idx="1693">
                  <c:v>5.964186884572717E-4</c:v>
                </c:pt>
                <c:pt idx="1694">
                  <c:v>5.9594238083140322E-4</c:v>
                </c:pt>
                <c:pt idx="1695">
                  <c:v>5.954848721588437E-4</c:v>
                </c:pt>
                <c:pt idx="1696">
                  <c:v>5.9501149532674609E-4</c:v>
                </c:pt>
                <c:pt idx="1697">
                  <c:v>5.9453961854158584E-4</c:v>
                </c:pt>
                <c:pt idx="1698">
                  <c:v>5.9406923782157756E-4</c:v>
                </c:pt>
                <c:pt idx="1699">
                  <c:v>5.9360034919111147E-4</c:v>
                </c:pt>
                <c:pt idx="1700">
                  <c:v>5.9311606017520974E-4</c:v>
                </c:pt>
                <c:pt idx="1701">
                  <c:v>5.9265022378904124E-4</c:v>
                </c:pt>
                <c:pt idx="1702">
                  <c:v>5.92185867439185E-4</c:v>
                </c:pt>
                <c:pt idx="1703">
                  <c:v>5.9165698171627541E-4</c:v>
                </c:pt>
                <c:pt idx="1704">
                  <c:v>5.9121234220867874E-4</c:v>
                </c:pt>
                <c:pt idx="1705">
                  <c:v>5.9075253269004306E-4</c:v>
                </c:pt>
                <c:pt idx="1706">
                  <c:v>5.9029418716629624E-4</c:v>
                </c:pt>
                <c:pt idx="1707">
                  <c:v>5.8983730174265968E-4</c:v>
                </c:pt>
                <c:pt idx="1708">
                  <c:v>5.8938187253405883E-4</c:v>
                </c:pt>
                <c:pt idx="1709">
                  <c:v>5.8892789566911997E-4</c:v>
                </c:pt>
                <c:pt idx="1710">
                  <c:v>5.884753672813197E-4</c:v>
                </c:pt>
                <c:pt idx="1711">
                  <c:v>5.8802428351606081E-4</c:v>
                </c:pt>
                <c:pt idx="1712">
                  <c:v>5.8754278601877083E-4</c:v>
                </c:pt>
                <c:pt idx="1713">
                  <c:v>5.8704723638870054E-4</c:v>
                </c:pt>
                <c:pt idx="1714">
                  <c:v>5.8660084999031734E-4</c:v>
                </c:pt>
                <c:pt idx="1715">
                  <c:v>5.8615589102172308E-4</c:v>
                </c:pt>
                <c:pt idx="1716">
                  <c:v>5.8571235526521347E-4</c:v>
                </c:pt>
                <c:pt idx="1717">
                  <c:v>5.8531681143378714E-4</c:v>
                </c:pt>
                <c:pt idx="1718">
                  <c:v>5.8487587942637753E-4</c:v>
                </c:pt>
                <c:pt idx="1719">
                  <c:v>5.8443635860008607E-4</c:v>
                </c:pt>
                <c:pt idx="1720">
                  <c:v>5.8399824478032672E-4</c:v>
                </c:pt>
                <c:pt idx="1721">
                  <c:v>5.8351587788544983E-4</c:v>
                </c:pt>
                <c:pt idx="1722">
                  <c:v>5.830807934825346E-4</c:v>
                </c:pt>
                <c:pt idx="1723">
                  <c:v>5.8264710308539129E-4</c:v>
                </c:pt>
                <c:pt idx="1724">
                  <c:v>5.8221480256527916E-4</c:v>
                </c:pt>
                <c:pt idx="1725">
                  <c:v>5.8182863546145727E-4</c:v>
                </c:pt>
                <c:pt idx="1726">
                  <c:v>5.813988766388313E-4</c:v>
                </c:pt>
                <c:pt idx="1727">
                  <c:v>5.8097049590903442E-4</c:v>
                </c:pt>
                <c:pt idx="1728">
                  <c:v>5.8054348918484648E-4</c:v>
                </c:pt>
                <c:pt idx="1729">
                  <c:v>5.8011785238953027E-4</c:v>
                </c:pt>
                <c:pt idx="1730">
                  <c:v>5.7964995696829606E-4</c:v>
                </c:pt>
                <c:pt idx="1731">
                  <c:v>5.7922727086798069E-4</c:v>
                </c:pt>
                <c:pt idx="1732">
                  <c:v>5.7880594199554401E-4</c:v>
                </c:pt>
                <c:pt idx="1733">
                  <c:v>5.7838596631937418E-4</c:v>
                </c:pt>
                <c:pt idx="1734">
                  <c:v>5.7796733981430037E-4</c:v>
                </c:pt>
                <c:pt idx="1735">
                  <c:v>5.7755005847148592E-4</c:v>
                </c:pt>
                <c:pt idx="1736">
                  <c:v>5.7713411828811539E-4</c:v>
                </c:pt>
                <c:pt idx="1737">
                  <c:v>5.7671951527340018E-4</c:v>
                </c:pt>
                <c:pt idx="1738">
                  <c:v>5.7634810055512235E-4</c:v>
                </c:pt>
                <c:pt idx="1739">
                  <c:v>5.7596373042061687E-4</c:v>
                </c:pt>
                <c:pt idx="1740">
                  <c:v>5.7555275120664204E-4</c:v>
                </c:pt>
                <c:pt idx="1741">
                  <c:v>5.7514309417039389E-4</c:v>
                </c:pt>
                <c:pt idx="1742">
                  <c:v>5.7473475537203958E-4</c:v>
                </c:pt>
                <c:pt idx="1743">
                  <c:v>5.7431412321488559E-4</c:v>
                </c:pt>
                <c:pt idx="1744">
                  <c:v>5.7390848121357911E-4</c:v>
                </c:pt>
                <c:pt idx="1745">
                  <c:v>5.7350414551722573E-4</c:v>
                </c:pt>
                <c:pt idx="1746">
                  <c:v>5.7310111222652962E-4</c:v>
                </c:pt>
                <c:pt idx="1747">
                  <c:v>5.7271269772585405E-4</c:v>
                </c:pt>
                <c:pt idx="1748">
                  <c:v>5.7231218617132505E-4</c:v>
                </c:pt>
                <c:pt idx="1749">
                  <c:v>5.7191296555763119E-4</c:v>
                </c:pt>
                <c:pt idx="1750">
                  <c:v>5.7151503202752633E-4</c:v>
                </c:pt>
                <c:pt idx="1751">
                  <c:v>5.711183817321535E-4</c:v>
                </c:pt>
                <c:pt idx="1752">
                  <c:v>5.7071004596813239E-4</c:v>
                </c:pt>
                <c:pt idx="1753">
                  <c:v>5.7031602121376986E-4</c:v>
                </c:pt>
                <c:pt idx="1754">
                  <c:v>5.6992326804488139E-4</c:v>
                </c:pt>
                <c:pt idx="1755">
                  <c:v>5.694759594397792E-4</c:v>
                </c:pt>
                <c:pt idx="1756">
                  <c:v>5.6909859186795447E-4</c:v>
                </c:pt>
                <c:pt idx="1757">
                  <c:v>5.6870974049078038E-4</c:v>
                </c:pt>
                <c:pt idx="1758">
                  <c:v>5.6832214516036247E-4</c:v>
                </c:pt>
                <c:pt idx="1759">
                  <c:v>5.6793580211043568E-4</c:v>
                </c:pt>
                <c:pt idx="1760">
                  <c:v>5.6755070758621011E-4</c:v>
                </c:pt>
                <c:pt idx="1761">
                  <c:v>5.6716685784350025E-4</c:v>
                </c:pt>
                <c:pt idx="1762">
                  <c:v>5.6678424914430141E-4</c:v>
                </c:pt>
                <c:pt idx="1763">
                  <c:v>5.6640287776739233E-4</c:v>
                </c:pt>
                <c:pt idx="1764">
                  <c:v>5.6601062084743643E-4</c:v>
                </c:pt>
                <c:pt idx="1765">
                  <c:v>5.6559566602934139E-4</c:v>
                </c:pt>
                <c:pt idx="1766">
                  <c:v>5.6521825790815418E-4</c:v>
                </c:pt>
                <c:pt idx="1767">
                  <c:v>5.6484207165670777E-4</c:v>
                </c:pt>
                <c:pt idx="1768">
                  <c:v>5.6446710360442444E-4</c:v>
                </c:pt>
                <c:pt idx="1769">
                  <c:v>5.6390376900693727E-4</c:v>
                </c:pt>
                <c:pt idx="1770">
                  <c:v>5.6353178138808697E-4</c:v>
                </c:pt>
                <c:pt idx="1771">
                  <c:v>5.6316099924735852E-4</c:v>
                </c:pt>
                <c:pt idx="1772">
                  <c:v>5.6279141895530446E-4</c:v>
                </c:pt>
                <c:pt idx="1773">
                  <c:v>5.6241157928141848E-4</c:v>
                </c:pt>
                <c:pt idx="1774">
                  <c:v>5.6204445884519387E-4</c:v>
                </c:pt>
                <c:pt idx="1775">
                  <c:v>5.6167852926855555E-4</c:v>
                </c:pt>
                <c:pt idx="1776">
                  <c:v>5.6131378696306494E-4</c:v>
                </c:pt>
                <c:pt idx="1777">
                  <c:v>5.6096141888295308E-4</c:v>
                </c:pt>
                <c:pt idx="1778">
                  <c:v>5.6059897401320759E-4</c:v>
                </c:pt>
                <c:pt idx="1779">
                  <c:v>5.6023770585901696E-4</c:v>
                </c:pt>
                <c:pt idx="1780">
                  <c:v>5.5987761086868926E-4</c:v>
                </c:pt>
                <c:pt idx="1781">
                  <c:v>5.5949683941588016E-4</c:v>
                </c:pt>
                <c:pt idx="1782">
                  <c:v>5.5915006600500833E-4</c:v>
                </c:pt>
                <c:pt idx="1783">
                  <c:v>5.5879353489037865E-4</c:v>
                </c:pt>
                <c:pt idx="1784">
                  <c:v>5.5843816267524445E-4</c:v>
                </c:pt>
                <c:pt idx="1785">
                  <c:v>5.5808394585502193E-4</c:v>
                </c:pt>
                <c:pt idx="1786">
                  <c:v>5.5773088093902246E-4</c:v>
                </c:pt>
                <c:pt idx="1787">
                  <c:v>5.5737896443916815E-4</c:v>
                </c:pt>
                <c:pt idx="1788">
                  <c:v>5.5702819288301966E-4</c:v>
                </c:pt>
                <c:pt idx="1789">
                  <c:v>5.5667856280508521E-4</c:v>
                </c:pt>
                <c:pt idx="1790">
                  <c:v>5.5636110722390511E-4</c:v>
                </c:pt>
                <c:pt idx="1791">
                  <c:v>5.5601355658679678E-4</c:v>
                </c:pt>
                <c:pt idx="1792">
                  <c:v>5.5566713754085992E-4</c:v>
                </c:pt>
                <c:pt idx="1793">
                  <c:v>5.5532184665900604E-4</c:v>
                </c:pt>
                <c:pt idx="1794">
                  <c:v>5.5496758594817362E-4</c:v>
                </c:pt>
                <c:pt idx="1795">
                  <c:v>5.5462460493667029E-4</c:v>
                </c:pt>
                <c:pt idx="1796">
                  <c:v>5.5428274170751628E-4</c:v>
                </c:pt>
                <c:pt idx="1797">
                  <c:v>5.5394199287177488E-4</c:v>
                </c:pt>
                <c:pt idx="1798">
                  <c:v>5.5360235504534235E-4</c:v>
                </c:pt>
                <c:pt idx="1799">
                  <c:v>5.5327360193865513E-4</c:v>
                </c:pt>
                <c:pt idx="1800">
                  <c:v>5.5293611297105479E-4</c:v>
                </c:pt>
                <c:pt idx="1801">
                  <c:v>5.5259972507230339E-4</c:v>
                </c:pt>
                <c:pt idx="1802">
                  <c:v>5.5226443489524504E-4</c:v>
                </c:pt>
                <c:pt idx="1803">
                  <c:v>5.5192071335746253E-4</c:v>
                </c:pt>
                <c:pt idx="1804">
                  <c:v>5.5158767109556202E-4</c:v>
                </c:pt>
                <c:pt idx="1805">
                  <c:v>5.5125571643004946E-4</c:v>
                </c:pt>
                <c:pt idx="1806">
                  <c:v>5.5092484605455405E-4</c:v>
                </c:pt>
                <c:pt idx="1807">
                  <c:v>5.505950566675466E-4</c:v>
                </c:pt>
                <c:pt idx="1808">
                  <c:v>5.5027555983855336E-4</c:v>
                </c:pt>
                <c:pt idx="1809">
                  <c:v>5.4994786082543552E-4</c:v>
                </c:pt>
                <c:pt idx="1810">
                  <c:v>5.4962123310476306E-4</c:v>
                </c:pt>
                <c:pt idx="1811">
                  <c:v>5.4929567341064148E-4</c:v>
                </c:pt>
                <c:pt idx="1812">
                  <c:v>5.4897117848998721E-4</c:v>
                </c:pt>
                <c:pt idx="1813">
                  <c:v>5.4864774509897664E-4</c:v>
                </c:pt>
                <c:pt idx="1814">
                  <c:v>5.483253699995437E-4</c:v>
                </c:pt>
                <c:pt idx="1815">
                  <c:v>5.4800404996597878E-4</c:v>
                </c:pt>
                <c:pt idx="1816">
                  <c:v>5.4765762364333663E-4</c:v>
                </c:pt>
                <c:pt idx="1817">
                  <c:v>5.4733858590276345E-4</c:v>
                </c:pt>
                <c:pt idx="1818">
                  <c:v>5.4702059318147665E-4</c:v>
                </c:pt>
                <c:pt idx="1819">
                  <c:v>5.4670364228855302E-4</c:v>
                </c:pt>
                <c:pt idx="1820">
                  <c:v>5.4639620238950727E-4</c:v>
                </c:pt>
                <c:pt idx="1821">
                  <c:v>5.4608126558150678E-4</c:v>
                </c:pt>
                <c:pt idx="1822">
                  <c:v>5.4576736122107818E-4</c:v>
                </c:pt>
                <c:pt idx="1823">
                  <c:v>5.4545448615533378E-4</c:v>
                </c:pt>
                <c:pt idx="1824">
                  <c:v>5.4514263723749561E-4</c:v>
                </c:pt>
                <c:pt idx="1825">
                  <c:v>5.4482363778865159E-4</c:v>
                </c:pt>
                <c:pt idx="1826">
                  <c:v>5.4451389111034518E-4</c:v>
                </c:pt>
                <c:pt idx="1827">
                  <c:v>5.4420516105708507E-4</c:v>
                </c:pt>
                <c:pt idx="1828">
                  <c:v>5.4389744451744347E-4</c:v>
                </c:pt>
                <c:pt idx="1829">
                  <c:v>5.4359867533927339E-4</c:v>
                </c:pt>
                <c:pt idx="1830">
                  <c:v>5.4329291771721029E-4</c:v>
                </c:pt>
                <c:pt idx="1831">
                  <c:v>5.4298816446244833E-4</c:v>
                </c:pt>
                <c:pt idx="1832">
                  <c:v>5.4268441249591924E-4</c:v>
                </c:pt>
                <c:pt idx="1833">
                  <c:v>5.4237395623495804E-4</c:v>
                </c:pt>
                <c:pt idx="1834">
                  <c:v>5.4207225592674269E-4</c:v>
                </c:pt>
                <c:pt idx="1835">
                  <c:v>5.417715475967682E-4</c:v>
                </c:pt>
                <c:pt idx="1836">
                  <c:v>5.4147182820137724E-4</c:v>
                </c:pt>
                <c:pt idx="1837">
                  <c:v>5.4117309470821939E-4</c:v>
                </c:pt>
                <c:pt idx="1838">
                  <c:v>5.4087534409275051E-4</c:v>
                </c:pt>
                <c:pt idx="1839">
                  <c:v>5.4057857333652051E-4</c:v>
                </c:pt>
                <c:pt idx="1840">
                  <c:v>5.4028277943280086E-4</c:v>
                </c:pt>
                <c:pt idx="1841">
                  <c:v>5.3998795938138555E-4</c:v>
                </c:pt>
                <c:pt idx="1842">
                  <c:v>5.3970848100549744E-4</c:v>
                </c:pt>
                <c:pt idx="1843">
                  <c:v>5.394154854919328E-4</c:v>
                </c:pt>
                <c:pt idx="1844">
                  <c:v>5.3912345513994382E-4</c:v>
                </c:pt>
                <c:pt idx="1845">
                  <c:v>5.3883238698355235E-4</c:v>
                </c:pt>
                <c:pt idx="1846">
                  <c:v>5.3854227806293155E-4</c:v>
                </c:pt>
                <c:pt idx="1847">
                  <c:v>5.3824622163672377E-4</c:v>
                </c:pt>
                <c:pt idx="1848">
                  <c:v>5.3795807881214935E-4</c:v>
                </c:pt>
                <c:pt idx="1849">
                  <c:v>5.3767088627136236E-4</c:v>
                </c:pt>
                <c:pt idx="1850">
                  <c:v>5.3738464109079863E-4</c:v>
                </c:pt>
                <c:pt idx="1851">
                  <c:v>5.3710601904484109E-4</c:v>
                </c:pt>
                <c:pt idx="1852">
                  <c:v>5.3682160388133018E-4</c:v>
                </c:pt>
                <c:pt idx="1853">
                  <c:v>5.365381274767822E-4</c:v>
                </c:pt>
                <c:pt idx="1854">
                  <c:v>5.3625558694032037E-4</c:v>
                </c:pt>
                <c:pt idx="1855">
                  <c:v>5.3596752378642053E-4</c:v>
                </c:pt>
                <c:pt idx="1856">
                  <c:v>5.3568690180131814E-4</c:v>
                </c:pt>
                <c:pt idx="1857">
                  <c:v>5.354072069333974E-4</c:v>
                </c:pt>
                <c:pt idx="1858">
                  <c:v>5.3512843632155631E-4</c:v>
                </c:pt>
                <c:pt idx="1859">
                  <c:v>5.3485058711518103E-4</c:v>
                </c:pt>
                <c:pt idx="1860">
                  <c:v>5.3457983599572087E-4</c:v>
                </c:pt>
                <c:pt idx="1861">
                  <c:v>5.3430376623174805E-4</c:v>
                </c:pt>
                <c:pt idx="1862">
                  <c:v>5.340286094899626E-4</c:v>
                </c:pt>
                <c:pt idx="1863">
                  <c:v>5.337543629515152E-4</c:v>
                </c:pt>
                <c:pt idx="1864">
                  <c:v>5.3348102380459603E-4</c:v>
                </c:pt>
                <c:pt idx="1865">
                  <c:v>5.3320858924704555E-4</c:v>
                </c:pt>
                <c:pt idx="1866">
                  <c:v>5.329370564819795E-4</c:v>
                </c:pt>
                <c:pt idx="1867">
                  <c:v>5.3266642272306076E-4</c:v>
                </c:pt>
                <c:pt idx="1868">
                  <c:v>5.3238520198643953E-4</c:v>
                </c:pt>
                <c:pt idx="1869">
                  <c:v>5.3211646567454148E-4</c:v>
                </c:pt>
                <c:pt idx="1870">
                  <c:v>5.3184861981861106E-4</c:v>
                </c:pt>
                <c:pt idx="1871">
                  <c:v>5.3158166166085603E-4</c:v>
                </c:pt>
                <c:pt idx="1872">
                  <c:v>5.313155884582553E-4</c:v>
                </c:pt>
                <c:pt idx="1873">
                  <c:v>5.3105586833772367E-4</c:v>
                </c:pt>
                <c:pt idx="1874">
                  <c:v>5.3079150354056609E-4</c:v>
                </c:pt>
                <c:pt idx="1875">
                  <c:v>5.3052801561924955E-4</c:v>
                </c:pt>
                <c:pt idx="1876">
                  <c:v>5.3026540185856577E-4</c:v>
                </c:pt>
                <c:pt idx="1877">
                  <c:v>5.2999840114555628E-4</c:v>
                </c:pt>
                <c:pt idx="1878">
                  <c:v>5.2973758041445669E-4</c:v>
                </c:pt>
                <c:pt idx="1879">
                  <c:v>5.2947762562676089E-4</c:v>
                </c:pt>
                <c:pt idx="1880">
                  <c:v>5.292185340967908E-4</c:v>
                </c:pt>
                <c:pt idx="1881">
                  <c:v>5.2896535092914268E-4</c:v>
                </c:pt>
                <c:pt idx="1882">
                  <c:v>5.2870792552268779E-4</c:v>
                </c:pt>
                <c:pt idx="1883">
                  <c:v>5.2845135548140916E-4</c:v>
                </c:pt>
                <c:pt idx="1884">
                  <c:v>5.2819563814950933E-4</c:v>
                </c:pt>
                <c:pt idx="1885">
                  <c:v>5.2794077087992518E-4</c:v>
                </c:pt>
                <c:pt idx="1886">
                  <c:v>5.276819639804288E-4</c:v>
                </c:pt>
                <c:pt idx="1887">
                  <c:v>5.2742884073589055E-4</c:v>
                </c:pt>
                <c:pt idx="1888">
                  <c:v>5.2717655954864599E-4</c:v>
                </c:pt>
                <c:pt idx="1889">
                  <c:v>5.2692511780252568E-4</c:v>
                </c:pt>
                <c:pt idx="1890">
                  <c:v>5.2667451288874838E-4</c:v>
                </c:pt>
                <c:pt idx="1891">
                  <c:v>5.2642474220591581E-4</c:v>
                </c:pt>
                <c:pt idx="1892">
                  <c:v>5.2617580316175611E-4</c:v>
                </c:pt>
                <c:pt idx="1893">
                  <c:v>5.2592769317007237E-4</c:v>
                </c:pt>
                <c:pt idx="1894">
                  <c:v>5.2568916586067695E-4</c:v>
                </c:pt>
                <c:pt idx="1895">
                  <c:v>5.2544693881288219E-4</c:v>
                </c:pt>
                <c:pt idx="1896">
                  <c:v>5.2520114805320282E-4</c:v>
                </c:pt>
                <c:pt idx="1897">
                  <c:v>5.249561764000734E-4</c:v>
                </c:pt>
                <c:pt idx="1898">
                  <c:v>5.2471202130260908E-4</c:v>
                </c:pt>
                <c:pt idx="1899">
                  <c:v>5.244645484795505E-4</c:v>
                </c:pt>
                <c:pt idx="1900">
                  <c:v>5.2422206928019396E-4</c:v>
                </c:pt>
                <c:pt idx="1901">
                  <c:v>5.2398039892613546E-4</c:v>
                </c:pt>
                <c:pt idx="1902">
                  <c:v>5.2373953489587462E-4</c:v>
                </c:pt>
                <c:pt idx="1903">
                  <c:v>5.2349947467538252E-4</c:v>
                </c:pt>
                <c:pt idx="1904">
                  <c:v>5.2326409653423965E-4</c:v>
                </c:pt>
                <c:pt idx="1905">
                  <c:v>5.230255865507627E-4</c:v>
                </c:pt>
                <c:pt idx="1906">
                  <c:v>5.2278787298701106E-4</c:v>
                </c:pt>
                <c:pt idx="1907">
                  <c:v>5.2255095336055379E-4</c:v>
                </c:pt>
                <c:pt idx="1908">
                  <c:v>5.22311143304496E-4</c:v>
                </c:pt>
                <c:pt idx="1909">
                  <c:v>5.2207585358843289E-4</c:v>
                </c:pt>
                <c:pt idx="1910">
                  <c:v>5.2184135029604423E-4</c:v>
                </c:pt>
                <c:pt idx="1911">
                  <c:v>5.2160763097302762E-4</c:v>
                </c:pt>
                <c:pt idx="1912">
                  <c:v>5.2137817782861758E-4</c:v>
                </c:pt>
                <c:pt idx="1913">
                  <c:v>5.2114597005339762E-4</c:v>
                </c:pt>
                <c:pt idx="1914">
                  <c:v>5.2091453902789603E-4</c:v>
                </c:pt>
                <c:pt idx="1915">
                  <c:v>5.2068388232134367E-4</c:v>
                </c:pt>
                <c:pt idx="1916">
                  <c:v>5.2045399751622645E-4</c:v>
                </c:pt>
                <c:pt idx="1917">
                  <c:v>5.202248821994538E-4</c:v>
                </c:pt>
                <c:pt idx="1918">
                  <c:v>5.199965339654309E-4</c:v>
                </c:pt>
                <c:pt idx="1919">
                  <c:v>5.1976895041386945E-4</c:v>
                </c:pt>
                <c:pt idx="1920">
                  <c:v>5.1953285799215959E-4</c:v>
                </c:pt>
                <c:pt idx="1921">
                  <c:v>5.1930694137196538E-4</c:v>
                </c:pt>
                <c:pt idx="1922">
                  <c:v>5.1908178198474368E-4</c:v>
                </c:pt>
                <c:pt idx="1923">
                  <c:v>5.1885737746151968E-4</c:v>
                </c:pt>
                <c:pt idx="1924">
                  <c:v>5.1863372543896509E-4</c:v>
                </c:pt>
                <c:pt idx="1925">
                  <c:v>5.1841366906296357E-4</c:v>
                </c:pt>
                <c:pt idx="1926">
                  <c:v>5.1819146723182039E-4</c:v>
                </c:pt>
                <c:pt idx="1927">
                  <c:v>5.1797001094900166E-4</c:v>
                </c:pt>
                <c:pt idx="1928">
                  <c:v>5.1774929788194271E-4</c:v>
                </c:pt>
                <c:pt idx="1929">
                  <c:v>5.1752667061723788E-4</c:v>
                </c:pt>
                <c:pt idx="1930">
                  <c:v>5.1730748436417708E-4</c:v>
                </c:pt>
                <c:pt idx="1931">
                  <c:v>5.1708903426486361E-4</c:v>
                </c:pt>
                <c:pt idx="1932">
                  <c:v>5.1687131800940388E-4</c:v>
                </c:pt>
                <c:pt idx="1933">
                  <c:v>5.166543332979015E-4</c:v>
                </c:pt>
                <c:pt idx="1934">
                  <c:v>5.1644049704330924E-4</c:v>
                </c:pt>
                <c:pt idx="1935">
                  <c:v>5.1622492165145396E-4</c:v>
                </c:pt>
                <c:pt idx="1936">
                  <c:v>5.1601007103240989E-4</c:v>
                </c:pt>
                <c:pt idx="1937">
                  <c:v>5.1579594291345857E-4</c:v>
                </c:pt>
                <c:pt idx="1938">
                  <c:v>5.1558030282986174E-4</c:v>
                </c:pt>
                <c:pt idx="1939">
                  <c:v>5.153676594334914E-4</c:v>
                </c:pt>
                <c:pt idx="1940">
                  <c:v>5.1515573165946543E-4</c:v>
                </c:pt>
                <c:pt idx="1941">
                  <c:v>5.1494451726175582E-4</c:v>
                </c:pt>
                <c:pt idx="1942">
                  <c:v>5.147340139982394E-4</c:v>
                </c:pt>
                <c:pt idx="1943">
                  <c:v>5.1452421963635656E-4</c:v>
                </c:pt>
                <c:pt idx="1944">
                  <c:v>5.1431513194484871E-4</c:v>
                </c:pt>
                <c:pt idx="1945">
                  <c:v>5.1410674870592393E-4</c:v>
                </c:pt>
                <c:pt idx="1946">
                  <c:v>5.1390093028227078E-4</c:v>
                </c:pt>
                <c:pt idx="1947">
                  <c:v>5.1369755055498054E-4</c:v>
                </c:pt>
                <c:pt idx="1948">
                  <c:v>5.1349112960967329E-4</c:v>
                </c:pt>
                <c:pt idx="1949">
                  <c:v>5.1328540342750542E-4</c:v>
                </c:pt>
                <c:pt idx="1950">
                  <c:v>5.1307867963663531E-4</c:v>
                </c:pt>
                <c:pt idx="1951">
                  <c:v>5.1287437979936727E-4</c:v>
                </c:pt>
                <c:pt idx="1952">
                  <c:v>5.1267076631022167E-4</c:v>
                </c:pt>
                <c:pt idx="1953">
                  <c:v>5.1246783643599768E-4</c:v>
                </c:pt>
                <c:pt idx="1954">
                  <c:v>5.1226558745008817E-4</c:v>
                </c:pt>
                <c:pt idx="1955">
                  <c:v>5.1206548252597135E-4</c:v>
                </c:pt>
                <c:pt idx="1956">
                  <c:v>5.1186454292377614E-4</c:v>
                </c:pt>
                <c:pt idx="1957">
                  <c:v>5.1166427624186467E-4</c:v>
                </c:pt>
                <c:pt idx="1958">
                  <c:v>5.1146467978096036E-4</c:v>
                </c:pt>
                <c:pt idx="1959">
                  <c:v>5.1126575085105527E-4</c:v>
                </c:pt>
                <c:pt idx="1960">
                  <c:v>5.1106624042971012E-4</c:v>
                </c:pt>
                <c:pt idx="1961">
                  <c:v>5.1086868193531143E-4</c:v>
                </c:pt>
                <c:pt idx="1962">
                  <c:v>5.1067178277767328E-4</c:v>
                </c:pt>
                <c:pt idx="1963">
                  <c:v>5.1044755910771046E-4</c:v>
                </c:pt>
                <c:pt idx="1964">
                  <c:v>5.1025313140684765E-4</c:v>
                </c:pt>
                <c:pt idx="1965">
                  <c:v>5.1005824442206492E-4</c:v>
                </c:pt>
                <c:pt idx="1966">
                  <c:v>5.0986400595631233E-4</c:v>
                </c:pt>
                <c:pt idx="1967">
                  <c:v>5.0967041337832142E-4</c:v>
                </c:pt>
                <c:pt idx="1968">
                  <c:v>5.094774640599202E-4</c:v>
                </c:pt>
                <c:pt idx="1969">
                  <c:v>5.0928515538221052E-4</c:v>
                </c:pt>
                <c:pt idx="1970">
                  <c:v>5.0909348473512049E-4</c:v>
                </c:pt>
                <c:pt idx="1971">
                  <c:v>5.0890244951123757E-4</c:v>
                </c:pt>
                <c:pt idx="1972">
                  <c:v>5.0870986889982664E-4</c:v>
                </c:pt>
                <c:pt idx="1973">
                  <c:v>5.0852022123616669E-4</c:v>
                </c:pt>
                <c:pt idx="1974">
                  <c:v>5.0833120146719958E-4</c:v>
                </c:pt>
                <c:pt idx="1975">
                  <c:v>5.0814280757888533E-4</c:v>
                </c:pt>
                <c:pt idx="1976">
                  <c:v>5.079550375623916E-4</c:v>
                </c:pt>
                <c:pt idx="1977">
                  <c:v>5.0776840588709002E-4</c:v>
                </c:pt>
                <c:pt idx="1978">
                  <c:v>5.0758183698075381E-4</c:v>
                </c:pt>
                <c:pt idx="1979">
                  <c:v>5.0739588611075151E-4</c:v>
                </c:pt>
                <c:pt idx="1980">
                  <c:v>5.0721055129047433E-4</c:v>
                </c:pt>
                <c:pt idx="1981">
                  <c:v>5.070254756362625E-4</c:v>
                </c:pt>
                <c:pt idx="1982">
                  <c:v>5.0684140698246602E-4</c:v>
                </c:pt>
                <c:pt idx="1983">
                  <c:v>5.0665794830204516E-4</c:v>
                </c:pt>
                <c:pt idx="1984">
                  <c:v>5.0647509763135368E-4</c:v>
                </c:pt>
                <c:pt idx="1985">
                  <c:v>5.0629285301413002E-4</c:v>
                </c:pt>
                <c:pt idx="1986">
                  <c:v>5.0611136894489379E-4</c:v>
                </c:pt>
                <c:pt idx="1987">
                  <c:v>5.0593029135874434E-4</c:v>
                </c:pt>
                <c:pt idx="1988">
                  <c:v>5.0574981414742634E-4</c:v>
                </c:pt>
                <c:pt idx="1989">
                  <c:v>5.0556993537456685E-4</c:v>
                </c:pt>
                <c:pt idx="1990">
                  <c:v>5.0539065266752559E-4</c:v>
                </c:pt>
                <c:pt idx="1991">
                  <c:v>5.0521200361328122E-4</c:v>
                </c:pt>
                <c:pt idx="1992">
                  <c:v>5.0503394708202066E-4</c:v>
                </c:pt>
                <c:pt idx="1993">
                  <c:v>5.0485648116006462E-4</c:v>
                </c:pt>
                <c:pt idx="1994">
                  <c:v>5.046796039463175E-4</c:v>
                </c:pt>
                <c:pt idx="1995">
                  <c:v>5.045033135383948E-4</c:v>
                </c:pt>
                <c:pt idx="1996">
                  <c:v>5.0432760804606548E-4</c:v>
                </c:pt>
                <c:pt idx="1997">
                  <c:v>5.04152485579102E-4</c:v>
                </c:pt>
                <c:pt idx="1998">
                  <c:v>5.0397763998569038E-4</c:v>
                </c:pt>
                <c:pt idx="1999">
                  <c:v>5.0380296817061423E-4</c:v>
                </c:pt>
                <c:pt idx="2000">
                  <c:v>5.0362947167256235E-4</c:v>
                </c:pt>
                <c:pt idx="2001">
                  <c:v>5.0345655115178675E-4</c:v>
                </c:pt>
                <c:pt idx="2002">
                  <c:v>5.0328420474723447E-4</c:v>
                </c:pt>
                <c:pt idx="2003">
                  <c:v>5.0311291323551499E-4</c:v>
                </c:pt>
                <c:pt idx="2004">
                  <c:v>5.0294174620946729E-4</c:v>
                </c:pt>
                <c:pt idx="2005">
                  <c:v>5.0277114760433408E-4</c:v>
                </c:pt>
                <c:pt idx="2006">
                  <c:v>5.0260111558158779E-4</c:v>
                </c:pt>
                <c:pt idx="2007">
                  <c:v>5.0243101973906738E-4</c:v>
                </c:pt>
                <c:pt idx="2008">
                  <c:v>5.022620792694988E-4</c:v>
                </c:pt>
                <c:pt idx="2009">
                  <c:v>5.020937000473312E-4</c:v>
                </c:pt>
                <c:pt idx="2010">
                  <c:v>5.0192588025346763E-4</c:v>
                </c:pt>
                <c:pt idx="2011">
                  <c:v>5.017586180789714E-4</c:v>
                </c:pt>
                <c:pt idx="2012">
                  <c:v>5.0159271943522182E-4</c:v>
                </c:pt>
                <c:pt idx="2013">
                  <c:v>5.0142660248118399E-4</c:v>
                </c:pt>
                <c:pt idx="2014">
                  <c:v>5.0126103760069624E-4</c:v>
                </c:pt>
                <c:pt idx="2015">
                  <c:v>5.0107249430806841E-4</c:v>
                </c:pt>
                <c:pt idx="2016">
                  <c:v>5.009071529966623E-4</c:v>
                </c:pt>
                <c:pt idx="2017">
                  <c:v>5.0074327677710612E-4</c:v>
                </c:pt>
                <c:pt idx="2018">
                  <c:v>5.0057994539597951E-4</c:v>
                </c:pt>
                <c:pt idx="2019">
                  <c:v>5.0041715708541191E-4</c:v>
                </c:pt>
                <c:pt idx="2020">
                  <c:v>5.002549100819563E-4</c:v>
                </c:pt>
                <c:pt idx="2021">
                  <c:v>5.0009320263099191E-4</c:v>
                </c:pt>
                <c:pt idx="2022">
                  <c:v>4.9993203297878097E-4</c:v>
                </c:pt>
                <c:pt idx="2023">
                  <c:v>4.9977139938086647E-4</c:v>
                </c:pt>
                <c:pt idx="2024">
                  <c:v>4.9961375921681733E-4</c:v>
                </c:pt>
                <c:pt idx="2025">
                  <c:v>4.9945807425168937E-4</c:v>
                </c:pt>
                <c:pt idx="2026">
                  <c:v>4.9929920594264481E-4</c:v>
                </c:pt>
                <c:pt idx="2027">
                  <c:v>4.9914086605993419E-4</c:v>
                </c:pt>
                <c:pt idx="2028">
                  <c:v>4.989830528875118E-4</c:v>
                </c:pt>
                <c:pt idx="2029">
                  <c:v>4.9882155084010442E-4</c:v>
                </c:pt>
                <c:pt idx="2030">
                  <c:v>4.9866468711590867E-4</c:v>
                </c:pt>
                <c:pt idx="2031">
                  <c:v>4.9850834539033086E-4</c:v>
                </c:pt>
                <c:pt idx="2032">
                  <c:v>4.9835252396113021E-4</c:v>
                </c:pt>
                <c:pt idx="2033">
                  <c:v>4.9820182786649257E-4</c:v>
                </c:pt>
                <c:pt idx="2034">
                  <c:v>4.9804713914702523E-4</c:v>
                </c:pt>
                <c:pt idx="2035">
                  <c:v>4.9789296525229801E-4</c:v>
                </c:pt>
                <c:pt idx="2036">
                  <c:v>4.9773930450279849E-4</c:v>
                </c:pt>
                <c:pt idx="2037">
                  <c:v>4.9758116217881246E-4</c:v>
                </c:pt>
                <c:pt idx="2038">
                  <c:v>4.9742842714545037E-4</c:v>
                </c:pt>
                <c:pt idx="2039">
                  <c:v>4.9727620066135347E-4</c:v>
                </c:pt>
                <c:pt idx="2040">
                  <c:v>4.9712448106796307E-4</c:v>
                </c:pt>
                <c:pt idx="2041">
                  <c:v>4.9697326671107982E-4</c:v>
                </c:pt>
                <c:pt idx="2042">
                  <c:v>4.9682802279506916E-4</c:v>
                </c:pt>
                <c:pt idx="2043">
                  <c:v>4.966779075320539E-4</c:v>
                </c:pt>
                <c:pt idx="2044">
                  <c:v>4.9652829217668171E-4</c:v>
                </c:pt>
                <c:pt idx="2045">
                  <c:v>4.9637917509971416E-4</c:v>
                </c:pt>
                <c:pt idx="2046">
                  <c:v>4.9623055467192152E-4</c:v>
                </c:pt>
                <c:pt idx="2047">
                  <c:v>4.9608242927051509E-4</c:v>
                </c:pt>
                <c:pt idx="2048">
                  <c:v>4.9593479728001107E-4</c:v>
                </c:pt>
                <c:pt idx="2049">
                  <c:v>4.9578765708750867E-4</c:v>
                </c:pt>
                <c:pt idx="2050">
                  <c:v>4.9563480287819622E-4</c:v>
                </c:pt>
                <c:pt idx="2051">
                  <c:v>4.9548645873901884E-4</c:v>
                </c:pt>
                <c:pt idx="2052">
                  <c:v>4.9534066427811899E-4</c:v>
                </c:pt>
                <c:pt idx="2053">
                  <c:v>4.9519535573314469E-4</c:v>
                </c:pt>
                <c:pt idx="2054">
                  <c:v>4.9505053151503026E-4</c:v>
                </c:pt>
                <c:pt idx="2055">
                  <c:v>4.9491727718759676E-4</c:v>
                </c:pt>
                <c:pt idx="2056">
                  <c:v>4.9476457089816898E-4</c:v>
                </c:pt>
                <c:pt idx="2057">
                  <c:v>4.9462121955382195E-4</c:v>
                </c:pt>
                <c:pt idx="2058">
                  <c:v>4.9447834609736736E-4</c:v>
                </c:pt>
                <c:pt idx="2059">
                  <c:v>4.9433362003012925E-4</c:v>
                </c:pt>
                <c:pt idx="2060">
                  <c:v>4.9419166866298408E-4</c:v>
                </c:pt>
                <c:pt idx="2061">
                  <c:v>4.9405019062974051E-4</c:v>
                </c:pt>
                <c:pt idx="2062">
                  <c:v>4.9390918438218211E-4</c:v>
                </c:pt>
                <c:pt idx="2063">
                  <c:v>4.9376864837166225E-4</c:v>
                </c:pt>
                <c:pt idx="2064">
                  <c:v>4.9363105371116878E-4</c:v>
                </c:pt>
                <c:pt idx="2065">
                  <c:v>4.934914819183598E-4</c:v>
                </c:pt>
                <c:pt idx="2066">
                  <c:v>4.9335237562684459E-4</c:v>
                </c:pt>
                <c:pt idx="2067">
                  <c:v>4.9319909598149678E-4</c:v>
                </c:pt>
                <c:pt idx="2068">
                  <c:v>4.9305326177774035E-4</c:v>
                </c:pt>
                <c:pt idx="2069">
                  <c:v>4.9291558072173461E-4</c:v>
                </c:pt>
                <c:pt idx="2070">
                  <c:v>4.9277835899412883E-4</c:v>
                </c:pt>
                <c:pt idx="2071">
                  <c:v>4.9264159508623749E-4</c:v>
                </c:pt>
                <c:pt idx="2072">
                  <c:v>4.9250528749420971E-4</c:v>
                </c:pt>
                <c:pt idx="2073">
                  <c:v>4.9236943471902758E-4</c:v>
                </c:pt>
                <c:pt idx="2074">
                  <c:v>4.9223403526517905E-4</c:v>
                </c:pt>
                <c:pt idx="2075">
                  <c:v>4.9209908764375095E-4</c:v>
                </c:pt>
                <c:pt idx="2076">
                  <c:v>4.9197302411907971E-4</c:v>
                </c:pt>
                <c:pt idx="2077">
                  <c:v>4.9183905624488114E-4</c:v>
                </c:pt>
                <c:pt idx="2078">
                  <c:v>4.9170553539515209E-4</c:v>
                </c:pt>
                <c:pt idx="2079">
                  <c:v>4.915724600964809E-4</c:v>
                </c:pt>
                <c:pt idx="2080">
                  <c:v>4.9143982888452155E-4</c:v>
                </c:pt>
                <c:pt idx="2081">
                  <c:v>4.9122638105388895E-4</c:v>
                </c:pt>
                <c:pt idx="2082">
                  <c:v>4.9109483274939816E-4</c:v>
                </c:pt>
                <c:pt idx="2083">
                  <c:v>4.9096372356949303E-4</c:v>
                </c:pt>
                <c:pt idx="2084">
                  <c:v>4.9083305206964328E-4</c:v>
                </c:pt>
                <c:pt idx="2085">
                  <c:v>4.9070588002964044E-4</c:v>
                </c:pt>
                <c:pt idx="2086">
                  <c:v>4.9057610525610543E-4</c:v>
                </c:pt>
                <c:pt idx="2087">
                  <c:v>4.9044676372948445E-4</c:v>
                </c:pt>
                <c:pt idx="2088">
                  <c:v>4.9031785402135937E-4</c:v>
                </c:pt>
                <c:pt idx="2089">
                  <c:v>4.9018620944165855E-4</c:v>
                </c:pt>
                <c:pt idx="2090">
                  <c:v>4.9005813388756057E-4</c:v>
                </c:pt>
                <c:pt idx="2091">
                  <c:v>4.8993048601059241E-4</c:v>
                </c:pt>
                <c:pt idx="2092">
                  <c:v>4.8980326439942296E-4</c:v>
                </c:pt>
                <c:pt idx="2093">
                  <c:v>4.8967973306354544E-4</c:v>
                </c:pt>
                <c:pt idx="2094">
                  <c:v>4.8955338450975237E-4</c:v>
                </c:pt>
                <c:pt idx="2095">
                  <c:v>4.8942745789887394E-4</c:v>
                </c:pt>
                <c:pt idx="2096">
                  <c:v>4.8930195183333365E-4</c:v>
                </c:pt>
                <c:pt idx="2097">
                  <c:v>4.8917686492467791E-4</c:v>
                </c:pt>
                <c:pt idx="2098">
                  <c:v>4.890521957887934E-4</c:v>
                </c:pt>
                <c:pt idx="2099">
                  <c:v>4.889279430437439E-4</c:v>
                </c:pt>
                <c:pt idx="2100">
                  <c:v>4.888041053132397E-4</c:v>
                </c:pt>
                <c:pt idx="2101">
                  <c:v>4.8868068122533137E-4</c:v>
                </c:pt>
                <c:pt idx="2102">
                  <c:v>4.8854722447776167E-4</c:v>
                </c:pt>
                <c:pt idx="2103">
                  <c:v>4.8842455242977326E-4</c:v>
                </c:pt>
                <c:pt idx="2104">
                  <c:v>4.8830229027401438E-4</c:v>
                </c:pt>
                <c:pt idx="2105">
                  <c:v>4.8818043665466507E-4</c:v>
                </c:pt>
                <c:pt idx="2106">
                  <c:v>4.8805899022164381E-4</c:v>
                </c:pt>
                <c:pt idx="2107">
                  <c:v>4.8794154647132E-4</c:v>
                </c:pt>
                <c:pt idx="2108">
                  <c:v>4.8782093352355699E-4</c:v>
                </c:pt>
                <c:pt idx="2109">
                  <c:v>4.8770072361471566E-4</c:v>
                </c:pt>
                <c:pt idx="2110">
                  <c:v>4.8758091541047967E-4</c:v>
                </c:pt>
                <c:pt idx="2111">
                  <c:v>4.874578187779692E-4</c:v>
                </c:pt>
                <c:pt idx="2112">
                  <c:v>4.8733878728700504E-4</c:v>
                </c:pt>
                <c:pt idx="2113">
                  <c:v>4.8722015363073662E-4</c:v>
                </c:pt>
                <c:pt idx="2114">
                  <c:v>4.8710191649043756E-4</c:v>
                </c:pt>
                <c:pt idx="2115">
                  <c:v>4.8698785351066962E-4</c:v>
                </c:pt>
                <c:pt idx="2116">
                  <c:v>4.8687042772289565E-4</c:v>
                </c:pt>
                <c:pt idx="2117">
                  <c:v>4.8675339440754951E-4</c:v>
                </c:pt>
                <c:pt idx="2118">
                  <c:v>4.8663675226149825E-4</c:v>
                </c:pt>
                <c:pt idx="2119">
                  <c:v>4.8652049998775676E-4</c:v>
                </c:pt>
                <c:pt idx="2120">
                  <c:v>4.8640074712919153E-4</c:v>
                </c:pt>
                <c:pt idx="2121">
                  <c:v>4.8628524900762825E-4</c:v>
                </c:pt>
                <c:pt idx="2122">
                  <c:v>4.8617013699576994E-4</c:v>
                </c:pt>
                <c:pt idx="2123">
                  <c:v>4.8605540981022828E-4</c:v>
                </c:pt>
                <c:pt idx="2124">
                  <c:v>4.8594106617290932E-4</c:v>
                </c:pt>
                <c:pt idx="2125">
                  <c:v>4.8582710480747984E-4</c:v>
                </c:pt>
                <c:pt idx="2126">
                  <c:v>4.8571352444512668E-4</c:v>
                </c:pt>
                <c:pt idx="2127">
                  <c:v>4.8560032381703144E-4</c:v>
                </c:pt>
                <c:pt idx="2128">
                  <c:v>4.8549968697819169E-4</c:v>
                </c:pt>
                <c:pt idx="2129">
                  <c:v>4.8538730452615288E-4</c:v>
                </c:pt>
                <c:pt idx="2130">
                  <c:v>4.8527529770928633E-4</c:v>
                </c:pt>
                <c:pt idx="2131">
                  <c:v>4.8516366527816095E-4</c:v>
                </c:pt>
                <c:pt idx="2132">
                  <c:v>4.8505240598638311E-4</c:v>
                </c:pt>
                <c:pt idx="2133">
                  <c:v>4.8493735181290298E-4</c:v>
                </c:pt>
                <c:pt idx="2134">
                  <c:v>4.8482681478987169E-4</c:v>
                </c:pt>
                <c:pt idx="2135">
                  <c:v>4.8471664729594563E-4</c:v>
                </c:pt>
                <c:pt idx="2136">
                  <c:v>4.8460684809888827E-4</c:v>
                </c:pt>
                <c:pt idx="2137">
                  <c:v>4.8450166325322494E-4</c:v>
                </c:pt>
                <c:pt idx="2138">
                  <c:v>4.8439261683437367E-4</c:v>
                </c:pt>
                <c:pt idx="2139">
                  <c:v>4.8428393493567604E-4</c:v>
                </c:pt>
                <c:pt idx="2140">
                  <c:v>4.8417561634332001E-4</c:v>
                </c:pt>
                <c:pt idx="2141">
                  <c:v>4.8406333374623883E-4</c:v>
                </c:pt>
                <c:pt idx="2142">
                  <c:v>4.8395571868926381E-4</c:v>
                </c:pt>
                <c:pt idx="2143">
                  <c:v>4.8384846341662131E-4</c:v>
                </c:pt>
                <c:pt idx="2144">
                  <c:v>4.8374156672883507E-4</c:v>
                </c:pt>
                <c:pt idx="2145">
                  <c:v>4.8363502742555624E-4</c:v>
                </c:pt>
                <c:pt idx="2146">
                  <c:v>4.8353326659167015E-4</c:v>
                </c:pt>
                <c:pt idx="2147">
                  <c:v>4.8342745741068727E-4</c:v>
                </c:pt>
                <c:pt idx="2148">
                  <c:v>4.8332200194502357E-4</c:v>
                </c:pt>
                <c:pt idx="2149">
                  <c:v>4.83216899011275E-4</c:v>
                </c:pt>
                <c:pt idx="2150">
                  <c:v>4.8311214743212635E-4</c:v>
                </c:pt>
                <c:pt idx="2151">
                  <c:v>4.8300774603199197E-4</c:v>
                </c:pt>
                <c:pt idx="2152">
                  <c:v>4.8290369364007053E-4</c:v>
                </c:pt>
                <c:pt idx="2153">
                  <c:v>4.8279998908903887E-4</c:v>
                </c:pt>
                <c:pt idx="2154">
                  <c:v>4.8268292388037315E-4</c:v>
                </c:pt>
                <c:pt idx="2155">
                  <c:v>4.8257985716498863E-4</c:v>
                </c:pt>
                <c:pt idx="2156">
                  <c:v>4.8247713511312927E-4</c:v>
                </c:pt>
                <c:pt idx="2157">
                  <c:v>4.8237475657212509E-4</c:v>
                </c:pt>
                <c:pt idx="2158">
                  <c:v>4.8227272039019081E-4</c:v>
                </c:pt>
                <c:pt idx="2159">
                  <c:v>4.8217568248373928E-4</c:v>
                </c:pt>
                <c:pt idx="2160">
                  <c:v>4.8207434521593123E-4</c:v>
                </c:pt>
                <c:pt idx="2161">
                  <c:v>4.819733467808212E-4</c:v>
                </c:pt>
                <c:pt idx="2162">
                  <c:v>4.8187268604261459E-4</c:v>
                </c:pt>
                <c:pt idx="2163">
                  <c:v>4.8176763489411224E-4</c:v>
                </c:pt>
                <c:pt idx="2164">
                  <c:v>4.8166762892949688E-4</c:v>
                </c:pt>
                <c:pt idx="2165">
                  <c:v>4.8156795737495234E-4</c:v>
                </c:pt>
                <c:pt idx="2166">
                  <c:v>4.8146861911092798E-4</c:v>
                </c:pt>
                <c:pt idx="2167">
                  <c:v>4.8137440832331062E-4</c:v>
                </c:pt>
                <c:pt idx="2168">
                  <c:v>4.8127575012609294E-4</c:v>
                </c:pt>
                <c:pt idx="2169">
                  <c:v>4.8117742177711427E-4</c:v>
                </c:pt>
                <c:pt idx="2170">
                  <c:v>4.8107942217132105E-4</c:v>
                </c:pt>
                <c:pt idx="2171">
                  <c:v>4.8098175020410382E-4</c:v>
                </c:pt>
                <c:pt idx="2172">
                  <c:v>4.8087952626570639E-4</c:v>
                </c:pt>
                <c:pt idx="2173">
                  <c:v>4.8078248992961155E-4</c:v>
                </c:pt>
                <c:pt idx="2174">
                  <c:v>4.806857780380782E-4</c:v>
                </c:pt>
                <c:pt idx="2175">
                  <c:v>4.8058938950247196E-4</c:v>
                </c:pt>
                <c:pt idx="2176">
                  <c:v>4.8049332323592785E-4</c:v>
                </c:pt>
                <c:pt idx="2177">
                  <c:v>4.8039757815423155E-4</c:v>
                </c:pt>
                <c:pt idx="2178">
                  <c:v>4.8030215317890722E-4</c:v>
                </c:pt>
                <c:pt idx="2179">
                  <c:v>4.8020704723280433E-4</c:v>
                </c:pt>
                <c:pt idx="2180">
                  <c:v>4.8012728332407113E-4</c:v>
                </c:pt>
                <c:pt idx="2181">
                  <c:v>4.8003285893358921E-4</c:v>
                </c:pt>
                <c:pt idx="2182">
                  <c:v>4.7993875007809952E-4</c:v>
                </c:pt>
                <c:pt idx="2183">
                  <c:v>4.798449556967059E-4</c:v>
                </c:pt>
                <c:pt idx="2184">
                  <c:v>4.7975147472982711E-4</c:v>
                </c:pt>
                <c:pt idx="2185">
                  <c:v>4.796532198184239E-4</c:v>
                </c:pt>
                <c:pt idx="2186">
                  <c:v>4.7956034743017358E-4</c:v>
                </c:pt>
                <c:pt idx="2187">
                  <c:v>4.7946778539519758E-4</c:v>
                </c:pt>
                <c:pt idx="2188">
                  <c:v>4.7937553266558935E-4</c:v>
                </c:pt>
                <c:pt idx="2189">
                  <c:v>4.7928873429125066E-4</c:v>
                </c:pt>
                <c:pt idx="2190">
                  <c:v>4.7919711176473007E-4</c:v>
                </c:pt>
                <c:pt idx="2191">
                  <c:v>4.7910579533292155E-4</c:v>
                </c:pt>
                <c:pt idx="2192">
                  <c:v>4.7901478396534906E-4</c:v>
                </c:pt>
                <c:pt idx="2193">
                  <c:v>4.7891887224507136E-4</c:v>
                </c:pt>
                <c:pt idx="2194">
                  <c:v>4.788284535775459E-4</c:v>
                </c:pt>
                <c:pt idx="2195">
                  <c:v>4.7873833698881992E-4</c:v>
                </c:pt>
                <c:pt idx="2196">
                  <c:v>4.786485214585065E-4</c:v>
                </c:pt>
                <c:pt idx="2197">
                  <c:v>4.7855900597015139E-4</c:v>
                </c:pt>
                <c:pt idx="2198">
                  <c:v>4.7847506469129303E-4</c:v>
                </c:pt>
                <c:pt idx="2199">
                  <c:v>4.7838616013366406E-4</c:v>
                </c:pt>
                <c:pt idx="2200">
                  <c:v>4.782975524989571E-4</c:v>
                </c:pt>
                <c:pt idx="2201">
                  <c:v>4.7820924078145234E-4</c:v>
                </c:pt>
                <c:pt idx="2202">
                  <c:v>4.7812122398238621E-4</c:v>
                </c:pt>
                <c:pt idx="2203">
                  <c:v>4.7803350110298994E-4</c:v>
                </c:pt>
                <c:pt idx="2204">
                  <c:v>4.779460711510173E-4</c:v>
                </c:pt>
                <c:pt idx="2205">
                  <c:v>4.7785893313551792E-4</c:v>
                </c:pt>
                <c:pt idx="2206">
                  <c:v>4.7776131981888161E-4</c:v>
                </c:pt>
                <c:pt idx="2207">
                  <c:v>4.7766934182610736E-4</c:v>
                </c:pt>
                <c:pt idx="2208">
                  <c:v>4.7758303446573253E-4</c:v>
                </c:pt>
                <c:pt idx="2209">
                  <c:v>4.7749701537818864E-4</c:v>
                </c:pt>
                <c:pt idx="2210">
                  <c:v>4.7741128358702069E-4</c:v>
                </c:pt>
                <c:pt idx="2211">
                  <c:v>4.7733128450602909E-4</c:v>
                </c:pt>
                <c:pt idx="2212">
                  <c:v>4.7724613712808901E-4</c:v>
                </c:pt>
                <c:pt idx="2213">
                  <c:v>4.7716127405064354E-4</c:v>
                </c:pt>
                <c:pt idx="2214">
                  <c:v>4.7707669431051002E-4</c:v>
                </c:pt>
                <c:pt idx="2215">
                  <c:v>4.7699239694713388E-4</c:v>
                </c:pt>
                <c:pt idx="2216">
                  <c:v>4.76902871833218E-4</c:v>
                </c:pt>
                <c:pt idx="2217">
                  <c:v>4.768191240620695E-4</c:v>
                </c:pt>
                <c:pt idx="2218">
                  <c:v>4.7673565589356065E-4</c:v>
                </c:pt>
                <c:pt idx="2219">
                  <c:v>4.7665246637993916E-4</c:v>
                </c:pt>
                <c:pt idx="2220">
                  <c:v>4.7657511239209208E-4</c:v>
                </c:pt>
                <c:pt idx="2221">
                  <c:v>4.7649248929867126E-4</c:v>
                </c:pt>
                <c:pt idx="2222">
                  <c:v>4.7641014194511888E-4</c:v>
                </c:pt>
                <c:pt idx="2223">
                  <c:v>4.7632806939811902E-4</c:v>
                </c:pt>
                <c:pt idx="2224">
                  <c:v>4.7624066565029113E-4</c:v>
                </c:pt>
                <c:pt idx="2225">
                  <c:v>4.7615912831914901E-4</c:v>
                </c:pt>
                <c:pt idx="2226">
                  <c:v>4.7607786308946458E-4</c:v>
                </c:pt>
                <c:pt idx="2227">
                  <c:v>4.7599686903822096E-4</c:v>
                </c:pt>
                <c:pt idx="2228">
                  <c:v>4.759161452415131E-4</c:v>
                </c:pt>
                <c:pt idx="2229">
                  <c:v>4.7583569078250669E-4</c:v>
                </c:pt>
                <c:pt idx="2230">
                  <c:v>4.7575550474613336E-4</c:v>
                </c:pt>
                <c:pt idx="2231">
                  <c:v>4.7567558621908722E-4</c:v>
                </c:pt>
                <c:pt idx="2232">
                  <c:v>4.7561302341253726E-4</c:v>
                </c:pt>
                <c:pt idx="2233">
                  <c:v>4.7553366989573631E-4</c:v>
                </c:pt>
                <c:pt idx="2234">
                  <c:v>4.7545458091515641E-4</c:v>
                </c:pt>
                <c:pt idx="2235">
                  <c:v>4.753757555702072E-4</c:v>
                </c:pt>
                <c:pt idx="2236">
                  <c:v>4.7529719296291774E-4</c:v>
                </c:pt>
                <c:pt idx="2237">
                  <c:v>4.75213141273155E-4</c:v>
                </c:pt>
                <c:pt idx="2238">
                  <c:v>4.7513509098560947E-4</c:v>
                </c:pt>
                <c:pt idx="2239">
                  <c:v>4.7505730084406936E-4</c:v>
                </c:pt>
                <c:pt idx="2240">
                  <c:v>4.7497976996268253E-4</c:v>
                </c:pt>
                <c:pt idx="2241">
                  <c:v>4.749082897880369E-4</c:v>
                </c:pt>
                <c:pt idx="2242">
                  <c:v>4.7483128492294482E-4</c:v>
                </c:pt>
                <c:pt idx="2243">
                  <c:v>4.7475453659264442E-4</c:v>
                </c:pt>
                <c:pt idx="2244">
                  <c:v>4.7467804392305538E-4</c:v>
                </c:pt>
                <c:pt idx="2245">
                  <c:v>4.7460180604269771E-4</c:v>
                </c:pt>
                <c:pt idx="2246">
                  <c:v>4.7451997986379217E-4</c:v>
                </c:pt>
                <c:pt idx="2247">
                  <c:v>4.7444423922423859E-4</c:v>
                </c:pt>
                <c:pt idx="2248">
                  <c:v>4.7436875085720559E-4</c:v>
                </c:pt>
                <c:pt idx="2249">
                  <c:v>4.7429351389999611E-4</c:v>
                </c:pt>
                <c:pt idx="2250">
                  <c:v>4.7422440814281E-4</c:v>
                </c:pt>
                <c:pt idx="2251">
                  <c:v>4.7414968083803188E-4</c:v>
                </c:pt>
                <c:pt idx="2252">
                  <c:v>4.7407520229556833E-4</c:v>
                </c:pt>
                <c:pt idx="2253">
                  <c:v>4.7400097166523138E-4</c:v>
                </c:pt>
                <c:pt idx="2254">
                  <c:v>4.7392698809943512E-4</c:v>
                </c:pt>
                <c:pt idx="2255">
                  <c:v>4.7385325075537804E-4</c:v>
                </c:pt>
                <c:pt idx="2256">
                  <c:v>4.7377975878938605E-4</c:v>
                </c:pt>
                <c:pt idx="2257">
                  <c:v>4.7370651136430589E-4</c:v>
                </c:pt>
                <c:pt idx="2258">
                  <c:v>4.7363350764254193E-4</c:v>
                </c:pt>
                <c:pt idx="2259">
                  <c:v>4.7354882270994429E-4</c:v>
                </c:pt>
                <c:pt idx="2260">
                  <c:v>4.7347628652936492E-4</c:v>
                </c:pt>
                <c:pt idx="2261">
                  <c:v>4.7340399171922655E-4</c:v>
                </c:pt>
                <c:pt idx="2262">
                  <c:v>4.7333193745249802E-4</c:v>
                </c:pt>
                <c:pt idx="2263">
                  <c:v>4.7326611888896114E-4</c:v>
                </c:pt>
                <c:pt idx="2264">
                  <c:v>4.7319455161226771E-4</c:v>
                </c:pt>
                <c:pt idx="2265">
                  <c:v>4.7312322233972366E-4</c:v>
                </c:pt>
                <c:pt idx="2266">
                  <c:v>4.7305213025362544E-4</c:v>
                </c:pt>
                <c:pt idx="2267">
                  <c:v>4.7297524555274528E-4</c:v>
                </c:pt>
                <c:pt idx="2268">
                  <c:v>4.729046173509964E-4</c:v>
                </c:pt>
                <c:pt idx="2269">
                  <c:v>4.7283422398469548E-4</c:v>
                </c:pt>
                <c:pt idx="2270">
                  <c:v>4.7276406464921185E-4</c:v>
                </c:pt>
                <c:pt idx="2271">
                  <c:v>4.7269413854079262E-4</c:v>
                </c:pt>
                <c:pt idx="2272">
                  <c:v>4.7263051334742873E-4</c:v>
                </c:pt>
                <c:pt idx="2273">
                  <c:v>4.7256105896507569E-4</c:v>
                </c:pt>
                <c:pt idx="2274">
                  <c:v>4.7249183534021043E-4</c:v>
                </c:pt>
                <c:pt idx="2275">
                  <c:v>4.7241300417260462E-4</c:v>
                </c:pt>
                <c:pt idx="2276">
                  <c:v>4.7233817262953837E-4</c:v>
                </c:pt>
                <c:pt idx="2277">
                  <c:v>4.72269661757398E-4</c:v>
                </c:pt>
                <c:pt idx="2278">
                  <c:v>4.7220137845662563E-4</c:v>
                </c:pt>
                <c:pt idx="2279">
                  <c:v>4.7213332194499108E-4</c:v>
                </c:pt>
                <c:pt idx="2280">
                  <c:v>4.7206549144377524E-4</c:v>
                </c:pt>
                <c:pt idx="2281">
                  <c:v>4.7199788617645864E-4</c:v>
                </c:pt>
                <c:pt idx="2282">
                  <c:v>4.7193050536871103E-4</c:v>
                </c:pt>
                <c:pt idx="2283">
                  <c:v>4.7186334824884588E-4</c:v>
                </c:pt>
                <c:pt idx="2284">
                  <c:v>4.7179641404824536E-4</c:v>
                </c:pt>
                <c:pt idx="2285">
                  <c:v>4.7174202862695219E-4</c:v>
                </c:pt>
                <c:pt idx="2286">
                  <c:v>4.716755512772404E-4</c:v>
                </c:pt>
                <c:pt idx="2287">
                  <c:v>4.7160929440334155E-4</c:v>
                </c:pt>
                <c:pt idx="2288">
                  <c:v>4.7154325724672874E-4</c:v>
                </c:pt>
                <c:pt idx="2289">
                  <c:v>4.7147124936382408E-4</c:v>
                </c:pt>
                <c:pt idx="2290">
                  <c:v>4.7140564302248014E-4</c:v>
                </c:pt>
                <c:pt idx="2291">
                  <c:v>4.7134025421030103E-4</c:v>
                </c:pt>
                <c:pt idx="2292">
                  <c:v>4.7127508217815854E-4</c:v>
                </c:pt>
                <c:pt idx="2293">
                  <c:v>4.7121951197306652E-4</c:v>
                </c:pt>
                <c:pt idx="2294">
                  <c:v>4.7115482005930485E-4</c:v>
                </c:pt>
                <c:pt idx="2295">
                  <c:v>4.710903423630064E-4</c:v>
                </c:pt>
                <c:pt idx="2296">
                  <c:v>4.7102607814669163E-4</c:v>
                </c:pt>
                <c:pt idx="2297">
                  <c:v>4.7094330797485713E-4</c:v>
                </c:pt>
                <c:pt idx="2298">
                  <c:v>4.7087945129709735E-4</c:v>
                </c:pt>
                <c:pt idx="2299">
                  <c:v>4.7081580611704234E-4</c:v>
                </c:pt>
                <c:pt idx="2300">
                  <c:v>4.7075237170478464E-4</c:v>
                </c:pt>
                <c:pt idx="2301">
                  <c:v>4.7068914733347164E-4</c:v>
                </c:pt>
                <c:pt idx="2302">
                  <c:v>4.7064493484568447E-4</c:v>
                </c:pt>
                <c:pt idx="2303">
                  <c:v>4.7058214449899848E-4</c:v>
                </c:pt>
                <c:pt idx="2304">
                  <c:v>4.7051956180685188E-4</c:v>
                </c:pt>
                <c:pt idx="2305">
                  <c:v>4.7045718605068058E-4</c:v>
                </c:pt>
                <c:pt idx="2306">
                  <c:v>4.7039501651535351E-4</c:v>
                </c:pt>
                <c:pt idx="2307">
                  <c:v>4.7033305248832431E-4</c:v>
                </c:pt>
                <c:pt idx="2308">
                  <c:v>4.7027129325919598E-4</c:v>
                </c:pt>
                <c:pt idx="2309">
                  <c:v>4.7020973811885691E-4</c:v>
                </c:pt>
                <c:pt idx="2310">
                  <c:v>4.7012946095011283E-4</c:v>
                </c:pt>
                <c:pt idx="2311">
                  <c:v>4.7005567204616572E-4</c:v>
                </c:pt>
                <c:pt idx="2312">
                  <c:v>4.6999470129197377E-4</c:v>
                </c:pt>
                <c:pt idx="2313">
                  <c:v>4.6993393217317596E-4</c:v>
                </c:pt>
                <c:pt idx="2314">
                  <c:v>4.6987336399286969E-4</c:v>
                </c:pt>
                <c:pt idx="2315">
                  <c:v>4.6981932722914982E-4</c:v>
                </c:pt>
                <c:pt idx="2316">
                  <c:v>4.6975916330387925E-4</c:v>
                </c:pt>
                <c:pt idx="2317">
                  <c:v>4.6969919816597025E-4</c:v>
                </c:pt>
                <c:pt idx="2318">
                  <c:v>4.6963943112761884E-4</c:v>
                </c:pt>
                <c:pt idx="2319">
                  <c:v>4.69573512903056E-4</c:v>
                </c:pt>
                <c:pt idx="2320">
                  <c:v>4.6951413582698234E-4</c:v>
                </c:pt>
                <c:pt idx="2321">
                  <c:v>4.6945495486850654E-4</c:v>
                </c:pt>
                <c:pt idx="2322">
                  <c:v>4.6939596934706708E-4</c:v>
                </c:pt>
                <c:pt idx="2323">
                  <c:v>4.6933717858696142E-4</c:v>
                </c:pt>
                <c:pt idx="2324">
                  <c:v>4.692849507054609E-4</c:v>
                </c:pt>
                <c:pt idx="2325">
                  <c:v>4.6922655127159922E-4</c:v>
                </c:pt>
                <c:pt idx="2326">
                  <c:v>4.6916834450779626E-4</c:v>
                </c:pt>
                <c:pt idx="2327">
                  <c:v>4.6910205755780043E-4</c:v>
                </c:pt>
                <c:pt idx="2328">
                  <c:v>4.690378772046087E-4</c:v>
                </c:pt>
                <c:pt idx="2329">
                  <c:v>4.6898026809375631E-4</c:v>
                </c:pt>
                <c:pt idx="2330">
                  <c:v>4.6892284896750749E-4</c:v>
                </c:pt>
                <c:pt idx="2331">
                  <c:v>4.6886561916517459E-4</c:v>
                </c:pt>
                <c:pt idx="2332">
                  <c:v>4.6880857803048657E-4</c:v>
                </c:pt>
                <c:pt idx="2333">
                  <c:v>4.6875172490673002E-4</c:v>
                </c:pt>
                <c:pt idx="2334">
                  <c:v>4.6869505914116927E-4</c:v>
                </c:pt>
                <c:pt idx="2335">
                  <c:v>4.6863858008239136E-4</c:v>
                </c:pt>
                <c:pt idx="2336">
                  <c:v>4.6858869770031921E-4</c:v>
                </c:pt>
                <c:pt idx="2337">
                  <c:v>4.6855183398062869E-4</c:v>
                </c:pt>
                <c:pt idx="2338">
                  <c:v>4.6849592280958415E-4</c:v>
                </c:pt>
                <c:pt idx="2339">
                  <c:v>4.6844019549104141E-4</c:v>
                </c:pt>
                <c:pt idx="2340">
                  <c:v>4.6838465138334881E-4</c:v>
                </c:pt>
                <c:pt idx="2341">
                  <c:v>4.6828488369589361E-4</c:v>
                </c:pt>
                <c:pt idx="2342">
                  <c:v>4.6822980258507362E-4</c:v>
                </c:pt>
                <c:pt idx="2343">
                  <c:v>4.6817490255082837E-4</c:v>
                </c:pt>
                <c:pt idx="2344">
                  <c:v>4.681201829632789E-4</c:v>
                </c:pt>
                <c:pt idx="2345">
                  <c:v>4.6807207956708723E-4</c:v>
                </c:pt>
                <c:pt idx="2346">
                  <c:v>4.6801772131831523E-4</c:v>
                </c:pt>
                <c:pt idx="2347">
                  <c:v>4.6796354156806476E-4</c:v>
                </c:pt>
                <c:pt idx="2348">
                  <c:v>4.6790953969378778E-4</c:v>
                </c:pt>
                <c:pt idx="2349">
                  <c:v>4.6784926976757655E-4</c:v>
                </c:pt>
                <c:pt idx="2350">
                  <c:v>4.677956197196749E-4</c:v>
                </c:pt>
                <c:pt idx="2351">
                  <c:v>4.6774214575649471E-4</c:v>
                </c:pt>
                <c:pt idx="2352">
                  <c:v>4.6768884726606456E-4</c:v>
                </c:pt>
                <c:pt idx="2353">
                  <c:v>4.6764862986329279E-4</c:v>
                </c:pt>
                <c:pt idx="2354">
                  <c:v>4.675892292317213E-4</c:v>
                </c:pt>
                <c:pt idx="2355">
                  <c:v>4.6753645522612085E-4</c:v>
                </c:pt>
                <c:pt idx="2356">
                  <c:v>4.674838541878128E-4</c:v>
                </c:pt>
                <c:pt idx="2357">
                  <c:v>4.674314255138012E-4</c:v>
                </c:pt>
                <c:pt idx="2358">
                  <c:v>4.6737916859978818E-4</c:v>
                </c:pt>
                <c:pt idx="2359">
                  <c:v>4.6732708284581703E-4</c:v>
                </c:pt>
                <c:pt idx="2360">
                  <c:v>4.6727516765410725E-4</c:v>
                </c:pt>
                <c:pt idx="2361">
                  <c:v>4.6722342242687398E-4</c:v>
                </c:pt>
                <c:pt idx="2362">
                  <c:v>4.6715244484321107E-4</c:v>
                </c:pt>
                <c:pt idx="2363">
                  <c:v>4.6710103409175474E-4</c:v>
                </c:pt>
                <c:pt idx="2364">
                  <c:v>4.6704979172008335E-4</c:v>
                </c:pt>
                <c:pt idx="2365">
                  <c:v>4.6699871714037978E-4</c:v>
                </c:pt>
                <c:pt idx="2366">
                  <c:v>4.6695428173950618E-4</c:v>
                </c:pt>
                <c:pt idx="2367">
                  <c:v>4.6690354195614344E-4</c:v>
                </c:pt>
                <c:pt idx="2368">
                  <c:v>4.6685296814419179E-4</c:v>
                </c:pt>
                <c:pt idx="2369">
                  <c:v>4.6680255972038256E-4</c:v>
                </c:pt>
                <c:pt idx="2370">
                  <c:v>4.6675231610759579E-4</c:v>
                </c:pt>
                <c:pt idx="2371">
                  <c:v>4.6669576052014647E-4</c:v>
                </c:pt>
                <c:pt idx="2372">
                  <c:v>4.6664584414149186E-4</c:v>
                </c:pt>
                <c:pt idx="2373">
                  <c:v>4.6659609090879753E-4</c:v>
                </c:pt>
                <c:pt idx="2374">
                  <c:v>4.6654650025014684E-4</c:v>
                </c:pt>
                <c:pt idx="2375">
                  <c:v>4.6650355004182725E-4</c:v>
                </c:pt>
                <c:pt idx="2376">
                  <c:v>4.6645428322482623E-4</c:v>
                </c:pt>
                <c:pt idx="2377">
                  <c:v>4.664051772150183E-4</c:v>
                </c:pt>
                <c:pt idx="2378">
                  <c:v>4.6635623144626256E-4</c:v>
                </c:pt>
                <c:pt idx="2379">
                  <c:v>4.6630744535680786E-4</c:v>
                </c:pt>
                <c:pt idx="2380">
                  <c:v>4.6625233855845678E-4</c:v>
                </c:pt>
                <c:pt idx="2381">
                  <c:v>4.6620387005896595E-4</c:v>
                </c:pt>
                <c:pt idx="2382">
                  <c:v>4.6615555962397671E-4</c:v>
                </c:pt>
                <c:pt idx="2383">
                  <c:v>4.6610740669879389E-4</c:v>
                </c:pt>
                <c:pt idx="2384">
                  <c:v>4.6605941072916466E-4</c:v>
                </c:pt>
                <c:pt idx="2385">
                  <c:v>4.6601157116436809E-4</c:v>
                </c:pt>
                <c:pt idx="2386">
                  <c:v>4.6596388745236226E-4</c:v>
                </c:pt>
                <c:pt idx="2387">
                  <c:v>4.6591635904728174E-4</c:v>
                </c:pt>
                <c:pt idx="2388">
                  <c:v>4.658884206003959E-4</c:v>
                </c:pt>
                <c:pt idx="2389">
                  <c:v>4.6584119992346303E-4</c:v>
                </c:pt>
                <c:pt idx="2390">
                  <c:v>4.6579413273462045E-4</c:v>
                </c:pt>
                <c:pt idx="2391">
                  <c:v>4.6574721849386783E-4</c:v>
                </c:pt>
                <c:pt idx="2392">
                  <c:v>4.6569398071084206E-4</c:v>
                </c:pt>
                <c:pt idx="2393">
                  <c:v>4.6564737141780582E-4</c:v>
                </c:pt>
                <c:pt idx="2394">
                  <c:v>4.6560091352278784E-4</c:v>
                </c:pt>
                <c:pt idx="2395">
                  <c:v>4.6555460649157308E-4</c:v>
                </c:pt>
                <c:pt idx="2396">
                  <c:v>4.6550844979212618E-4</c:v>
                </c:pt>
                <c:pt idx="2397">
                  <c:v>4.654689148928335E-4</c:v>
                </c:pt>
                <c:pt idx="2398">
                  <c:v>4.6542305629634819E-4</c:v>
                </c:pt>
                <c:pt idx="2399">
                  <c:v>4.6537734638527409E-4</c:v>
                </c:pt>
                <c:pt idx="2400">
                  <c:v>4.6533178463698671E-4</c:v>
                </c:pt>
                <c:pt idx="2401">
                  <c:v>4.652799027804284E-4</c:v>
                </c:pt>
                <c:pt idx="2402">
                  <c:v>4.6523463700067023E-4</c:v>
                </c:pt>
                <c:pt idx="2403">
                  <c:v>4.6518951787911586E-4</c:v>
                </c:pt>
                <c:pt idx="2404">
                  <c:v>4.6514454489727554E-4</c:v>
                </c:pt>
                <c:pt idx="2405">
                  <c:v>4.6510618007021987E-4</c:v>
                </c:pt>
                <c:pt idx="2406">
                  <c:v>4.6506149636652613E-4</c:v>
                </c:pt>
                <c:pt idx="2407">
                  <c:v>4.6501695719982413E-4</c:v>
                </c:pt>
                <c:pt idx="2408">
                  <c:v>4.6497256205791249E-4</c:v>
                </c:pt>
                <c:pt idx="2409">
                  <c:v>4.6492831043250509E-4</c:v>
                </c:pt>
                <c:pt idx="2410">
                  <c:v>4.6488420181531234E-4</c:v>
                </c:pt>
                <c:pt idx="2411">
                  <c:v>4.64840235698912E-4</c:v>
                </c:pt>
                <c:pt idx="2412">
                  <c:v>4.6479641158066534E-4</c:v>
                </c:pt>
                <c:pt idx="2413">
                  <c:v>4.6475272895792844E-4</c:v>
                </c:pt>
                <c:pt idx="2414">
                  <c:v>4.6468984365195809E-4</c:v>
                </c:pt>
                <c:pt idx="2415">
                  <c:v>4.6464644845380446E-4</c:v>
                </c:pt>
                <c:pt idx="2416">
                  <c:v>4.6460319342949124E-4</c:v>
                </c:pt>
                <c:pt idx="2417">
                  <c:v>4.6456007808085183E-4</c:v>
                </c:pt>
                <c:pt idx="2418">
                  <c:v>4.6451710191457943E-4</c:v>
                </c:pt>
                <c:pt idx="2419">
                  <c:v>4.644807024622756E-4</c:v>
                </c:pt>
                <c:pt idx="2420">
                  <c:v>4.6443800091711899E-4</c:v>
                </c:pt>
                <c:pt idx="2421">
                  <c:v>4.6439543702141411E-4</c:v>
                </c:pt>
                <c:pt idx="2422">
                  <c:v>4.6435301028632109E-4</c:v>
                </c:pt>
                <c:pt idx="2423">
                  <c:v>4.6430429160597853E-4</c:v>
                </c:pt>
                <c:pt idx="2424">
                  <c:v>4.6426214023143238E-4</c:v>
                </c:pt>
                <c:pt idx="2425">
                  <c:v>4.6422012461966918E-4</c:v>
                </c:pt>
                <c:pt idx="2426">
                  <c:v>4.641782442910726E-4</c:v>
                </c:pt>
                <c:pt idx="2427">
                  <c:v>4.6414291705208343E-4</c:v>
                </c:pt>
                <c:pt idx="2428">
                  <c:v>4.6410130312132033E-4</c:v>
                </c:pt>
                <c:pt idx="2429">
                  <c:v>4.6405982298024055E-4</c:v>
                </c:pt>
                <c:pt idx="2430">
                  <c:v>4.6401847615230082E-4</c:v>
                </c:pt>
                <c:pt idx="2431">
                  <c:v>4.6397726216359549E-4</c:v>
                </c:pt>
                <c:pt idx="2432">
                  <c:v>4.6392977646266074E-4</c:v>
                </c:pt>
                <c:pt idx="2433">
                  <c:v>4.6388882975232845E-4</c:v>
                </c:pt>
                <c:pt idx="2434">
                  <c:v>4.6384801452488758E-4</c:v>
                </c:pt>
                <c:pt idx="2435">
                  <c:v>4.6380733031573668E-4</c:v>
                </c:pt>
                <c:pt idx="2436">
                  <c:v>4.637667766567424E-4</c:v>
                </c:pt>
                <c:pt idx="2437">
                  <c:v>4.6372635308462862E-4</c:v>
                </c:pt>
                <c:pt idx="2438">
                  <c:v>4.6368605913611922E-4</c:v>
                </c:pt>
                <c:pt idx="2439">
                  <c:v>4.6364589434882194E-4</c:v>
                </c:pt>
                <c:pt idx="2440">
                  <c:v>4.6362499114305754E-4</c:v>
                </c:pt>
                <c:pt idx="2441">
                  <c:v>4.6358507288522723E-4</c:v>
                </c:pt>
                <c:pt idx="2442">
                  <c:v>4.6354528224487948E-4</c:v>
                </c:pt>
                <c:pt idx="2443">
                  <c:v>4.6350561876846302E-4</c:v>
                </c:pt>
                <c:pt idx="2444">
                  <c:v>4.6346608200156011E-4</c:v>
                </c:pt>
                <c:pt idx="2445">
                  <c:v>4.634203125836265E-4</c:v>
                </c:pt>
                <c:pt idx="2446">
                  <c:v>4.6338103164010169E-4</c:v>
                </c:pt>
                <c:pt idx="2447">
                  <c:v>4.6334187611013575E-4</c:v>
                </c:pt>
                <c:pt idx="2448">
                  <c:v>4.6330284554600004E-4</c:v>
                </c:pt>
                <c:pt idx="2449">
                  <c:v>4.6327028304147047E-4</c:v>
                </c:pt>
                <c:pt idx="2450">
                  <c:v>4.6323149709180146E-4</c:v>
                </c:pt>
                <c:pt idx="2451">
                  <c:v>4.6319283471806406E-4</c:v>
                </c:pt>
                <c:pt idx="2452">
                  <c:v>4.6315429548017539E-4</c:v>
                </c:pt>
                <c:pt idx="2453">
                  <c:v>4.6310955165101194E-4</c:v>
                </c:pt>
                <c:pt idx="2454">
                  <c:v>4.6307126156471846E-4</c:v>
                </c:pt>
                <c:pt idx="2455">
                  <c:v>4.6303309335208459E-4</c:v>
                </c:pt>
                <c:pt idx="2456">
                  <c:v>4.6299504657630001E-4</c:v>
                </c:pt>
                <c:pt idx="2457">
                  <c:v>4.6295712080492418E-4</c:v>
                </c:pt>
                <c:pt idx="2458">
                  <c:v>4.6292562133403575E-4</c:v>
                </c:pt>
                <c:pt idx="2459">
                  <c:v>4.6288793179732717E-4</c:v>
                </c:pt>
                <c:pt idx="2460">
                  <c:v>4.6285036191403509E-4</c:v>
                </c:pt>
                <c:pt idx="2461">
                  <c:v>4.6281291125624315E-4</c:v>
                </c:pt>
                <c:pt idx="2462">
                  <c:v>4.6277557939733427E-4</c:v>
                </c:pt>
                <c:pt idx="2463">
                  <c:v>4.6273836591069484E-4</c:v>
                </c:pt>
                <c:pt idx="2464">
                  <c:v>4.6270127037187966E-4</c:v>
                </c:pt>
                <c:pt idx="2465">
                  <c:v>4.6266429235861974E-4</c:v>
                </c:pt>
                <c:pt idx="2466">
                  <c:v>4.6261489368007447E-4</c:v>
                </c:pt>
                <c:pt idx="2467">
                  <c:v>4.6257815937963791E-4</c:v>
                </c:pt>
                <c:pt idx="2468">
                  <c:v>4.62541541987882E-4</c:v>
                </c:pt>
                <c:pt idx="2469">
                  <c:v>4.6250504155663247E-4</c:v>
                </c:pt>
                <c:pt idx="2470">
                  <c:v>4.6246865813903606E-4</c:v>
                </c:pt>
                <c:pt idx="2471">
                  <c:v>4.6243863701175749E-4</c:v>
                </c:pt>
                <c:pt idx="2472">
                  <c:v>4.6240248299820371E-4</c:v>
                </c:pt>
                <c:pt idx="2473">
                  <c:v>4.6236644617615296E-4</c:v>
                </c:pt>
                <c:pt idx="2474">
                  <c:v>4.6233052660588341E-4</c:v>
                </c:pt>
                <c:pt idx="2475">
                  <c:v>4.6228849818043521E-4</c:v>
                </c:pt>
                <c:pt idx="2476">
                  <c:v>4.6225281801919212E-4</c:v>
                </c:pt>
                <c:pt idx="2477">
                  <c:v>4.6221725527655164E-4</c:v>
                </c:pt>
                <c:pt idx="2478">
                  <c:v>4.6218181001356304E-4</c:v>
                </c:pt>
                <c:pt idx="2479">
                  <c:v>4.6215268961965345E-4</c:v>
                </c:pt>
                <c:pt idx="2480">
                  <c:v>4.6211747483643293E-4</c:v>
                </c:pt>
                <c:pt idx="2481">
                  <c:v>4.6208237774180393E-4</c:v>
                </c:pt>
                <c:pt idx="2482">
                  <c:v>4.6204739840434439E-4</c:v>
                </c:pt>
                <c:pt idx="2483">
                  <c:v>4.6201253689438088E-4</c:v>
                </c:pt>
                <c:pt idx="2484">
                  <c:v>4.6197160918187794E-4</c:v>
                </c:pt>
                <c:pt idx="2485">
                  <c:v>4.6193698813694513E-4</c:v>
                </c:pt>
                <c:pt idx="2486">
                  <c:v>4.6190248511628583E-4</c:v>
                </c:pt>
                <c:pt idx="2487">
                  <c:v>4.6186810019544118E-4</c:v>
                </c:pt>
                <c:pt idx="2488">
                  <c:v>4.6183383344731987E-4</c:v>
                </c:pt>
                <c:pt idx="2489">
                  <c:v>4.6179968494790714E-4</c:v>
                </c:pt>
                <c:pt idx="2490">
                  <c:v>4.6176565477494286E-4</c:v>
                </c:pt>
                <c:pt idx="2491">
                  <c:v>4.6173174300616522E-4</c:v>
                </c:pt>
                <c:pt idx="2492">
                  <c:v>4.6171024425245132E-4</c:v>
                </c:pt>
                <c:pt idx="2493">
                  <c:v>4.616765604540914E-4</c:v>
                </c:pt>
                <c:pt idx="2494">
                  <c:v>4.6164299479688111E-4</c:v>
                </c:pt>
                <c:pt idx="2495">
                  <c:v>4.6160954689547593E-4</c:v>
                </c:pt>
                <c:pt idx="2496">
                  <c:v>4.6157621636670493E-4</c:v>
                </c:pt>
                <c:pt idx="2497">
                  <c:v>4.6153687823962276E-4</c:v>
                </c:pt>
                <c:pt idx="2498">
                  <c:v>4.6150378571156031E-4</c:v>
                </c:pt>
                <c:pt idx="2499">
                  <c:v>4.6147080939829607E-4</c:v>
                </c:pt>
                <c:pt idx="2500">
                  <c:v>4.6143794891893072E-4</c:v>
                </c:pt>
                <c:pt idx="2501">
                  <c:v>4.6141131096954103E-4</c:v>
                </c:pt>
                <c:pt idx="2502">
                  <c:v>4.6137867668730789E-4</c:v>
                </c:pt>
                <c:pt idx="2503">
                  <c:v>4.6134615712808795E-4</c:v>
                </c:pt>
                <c:pt idx="2504">
                  <c:v>4.6131375191696584E-4</c:v>
                </c:pt>
                <c:pt idx="2505">
                  <c:v>4.6128146068075832E-4</c:v>
                </c:pt>
                <c:pt idx="2506">
                  <c:v>4.6124319751660297E-4</c:v>
                </c:pt>
                <c:pt idx="2507">
                  <c:v>4.6121113738063595E-4</c:v>
                </c:pt>
                <c:pt idx="2508">
                  <c:v>4.6117919009516437E-4</c:v>
                </c:pt>
                <c:pt idx="2509">
                  <c:v>4.6114735529151872E-4</c:v>
                </c:pt>
                <c:pt idx="2510">
                  <c:v>4.6112170119511856E-4</c:v>
                </c:pt>
                <c:pt idx="2511">
                  <c:v>4.6109008606503958E-4</c:v>
                </c:pt>
                <c:pt idx="2512">
                  <c:v>4.6105858234019286E-4</c:v>
                </c:pt>
                <c:pt idx="2513">
                  <c:v>4.6102718965652326E-4</c:v>
                </c:pt>
                <c:pt idx="2514">
                  <c:v>4.6099590765388224E-4</c:v>
                </c:pt>
                <c:pt idx="2515">
                  <c:v>4.6096473597255928E-4</c:v>
                </c:pt>
                <c:pt idx="2516">
                  <c:v>4.6093367425327492E-4</c:v>
                </c:pt>
                <c:pt idx="2517">
                  <c:v>4.6090272213849138E-4</c:v>
                </c:pt>
                <c:pt idx="2518">
                  <c:v>4.6086584377840085E-4</c:v>
                </c:pt>
                <c:pt idx="2519">
                  <c:v>4.6082304866565133E-4</c:v>
                </c:pt>
                <c:pt idx="2520">
                  <c:v>4.6079243537562684E-4</c:v>
                </c:pt>
                <c:pt idx="2521">
                  <c:v>4.6076193022186532E-4</c:v>
                </c:pt>
                <c:pt idx="2522">
                  <c:v>4.6073153285149798E-4</c:v>
                </c:pt>
                <c:pt idx="2523">
                  <c:v>4.6070725980064311E-4</c:v>
                </c:pt>
                <c:pt idx="2524">
                  <c:v>4.606770729651934E-4</c:v>
                </c:pt>
                <c:pt idx="2525">
                  <c:v>4.6064699288215355E-4</c:v>
                </c:pt>
                <c:pt idx="2526">
                  <c:v>4.6061701920542628E-4</c:v>
                </c:pt>
                <c:pt idx="2527">
                  <c:v>4.6058115053053753E-4</c:v>
                </c:pt>
                <c:pt idx="2528">
                  <c:v>4.605513925439661E-4</c:v>
                </c:pt>
                <c:pt idx="2529">
                  <c:v>4.6052173991179262E-4</c:v>
                </c:pt>
                <c:pt idx="2530">
                  <c:v>4.6049219229351776E-4</c:v>
                </c:pt>
                <c:pt idx="2531">
                  <c:v>4.6046274934599066E-4</c:v>
                </c:pt>
                <c:pt idx="2532">
                  <c:v>4.6043939239546246E-4</c:v>
                </c:pt>
                <c:pt idx="2533">
                  <c:v>4.6041015394643683E-4</c:v>
                </c:pt>
                <c:pt idx="2534">
                  <c:v>4.6038101917008755E-4</c:v>
                </c:pt>
                <c:pt idx="2535">
                  <c:v>4.6034784879770557E-4</c:v>
                </c:pt>
                <c:pt idx="2536">
                  <c:v>4.6031296911401651E-4</c:v>
                </c:pt>
                <c:pt idx="2537">
                  <c:v>4.6028416173145986E-4</c:v>
                </c:pt>
                <c:pt idx="2538">
                  <c:v>4.602554566184771E-4</c:v>
                </c:pt>
                <c:pt idx="2539">
                  <c:v>4.6022685344163355E-4</c:v>
                </c:pt>
                <c:pt idx="2540">
                  <c:v>4.6019835187014434E-4</c:v>
                </c:pt>
                <c:pt idx="2541">
                  <c:v>4.6016995157454818E-4</c:v>
                </c:pt>
                <c:pt idx="2542">
                  <c:v>4.601416522262685E-4</c:v>
                </c:pt>
                <c:pt idx="2543">
                  <c:v>4.6011345349805405E-4</c:v>
                </c:pt>
                <c:pt idx="2544">
                  <c:v>4.601031622575788E-4</c:v>
                </c:pt>
                <c:pt idx="2545">
                  <c:v>4.6007515298398215E-4</c:v>
                </c:pt>
                <c:pt idx="2546">
                  <c:v>4.6004724341019987E-4</c:v>
                </c:pt>
                <c:pt idx="2547">
                  <c:v>4.6001943321388045E-4</c:v>
                </c:pt>
                <c:pt idx="2548">
                  <c:v>4.5999172207310691E-4</c:v>
                </c:pt>
                <c:pt idx="2549">
                  <c:v>4.5995819244114191E-4</c:v>
                </c:pt>
                <c:pt idx="2550">
                  <c:v>4.5993068195676005E-4</c:v>
                </c:pt>
                <c:pt idx="2551">
                  <c:v>4.5990326955042647E-4</c:v>
                </c:pt>
                <c:pt idx="2552">
                  <c:v>4.5987595490501638E-4</c:v>
                </c:pt>
                <c:pt idx="2553">
                  <c:v>4.5985464101746913E-4</c:v>
                </c:pt>
                <c:pt idx="2554">
                  <c:v>4.5982751751532953E-4</c:v>
                </c:pt>
                <c:pt idx="2555">
                  <c:v>4.5980049084573191E-4</c:v>
                </c:pt>
                <c:pt idx="2556">
                  <c:v>4.5977356069848863E-4</c:v>
                </c:pt>
                <c:pt idx="2557">
                  <c:v>4.597467267595046E-4</c:v>
                </c:pt>
                <c:pt idx="2558">
                  <c:v>4.5971410236534012E-4</c:v>
                </c:pt>
                <c:pt idx="2559">
                  <c:v>4.5968746324645104E-4</c:v>
                </c:pt>
                <c:pt idx="2560">
                  <c:v>4.5966091938775492E-4</c:v>
                </c:pt>
                <c:pt idx="2561">
                  <c:v>4.5963447048173994E-4</c:v>
                </c:pt>
                <c:pt idx="2562">
                  <c:v>4.5961398935061466E-4</c:v>
                </c:pt>
                <c:pt idx="2563">
                  <c:v>4.5958772617159162E-4</c:v>
                </c:pt>
                <c:pt idx="2564">
                  <c:v>4.5956155704733343E-4</c:v>
                </c:pt>
                <c:pt idx="2565">
                  <c:v>4.5953548167286529E-4</c:v>
                </c:pt>
                <c:pt idx="2566">
                  <c:v>4.5950949974712333E-4</c:v>
                </c:pt>
                <c:pt idx="2567">
                  <c:v>4.5948361096730811E-4</c:v>
                </c:pt>
                <c:pt idx="2568">
                  <c:v>4.5945781503365767E-4</c:v>
                </c:pt>
                <c:pt idx="2569">
                  <c:v>4.5943211164728177E-4</c:v>
                </c:pt>
                <c:pt idx="2570">
                  <c:v>4.5940065288694546E-4</c:v>
                </c:pt>
                <c:pt idx="2571">
                  <c:v>4.5936344595027493E-4</c:v>
                </c:pt>
                <c:pt idx="2572">
                  <c:v>4.5933802766622185E-4</c:v>
                </c:pt>
                <c:pt idx="2573">
                  <c:v>4.5931270067930529E-4</c:v>
                </c:pt>
                <c:pt idx="2574">
                  <c:v>4.5928746469627892E-4</c:v>
                </c:pt>
                <c:pt idx="2575">
                  <c:v>4.5926815292258137E-4</c:v>
                </c:pt>
                <c:pt idx="2576">
                  <c:v>4.5924309506217929E-4</c:v>
                </c:pt>
                <c:pt idx="2577">
                  <c:v>4.5921812734681187E-4</c:v>
                </c:pt>
                <c:pt idx="2578">
                  <c:v>4.5919324948747852E-4</c:v>
                </c:pt>
                <c:pt idx="2579">
                  <c:v>4.5916263960060419E-4</c:v>
                </c:pt>
                <c:pt idx="2580">
                  <c:v>4.5913794351056924E-4</c:v>
                </c:pt>
                <c:pt idx="2581">
                  <c:v>4.5911333638892597E-4</c:v>
                </c:pt>
                <c:pt idx="2582">
                  <c:v>4.5908881795125867E-4</c:v>
                </c:pt>
                <c:pt idx="2583">
                  <c:v>4.5906438790962231E-4</c:v>
                </c:pt>
                <c:pt idx="2584">
                  <c:v>4.59045853152781E-4</c:v>
                </c:pt>
                <c:pt idx="2585">
                  <c:v>4.5902159623059571E-4</c:v>
                </c:pt>
                <c:pt idx="2586">
                  <c:v>4.5899742687397025E-4</c:v>
                </c:pt>
                <c:pt idx="2587">
                  <c:v>4.5896991161444804E-4</c:v>
                </c:pt>
                <c:pt idx="2588">
                  <c:v>4.5894013333834874E-4</c:v>
                </c:pt>
                <c:pt idx="2589">
                  <c:v>4.5891624009648975E-4</c:v>
                </c:pt>
                <c:pt idx="2590">
                  <c:v>4.5889243323945107E-4</c:v>
                </c:pt>
                <c:pt idx="2591">
                  <c:v>4.5886871248767939E-4</c:v>
                </c:pt>
                <c:pt idx="2592">
                  <c:v>4.5884507756647694E-4</c:v>
                </c:pt>
                <c:pt idx="2593">
                  <c:v>4.5882152819805462E-4</c:v>
                </c:pt>
                <c:pt idx="2594">
                  <c:v>4.58798064108157E-4</c:v>
                </c:pt>
                <c:pt idx="2595">
                  <c:v>4.5877468502297011E-4</c:v>
                </c:pt>
                <c:pt idx="2596">
                  <c:v>4.5876293877810358E-4</c:v>
                </c:pt>
                <c:pt idx="2597">
                  <c:v>4.5875703441303293E-4</c:v>
                </c:pt>
                <c:pt idx="2598">
                  <c:v>4.58733896009581E-4</c:v>
                </c:pt>
                <c:pt idx="2599">
                  <c:v>4.5871084163096043E-4</c:v>
                </c:pt>
                <c:pt idx="2600">
                  <c:v>4.5868787100555863E-4</c:v>
                </c:pt>
                <c:pt idx="2601">
                  <c:v>4.5864770324463826E-4</c:v>
                </c:pt>
                <c:pt idx="2602">
                  <c:v>4.586249066738865E-4</c:v>
                </c:pt>
                <c:pt idx="2603">
                  <c:v>4.5860219299158518E-4</c:v>
                </c:pt>
                <c:pt idx="2604">
                  <c:v>4.5857956193040735E-4</c:v>
                </c:pt>
                <c:pt idx="2605">
                  <c:v>4.585742648445211E-4</c:v>
                </c:pt>
                <c:pt idx="2606">
                  <c:v>4.5855179114592023E-4</c:v>
                </c:pt>
                <c:pt idx="2607">
                  <c:v>4.5852939934352879E-4</c:v>
                </c:pt>
                <c:pt idx="2608">
                  <c:v>4.5850708917476255E-4</c:v>
                </c:pt>
                <c:pt idx="2609">
                  <c:v>4.5846763672556523E-4</c:v>
                </c:pt>
                <c:pt idx="2610">
                  <c:v>4.584454958698591E-4</c:v>
                </c:pt>
                <c:pt idx="2611">
                  <c:v>4.5842343580024085E-4</c:v>
                </c:pt>
                <c:pt idx="2612">
                  <c:v>4.5840145626030449E-4</c:v>
                </c:pt>
                <c:pt idx="2613">
                  <c:v>4.5837955699189453E-4</c:v>
                </c:pt>
                <c:pt idx="2614">
                  <c:v>4.5837492791691182E-4</c:v>
                </c:pt>
                <c:pt idx="2615">
                  <c:v>4.5835318192480757E-4</c:v>
                </c:pt>
                <c:pt idx="2616">
                  <c:v>4.5833151550389237E-4</c:v>
                </c:pt>
                <c:pt idx="2617">
                  <c:v>4.5830992839802562E-4</c:v>
                </c:pt>
                <c:pt idx="2618">
                  <c:v>4.5828842035536711E-4</c:v>
                </c:pt>
                <c:pt idx="2619">
                  <c:v>4.5826699112407488E-4</c:v>
                </c:pt>
                <c:pt idx="2620">
                  <c:v>4.5824564045187678E-4</c:v>
                </c:pt>
                <c:pt idx="2621">
                  <c:v>4.5822436808908018E-4</c:v>
                </c:pt>
                <c:pt idx="2622">
                  <c:v>4.581860336983299E-4</c:v>
                </c:pt>
                <c:pt idx="2623">
                  <c:v>4.5815349836594074E-4</c:v>
                </c:pt>
                <c:pt idx="2624">
                  <c:v>4.5813246927233538E-4</c:v>
                </c:pt>
                <c:pt idx="2625">
                  <c:v>4.5811151737973864E-4</c:v>
                </c:pt>
                <c:pt idx="2626">
                  <c:v>4.5809064244348423E-4</c:v>
                </c:pt>
                <c:pt idx="2627">
                  <c:v>4.580755490554908E-4</c:v>
                </c:pt>
                <c:pt idx="2628">
                  <c:v>4.5805482541027339E-4</c:v>
                </c:pt>
                <c:pt idx="2629">
                  <c:v>4.5803417800692643E-4</c:v>
                </c:pt>
                <c:pt idx="2630">
                  <c:v>4.5801360660564002E-4</c:v>
                </c:pt>
                <c:pt idx="2631">
                  <c:v>4.5798741352370744E-4</c:v>
                </c:pt>
                <c:pt idx="2632">
                  <c:v>4.5796699519016354E-4</c:v>
                </c:pt>
                <c:pt idx="2633">
                  <c:v>4.5794665211001517E-4</c:v>
                </c:pt>
                <c:pt idx="2634">
                  <c:v>4.5792638404345328E-4</c:v>
                </c:pt>
                <c:pt idx="2635">
                  <c:v>4.5790619075066971E-4</c:v>
                </c:pt>
                <c:pt idx="2636">
                  <c:v>4.5789176069908986E-4</c:v>
                </c:pt>
                <c:pt idx="2637">
                  <c:v>4.5787171456422755E-4</c:v>
                </c:pt>
                <c:pt idx="2638">
                  <c:v>4.5785174251471942E-4</c:v>
                </c:pt>
                <c:pt idx="2639">
                  <c:v>4.5782900773055305E-4</c:v>
                </c:pt>
                <c:pt idx="2640">
                  <c:v>4.5780351173664927E-4</c:v>
                </c:pt>
                <c:pt idx="2641">
                  <c:v>4.5778377257827546E-4</c:v>
                </c:pt>
                <c:pt idx="2642">
                  <c:v>4.5776410650927996E-4</c:v>
                </c:pt>
                <c:pt idx="2643">
                  <c:v>4.5774451329869126E-4</c:v>
                </c:pt>
                <c:pt idx="2644">
                  <c:v>4.5772499271553007E-4</c:v>
                </c:pt>
                <c:pt idx="2645">
                  <c:v>4.5770554452749697E-4</c:v>
                </c:pt>
                <c:pt idx="2646">
                  <c:v>4.5768616850626765E-4</c:v>
                </c:pt>
                <c:pt idx="2647">
                  <c:v>4.5766686442086629E-4</c:v>
                </c:pt>
                <c:pt idx="2648">
                  <c:v>4.5765330196018052E-4</c:v>
                </c:pt>
                <c:pt idx="2649">
                  <c:v>4.5765114339822895E-4</c:v>
                </c:pt>
                <c:pt idx="2650">
                  <c:v>4.5763204830429061E-4</c:v>
                </c:pt>
                <c:pt idx="2651">
                  <c:v>4.5761302433183857E-4</c:v>
                </c:pt>
                <c:pt idx="2652">
                  <c:v>4.5757194664826709E-4</c:v>
                </c:pt>
                <c:pt idx="2653">
                  <c:v>4.5755310707748954E-4</c:v>
                </c:pt>
                <c:pt idx="2654">
                  <c:v>4.575343377809897E-4</c:v>
                </c:pt>
                <c:pt idx="2655">
                  <c:v>4.5751563853468555E-4</c:v>
                </c:pt>
                <c:pt idx="2656">
                  <c:v>4.5749700911886047E-4</c:v>
                </c:pt>
                <c:pt idx="2657">
                  <c:v>4.5748410633326877E-4</c:v>
                </c:pt>
                <c:pt idx="2658">
                  <c:v>4.5746561475847568E-4</c:v>
                </c:pt>
                <c:pt idx="2659">
                  <c:v>4.5744719237789892E-4</c:v>
                </c:pt>
                <c:pt idx="2660">
                  <c:v>4.5742883896997526E-4</c:v>
                </c:pt>
                <c:pt idx="2661">
                  <c:v>4.5740490177459577E-4</c:v>
                </c:pt>
                <c:pt idx="2662">
                  <c:v>4.5738668672152399E-4</c:v>
                </c:pt>
                <c:pt idx="2663">
                  <c:v>4.5736853996791553E-4</c:v>
                </c:pt>
                <c:pt idx="2664">
                  <c:v>4.573504612958041E-4</c:v>
                </c:pt>
                <c:pt idx="2665">
                  <c:v>4.5734374716997327E-4</c:v>
                </c:pt>
                <c:pt idx="2666">
                  <c:v>4.5732015483958277E-4</c:v>
                </c:pt>
                <c:pt idx="2667">
                  <c:v>4.5730227819333353E-4</c:v>
                </c:pt>
                <c:pt idx="2668">
                  <c:v>4.5728446879807032E-4</c:v>
                </c:pt>
                <c:pt idx="2669">
                  <c:v>4.5726672644265994E-4</c:v>
                </c:pt>
                <c:pt idx="2670">
                  <c:v>4.5724905091639942E-4</c:v>
                </c:pt>
                <c:pt idx="2671">
                  <c:v>4.5723144200772014E-4</c:v>
                </c:pt>
                <c:pt idx="2672">
                  <c:v>4.5721389950678995E-4</c:v>
                </c:pt>
                <c:pt idx="2673">
                  <c:v>4.5719642320551403E-4</c:v>
                </c:pt>
                <c:pt idx="2674">
                  <c:v>4.5716773129211158E-4</c:v>
                </c:pt>
                <c:pt idx="2675">
                  <c:v>4.5715038824555194E-4</c:v>
                </c:pt>
                <c:pt idx="2676">
                  <c:v>4.5713311072416007E-4</c:v>
                </c:pt>
                <c:pt idx="2677">
                  <c:v>4.5711589852282571E-4</c:v>
                </c:pt>
                <c:pt idx="2678">
                  <c:v>4.5710438951820486E-4</c:v>
                </c:pt>
                <c:pt idx="2679">
                  <c:v>4.5708730669780095E-4</c:v>
                </c:pt>
                <c:pt idx="2680">
                  <c:v>4.5707028860725828E-4</c:v>
                </c:pt>
                <c:pt idx="2681">
                  <c:v>4.570533350438952E-4</c:v>
                </c:pt>
                <c:pt idx="2682">
                  <c:v>4.5703644580416189E-4</c:v>
                </c:pt>
                <c:pt idx="2683">
                  <c:v>4.5701398556870568E-4</c:v>
                </c:pt>
                <c:pt idx="2684">
                  <c:v>4.569972248888287E-4</c:v>
                </c:pt>
                <c:pt idx="2685">
                  <c:v>4.5698052790305727E-4</c:v>
                </c:pt>
                <c:pt idx="2686">
                  <c:v>4.5696389441286702E-4</c:v>
                </c:pt>
                <c:pt idx="2687">
                  <c:v>4.5695295741768512E-4</c:v>
                </c:pt>
                <c:pt idx="2688">
                  <c:v>4.5693644990364105E-4</c:v>
                </c:pt>
                <c:pt idx="2689">
                  <c:v>4.5692000531237769E-4</c:v>
                </c:pt>
                <c:pt idx="2690">
                  <c:v>4.5690362344820695E-4</c:v>
                </c:pt>
                <c:pt idx="2691">
                  <c:v>4.5688730411456296E-4</c:v>
                </c:pt>
                <c:pt idx="2692">
                  <c:v>4.5686541574061715E-4</c:v>
                </c:pt>
                <c:pt idx="2693">
                  <c:v>4.5684922116878083E-4</c:v>
                </c:pt>
                <c:pt idx="2694">
                  <c:v>4.5683308851620329E-4</c:v>
                </c:pt>
                <c:pt idx="2695">
                  <c:v>4.5681701758919658E-4</c:v>
                </c:pt>
                <c:pt idx="2696">
                  <c:v>4.5680100819362954E-4</c:v>
                </c:pt>
                <c:pt idx="2697">
                  <c:v>4.5678506013800604E-4</c:v>
                </c:pt>
                <c:pt idx="2698">
                  <c:v>4.5676917322951417E-4</c:v>
                </c:pt>
                <c:pt idx="2699">
                  <c:v>4.5675334727753644E-4</c:v>
                </c:pt>
                <c:pt idx="2700">
                  <c:v>4.5674884156246109E-4</c:v>
                </c:pt>
                <c:pt idx="2701">
                  <c:v>4.5673313678976177E-4</c:v>
                </c:pt>
                <c:pt idx="2702">
                  <c:v>4.5671749245610772E-4</c:v>
                </c:pt>
                <c:pt idx="2703">
                  <c:v>4.5670190837208448E-4</c:v>
                </c:pt>
                <c:pt idx="2704">
                  <c:v>4.56686384348713E-4</c:v>
                </c:pt>
                <c:pt idx="2705">
                  <c:v>4.5666529064684359E-4</c:v>
                </c:pt>
                <c:pt idx="2706">
                  <c:v>4.566498861355156E-4</c:v>
                </c:pt>
                <c:pt idx="2707">
                  <c:v>4.566345411001092E-4</c:v>
                </c:pt>
                <c:pt idx="2708">
                  <c:v>4.5661925535629179E-4</c:v>
                </c:pt>
                <c:pt idx="2709">
                  <c:v>4.5660965863162858E-4</c:v>
                </c:pt>
                <c:pt idx="2710">
                  <c:v>4.5659449107094373E-4</c:v>
                </c:pt>
                <c:pt idx="2711">
                  <c:v>4.565793822741207E-4</c:v>
                </c:pt>
                <c:pt idx="2712">
                  <c:v>4.5656433205956779E-4</c:v>
                </c:pt>
                <c:pt idx="2713">
                  <c:v>4.5654370954930409E-4</c:v>
                </c:pt>
                <c:pt idx="2714">
                  <c:v>4.565287756927482E-4</c:v>
                </c:pt>
                <c:pt idx="2715">
                  <c:v>4.5651389984618321E-4</c:v>
                </c:pt>
                <c:pt idx="2716">
                  <c:v>4.5649908183007914E-4</c:v>
                </c:pt>
                <c:pt idx="2717">
                  <c:v>4.5648432146621915E-4</c:v>
                </c:pt>
                <c:pt idx="2718">
                  <c:v>4.564752508363001E-4</c:v>
                </c:pt>
                <c:pt idx="2719">
                  <c:v>4.5646060563168597E-4</c:v>
                </c:pt>
                <c:pt idx="2720">
                  <c:v>4.5644601756832104E-4</c:v>
                </c:pt>
                <c:pt idx="2721">
                  <c:v>4.5643148647025664E-4</c:v>
                </c:pt>
                <c:pt idx="2722">
                  <c:v>4.5641701216067934E-4</c:v>
                </c:pt>
                <c:pt idx="2723">
                  <c:v>4.5640259446451219E-4</c:v>
                </c:pt>
                <c:pt idx="2724">
                  <c:v>4.5638823320493915E-4</c:v>
                </c:pt>
                <c:pt idx="2725">
                  <c:v>4.563739282081869E-4</c:v>
                </c:pt>
                <c:pt idx="2726">
                  <c:v>4.5634277088417267E-4</c:v>
                </c:pt>
                <c:pt idx="2727">
                  <c:v>4.5632857608546729E-4</c:v>
                </c:pt>
                <c:pt idx="2728">
                  <c:v>4.5631443694787131E-4</c:v>
                </c:pt>
                <c:pt idx="2729">
                  <c:v>4.5630035329958987E-4</c:v>
                </c:pt>
                <c:pt idx="2730">
                  <c:v>4.5628632496882808E-4</c:v>
                </c:pt>
                <c:pt idx="2731">
                  <c:v>4.5627799116701884E-4</c:v>
                </c:pt>
                <c:pt idx="2732">
                  <c:v>4.5626407369017685E-4</c:v>
                </c:pt>
                <c:pt idx="2733">
                  <c:v>4.5625021104639743E-4</c:v>
                </c:pt>
                <c:pt idx="2734">
                  <c:v>4.5623640306526481E-4</c:v>
                </c:pt>
                <c:pt idx="2735">
                  <c:v>4.5621700710555581E-4</c:v>
                </c:pt>
                <c:pt idx="2736">
                  <c:v>4.5620330710442226E-4</c:v>
                </c:pt>
                <c:pt idx="2737">
                  <c:v>4.5618966123545709E-4</c:v>
                </c:pt>
                <c:pt idx="2738">
                  <c:v>4.5617606933083879E-4</c:v>
                </c:pt>
                <c:pt idx="2739">
                  <c:v>4.5616817722182821E-4</c:v>
                </c:pt>
                <c:pt idx="2740">
                  <c:v>4.5615469369500623E-4</c:v>
                </c:pt>
                <c:pt idx="2741">
                  <c:v>4.5614126366209581E-4</c:v>
                </c:pt>
                <c:pt idx="2742">
                  <c:v>4.5612788695795648E-4</c:v>
                </c:pt>
                <c:pt idx="2743">
                  <c:v>4.5611456341919984E-4</c:v>
                </c:pt>
                <c:pt idx="2744">
                  <c:v>4.5609564186151284E-4</c:v>
                </c:pt>
                <c:pt idx="2745">
                  <c:v>4.5608242307544709E-4</c:v>
                </c:pt>
                <c:pt idx="2746">
                  <c:v>4.5606925693588742E-4</c:v>
                </c:pt>
                <c:pt idx="2747">
                  <c:v>4.5605614328340319E-4</c:v>
                </c:pt>
                <c:pt idx="2748">
                  <c:v>4.5604308195547252E-4</c:v>
                </c:pt>
                <c:pt idx="2749">
                  <c:v>4.560300727900141E-4</c:v>
                </c:pt>
                <c:pt idx="2750">
                  <c:v>4.5601711562980821E-4</c:v>
                </c:pt>
                <c:pt idx="2751">
                  <c:v>4.5600421031233122E-4</c:v>
                </c:pt>
                <c:pt idx="2752">
                  <c:v>4.5600833849359767E-4</c:v>
                </c:pt>
                <c:pt idx="2753">
                  <c:v>4.5599554031890404E-4</c:v>
                </c:pt>
                <c:pt idx="2754">
                  <c:v>4.5598279359522834E-4</c:v>
                </c:pt>
                <c:pt idx="2755">
                  <c:v>4.5597009816573768E-4</c:v>
                </c:pt>
                <c:pt idx="2756">
                  <c:v>4.5595745387099536E-4</c:v>
                </c:pt>
                <c:pt idx="2757">
                  <c:v>4.5593919297043286E-4</c:v>
                </c:pt>
                <c:pt idx="2758">
                  <c:v>4.5592664902771758E-4</c:v>
                </c:pt>
                <c:pt idx="2759">
                  <c:v>4.5591415572515063E-4</c:v>
                </c:pt>
                <c:pt idx="2760">
                  <c:v>4.5590171290941107E-4</c:v>
                </c:pt>
                <c:pt idx="2761">
                  <c:v>4.5589499399720148E-4</c:v>
                </c:pt>
                <c:pt idx="2762">
                  <c:v>4.5588265325877033E-4</c:v>
                </c:pt>
                <c:pt idx="2763">
                  <c:v>4.5587036257247523E-4</c:v>
                </c:pt>
                <c:pt idx="2764">
                  <c:v>4.5585812178756784E-4</c:v>
                </c:pt>
                <c:pt idx="2765">
                  <c:v>4.5584025074858585E-4</c:v>
                </c:pt>
                <c:pt idx="2766">
                  <c:v>4.5582810763278303E-4</c:v>
                </c:pt>
                <c:pt idx="2767">
                  <c:v>4.5581601393406262E-4</c:v>
                </c:pt>
                <c:pt idx="2768">
                  <c:v>4.5580396950260001E-4</c:v>
                </c:pt>
                <c:pt idx="2769">
                  <c:v>4.5579197418944145E-4</c:v>
                </c:pt>
                <c:pt idx="2770">
                  <c:v>4.557857165170924E-4</c:v>
                </c:pt>
                <c:pt idx="2771">
                  <c:v>4.5577382081049903E-4</c:v>
                </c:pt>
                <c:pt idx="2772">
                  <c:v>4.5576197380234242E-4</c:v>
                </c:pt>
                <c:pt idx="2773">
                  <c:v>4.5575017534491349E-4</c:v>
                </c:pt>
                <c:pt idx="2774">
                  <c:v>4.5573842529137484E-4</c:v>
                </c:pt>
                <c:pt idx="2775">
                  <c:v>4.5572672349488644E-4</c:v>
                </c:pt>
                <c:pt idx="2776">
                  <c:v>4.557150698090446E-4</c:v>
                </c:pt>
                <c:pt idx="2777">
                  <c:v>4.5570346408831206E-4</c:v>
                </c:pt>
                <c:pt idx="2778">
                  <c:v>4.5568049839395889E-4</c:v>
                </c:pt>
                <c:pt idx="2779">
                  <c:v>4.5566327851241217E-4</c:v>
                </c:pt>
                <c:pt idx="2780">
                  <c:v>4.5565180960570415E-4</c:v>
                </c:pt>
                <c:pt idx="2781">
                  <c:v>4.556403879995008E-4</c:v>
                </c:pt>
                <c:pt idx="2782">
                  <c:v>4.5563472539845475E-4</c:v>
                </c:pt>
                <c:pt idx="2783">
                  <c:v>4.5562340011576566E-4</c:v>
                </c:pt>
                <c:pt idx="2784">
                  <c:v>4.55612121733142E-4</c:v>
                </c:pt>
                <c:pt idx="2785">
                  <c:v>4.556008901091587E-4</c:v>
                </c:pt>
                <c:pt idx="2786">
                  <c:v>4.5558970510239244E-4</c:v>
                </c:pt>
                <c:pt idx="2787">
                  <c:v>4.5557856657273306E-4</c:v>
                </c:pt>
                <c:pt idx="2788">
                  <c:v>4.5556174919353723E-4</c:v>
                </c:pt>
                <c:pt idx="2789">
                  <c:v>4.5555070087238431E-4</c:v>
                </c:pt>
                <c:pt idx="2790">
                  <c:v>4.5553969857850107E-4</c:v>
                </c:pt>
                <c:pt idx="2791">
                  <c:v>4.5552874217409927E-4</c:v>
                </c:pt>
                <c:pt idx="2792">
                  <c:v>4.5552356617157685E-4</c:v>
                </c:pt>
                <c:pt idx="2793">
                  <c:v>4.5551270356845169E-4</c:v>
                </c:pt>
                <c:pt idx="2794">
                  <c:v>4.5550188646958662E-4</c:v>
                </c:pt>
                <c:pt idx="2795">
                  <c:v>4.5549111473707025E-4</c:v>
                </c:pt>
                <c:pt idx="2796">
                  <c:v>4.5547464365440233E-4</c:v>
                </c:pt>
                <c:pt idx="2797">
                  <c:v>4.5546395969107457E-4</c:v>
                </c:pt>
                <c:pt idx="2798">
                  <c:v>4.554533206584362E-4</c:v>
                </c:pt>
                <c:pt idx="2799">
                  <c:v>4.5544272641913873E-4</c:v>
                </c:pt>
                <c:pt idx="2800">
                  <c:v>4.5543217683936474E-4</c:v>
                </c:pt>
                <c:pt idx="2801">
                  <c:v>4.5542167178530026E-4</c:v>
                </c:pt>
                <c:pt idx="2802">
                  <c:v>4.554112111222466E-4</c:v>
                </c:pt>
                <c:pt idx="2803">
                  <c:v>4.5540079471815403E-4</c:v>
                </c:pt>
                <c:pt idx="2804">
                  <c:v>4.5540772102479511E-4</c:v>
                </c:pt>
                <c:pt idx="2805">
                  <c:v>4.5539740111725808E-4</c:v>
                </c:pt>
                <c:pt idx="2806">
                  <c:v>4.5538712515717436E-4</c:v>
                </c:pt>
                <c:pt idx="2807">
                  <c:v>4.5537689301595411E-4</c:v>
                </c:pt>
                <c:pt idx="2808">
                  <c:v>4.553667045606568E-4</c:v>
                </c:pt>
                <c:pt idx="2809">
                  <c:v>4.5535077882548347E-4</c:v>
                </c:pt>
                <c:pt idx="2810">
                  <c:v>4.5534067441025533E-4</c:v>
                </c:pt>
                <c:pt idx="2811">
                  <c:v>4.5533061326183746E-4</c:v>
                </c:pt>
                <c:pt idx="2812">
                  <c:v>4.5532059525181003E-4</c:v>
                </c:pt>
                <c:pt idx="2813">
                  <c:v>4.5531641303840631E-4</c:v>
                </c:pt>
                <c:pt idx="2814">
                  <c:v>4.5530648398169841E-4</c:v>
                </c:pt>
                <c:pt idx="2815">
                  <c:v>4.5529659770685623E-4</c:v>
                </c:pt>
                <c:pt idx="2816">
                  <c:v>4.5528675408832743E-4</c:v>
                </c:pt>
                <c:pt idx="2817">
                  <c:v>4.5527695299882147E-4</c:v>
                </c:pt>
                <c:pt idx="2818">
                  <c:v>4.5526138592322241E-4</c:v>
                </c:pt>
                <c:pt idx="2819">
                  <c:v>4.5525166630488827E-4</c:v>
                </c:pt>
                <c:pt idx="2820">
                  <c:v>4.5524198880761511E-4</c:v>
                </c:pt>
                <c:pt idx="2821">
                  <c:v>4.5523235330603793E-4</c:v>
                </c:pt>
                <c:pt idx="2822">
                  <c:v>4.5522858108061181E-4</c:v>
                </c:pt>
                <c:pt idx="2823">
                  <c:v>4.5521903252735991E-4</c:v>
                </c:pt>
                <c:pt idx="2824">
                  <c:v>4.5520952562687518E-4</c:v>
                </c:pt>
                <c:pt idx="2825">
                  <c:v>4.5520006025708253E-4</c:v>
                </c:pt>
                <c:pt idx="2826">
                  <c:v>4.5519063629416868E-4</c:v>
                </c:pt>
                <c:pt idx="2827">
                  <c:v>4.5518125361605592E-4</c:v>
                </c:pt>
                <c:pt idx="2828">
                  <c:v>4.5517191210023462E-4</c:v>
                </c:pt>
                <c:pt idx="2829">
                  <c:v>4.5516261162593073E-4</c:v>
                </c:pt>
                <c:pt idx="2830">
                  <c:v>4.5514750320881613E-4</c:v>
                </c:pt>
                <c:pt idx="2831">
                  <c:v>4.5512657749861504E-4</c:v>
                </c:pt>
                <c:pt idx="2832">
                  <c:v>4.5511738864562144E-4</c:v>
                </c:pt>
                <c:pt idx="2833">
                  <c:v>4.551082402610299E-4</c:v>
                </c:pt>
                <c:pt idx="2834">
                  <c:v>4.5509913222648284E-4</c:v>
                </c:pt>
                <c:pt idx="2835">
                  <c:v>4.5509593040082581E-4</c:v>
                </c:pt>
                <c:pt idx="2836">
                  <c:v>4.5508690641443261E-4</c:v>
                </c:pt>
                <c:pt idx="2837">
                  <c:v>4.5507792245096882E-4</c:v>
                </c:pt>
                <c:pt idx="2838">
                  <c:v>4.550689783936069E-4</c:v>
                </c:pt>
                <c:pt idx="2839">
                  <c:v>4.5505419313447617E-4</c:v>
                </c:pt>
                <c:pt idx="2840">
                  <c:v>4.5504532470671665E-4</c:v>
                </c:pt>
                <c:pt idx="2841">
                  <c:v>4.5503649580269992E-4</c:v>
                </c:pt>
                <c:pt idx="2842">
                  <c:v>4.5502770630495223E-4</c:v>
                </c:pt>
                <c:pt idx="2843">
                  <c:v>4.5501895609997064E-4</c:v>
                </c:pt>
                <c:pt idx="2844">
                  <c:v>4.5501614550038077E-4</c:v>
                </c:pt>
                <c:pt idx="2845">
                  <c:v>4.5500747751141789E-4</c:v>
                </c:pt>
                <c:pt idx="2846">
                  <c:v>4.5499884849874855E-4</c:v>
                </c:pt>
                <c:pt idx="2847">
                  <c:v>4.5498903434881572E-4</c:v>
                </c:pt>
                <c:pt idx="2848">
                  <c:v>4.5497457136187656E-4</c:v>
                </c:pt>
                <c:pt idx="2849">
                  <c:v>4.5496605999921242E-4</c:v>
                </c:pt>
                <c:pt idx="2850">
                  <c:v>4.5495758711228997E-4</c:v>
                </c:pt>
                <c:pt idx="2851">
                  <c:v>4.5494915258849182E-4</c:v>
                </c:pt>
                <c:pt idx="2852">
                  <c:v>4.5494075631564383E-4</c:v>
                </c:pt>
                <c:pt idx="2853">
                  <c:v>4.5493239818024476E-4</c:v>
                </c:pt>
                <c:pt idx="2854">
                  <c:v>4.5492407807321E-4</c:v>
                </c:pt>
                <c:pt idx="2855">
                  <c:v>4.5491579588148243E-4</c:v>
                </c:pt>
                <c:pt idx="2856">
                  <c:v>4.5492540573013537E-4</c:v>
                </c:pt>
                <c:pt idx="2857">
                  <c:v>4.5491721210044744E-4</c:v>
                </c:pt>
                <c:pt idx="2858">
                  <c:v>4.5490905614714323E-4</c:v>
                </c:pt>
                <c:pt idx="2859">
                  <c:v>4.5490093776161429E-4</c:v>
                </c:pt>
                <c:pt idx="2860">
                  <c:v>4.548928568352522E-4</c:v>
                </c:pt>
                <c:pt idx="2861">
                  <c:v>4.548788391399005E-4</c:v>
                </c:pt>
                <c:pt idx="2862">
                  <c:v>4.5487082829326949E-4</c:v>
                </c:pt>
                <c:pt idx="2863">
                  <c:v>4.5486285454963797E-4</c:v>
                </c:pt>
                <c:pt idx="2864">
                  <c:v>4.5485491780154763E-4</c:v>
                </c:pt>
                <c:pt idx="2865">
                  <c:v>4.5485301029092682E-4</c:v>
                </c:pt>
                <c:pt idx="2866">
                  <c:v>4.5484515184703121E-4</c:v>
                </c:pt>
                <c:pt idx="2867">
                  <c:v>4.5483733010855641E-4</c:v>
                </c:pt>
                <c:pt idx="2868">
                  <c:v>4.5482954497080494E-4</c:v>
                </c:pt>
                <c:pt idx="2869">
                  <c:v>4.5482179632603485E-4</c:v>
                </c:pt>
                <c:pt idx="2870">
                  <c:v>4.5480806824037788E-4</c:v>
                </c:pt>
                <c:pt idx="2871">
                  <c:v>4.5480038748030565E-4</c:v>
                </c:pt>
                <c:pt idx="2872">
                  <c:v>4.5479274286836825E-4</c:v>
                </c:pt>
                <c:pt idx="2873">
                  <c:v>4.5478513430060284E-4</c:v>
                </c:pt>
                <c:pt idx="2874">
                  <c:v>4.5478359684550038E-4</c:v>
                </c:pt>
                <c:pt idx="2875">
                  <c:v>4.5477606496820491E-4</c:v>
                </c:pt>
                <c:pt idx="2876">
                  <c:v>4.5476856885534427E-4</c:v>
                </c:pt>
                <c:pt idx="2877">
                  <c:v>4.5476110840482562E-4</c:v>
                </c:pt>
                <c:pt idx="2878">
                  <c:v>4.5475368351412249E-4</c:v>
                </c:pt>
                <c:pt idx="2879">
                  <c:v>4.5474629408027642E-4</c:v>
                </c:pt>
                <c:pt idx="2880">
                  <c:v>4.5473894000336388E-4</c:v>
                </c:pt>
                <c:pt idx="2881">
                  <c:v>4.5473162117998928E-4</c:v>
                </c:pt>
                <c:pt idx="2882">
                  <c:v>4.5472433751066969E-4</c:v>
                </c:pt>
                <c:pt idx="2883">
                  <c:v>4.5470492862042296E-4</c:v>
                </c:pt>
                <c:pt idx="2884">
                  <c:v>4.5469770457576362E-4</c:v>
                </c:pt>
                <c:pt idx="2885">
                  <c:v>4.5469051532349199E-4</c:v>
                </c:pt>
                <c:pt idx="2886">
                  <c:v>4.5468336075995749E-4</c:v>
                </c:pt>
                <c:pt idx="2887">
                  <c:v>4.5468234149682613E-4</c:v>
                </c:pt>
                <c:pt idx="2888">
                  <c:v>4.5467526133130109E-4</c:v>
                </c:pt>
                <c:pt idx="2889">
                  <c:v>4.5466821559244502E-4</c:v>
                </c:pt>
                <c:pt idx="2890">
                  <c:v>4.5466120418066573E-4</c:v>
                </c:pt>
                <c:pt idx="2891">
                  <c:v>4.5464810485055726E-4</c:v>
                </c:pt>
                <c:pt idx="2892">
                  <c:v>4.5464115636217883E-4</c:v>
                </c:pt>
                <c:pt idx="2893">
                  <c:v>4.5463424187737033E-4</c:v>
                </c:pt>
                <c:pt idx="2894">
                  <c:v>4.5462736129862555E-4</c:v>
                </c:pt>
                <c:pt idx="2895">
                  <c:v>4.5462051453107766E-4</c:v>
                </c:pt>
                <c:pt idx="2896">
                  <c:v>4.5461985113115673E-4</c:v>
                </c:pt>
                <c:pt idx="2897">
                  <c:v>4.5461307729152602E-4</c:v>
                </c:pt>
                <c:pt idx="2898">
                  <c:v>4.5460633700581884E-4</c:v>
                </c:pt>
                <c:pt idx="2899">
                  <c:v>4.5459867478785457E-4</c:v>
                </c:pt>
                <c:pt idx="2900">
                  <c:v>4.5458583304350611E-4</c:v>
                </c:pt>
                <c:pt idx="2901">
                  <c:v>4.5457919187061931E-4</c:v>
                </c:pt>
                <c:pt idx="2902">
                  <c:v>4.5457258382815453E-4</c:v>
                </c:pt>
                <c:pt idx="2903">
                  <c:v>4.5456600882387739E-4</c:v>
                </c:pt>
                <c:pt idx="2904">
                  <c:v>4.5455946676335734E-4</c:v>
                </c:pt>
                <c:pt idx="2905">
                  <c:v>4.5455295755348311E-4</c:v>
                </c:pt>
                <c:pt idx="2906">
                  <c:v>4.5454648110026304E-4</c:v>
                </c:pt>
                <c:pt idx="2907">
                  <c:v>4.5454003731322003E-4</c:v>
                </c:pt>
                <c:pt idx="2908">
                  <c:v>4.5453362610056117E-4</c:v>
                </c:pt>
                <c:pt idx="2909">
                  <c:v>4.5455215545360007E-4</c:v>
                </c:pt>
                <c:pt idx="2910">
                  <c:v>4.5454583318701915E-4</c:v>
                </c:pt>
                <c:pt idx="2911">
                  <c:v>4.5453954334697191E-4</c:v>
                </c:pt>
                <c:pt idx="2912">
                  <c:v>4.5453328584235068E-4</c:v>
                </c:pt>
                <c:pt idx="2913">
                  <c:v>4.5450830538496488E-4</c:v>
                </c:pt>
                <c:pt idx="2914">
                  <c:v>4.5450209383434727E-4</c:v>
                </c:pt>
                <c:pt idx="2915">
                  <c:v>4.5449591425159985E-4</c:v>
                </c:pt>
                <c:pt idx="2916">
                  <c:v>4.5448976654936194E-4</c:v>
                </c:pt>
                <c:pt idx="2917">
                  <c:v>4.5449533344238575E-4</c:v>
                </c:pt>
                <c:pt idx="2918">
                  <c:v>4.5448926631029216E-4</c:v>
                </c:pt>
                <c:pt idx="2919">
                  <c:v>4.5448323084324588E-4</c:v>
                </c:pt>
                <c:pt idx="2920">
                  <c:v>4.5447722695224086E-4</c:v>
                </c:pt>
                <c:pt idx="2921">
                  <c:v>4.5445234915450841E-4</c:v>
                </c:pt>
                <c:pt idx="2922">
                  <c:v>4.5446531354792312E-4</c:v>
                </c:pt>
                <c:pt idx="2923">
                  <c:v>4.5445940385918475E-4</c:v>
                </c:pt>
                <c:pt idx="2924">
                  <c:v>4.5445352539692785E-4</c:v>
                </c:pt>
                <c:pt idx="2925">
                  <c:v>4.5444767807516565E-4</c:v>
                </c:pt>
                <c:pt idx="2926">
                  <c:v>4.5444186180661726E-4</c:v>
                </c:pt>
                <c:pt idx="2927">
                  <c:v>4.5443607650529853E-4</c:v>
                </c:pt>
                <c:pt idx="2928">
                  <c:v>4.5443032208522267E-4</c:v>
                </c:pt>
                <c:pt idx="2929">
                  <c:v>4.5442459846256611E-4</c:v>
                </c:pt>
                <c:pt idx="2930">
                  <c:v>4.544189055496143E-4</c:v>
                </c:pt>
                <c:pt idx="2931">
                  <c:v>4.5441324326383863E-4</c:v>
                </c:pt>
                <c:pt idx="2932">
                  <c:v>4.5440761151968687E-4</c:v>
                </c:pt>
                <c:pt idx="2933">
                  <c:v>4.5440201023290092E-4</c:v>
                </c:pt>
                <c:pt idx="2934">
                  <c:v>4.5437727666650194E-4</c:v>
                </c:pt>
                <c:pt idx="2935">
                  <c:v>4.543653232032133E-4</c:v>
                </c:pt>
                <c:pt idx="2936">
                  <c:v>4.5435978538107841E-4</c:v>
                </c:pt>
                <c:pt idx="2937">
                  <c:v>4.543542775530731E-4</c:v>
                </c:pt>
                <c:pt idx="2938">
                  <c:v>4.5434879963572681E-4</c:v>
                </c:pt>
                <c:pt idx="2939">
                  <c:v>4.5434977149209996E-4</c:v>
                </c:pt>
                <c:pt idx="2940">
                  <c:v>4.5434436012360344E-4</c:v>
                </c:pt>
                <c:pt idx="2941">
                  <c:v>4.5433897845310964E-4</c:v>
                </c:pt>
                <c:pt idx="2942">
                  <c:v>4.543336263967291E-4</c:v>
                </c:pt>
                <c:pt idx="2943">
                  <c:v>4.5432185584488166E-4</c:v>
                </c:pt>
                <c:pt idx="2944">
                  <c:v>4.5431655567264653E-4</c:v>
                </c:pt>
                <c:pt idx="2945">
                  <c:v>4.5431128484047824E-4</c:v>
                </c:pt>
                <c:pt idx="2946">
                  <c:v>4.5430604326799837E-4</c:v>
                </c:pt>
                <c:pt idx="2947">
                  <c:v>4.543073075094408E-4</c:v>
                </c:pt>
                <c:pt idx="2948">
                  <c:v>4.5430213144722394E-4</c:v>
                </c:pt>
                <c:pt idx="2949">
                  <c:v>4.5429698443605511E-4</c:v>
                </c:pt>
                <c:pt idx="2950">
                  <c:v>4.542918663973149E-4</c:v>
                </c:pt>
                <c:pt idx="2951">
                  <c:v>4.5428460501592896E-4</c:v>
                </c:pt>
                <c:pt idx="2952">
                  <c:v>4.5427955700908049E-4</c:v>
                </c:pt>
                <c:pt idx="2953">
                  <c:v>4.5427453770498834E-4</c:v>
                </c:pt>
                <c:pt idx="2954">
                  <c:v>4.5426954702547026E-4</c:v>
                </c:pt>
                <c:pt idx="2955">
                  <c:v>4.5426458489190857E-4</c:v>
                </c:pt>
                <c:pt idx="2956">
                  <c:v>4.5425965122744289E-4</c:v>
                </c:pt>
                <c:pt idx="2957">
                  <c:v>4.5425474595345294E-4</c:v>
                </c:pt>
                <c:pt idx="2958">
                  <c:v>4.5424986899439759E-4</c:v>
                </c:pt>
                <c:pt idx="2959">
                  <c:v>4.5424502027165484E-4</c:v>
                </c:pt>
                <c:pt idx="2960">
                  <c:v>4.5425335605075046E-4</c:v>
                </c:pt>
                <c:pt idx="2961">
                  <c:v>4.5424857893118075E-4</c:v>
                </c:pt>
                <c:pt idx="2962">
                  <c:v>4.5424382988524213E-4</c:v>
                </c:pt>
                <c:pt idx="2963">
                  <c:v>4.5423910883864421E-4</c:v>
                </c:pt>
                <c:pt idx="2964">
                  <c:v>4.5422713677613271E-4</c:v>
                </c:pt>
                <c:pt idx="2965">
                  <c:v>4.5422246765552347E-4</c:v>
                </c:pt>
                <c:pt idx="2966">
                  <c:v>4.5421782626486364E-4</c:v>
                </c:pt>
                <c:pt idx="2967">
                  <c:v>4.5421321252945863E-4</c:v>
                </c:pt>
                <c:pt idx="2968">
                  <c:v>4.54208626375051E-4</c:v>
                </c:pt>
                <c:pt idx="2969">
                  <c:v>4.5421071790729961E-4</c:v>
                </c:pt>
                <c:pt idx="2970">
                  <c:v>4.5420619467290407E-4</c:v>
                </c:pt>
                <c:pt idx="2971">
                  <c:v>4.5420169883094406E-4</c:v>
                </c:pt>
                <c:pt idx="2972">
                  <c:v>4.541972303080009E-4</c:v>
                </c:pt>
                <c:pt idx="2973">
                  <c:v>4.541861067290133E-4</c:v>
                </c:pt>
                <c:pt idx="2974">
                  <c:v>4.5418168451166665E-4</c:v>
                </c:pt>
                <c:pt idx="2975">
                  <c:v>4.5417728936381421E-4</c:v>
                </c:pt>
                <c:pt idx="2976">
                  <c:v>4.5417292121076227E-4</c:v>
                </c:pt>
                <c:pt idx="2977">
                  <c:v>4.54175294932746E-4</c:v>
                </c:pt>
                <c:pt idx="2978">
                  <c:v>4.5417098879947052E-4</c:v>
                </c:pt>
                <c:pt idx="2979">
                  <c:v>4.541667094799624E-4</c:v>
                </c:pt>
                <c:pt idx="2980">
                  <c:v>4.5416245690254198E-4</c:v>
                </c:pt>
                <c:pt idx="2981">
                  <c:v>4.5415823099726436E-4</c:v>
                </c:pt>
                <c:pt idx="2982">
                  <c:v>4.5415403169114365E-4</c:v>
                </c:pt>
                <c:pt idx="2983">
                  <c:v>4.5414985891597485E-4</c:v>
                </c:pt>
                <c:pt idx="2984">
                  <c:v>4.5414571260007572E-4</c:v>
                </c:pt>
                <c:pt idx="2985">
                  <c:v>4.5414159267437044E-4</c:v>
                </c:pt>
                <c:pt idx="2986">
                  <c:v>4.5411713180693817E-4</c:v>
                </c:pt>
                <c:pt idx="2987">
                  <c:v>4.5411303866785182E-4</c:v>
                </c:pt>
                <c:pt idx="2988">
                  <c:v>4.5410897109505327E-4</c:v>
                </c:pt>
                <c:pt idx="2989">
                  <c:v>4.5410492865839182E-4</c:v>
                </c:pt>
                <c:pt idx="2990">
                  <c:v>4.5410091092638796E-4</c:v>
                </c:pt>
                <c:pt idx="2991">
                  <c:v>4.541037475120106E-4</c:v>
                </c:pt>
                <c:pt idx="2992">
                  <c:v>4.5409978629516127E-4</c:v>
                </c:pt>
                <c:pt idx="2993">
                  <c:v>4.5409584847805589E-4</c:v>
                </c:pt>
                <c:pt idx="2994">
                  <c:v>4.5409193363246583E-4</c:v>
                </c:pt>
                <c:pt idx="2995">
                  <c:v>4.5408117784447987E-4</c:v>
                </c:pt>
                <c:pt idx="2996">
                  <c:v>4.5407729934033182E-4</c:v>
                </c:pt>
                <c:pt idx="2997">
                  <c:v>4.540734425421359E-4</c:v>
                </c:pt>
                <c:pt idx="2998">
                  <c:v>4.5406960702062266E-4</c:v>
                </c:pt>
                <c:pt idx="2999">
                  <c:v>4.5407268899010263E-4</c:v>
                </c:pt>
                <c:pt idx="3000">
                  <c:v>4.5406890298299064E-4</c:v>
                </c:pt>
                <c:pt idx="3001">
                  <c:v>4.5406513695418326E-4</c:v>
                </c:pt>
                <c:pt idx="3002">
                  <c:v>4.5406139047457234E-4</c:v>
                </c:pt>
                <c:pt idx="3003">
                  <c:v>4.5405766312032331E-4</c:v>
                </c:pt>
                <c:pt idx="3004">
                  <c:v>4.5404701678994179E-4</c:v>
                </c:pt>
                <c:pt idx="3005">
                  <c:v>4.5404331825277516E-4</c:v>
                </c:pt>
                <c:pt idx="3006">
                  <c:v>4.5403963758021242E-4</c:v>
                </c:pt>
                <c:pt idx="3007">
                  <c:v>4.5403597434563476E-4</c:v>
                </c:pt>
                <c:pt idx="3008">
                  <c:v>4.5403232812418846E-4</c:v>
                </c:pt>
                <c:pt idx="3009">
                  <c:v>4.5402869849057829E-4</c:v>
                </c:pt>
                <c:pt idx="3010">
                  <c:v>4.5402508501950906E-4</c:v>
                </c:pt>
                <c:pt idx="3011">
                  <c:v>4.5402148728921829E-4</c:v>
                </c:pt>
                <c:pt idx="3012">
                  <c:v>4.540389156266365E-4</c:v>
                </c:pt>
                <c:pt idx="3013">
                  <c:v>4.5403537233662788E-4</c:v>
                </c:pt>
                <c:pt idx="3014">
                  <c:v>4.5403184402420353E-4</c:v>
                </c:pt>
                <c:pt idx="3015">
                  <c:v>4.5402833062854146E-4</c:v>
                </c:pt>
                <c:pt idx="3016">
                  <c:v>4.5402483208665037E-4</c:v>
                </c:pt>
                <c:pt idx="3017">
                  <c:v>4.5401430372309266E-4</c:v>
                </c:pt>
                <c:pt idx="3018">
                  <c:v>4.5401082679069008E-4</c:v>
                </c:pt>
                <c:pt idx="3019">
                  <c:v>4.540073645446811E-4</c:v>
                </c:pt>
                <c:pt idx="3020">
                  <c:v>4.5400391692260178E-4</c:v>
                </c:pt>
                <c:pt idx="3021">
                  <c:v>4.5400756001809286E-4</c:v>
                </c:pt>
                <c:pt idx="3022">
                  <c:v>4.5400414930073241E-4</c:v>
                </c:pt>
                <c:pt idx="3023">
                  <c:v>4.5400075300661667E-4</c:v>
                </c:pt>
                <c:pt idx="3024">
                  <c:v>4.5399737107405629E-4</c:v>
                </c:pt>
                <c:pt idx="3025">
                  <c:v>4.5398689603385993E-4</c:v>
                </c:pt>
                <c:pt idx="3026">
                  <c:v>4.5398353487551349E-4</c:v>
                </c:pt>
                <c:pt idx="3027">
                  <c:v>4.5398018791608253E-4</c:v>
                </c:pt>
                <c:pt idx="3028">
                  <c:v>4.5397685509616145E-4</c:v>
                </c:pt>
                <c:pt idx="3029">
                  <c:v>4.5397353635546946E-4</c:v>
                </c:pt>
                <c:pt idx="3030">
                  <c:v>4.5397737770709427E-4</c:v>
                </c:pt>
                <c:pt idx="3031">
                  <c:v>4.5397409462589588E-4</c:v>
                </c:pt>
                <c:pt idx="3032">
                  <c:v>4.5397082542967745E-4</c:v>
                </c:pt>
                <c:pt idx="3033">
                  <c:v>4.5396757005718418E-4</c:v>
                </c:pt>
                <c:pt idx="3034">
                  <c:v>4.5396432845150499E-4</c:v>
                </c:pt>
                <c:pt idx="3035">
                  <c:v>4.5396110055312151E-4</c:v>
                </c:pt>
                <c:pt idx="3036">
                  <c:v>4.5395788630555808E-4</c:v>
                </c:pt>
                <c:pt idx="3037">
                  <c:v>4.5395468564886181E-4</c:v>
                </c:pt>
                <c:pt idx="3038">
                  <c:v>4.5392988093533471E-4</c:v>
                </c:pt>
                <c:pt idx="3039">
                  <c:v>4.5392668467086634E-4</c:v>
                </c:pt>
                <c:pt idx="3040">
                  <c:v>4.539235018784938E-4</c:v>
                </c:pt>
                <c:pt idx="3041">
                  <c:v>4.5392033250124704E-4</c:v>
                </c:pt>
                <c:pt idx="3042">
                  <c:v>4.5391717648171279E-4</c:v>
                </c:pt>
                <c:pt idx="3043">
                  <c:v>4.5392127601080485E-4</c:v>
                </c:pt>
                <c:pt idx="3044">
                  <c:v>4.5391815398992171E-4</c:v>
                </c:pt>
                <c:pt idx="3045">
                  <c:v>4.539150451378449E-4</c:v>
                </c:pt>
                <c:pt idx="3046">
                  <c:v>4.5391194940011276E-4</c:v>
                </c:pt>
                <c:pt idx="3047">
                  <c:v>4.5390159476590541E-4</c:v>
                </c:pt>
                <c:pt idx="3048">
                  <c:v>4.5389851770597303E-4</c:v>
                </c:pt>
                <c:pt idx="3049">
                  <c:v>4.5389545360981394E-4</c:v>
                </c:pt>
                <c:pt idx="3050">
                  <c:v>4.5389240242266638E-4</c:v>
                </c:pt>
                <c:pt idx="3051">
                  <c:v>4.5389666546775086E-4</c:v>
                </c:pt>
                <c:pt idx="3052">
                  <c:v>4.5389364724383874E-4</c:v>
                </c:pt>
                <c:pt idx="3053">
                  <c:v>4.5389064174688847E-4</c:v>
                </c:pt>
                <c:pt idx="3054">
                  <c:v>4.5388764892112087E-4</c:v>
                </c:pt>
                <c:pt idx="3055">
                  <c:v>4.5388466871119568E-4</c:v>
                </c:pt>
                <c:pt idx="3056">
                  <c:v>4.5387436329799666E-4</c:v>
                </c:pt>
                <c:pt idx="3057">
                  <c:v>4.5387140093526568E-4</c:v>
                </c:pt>
                <c:pt idx="3058">
                  <c:v>4.5386845104344268E-4</c:v>
                </c:pt>
                <c:pt idx="3059">
                  <c:v>4.5386551357129868E-4</c:v>
                </c:pt>
                <c:pt idx="3060">
                  <c:v>4.5386258846230425E-4</c:v>
                </c:pt>
                <c:pt idx="3061">
                  <c:v>4.5385967566567102E-4</c:v>
                </c:pt>
                <c:pt idx="3062">
                  <c:v>4.5385677512795996E-4</c:v>
                </c:pt>
                <c:pt idx="3063">
                  <c:v>4.538538867944102E-4</c:v>
                </c:pt>
                <c:pt idx="3064">
                  <c:v>4.5387319911916347E-4</c:v>
                </c:pt>
                <c:pt idx="3065">
                  <c:v>4.5387035629014787E-4</c:v>
                </c:pt>
                <c:pt idx="3066">
                  <c:v>4.5386752545545101E-4</c:v>
                </c:pt>
                <c:pt idx="3067">
                  <c:v>4.5386470656511285E-4</c:v>
                </c:pt>
                <c:pt idx="3068">
                  <c:v>4.5386189956656605E-4</c:v>
                </c:pt>
                <c:pt idx="3069">
                  <c:v>4.5385167191256109E-4</c:v>
                </c:pt>
                <c:pt idx="3070">
                  <c:v>4.5384888154658982E-4</c:v>
                </c:pt>
                <c:pt idx="3071">
                  <c:v>4.5384610293384021E-4</c:v>
                </c:pt>
                <c:pt idx="3072">
                  <c:v>4.5384333602407814E-4</c:v>
                </c:pt>
                <c:pt idx="3073">
                  <c:v>4.5384804113433787E-4</c:v>
                </c:pt>
                <c:pt idx="3074">
                  <c:v>4.5384530440219315E-4</c:v>
                </c:pt>
                <c:pt idx="3075">
                  <c:v>4.5384257920256209E-4</c:v>
                </c:pt>
                <c:pt idx="3076">
                  <c:v>4.538398654859192E-4</c:v>
                </c:pt>
                <c:pt idx="3077">
                  <c:v>4.5382967523180037E-4</c:v>
                </c:pt>
                <c:pt idx="3078">
                  <c:v>4.5382697747153346E-4</c:v>
                </c:pt>
                <c:pt idx="3079">
                  <c:v>4.5382429105869301E-4</c:v>
                </c:pt>
                <c:pt idx="3080">
                  <c:v>4.5382161594566522E-4</c:v>
                </c:pt>
                <c:pt idx="3081">
                  <c:v>4.5381895208134425E-4</c:v>
                </c:pt>
                <c:pt idx="3082">
                  <c:v>4.5382382149847678E-4</c:v>
                </c:pt>
                <c:pt idx="3083">
                  <c:v>4.5382118675605168E-4</c:v>
                </c:pt>
                <c:pt idx="3084">
                  <c:v>4.5381856309823897E-4</c:v>
                </c:pt>
                <c:pt idx="3085">
                  <c:v>4.5381595047507862E-4</c:v>
                </c:pt>
                <c:pt idx="3086">
                  <c:v>4.5381334883877987E-4</c:v>
                </c:pt>
                <c:pt idx="3087">
                  <c:v>4.5381075814025437E-4</c:v>
                </c:pt>
                <c:pt idx="3088">
                  <c:v>4.5380817833127942E-4</c:v>
                </c:pt>
                <c:pt idx="3089">
                  <c:v>4.5380560936276321E-4</c:v>
                </c:pt>
                <c:pt idx="3090">
                  <c:v>4.5379547541679784E-4</c:v>
                </c:pt>
                <c:pt idx="3091">
                  <c:v>4.5378533998265743E-4</c:v>
                </c:pt>
                <c:pt idx="3092">
                  <c:v>4.5378279001406958E-4</c:v>
                </c:pt>
                <c:pt idx="3093">
                  <c:v>4.5378025072924204E-4</c:v>
                </c:pt>
                <c:pt idx="3094">
                  <c:v>4.5377772208030423E-4</c:v>
                </c:pt>
                <c:pt idx="3095">
                  <c:v>4.537828117678706E-4</c:v>
                </c:pt>
                <c:pt idx="3096">
                  <c:v>4.5378031080275244E-4</c:v>
                </c:pt>
                <c:pt idx="3097">
                  <c:v>4.5377782031493646E-4</c:v>
                </c:pt>
                <c:pt idx="3098">
                  <c:v>4.537753402589946E-4</c:v>
                </c:pt>
                <c:pt idx="3099">
                  <c:v>4.537728705881882E-4</c:v>
                </c:pt>
                <c:pt idx="3100">
                  <c:v>4.5376277092219058E-4</c:v>
                </c:pt>
                <c:pt idx="3101">
                  <c:v>4.5376031541430502E-4</c:v>
                </c:pt>
                <c:pt idx="3102">
                  <c:v>4.5375787017029774E-4</c:v>
                </c:pt>
                <c:pt idx="3103">
                  <c:v>4.53755435144052E-4</c:v>
                </c:pt>
                <c:pt idx="3104">
                  <c:v>4.537606763871287E-4</c:v>
                </c:pt>
                <c:pt idx="3105">
                  <c:v>4.5375826805698141E-4</c:v>
                </c:pt>
                <c:pt idx="3106">
                  <c:v>4.5375586978960505E-4</c:v>
                </c:pt>
                <c:pt idx="3107">
                  <c:v>4.5375348154044325E-4</c:v>
                </c:pt>
                <c:pt idx="3108">
                  <c:v>4.5374341166996759E-4</c:v>
                </c:pt>
                <c:pt idx="3109">
                  <c:v>4.5374103698885612E-4</c:v>
                </c:pt>
                <c:pt idx="3110">
                  <c:v>4.5373867220927476E-4</c:v>
                </c:pt>
                <c:pt idx="3111">
                  <c:v>4.5373631728510763E-4</c:v>
                </c:pt>
                <c:pt idx="3112">
                  <c:v>4.5373397217111401E-4</c:v>
                </c:pt>
                <c:pt idx="3113">
                  <c:v>4.5373163682381392E-4</c:v>
                </c:pt>
                <c:pt idx="3114">
                  <c:v>4.537293111992859E-4</c:v>
                </c:pt>
                <c:pt idx="3115">
                  <c:v>4.5372699525316959E-4</c:v>
                </c:pt>
                <c:pt idx="3116">
                  <c:v>4.5372468894154441E-4</c:v>
                </c:pt>
                <c:pt idx="3117">
                  <c:v>4.5373788915158576E-4</c:v>
                </c:pt>
                <c:pt idx="3118">
                  <c:v>4.5373561433603282E-4</c:v>
                </c:pt>
                <c:pt idx="3119">
                  <c:v>4.5373334899203362E-4</c:v>
                </c:pt>
                <c:pt idx="3120">
                  <c:v>4.5373109307484099E-4</c:v>
                </c:pt>
                <c:pt idx="3121">
                  <c:v>4.537210729710639E-4</c:v>
                </c:pt>
                <c:pt idx="3122">
                  <c:v>4.5371882966694158E-4</c:v>
                </c:pt>
                <c:pt idx="3123">
                  <c:v>4.5371659567908403E-4</c:v>
                </c:pt>
                <c:pt idx="3124">
                  <c:v>4.5371437096249773E-4</c:v>
                </c:pt>
                <c:pt idx="3125">
                  <c:v>4.5371963851015273E-4</c:v>
                </c:pt>
                <c:pt idx="3126">
                  <c:v>4.5371743956260698E-4</c:v>
                </c:pt>
                <c:pt idx="3127">
                  <c:v>4.5371524973819837E-4</c:v>
                </c:pt>
                <c:pt idx="3128">
                  <c:v>4.5371306899478613E-4</c:v>
                </c:pt>
                <c:pt idx="3129">
                  <c:v>4.5371089728979668E-4</c:v>
                </c:pt>
                <c:pt idx="3130">
                  <c:v>4.5370090575365916E-4</c:v>
                </c:pt>
                <c:pt idx="3131">
                  <c:v>4.536987460416874E-4</c:v>
                </c:pt>
                <c:pt idx="3132">
                  <c:v>4.5369659526115023E-4</c:v>
                </c:pt>
                <c:pt idx="3133">
                  <c:v>4.5369445337055045E-4</c:v>
                </c:pt>
                <c:pt idx="3134">
                  <c:v>4.5370017289581531E-4</c:v>
                </c:pt>
                <c:pt idx="3135">
                  <c:v>4.5369805455335727E-4</c:v>
                </c:pt>
                <c:pt idx="3136">
                  <c:v>4.5369594496172568E-4</c:v>
                </c:pt>
                <c:pt idx="3137">
                  <c:v>4.5369384408008254E-4</c:v>
                </c:pt>
                <c:pt idx="3138">
                  <c:v>4.5369175186672338E-4</c:v>
                </c:pt>
                <c:pt idx="3139">
                  <c:v>4.5368966828211385E-4</c:v>
                </c:pt>
                <c:pt idx="3140">
                  <c:v>4.5368759328585223E-4</c:v>
                </c:pt>
                <c:pt idx="3141">
                  <c:v>4.5368552683753595E-4</c:v>
                </c:pt>
                <c:pt idx="3142">
                  <c:v>4.5367556964667592E-4</c:v>
                </c:pt>
                <c:pt idx="3143">
                  <c:v>4.5365770717379489E-4</c:v>
                </c:pt>
                <c:pt idx="3144">
                  <c:v>4.5365564889096946E-4</c:v>
                </c:pt>
                <c:pt idx="3145">
                  <c:v>4.5365359904647653E-4</c:v>
                </c:pt>
                <c:pt idx="3146">
                  <c:v>4.5365155760145222E-4</c:v>
                </c:pt>
                <c:pt idx="3147">
                  <c:v>4.5365745056931243E-4</c:v>
                </c:pt>
                <c:pt idx="3148">
                  <c:v>4.5365543148770653E-4</c:v>
                </c:pt>
                <c:pt idx="3149">
                  <c:v>4.5365342067157748E-4</c:v>
                </c:pt>
                <c:pt idx="3150">
                  <c:v>4.5365141808271364E-4</c:v>
                </c:pt>
                <c:pt idx="3151">
                  <c:v>4.5364147499532027E-4</c:v>
                </c:pt>
                <c:pt idx="3152">
                  <c:v>4.536394831261099E-4</c:v>
                </c:pt>
                <c:pt idx="3153">
                  <c:v>4.5363749938299568E-4</c:v>
                </c:pt>
                <c:pt idx="3154">
                  <c:v>4.5363552373020501E-4</c:v>
                </c:pt>
                <c:pt idx="3155">
                  <c:v>4.536335561271072E-4</c:v>
                </c:pt>
                <c:pt idx="3156">
                  <c:v>4.5363957314405699E-4</c:v>
                </c:pt>
                <c:pt idx="3157">
                  <c:v>4.5363762706471591E-4</c:v>
                </c:pt>
                <c:pt idx="3158">
                  <c:v>4.5363568890519242E-4</c:v>
                </c:pt>
                <c:pt idx="3159">
                  <c:v>4.5363348351591497E-4</c:v>
                </c:pt>
                <c:pt idx="3160">
                  <c:v>4.5362356276848047E-4</c:v>
                </c:pt>
                <c:pt idx="3161">
                  <c:v>4.5362164379123861E-4</c:v>
                </c:pt>
                <c:pt idx="3162">
                  <c:v>4.5361973259473373E-4</c:v>
                </c:pt>
                <c:pt idx="3163">
                  <c:v>4.5361782914363474E-4</c:v>
                </c:pt>
                <c:pt idx="3164">
                  <c:v>4.5361593339907948E-4</c:v>
                </c:pt>
                <c:pt idx="3165">
                  <c:v>4.5361404532706043E-4</c:v>
                </c:pt>
                <c:pt idx="3166">
                  <c:v>4.5361216488915522E-4</c:v>
                </c:pt>
                <c:pt idx="3167">
                  <c:v>4.5361029204870913E-4</c:v>
                </c:pt>
                <c:pt idx="3168">
                  <c:v>4.5362451308529356E-4</c:v>
                </c:pt>
                <c:pt idx="3169">
                  <c:v>4.5364681804683712E-4</c:v>
                </c:pt>
                <c:pt idx="3170">
                  <c:v>4.536449943679955E-4</c:v>
                </c:pt>
                <c:pt idx="3171">
                  <c:v>4.5364317806174947E-4</c:v>
                </c:pt>
                <c:pt idx="3172">
                  <c:v>4.5364136909071227E-4</c:v>
                </c:pt>
                <c:pt idx="3173">
                  <c:v>4.5361535188671778E-4</c:v>
                </c:pt>
                <c:pt idx="3174">
                  <c:v>4.5361354172944717E-4</c:v>
                </c:pt>
                <c:pt idx="3175">
                  <c:v>4.5361173884941701E-4</c:v>
                </c:pt>
                <c:pt idx="3176">
                  <c:v>4.5360994321124327E-4</c:v>
                </c:pt>
                <c:pt idx="3177">
                  <c:v>4.5363243302721026E-4</c:v>
                </c:pt>
                <c:pt idx="3178">
                  <c:v>4.5363066732607635E-4</c:v>
                </c:pt>
                <c:pt idx="3179">
                  <c:v>4.5362890871174667E-4</c:v>
                </c:pt>
                <c:pt idx="3180">
                  <c:v>4.536271571524194E-4</c:v>
                </c:pt>
                <c:pt idx="3181">
                  <c:v>4.5360107242691742E-4</c:v>
                </c:pt>
                <c:pt idx="3182">
                  <c:v>4.5359931950604906E-4</c:v>
                </c:pt>
                <c:pt idx="3183">
                  <c:v>4.5359757358460866E-4</c:v>
                </c:pt>
                <c:pt idx="3184">
                  <c:v>4.5359583462546791E-4</c:v>
                </c:pt>
                <c:pt idx="3185">
                  <c:v>4.535941025958657E-4</c:v>
                </c:pt>
                <c:pt idx="3186">
                  <c:v>4.536167939788744E-4</c:v>
                </c:pt>
                <c:pt idx="3187">
                  <c:v>4.5361509082813504E-4</c:v>
                </c:pt>
                <c:pt idx="3188">
                  <c:v>4.5361339445563163E-4</c:v>
                </c:pt>
                <c:pt idx="3189">
                  <c:v>4.5361170482826826E-4</c:v>
                </c:pt>
                <c:pt idx="3190">
                  <c:v>4.5361002191381464E-4</c:v>
                </c:pt>
                <c:pt idx="3191">
                  <c:v>4.5360834567574268E-4</c:v>
                </c:pt>
                <c:pt idx="3192">
                  <c:v>4.5360667608396535E-4</c:v>
                </c:pt>
                <c:pt idx="3193">
                  <c:v>4.5360501310238565E-4</c:v>
                </c:pt>
                <c:pt idx="3194">
                  <c:v>4.5357882055793546E-4</c:v>
                </c:pt>
                <c:pt idx="3195">
                  <c:v>4.5356079282145041E-4</c:v>
                </c:pt>
                <c:pt idx="3196">
                  <c:v>4.535591249856365E-4</c:v>
                </c:pt>
                <c:pt idx="3197">
                  <c:v>4.5355746370855359E-4</c:v>
                </c:pt>
                <c:pt idx="3198">
                  <c:v>4.5355580895972952E-4</c:v>
                </c:pt>
                <c:pt idx="3199">
                  <c:v>4.5356236137564926E-4</c:v>
                </c:pt>
                <c:pt idx="3200">
                  <c:v>4.5356072442134104E-4</c:v>
                </c:pt>
                <c:pt idx="3201">
                  <c:v>4.5355909387904698E-4</c:v>
                </c:pt>
                <c:pt idx="3202">
                  <c:v>4.5355746971714305E-4</c:v>
                </c:pt>
                <c:pt idx="3203">
                  <c:v>4.5354763197621908E-4</c:v>
                </c:pt>
                <c:pt idx="3204">
                  <c:v>4.5354601570622797E-4</c:v>
                </c:pt>
                <c:pt idx="3205">
                  <c:v>4.5354440573705437E-4</c:v>
                </c:pt>
                <c:pt idx="3206">
                  <c:v>4.5354280203822265E-4</c:v>
                </c:pt>
                <c:pt idx="3207">
                  <c:v>4.5354120457528815E-4</c:v>
                </c:pt>
                <c:pt idx="3208">
                  <c:v>4.5354785696171632E-4</c:v>
                </c:pt>
                <c:pt idx="3209">
                  <c:v>4.5354627657446644E-4</c:v>
                </c:pt>
                <c:pt idx="3210">
                  <c:v>4.5354470231374552E-4</c:v>
                </c:pt>
                <c:pt idx="3211">
                  <c:v>4.5354291062211453E-4</c:v>
                </c:pt>
                <c:pt idx="3212">
                  <c:v>4.535330863991013E-4</c:v>
                </c:pt>
                <c:pt idx="3213">
                  <c:v>4.5353152656352549E-4</c:v>
                </c:pt>
                <c:pt idx="3214">
                  <c:v>4.5352997274346937E-4</c:v>
                </c:pt>
                <c:pt idx="3215">
                  <c:v>4.5352842490536862E-4</c:v>
                </c:pt>
                <c:pt idx="3216">
                  <c:v>4.5352688302140003E-4</c:v>
                </c:pt>
                <c:pt idx="3217">
                  <c:v>4.5352534705844078E-4</c:v>
                </c:pt>
                <c:pt idx="3218">
                  <c:v>4.5352381698822615E-4</c:v>
                </c:pt>
                <c:pt idx="3219">
                  <c:v>4.5352229277984338E-4</c:v>
                </c:pt>
                <c:pt idx="3220">
                  <c:v>4.5352907397731759E-4</c:v>
                </c:pt>
                <c:pt idx="3221">
                  <c:v>4.5355248275102608E-4</c:v>
                </c:pt>
                <c:pt idx="3222">
                  <c:v>4.5355099387843316E-4</c:v>
                </c:pt>
                <c:pt idx="3223">
                  <c:v>4.535495106843257E-4</c:v>
                </c:pt>
                <c:pt idx="3224">
                  <c:v>4.5353054748409165E-4</c:v>
                </c:pt>
                <c:pt idx="3225">
                  <c:v>4.5352906990450258E-4</c:v>
                </c:pt>
                <c:pt idx="3226">
                  <c:v>4.5352759792786392E-4</c:v>
                </c:pt>
                <c:pt idx="3227">
                  <c:v>4.5352613152534541E-4</c:v>
                </c:pt>
                <c:pt idx="3228">
                  <c:v>4.5352467066811768E-4</c:v>
                </c:pt>
                <c:pt idx="3229">
                  <c:v>4.5353155884874253E-4</c:v>
                </c:pt>
                <c:pt idx="3230">
                  <c:v>4.5353011334068119E-4</c:v>
                </c:pt>
                <c:pt idx="3231">
                  <c:v>4.5352867327392004E-4</c:v>
                </c:pt>
                <c:pt idx="3232">
                  <c:v>4.5352723862065406E-4</c:v>
                </c:pt>
                <c:pt idx="3233">
                  <c:v>4.535174485352806E-4</c:v>
                </c:pt>
                <c:pt idx="3234">
                  <c:v>4.5351602033739252E-4</c:v>
                </c:pt>
                <c:pt idx="3235">
                  <c:v>4.5351459748211621E-4</c:v>
                </c:pt>
                <c:pt idx="3236">
                  <c:v>4.5351317994149574E-4</c:v>
                </c:pt>
                <c:pt idx="3237">
                  <c:v>4.5352852413647459E-4</c:v>
                </c:pt>
                <c:pt idx="3238">
                  <c:v>4.5351874276619922E-4</c:v>
                </c:pt>
                <c:pt idx="3239">
                  <c:v>4.5351734520326491E-4</c:v>
                </c:pt>
                <c:pt idx="3240">
                  <c:v>4.5351595282531239E-4</c:v>
                </c:pt>
                <c:pt idx="3241">
                  <c:v>4.5351456560540834E-4</c:v>
                </c:pt>
                <c:pt idx="3242">
                  <c:v>4.5351318351487951E-4</c:v>
                </c:pt>
                <c:pt idx="3243">
                  <c:v>4.5351180652635631E-4</c:v>
                </c:pt>
                <c:pt idx="3244">
                  <c:v>4.5351043461203458E-4</c:v>
                </c:pt>
                <c:pt idx="3245">
                  <c:v>4.5350906774454559E-4</c:v>
                </c:pt>
                <c:pt idx="3246">
                  <c:v>4.5348246219990406E-4</c:v>
                </c:pt>
                <c:pt idx="3247">
                  <c:v>4.5348109309706168E-4</c:v>
                </c:pt>
                <c:pt idx="3248">
                  <c:v>4.5347972900545899E-4</c:v>
                </c:pt>
                <c:pt idx="3249">
                  <c:v>4.5347836989771597E-4</c:v>
                </c:pt>
                <c:pt idx="3250">
                  <c:v>4.5348544583665665E-4</c:v>
                </c:pt>
                <c:pt idx="3251">
                  <c:v>4.5348410063797938E-4</c:v>
                </c:pt>
                <c:pt idx="3252">
                  <c:v>4.5348276032682044E-4</c:v>
                </c:pt>
                <c:pt idx="3253">
                  <c:v>4.5348142487682853E-4</c:v>
                </c:pt>
                <c:pt idx="3254">
                  <c:v>4.5348009425989332E-4</c:v>
                </c:pt>
                <c:pt idx="3255">
                  <c:v>4.5347031840984198E-4</c:v>
                </c:pt>
                <c:pt idx="3256">
                  <c:v>4.5346899343832753E-4</c:v>
                </c:pt>
                <c:pt idx="3257">
                  <c:v>4.5346767323736249E-4</c:v>
                </c:pt>
                <c:pt idx="3258">
                  <c:v>4.5346635777912276E-4</c:v>
                </c:pt>
                <c:pt idx="3259">
                  <c:v>4.5347351276146981E-4</c:v>
                </c:pt>
                <c:pt idx="3260">
                  <c:v>4.5347221059386603E-4</c:v>
                </c:pt>
                <c:pt idx="3261">
                  <c:v>4.534709130766066E-4</c:v>
                </c:pt>
                <c:pt idx="3262">
                  <c:v>4.5346962018246329E-4</c:v>
                </c:pt>
                <c:pt idx="3263">
                  <c:v>4.5346833188596083E-4</c:v>
                </c:pt>
                <c:pt idx="3264">
                  <c:v>4.5345856318719079E-4</c:v>
                </c:pt>
                <c:pt idx="3265">
                  <c:v>4.5345728020595479E-4</c:v>
                </c:pt>
                <c:pt idx="3266">
                  <c:v>4.5345600176120195E-4</c:v>
                </c:pt>
                <c:pt idx="3267">
                  <c:v>4.5345472782731561E-4</c:v>
                </c:pt>
                <c:pt idx="3268">
                  <c:v>4.5345345837823851E-4</c:v>
                </c:pt>
                <c:pt idx="3269">
                  <c:v>4.5345219339056574E-4</c:v>
                </c:pt>
                <c:pt idx="3270">
                  <c:v>4.5345093283691643E-4</c:v>
                </c:pt>
                <c:pt idx="3271">
                  <c:v>4.5344967669299838E-4</c:v>
                </c:pt>
                <c:pt idx="3272">
                  <c:v>4.5347397184488086E-4</c:v>
                </c:pt>
                <c:pt idx="3273">
                  <c:v>4.534727354782199E-4</c:v>
                </c:pt>
                <c:pt idx="3274">
                  <c:v>4.5347150340160555E-4</c:v>
                </c:pt>
                <c:pt idx="3275">
                  <c:v>4.5347027558723368E-4</c:v>
                </c:pt>
                <c:pt idx="3276">
                  <c:v>4.5346052109940076E-4</c:v>
                </c:pt>
                <c:pt idx="3277">
                  <c:v>4.5345929812576607E-4</c:v>
                </c:pt>
                <c:pt idx="3278">
                  <c:v>4.5345807935685475E-4</c:v>
                </c:pt>
                <c:pt idx="3279">
                  <c:v>4.534568647686435E-4</c:v>
                </c:pt>
                <c:pt idx="3280">
                  <c:v>4.5345565433798068E-4</c:v>
                </c:pt>
                <c:pt idx="3281">
                  <c:v>4.5346299686830141E-4</c:v>
                </c:pt>
                <c:pt idx="3282">
                  <c:v>4.5346179821451667E-4</c:v>
                </c:pt>
                <c:pt idx="3283">
                  <c:v>4.534606036300853E-4</c:v>
                </c:pt>
                <c:pt idx="3284">
                  <c:v>4.5345941308937501E-4</c:v>
                </c:pt>
                <c:pt idx="3285">
                  <c:v>4.5344966368825526E-4</c:v>
                </c:pt>
                <c:pt idx="3286">
                  <c:v>4.5344847769094448E-4</c:v>
                </c:pt>
                <c:pt idx="3287">
                  <c:v>4.5344729568257396E-4</c:v>
                </c:pt>
                <c:pt idx="3288">
                  <c:v>4.5344611763999208E-4</c:v>
                </c:pt>
                <c:pt idx="3289">
                  <c:v>4.5345352022969736E-4</c:v>
                </c:pt>
                <c:pt idx="3290">
                  <c:v>4.5345235345997312E-4</c:v>
                </c:pt>
                <c:pt idx="3291">
                  <c:v>4.534511905697541E-4</c:v>
                </c:pt>
                <c:pt idx="3292">
                  <c:v>4.5345003153601619E-4</c:v>
                </c:pt>
                <c:pt idx="3293">
                  <c:v>4.5344887633442903E-4</c:v>
                </c:pt>
                <c:pt idx="3294">
                  <c:v>4.5344772494327213E-4</c:v>
                </c:pt>
                <c:pt idx="3295">
                  <c:v>4.5344657733821774E-4</c:v>
                </c:pt>
                <c:pt idx="3296">
                  <c:v>4.5344543349667542E-4</c:v>
                </c:pt>
                <c:pt idx="3297">
                  <c:v>4.5344429339648756E-4</c:v>
                </c:pt>
                <c:pt idx="3298">
                  <c:v>4.5342594390755924E-4</c:v>
                </c:pt>
                <c:pt idx="3299">
                  <c:v>4.5342480466764763E-4</c:v>
                </c:pt>
                <c:pt idx="3300">
                  <c:v>4.5342366913114773E-4</c:v>
                </c:pt>
                <c:pt idx="3301">
                  <c:v>4.5342253727565993E-4</c:v>
                </c:pt>
                <c:pt idx="3302">
                  <c:v>4.5342140907790422E-4</c:v>
                </c:pt>
                <c:pt idx="3303">
                  <c:v>4.5342890699702574E-4</c:v>
                </c:pt>
                <c:pt idx="3304">
                  <c:v>4.5342778924982018E-4</c:v>
                </c:pt>
                <c:pt idx="3305">
                  <c:v>4.5342667507877049E-4</c:v>
                </c:pt>
                <c:pt idx="3306">
                  <c:v>4.5342556446159761E-4</c:v>
                </c:pt>
                <c:pt idx="3307">
                  <c:v>4.5341582218431931E-4</c:v>
                </c:pt>
                <c:pt idx="3308">
                  <c:v>4.5341471546915969E-4</c:v>
                </c:pt>
                <c:pt idx="3309">
                  <c:v>4.5341361225713275E-4</c:v>
                </c:pt>
                <c:pt idx="3310">
                  <c:v>4.53412512525838E-4</c:v>
                </c:pt>
                <c:pt idx="3311">
                  <c:v>4.534200639138208E-4</c:v>
                </c:pt>
                <c:pt idx="3312">
                  <c:v>4.5341897415908643E-4</c:v>
                </c:pt>
                <c:pt idx="3313">
                  <c:v>4.5341788780491055E-4</c:v>
                </c:pt>
                <c:pt idx="3314">
                  <c:v>4.5341680483076269E-4</c:v>
                </c:pt>
                <c:pt idx="3315">
                  <c:v>4.5341572521392925E-4</c:v>
                </c:pt>
                <c:pt idx="3316">
                  <c:v>4.5340598603396329E-4</c:v>
                </c:pt>
                <c:pt idx="3317">
                  <c:v>4.534049100665162E-4</c:v>
                </c:pt>
                <c:pt idx="3318">
                  <c:v>4.5340383740938815E-4</c:v>
                </c:pt>
                <c:pt idx="3319">
                  <c:v>4.5340276803974063E-4</c:v>
                </c:pt>
                <c:pt idx="3320">
                  <c:v>4.5340170193649155E-4</c:v>
                </c:pt>
                <c:pt idx="3321">
                  <c:v>4.5340063907987459E-4</c:v>
                </c:pt>
                <c:pt idx="3322">
                  <c:v>4.5339957944881114E-4</c:v>
                </c:pt>
                <c:pt idx="3323">
                  <c:v>4.533985230222165E-4</c:v>
                </c:pt>
                <c:pt idx="3324">
                  <c:v>4.534148433288851E-4</c:v>
                </c:pt>
                <c:pt idx="3325">
                  <c:v>4.5341379900773384E-4</c:v>
                </c:pt>
                <c:pt idx="3326">
                  <c:v>4.5341275779887513E-4</c:v>
                </c:pt>
                <c:pt idx="3327">
                  <c:v>4.5341171968058848E-4</c:v>
                </c:pt>
                <c:pt idx="3328">
                  <c:v>4.5341068463332357E-4</c:v>
                </c:pt>
                <c:pt idx="3329">
                  <c:v>4.5340095133869236E-4</c:v>
                </c:pt>
                <c:pt idx="3330">
                  <c:v>4.5339991956861239E-4</c:v>
                </c:pt>
                <c:pt idx="3331">
                  <c:v>4.5339889082430997E-4</c:v>
                </c:pt>
                <c:pt idx="3332">
                  <c:v>4.5339786508437948E-4</c:v>
                </c:pt>
                <c:pt idx="3333">
                  <c:v>4.5340555474897987E-4</c:v>
                </c:pt>
                <c:pt idx="3334">
                  <c:v>4.5340453770079548E-4</c:v>
                </c:pt>
                <c:pt idx="3335">
                  <c:v>4.5340352358330931E-4</c:v>
                </c:pt>
                <c:pt idx="3336">
                  <c:v>4.5340251237436634E-4</c:v>
                </c:pt>
                <c:pt idx="3337">
                  <c:v>4.5339278075797775E-4</c:v>
                </c:pt>
                <c:pt idx="3338">
                  <c:v>4.5339177262800415E-4</c:v>
                </c:pt>
                <c:pt idx="3339">
                  <c:v>4.5339076736306168E-4</c:v>
                </c:pt>
                <c:pt idx="3340">
                  <c:v>4.533897649448039E-4</c:v>
                </c:pt>
                <c:pt idx="3341">
                  <c:v>4.5338876535270124E-4</c:v>
                </c:pt>
                <c:pt idx="3342">
                  <c:v>4.5339650512271363E-4</c:v>
                </c:pt>
                <c:pt idx="3343">
                  <c:v>4.5339551373052827E-4</c:v>
                </c:pt>
                <c:pt idx="3344">
                  <c:v>4.5339452509266052E-4</c:v>
                </c:pt>
                <c:pt idx="3345">
                  <c:v>4.5339353918782445E-4</c:v>
                </c:pt>
                <c:pt idx="3346">
                  <c:v>4.5339255599820879E-4</c:v>
                </c:pt>
                <c:pt idx="3347">
                  <c:v>4.5339157550469602E-4</c:v>
                </c:pt>
                <c:pt idx="3348">
                  <c:v>4.5339059768730299E-4</c:v>
                </c:pt>
                <c:pt idx="3349">
                  <c:v>4.5338962252778562E-4</c:v>
                </c:pt>
                <c:pt idx="3350">
                  <c:v>4.5337113655286032E-4</c:v>
                </c:pt>
                <c:pt idx="3351">
                  <c:v>4.5336140322843783E-4</c:v>
                </c:pt>
                <c:pt idx="3352">
                  <c:v>4.5336042851111449E-4</c:v>
                </c:pt>
                <c:pt idx="3353">
                  <c:v>4.5335945642019804E-4</c:v>
                </c:pt>
                <c:pt idx="3354">
                  <c:v>4.5336725276769879E-4</c:v>
                </c:pt>
                <c:pt idx="3355">
                  <c:v>4.533662883062211E-4</c:v>
                </c:pt>
                <c:pt idx="3356">
                  <c:v>4.533653264022575E-4</c:v>
                </c:pt>
                <c:pt idx="3357">
                  <c:v>4.5336436703516739E-4</c:v>
                </c:pt>
                <c:pt idx="3358">
                  <c:v>4.5336341018825665E-4</c:v>
                </c:pt>
                <c:pt idx="3359">
                  <c:v>4.5336245584352147E-4</c:v>
                </c:pt>
                <c:pt idx="3360">
                  <c:v>4.533527238039653E-4</c:v>
                </c:pt>
                <c:pt idx="3361">
                  <c:v>4.5335177206847974E-4</c:v>
                </c:pt>
                <c:pt idx="3362">
                  <c:v>4.5335082279467174E-4</c:v>
                </c:pt>
                <c:pt idx="3363">
                  <c:v>4.5334987596575786E-4</c:v>
                </c:pt>
                <c:pt idx="3364">
                  <c:v>4.5335772100682341E-4</c:v>
                </c:pt>
                <c:pt idx="3365">
                  <c:v>4.5335678129038767E-4</c:v>
                </c:pt>
                <c:pt idx="3366">
                  <c:v>4.5335584394919342E-4</c:v>
                </c:pt>
                <c:pt idx="3367">
                  <c:v>4.5335490896699238E-4</c:v>
                </c:pt>
                <c:pt idx="3368">
                  <c:v>4.5334517785203601E-4</c:v>
                </c:pt>
                <c:pt idx="3369">
                  <c:v>4.5334424531136199E-4</c:v>
                </c:pt>
                <c:pt idx="3370">
                  <c:v>4.5334331509015724E-4</c:v>
                </c:pt>
                <c:pt idx="3371">
                  <c:v>4.5334238717031732E-4</c:v>
                </c:pt>
                <c:pt idx="3372">
                  <c:v>4.5334146153638323E-4</c:v>
                </c:pt>
                <c:pt idx="3373">
                  <c:v>4.5334053816803964E-4</c:v>
                </c:pt>
                <c:pt idx="3374">
                  <c:v>4.5333961705027164E-4</c:v>
                </c:pt>
                <c:pt idx="3375">
                  <c:v>4.5333869816409009E-4</c:v>
                </c:pt>
                <c:pt idx="3376">
                  <c:v>4.533642302799153E-4</c:v>
                </c:pt>
                <c:pt idx="3377">
                  <c:v>4.5336332209942789E-4</c:v>
                </c:pt>
                <c:pt idx="3378">
                  <c:v>4.5336241605375537E-4</c:v>
                </c:pt>
                <c:pt idx="3379">
                  <c:v>4.533615121276903E-4</c:v>
                </c:pt>
                <c:pt idx="3380">
                  <c:v>4.5336061030385767E-4</c:v>
                </c:pt>
                <c:pt idx="3381">
                  <c:v>4.5335088351732781E-4</c:v>
                </c:pt>
                <c:pt idx="3382">
                  <c:v>4.5334998382607749E-4</c:v>
                </c:pt>
                <c:pt idx="3383">
                  <c:v>4.5334908620180744E-4</c:v>
                </c:pt>
                <c:pt idx="3384">
                  <c:v>4.5334819062704465E-4</c:v>
                </c:pt>
                <c:pt idx="3385">
                  <c:v>4.5335613212516002E-4</c:v>
                </c:pt>
                <c:pt idx="3386">
                  <c:v>4.5335524255978206E-4</c:v>
                </c:pt>
                <c:pt idx="3387">
                  <c:v>4.5335435498020712E-4</c:v>
                </c:pt>
                <c:pt idx="3388">
                  <c:v>4.5335346936862305E-4</c:v>
                </c:pt>
                <c:pt idx="3389">
                  <c:v>4.5335258570939046E-4</c:v>
                </c:pt>
                <c:pt idx="3390">
                  <c:v>4.5334285928992461E-4</c:v>
                </c:pt>
                <c:pt idx="3391">
                  <c:v>4.5334197760001256E-4</c:v>
                </c:pt>
                <c:pt idx="3392">
                  <c:v>4.5334109782725444E-4</c:v>
                </c:pt>
                <c:pt idx="3393">
                  <c:v>4.533402199559276E-4</c:v>
                </c:pt>
                <c:pt idx="3394">
                  <c:v>4.5334819612243525E-4</c:v>
                </c:pt>
                <c:pt idx="3395">
                  <c:v>4.5334732383323865E-4</c:v>
                </c:pt>
                <c:pt idx="3396">
                  <c:v>4.5334645338343874E-4</c:v>
                </c:pt>
                <c:pt idx="3397">
                  <c:v>4.5334558475566052E-4</c:v>
                </c:pt>
                <c:pt idx="3398">
                  <c:v>4.5334471793513197E-4</c:v>
                </c:pt>
                <c:pt idx="3399">
                  <c:v>4.5334385290447636E-4</c:v>
                </c:pt>
                <c:pt idx="3400">
                  <c:v>4.5334298965022616E-4</c:v>
                </c:pt>
                <c:pt idx="3401">
                  <c:v>4.5334212815587114E-4</c:v>
                </c:pt>
                <c:pt idx="3402">
                  <c:v>4.5333240205572018E-4</c:v>
                </c:pt>
                <c:pt idx="3403">
                  <c:v>4.5331380742533785E-4</c:v>
                </c:pt>
                <c:pt idx="3404">
                  <c:v>4.5331294602996269E-4</c:v>
                </c:pt>
                <c:pt idx="3405">
                  <c:v>4.5331208637639907E-4</c:v>
                </c:pt>
                <c:pt idx="3406">
                  <c:v>4.533112284491889E-4</c:v>
                </c:pt>
                <c:pt idx="3407">
                  <c:v>4.5331924617910378E-4</c:v>
                </c:pt>
                <c:pt idx="3408">
                  <c:v>4.5331839329518665E-4</c:v>
                </c:pt>
                <c:pt idx="3409">
                  <c:v>4.5331754207631088E-4</c:v>
                </c:pt>
                <c:pt idx="3410">
                  <c:v>4.5331669250842262E-4</c:v>
                </c:pt>
                <c:pt idx="3411">
                  <c:v>4.5330696416700199E-4</c:v>
                </c:pt>
                <c:pt idx="3412">
                  <c:v>4.53306116275521E-4</c:v>
                </c:pt>
                <c:pt idx="3413">
                  <c:v>4.5330527000351888E-4</c:v>
                </c:pt>
                <c:pt idx="3414">
                  <c:v>4.533044253359781E-4</c:v>
                </c:pt>
                <c:pt idx="3415">
                  <c:v>4.5330358225656019E-4</c:v>
                </c:pt>
                <c:pt idx="3416">
                  <c:v>4.5331162890482023E-4</c:v>
                </c:pt>
                <c:pt idx="3417">
                  <c:v>4.5331079046561154E-4</c:v>
                </c:pt>
                <c:pt idx="3418">
                  <c:v>4.5330995355572987E-4</c:v>
                </c:pt>
                <c:pt idx="3419">
                  <c:v>4.5330899894307705E-4</c:v>
                </c:pt>
                <c:pt idx="3420">
                  <c:v>4.5329927097638705E-4</c:v>
                </c:pt>
                <c:pt idx="3421">
                  <c:v>4.5329843733737333E-4</c:v>
                </c:pt>
                <c:pt idx="3422">
                  <c:v>4.5329760518269657E-4</c:v>
                </c:pt>
                <c:pt idx="3423">
                  <c:v>4.5329677449778248E-4</c:v>
                </c:pt>
                <c:pt idx="3424">
                  <c:v>4.532959452680594E-4</c:v>
                </c:pt>
                <c:pt idx="3425">
                  <c:v>4.5329511747895217E-4</c:v>
                </c:pt>
                <c:pt idx="3426">
                  <c:v>4.5329429111632628E-4</c:v>
                </c:pt>
                <c:pt idx="3427">
                  <c:v>4.5329346616649474E-4</c:v>
                </c:pt>
                <c:pt idx="3428">
                  <c:v>4.5331935992596207E-4</c:v>
                </c:pt>
                <c:pt idx="3429">
                  <c:v>4.5331854172523701E-4</c:v>
                </c:pt>
                <c:pt idx="3430">
                  <c:v>4.533177248499734E-4</c:v>
                </c:pt>
                <c:pt idx="3431">
                  <c:v>4.5331690928583548E-4</c:v>
                </c:pt>
                <c:pt idx="3432">
                  <c:v>4.5331609501892117E-4</c:v>
                </c:pt>
                <c:pt idx="3433">
                  <c:v>4.5330636945363576E-4</c:v>
                </c:pt>
                <c:pt idx="3434">
                  <c:v>4.5330555649038696E-4</c:v>
                </c:pt>
                <c:pt idx="3435">
                  <c:v>4.533047447986896E-4</c:v>
                </c:pt>
                <c:pt idx="3436">
                  <c:v>4.5330393436281841E-4</c:v>
                </c:pt>
                <c:pt idx="3437">
                  <c:v>4.5331204264874216E-4</c:v>
                </c:pt>
                <c:pt idx="3438">
                  <c:v>4.5331123587148865E-4</c:v>
                </c:pt>
                <c:pt idx="3439">
                  <c:v>4.533104302941451E-4</c:v>
                </c:pt>
                <c:pt idx="3440">
                  <c:v>4.5330962590324313E-4</c:v>
                </c:pt>
                <c:pt idx="3441">
                  <c:v>4.5330882268531606E-4</c:v>
                </c:pt>
                <c:pt idx="3442">
                  <c:v>4.5329909735246365E-4</c:v>
                </c:pt>
                <c:pt idx="3443">
                  <c:v>4.5329829532472863E-4</c:v>
                </c:pt>
                <c:pt idx="3444">
                  <c:v>4.5329749444361894E-4</c:v>
                </c:pt>
                <c:pt idx="3445">
                  <c:v>4.5329669469733845E-4</c:v>
                </c:pt>
                <c:pt idx="3446">
                  <c:v>4.5330482371459639E-4</c:v>
                </c:pt>
                <c:pt idx="3447">
                  <c:v>4.5330402724909347E-4</c:v>
                </c:pt>
                <c:pt idx="3448">
                  <c:v>4.5330323186490093E-4</c:v>
                </c:pt>
                <c:pt idx="3449">
                  <c:v>4.5330243754507313E-4</c:v>
                </c:pt>
                <c:pt idx="3450">
                  <c:v>4.5330164427788248E-4</c:v>
                </c:pt>
                <c:pt idx="3451">
                  <c:v>4.5330085205116336E-4</c:v>
                </c:pt>
                <c:pt idx="3452">
                  <c:v>4.5330006085014547E-4</c:v>
                </c:pt>
                <c:pt idx="3453">
                  <c:v>4.5329927066223036E-4</c:v>
                </c:pt>
                <c:pt idx="3454">
                  <c:v>4.5328954579728752E-4</c:v>
                </c:pt>
                <c:pt idx="3455">
                  <c:v>4.5327088432821697E-4</c:v>
                </c:pt>
                <c:pt idx="3456">
                  <c:v>4.5327009432634055E-4</c:v>
                </c:pt>
                <c:pt idx="3457">
                  <c:v>4.5326930532962797E-4</c:v>
                </c:pt>
                <c:pt idx="3458">
                  <c:v>4.5326851732659535E-4</c:v>
                </c:pt>
                <c:pt idx="3459">
                  <c:v>4.5327666994206262E-4</c:v>
                </c:pt>
                <c:pt idx="3460">
                  <c:v>4.5327588475608041E-4</c:v>
                </c:pt>
                <c:pt idx="3461">
                  <c:v>4.5327510051000608E-4</c:v>
                </c:pt>
                <c:pt idx="3462">
                  <c:v>4.5327431719154043E-4</c:v>
                </c:pt>
                <c:pt idx="3463">
                  <c:v>4.5326459176219056E-4</c:v>
                </c:pt>
                <c:pt idx="3464">
                  <c:v>4.5326380945095827E-4</c:v>
                </c:pt>
                <c:pt idx="3465">
                  <c:v>4.5326302804331222E-4</c:v>
                </c:pt>
                <c:pt idx="3466">
                  <c:v>4.5326224752909646E-4</c:v>
                </c:pt>
                <c:pt idx="3467">
                  <c:v>4.5326146789373412E-4</c:v>
                </c:pt>
                <c:pt idx="3468">
                  <c:v>4.5326963605693982E-4</c:v>
                </c:pt>
                <c:pt idx="3469">
                  <c:v>4.5326885888125317E-4</c:v>
                </c:pt>
                <c:pt idx="3470">
                  <c:v>4.5326808253435494E-4</c:v>
                </c:pt>
                <c:pt idx="3471">
                  <c:v>4.5326719627976873E-4</c:v>
                </c:pt>
                <c:pt idx="3472">
                  <c:v>4.5325747177847164E-4</c:v>
                </c:pt>
                <c:pt idx="3473">
                  <c:v>4.5325669727889085E-4</c:v>
                </c:pt>
                <c:pt idx="3474">
                  <c:v>4.5325592357248895E-4</c:v>
                </c:pt>
                <c:pt idx="3475">
                  <c:v>4.5325515064601439E-4</c:v>
                </c:pt>
                <c:pt idx="3476">
                  <c:v>4.5325437848931123E-4</c:v>
                </c:pt>
                <c:pt idx="3477">
                  <c:v>4.5325360708868903E-4</c:v>
                </c:pt>
                <c:pt idx="3478">
                  <c:v>4.5325283643266306E-4</c:v>
                </c:pt>
                <c:pt idx="3479">
                  <c:v>4.5325206650975291E-4</c:v>
                </c:pt>
                <c:pt idx="3480">
                  <c:v>4.5326920733893862E-4</c:v>
                </c:pt>
                <c:pt idx="3481">
                  <c:v>4.5329530853587593E-4</c:v>
                </c:pt>
                <c:pt idx="3482">
                  <c:v>4.5329454344551941E-4</c:v>
                </c:pt>
                <c:pt idx="3483">
                  <c:v>4.53293778968006E-4</c:v>
                </c:pt>
                <c:pt idx="3484">
                  <c:v>4.5329301509259168E-4</c:v>
                </c:pt>
                <c:pt idx="3485">
                  <c:v>4.5326537702931706E-4</c:v>
                </c:pt>
                <c:pt idx="3486">
                  <c:v>4.5326461287991792E-4</c:v>
                </c:pt>
                <c:pt idx="3487">
                  <c:v>4.5326384934030444E-4</c:v>
                </c:pt>
                <c:pt idx="3488">
                  <c:v>4.5326308639999195E-4</c:v>
                </c:pt>
                <c:pt idx="3489">
                  <c:v>4.5328920432884459E-4</c:v>
                </c:pt>
                <c:pt idx="3490">
                  <c:v>4.5328844381933939E-4</c:v>
                </c:pt>
                <c:pt idx="3491">
                  <c:v>4.5328768383113768E-4</c:v>
                </c:pt>
                <c:pt idx="3492">
                  <c:v>4.5328692435177721E-4</c:v>
                </c:pt>
                <c:pt idx="3493">
                  <c:v>4.5325928028653456E-4</c:v>
                </c:pt>
                <c:pt idx="3494">
                  <c:v>4.5325852070135248E-4</c:v>
                </c:pt>
                <c:pt idx="3495">
                  <c:v>4.532577616364105E-4</c:v>
                </c:pt>
                <c:pt idx="3496">
                  <c:v>4.5325700308035139E-4</c:v>
                </c:pt>
                <c:pt idx="3497">
                  <c:v>4.5325624502225333E-4</c:v>
                </c:pt>
                <c:pt idx="3498">
                  <c:v>4.5328237755958619E-4</c:v>
                </c:pt>
                <c:pt idx="3499">
                  <c:v>4.5328162133740496E-4</c:v>
                </c:pt>
                <c:pt idx="3500">
                  <c:v>4.532808655359627E-4</c:v>
                </c:pt>
                <c:pt idx="3501">
                  <c:v>4.532801101436541E-4</c:v>
                </c:pt>
                <c:pt idx="3502">
                  <c:v>4.5327935515145686E-4</c:v>
                </c:pt>
                <c:pt idx="3503">
                  <c:v>4.5327860054690614E-4</c:v>
                </c:pt>
                <c:pt idx="3504">
                  <c:v>4.5327784632011748E-4</c:v>
                </c:pt>
                <c:pt idx="3505">
                  <c:v>4.5327709246034686E-4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517952"/>
        <c:axId val="97519488"/>
      </c:scatterChart>
      <c:valAx>
        <c:axId val="97517952"/>
        <c:scaling>
          <c:orientation val="minMax"/>
          <c:max val="64550"/>
          <c:min val="42426"/>
        </c:scaling>
        <c:delete val="0"/>
        <c:axPos val="b"/>
        <c:numFmt formatCode="[$-409]mmm\-yy;@" sourceLinked="0"/>
        <c:majorTickMark val="out"/>
        <c:minorTickMark val="none"/>
        <c:tickLblPos val="nextTo"/>
        <c:txPr>
          <a:bodyPr rot="-2700000"/>
          <a:lstStyle/>
          <a:p>
            <a:pPr>
              <a:defRPr/>
            </a:pPr>
            <a:endParaRPr lang="it-IT"/>
          </a:p>
        </c:txPr>
        <c:crossAx val="97519488"/>
        <c:crosses val="autoZero"/>
        <c:crossBetween val="midCat"/>
        <c:majorUnit val="1825"/>
      </c:valAx>
      <c:valAx>
        <c:axId val="97519488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0.00%" sourceLinked="0"/>
        <c:majorTickMark val="out"/>
        <c:minorTickMark val="none"/>
        <c:tickLblPos val="nextTo"/>
        <c:crossAx val="9751795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46641388888888891"/>
          <c:y val="0.16641111111111112"/>
          <c:w val="0.48527361111111111"/>
          <c:h val="0.11127376543209877"/>
        </c:manualLayout>
      </c:layout>
      <c:overlay val="0"/>
    </c:legend>
    <c:plotVisOnly val="1"/>
    <c:dispBlanksAs val="gap"/>
    <c:showDLblsOverMax val="0"/>
  </c:chart>
  <c:spPr>
    <a:ln>
      <a:solidFill>
        <a:schemeClr val="tx1">
          <a:lumMod val="50000"/>
          <a:lumOff val="50000"/>
        </a:schemeClr>
      </a:solidFill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594597072745815E-2"/>
          <c:y val="4.7438888888888892E-2"/>
          <c:w val="0.86015243727721813"/>
          <c:h val="0.81029907407407409"/>
        </c:manualLayout>
      </c:layout>
      <c:scatterChart>
        <c:scatterStyle val="lineMarker"/>
        <c:varyColors val="0"/>
        <c:ser>
          <c:idx val="6"/>
          <c:order val="0"/>
          <c:tx>
            <c:strRef>
              <c:f>CrossCheck!$AH$2</c:f>
              <c:strCache>
                <c:ptCount val="1"/>
                <c:pt idx="0">
                  <c:v>1M ABCD</c:v>
                </c:pt>
              </c:strCache>
            </c:strRef>
          </c:tx>
          <c:spPr>
            <a:ln>
              <a:solidFill>
                <a:schemeClr val="accent3">
                  <a:lumMod val="50000"/>
                </a:schemeClr>
              </a:solidFill>
              <a:prstDash val="sysDot"/>
            </a:ln>
          </c:spPr>
          <c:marker>
            <c:spPr>
              <a:noFill/>
              <a:ln>
                <a:noFill/>
              </a:ln>
            </c:spPr>
          </c:marker>
          <c:xVal>
            <c:numRef>
              <c:f>CrossCheck!$U$3:$U$3508</c:f>
              <c:numCache>
                <c:formatCode>ddd\,\ dd\-mmm\-yyyy</c:formatCode>
                <c:ptCount val="3506"/>
                <c:pt idx="0">
                  <c:v>42426</c:v>
                </c:pt>
                <c:pt idx="1">
                  <c:v>42429</c:v>
                </c:pt>
                <c:pt idx="2">
                  <c:v>42430</c:v>
                </c:pt>
                <c:pt idx="3">
                  <c:v>42431</c:v>
                </c:pt>
                <c:pt idx="4">
                  <c:v>42432</c:v>
                </c:pt>
                <c:pt idx="5">
                  <c:v>42433</c:v>
                </c:pt>
                <c:pt idx="6">
                  <c:v>42436</c:v>
                </c:pt>
                <c:pt idx="7">
                  <c:v>42437</c:v>
                </c:pt>
                <c:pt idx="8">
                  <c:v>42438</c:v>
                </c:pt>
                <c:pt idx="9">
                  <c:v>42439</c:v>
                </c:pt>
                <c:pt idx="10">
                  <c:v>42440</c:v>
                </c:pt>
                <c:pt idx="11">
                  <c:v>42443</c:v>
                </c:pt>
                <c:pt idx="12">
                  <c:v>42444</c:v>
                </c:pt>
                <c:pt idx="13">
                  <c:v>42445</c:v>
                </c:pt>
                <c:pt idx="14">
                  <c:v>42446</c:v>
                </c:pt>
                <c:pt idx="15">
                  <c:v>42447</c:v>
                </c:pt>
                <c:pt idx="16">
                  <c:v>42450</c:v>
                </c:pt>
                <c:pt idx="17">
                  <c:v>42451</c:v>
                </c:pt>
                <c:pt idx="18">
                  <c:v>42452</c:v>
                </c:pt>
                <c:pt idx="19">
                  <c:v>42453</c:v>
                </c:pt>
                <c:pt idx="20">
                  <c:v>42458</c:v>
                </c:pt>
                <c:pt idx="21">
                  <c:v>42459</c:v>
                </c:pt>
                <c:pt idx="22">
                  <c:v>42460</c:v>
                </c:pt>
                <c:pt idx="23">
                  <c:v>42461</c:v>
                </c:pt>
                <c:pt idx="24">
                  <c:v>42464</c:v>
                </c:pt>
                <c:pt idx="25">
                  <c:v>42465</c:v>
                </c:pt>
                <c:pt idx="26">
                  <c:v>42466</c:v>
                </c:pt>
                <c:pt idx="27">
                  <c:v>42467</c:v>
                </c:pt>
                <c:pt idx="28">
                  <c:v>42468</c:v>
                </c:pt>
                <c:pt idx="29">
                  <c:v>42471</c:v>
                </c:pt>
                <c:pt idx="30">
                  <c:v>42472</c:v>
                </c:pt>
                <c:pt idx="31">
                  <c:v>42473</c:v>
                </c:pt>
                <c:pt idx="32">
                  <c:v>42474</c:v>
                </c:pt>
                <c:pt idx="33">
                  <c:v>42475</c:v>
                </c:pt>
                <c:pt idx="34">
                  <c:v>42478</c:v>
                </c:pt>
                <c:pt idx="35">
                  <c:v>42479</c:v>
                </c:pt>
                <c:pt idx="36">
                  <c:v>42480</c:v>
                </c:pt>
                <c:pt idx="37">
                  <c:v>42481</c:v>
                </c:pt>
                <c:pt idx="38">
                  <c:v>42482</c:v>
                </c:pt>
                <c:pt idx="39">
                  <c:v>42485</c:v>
                </c:pt>
                <c:pt idx="40">
                  <c:v>42486</c:v>
                </c:pt>
                <c:pt idx="41">
                  <c:v>42487</c:v>
                </c:pt>
                <c:pt idx="42">
                  <c:v>42488</c:v>
                </c:pt>
                <c:pt idx="43">
                  <c:v>42489</c:v>
                </c:pt>
                <c:pt idx="44">
                  <c:v>42492</c:v>
                </c:pt>
                <c:pt idx="45">
                  <c:v>42493</c:v>
                </c:pt>
                <c:pt idx="46">
                  <c:v>42494</c:v>
                </c:pt>
                <c:pt idx="47">
                  <c:v>42495</c:v>
                </c:pt>
                <c:pt idx="48">
                  <c:v>42496</c:v>
                </c:pt>
                <c:pt idx="49">
                  <c:v>42499</c:v>
                </c:pt>
                <c:pt idx="50">
                  <c:v>42500</c:v>
                </c:pt>
                <c:pt idx="51">
                  <c:v>42501</c:v>
                </c:pt>
                <c:pt idx="52">
                  <c:v>42502</c:v>
                </c:pt>
                <c:pt idx="53">
                  <c:v>42503</c:v>
                </c:pt>
                <c:pt idx="54">
                  <c:v>42506</c:v>
                </c:pt>
                <c:pt idx="55">
                  <c:v>42507</c:v>
                </c:pt>
                <c:pt idx="56">
                  <c:v>42508</c:v>
                </c:pt>
                <c:pt idx="57">
                  <c:v>42509</c:v>
                </c:pt>
                <c:pt idx="58">
                  <c:v>42510</c:v>
                </c:pt>
                <c:pt idx="59">
                  <c:v>42513</c:v>
                </c:pt>
                <c:pt idx="60">
                  <c:v>42514</c:v>
                </c:pt>
                <c:pt idx="61">
                  <c:v>42515</c:v>
                </c:pt>
                <c:pt idx="62">
                  <c:v>42516</c:v>
                </c:pt>
                <c:pt idx="63">
                  <c:v>42517</c:v>
                </c:pt>
                <c:pt idx="64">
                  <c:v>42520</c:v>
                </c:pt>
                <c:pt idx="65">
                  <c:v>42521</c:v>
                </c:pt>
                <c:pt idx="66">
                  <c:v>42522</c:v>
                </c:pt>
                <c:pt idx="67">
                  <c:v>42523</c:v>
                </c:pt>
                <c:pt idx="68">
                  <c:v>42524</c:v>
                </c:pt>
                <c:pt idx="69">
                  <c:v>42527</c:v>
                </c:pt>
                <c:pt idx="70">
                  <c:v>42528</c:v>
                </c:pt>
                <c:pt idx="71">
                  <c:v>42529</c:v>
                </c:pt>
                <c:pt idx="72">
                  <c:v>42530</c:v>
                </c:pt>
                <c:pt idx="73">
                  <c:v>42531</c:v>
                </c:pt>
                <c:pt idx="74">
                  <c:v>42534</c:v>
                </c:pt>
                <c:pt idx="75">
                  <c:v>42535</c:v>
                </c:pt>
                <c:pt idx="76">
                  <c:v>42536</c:v>
                </c:pt>
                <c:pt idx="77">
                  <c:v>42537</c:v>
                </c:pt>
                <c:pt idx="78">
                  <c:v>42538</c:v>
                </c:pt>
                <c:pt idx="79">
                  <c:v>42541</c:v>
                </c:pt>
                <c:pt idx="80">
                  <c:v>42542</c:v>
                </c:pt>
                <c:pt idx="81">
                  <c:v>42543</c:v>
                </c:pt>
                <c:pt idx="82">
                  <c:v>42544</c:v>
                </c:pt>
                <c:pt idx="83">
                  <c:v>42545</c:v>
                </c:pt>
                <c:pt idx="84">
                  <c:v>42548</c:v>
                </c:pt>
                <c:pt idx="85">
                  <c:v>42549</c:v>
                </c:pt>
                <c:pt idx="86">
                  <c:v>42550</c:v>
                </c:pt>
                <c:pt idx="87">
                  <c:v>42551</c:v>
                </c:pt>
                <c:pt idx="88">
                  <c:v>42552</c:v>
                </c:pt>
                <c:pt idx="89">
                  <c:v>42555</c:v>
                </c:pt>
                <c:pt idx="90">
                  <c:v>42556</c:v>
                </c:pt>
                <c:pt idx="91">
                  <c:v>42557</c:v>
                </c:pt>
                <c:pt idx="92">
                  <c:v>42558</c:v>
                </c:pt>
                <c:pt idx="93">
                  <c:v>42559</c:v>
                </c:pt>
                <c:pt idx="94">
                  <c:v>42562</c:v>
                </c:pt>
                <c:pt idx="95">
                  <c:v>42563</c:v>
                </c:pt>
                <c:pt idx="96">
                  <c:v>42564</c:v>
                </c:pt>
                <c:pt idx="97">
                  <c:v>42565</c:v>
                </c:pt>
                <c:pt idx="98">
                  <c:v>42566</c:v>
                </c:pt>
                <c:pt idx="99">
                  <c:v>42569</c:v>
                </c:pt>
                <c:pt idx="100">
                  <c:v>42570</c:v>
                </c:pt>
                <c:pt idx="101">
                  <c:v>42571</c:v>
                </c:pt>
                <c:pt idx="102">
                  <c:v>42572</c:v>
                </c:pt>
                <c:pt idx="103">
                  <c:v>42573</c:v>
                </c:pt>
                <c:pt idx="104">
                  <c:v>42576</c:v>
                </c:pt>
                <c:pt idx="105">
                  <c:v>42577</c:v>
                </c:pt>
                <c:pt idx="106">
                  <c:v>42578</c:v>
                </c:pt>
                <c:pt idx="107">
                  <c:v>42579</c:v>
                </c:pt>
                <c:pt idx="108">
                  <c:v>42580</c:v>
                </c:pt>
                <c:pt idx="109">
                  <c:v>42583</c:v>
                </c:pt>
                <c:pt idx="110">
                  <c:v>42584</c:v>
                </c:pt>
                <c:pt idx="111">
                  <c:v>42585</c:v>
                </c:pt>
                <c:pt idx="112">
                  <c:v>42586</c:v>
                </c:pt>
                <c:pt idx="113">
                  <c:v>42587</c:v>
                </c:pt>
                <c:pt idx="114">
                  <c:v>42590</c:v>
                </c:pt>
                <c:pt idx="115">
                  <c:v>42591</c:v>
                </c:pt>
                <c:pt idx="116">
                  <c:v>42592</c:v>
                </c:pt>
                <c:pt idx="117">
                  <c:v>42593</c:v>
                </c:pt>
                <c:pt idx="118">
                  <c:v>42594</c:v>
                </c:pt>
                <c:pt idx="119">
                  <c:v>42597</c:v>
                </c:pt>
                <c:pt idx="120">
                  <c:v>42598</c:v>
                </c:pt>
                <c:pt idx="121">
                  <c:v>42599</c:v>
                </c:pt>
                <c:pt idx="122">
                  <c:v>42600</c:v>
                </c:pt>
                <c:pt idx="123">
                  <c:v>42601</c:v>
                </c:pt>
                <c:pt idx="124">
                  <c:v>42604</c:v>
                </c:pt>
                <c:pt idx="125">
                  <c:v>42605</c:v>
                </c:pt>
                <c:pt idx="126">
                  <c:v>42606</c:v>
                </c:pt>
                <c:pt idx="127">
                  <c:v>42607</c:v>
                </c:pt>
                <c:pt idx="128">
                  <c:v>42608</c:v>
                </c:pt>
                <c:pt idx="129">
                  <c:v>42611</c:v>
                </c:pt>
                <c:pt idx="130">
                  <c:v>42612</c:v>
                </c:pt>
                <c:pt idx="131">
                  <c:v>42613</c:v>
                </c:pt>
                <c:pt idx="132">
                  <c:v>42614</c:v>
                </c:pt>
                <c:pt idx="133">
                  <c:v>42615</c:v>
                </c:pt>
                <c:pt idx="134">
                  <c:v>42618</c:v>
                </c:pt>
                <c:pt idx="135">
                  <c:v>42619</c:v>
                </c:pt>
                <c:pt idx="136">
                  <c:v>42620</c:v>
                </c:pt>
                <c:pt idx="137">
                  <c:v>42621</c:v>
                </c:pt>
                <c:pt idx="138">
                  <c:v>42622</c:v>
                </c:pt>
                <c:pt idx="139">
                  <c:v>42625</c:v>
                </c:pt>
                <c:pt idx="140">
                  <c:v>42626</c:v>
                </c:pt>
                <c:pt idx="141">
                  <c:v>42627</c:v>
                </c:pt>
                <c:pt idx="142">
                  <c:v>42628</c:v>
                </c:pt>
                <c:pt idx="143">
                  <c:v>42629</c:v>
                </c:pt>
                <c:pt idx="144">
                  <c:v>42632</c:v>
                </c:pt>
                <c:pt idx="145">
                  <c:v>42633</c:v>
                </c:pt>
                <c:pt idx="146">
                  <c:v>42634</c:v>
                </c:pt>
                <c:pt idx="147">
                  <c:v>42635</c:v>
                </c:pt>
                <c:pt idx="148">
                  <c:v>42636</c:v>
                </c:pt>
                <c:pt idx="149">
                  <c:v>42639</c:v>
                </c:pt>
                <c:pt idx="150">
                  <c:v>42640</c:v>
                </c:pt>
                <c:pt idx="151">
                  <c:v>42641</c:v>
                </c:pt>
                <c:pt idx="152">
                  <c:v>42642</c:v>
                </c:pt>
                <c:pt idx="153">
                  <c:v>42643</c:v>
                </c:pt>
                <c:pt idx="154">
                  <c:v>42646</c:v>
                </c:pt>
                <c:pt idx="155">
                  <c:v>42647</c:v>
                </c:pt>
                <c:pt idx="156">
                  <c:v>42648</c:v>
                </c:pt>
                <c:pt idx="157">
                  <c:v>42649</c:v>
                </c:pt>
                <c:pt idx="158">
                  <c:v>42650</c:v>
                </c:pt>
                <c:pt idx="159">
                  <c:v>42653</c:v>
                </c:pt>
                <c:pt idx="160">
                  <c:v>42654</c:v>
                </c:pt>
                <c:pt idx="161">
                  <c:v>42655</c:v>
                </c:pt>
                <c:pt idx="162">
                  <c:v>42656</c:v>
                </c:pt>
                <c:pt idx="163">
                  <c:v>42657</c:v>
                </c:pt>
                <c:pt idx="164">
                  <c:v>42660</c:v>
                </c:pt>
                <c:pt idx="165">
                  <c:v>42661</c:v>
                </c:pt>
                <c:pt idx="166">
                  <c:v>42662</c:v>
                </c:pt>
                <c:pt idx="167">
                  <c:v>42663</c:v>
                </c:pt>
                <c:pt idx="168">
                  <c:v>42664</c:v>
                </c:pt>
                <c:pt idx="169">
                  <c:v>42667</c:v>
                </c:pt>
                <c:pt idx="170">
                  <c:v>42668</c:v>
                </c:pt>
                <c:pt idx="171">
                  <c:v>42669</c:v>
                </c:pt>
                <c:pt idx="172">
                  <c:v>42670</c:v>
                </c:pt>
                <c:pt idx="173">
                  <c:v>42671</c:v>
                </c:pt>
                <c:pt idx="174">
                  <c:v>42674</c:v>
                </c:pt>
                <c:pt idx="175">
                  <c:v>42675</c:v>
                </c:pt>
                <c:pt idx="176">
                  <c:v>42676</c:v>
                </c:pt>
                <c:pt idx="177">
                  <c:v>42677</c:v>
                </c:pt>
                <c:pt idx="178">
                  <c:v>42678</c:v>
                </c:pt>
                <c:pt idx="179">
                  <c:v>42681</c:v>
                </c:pt>
                <c:pt idx="180">
                  <c:v>42682</c:v>
                </c:pt>
                <c:pt idx="181">
                  <c:v>42683</c:v>
                </c:pt>
                <c:pt idx="182">
                  <c:v>42684</c:v>
                </c:pt>
                <c:pt idx="183">
                  <c:v>42685</c:v>
                </c:pt>
                <c:pt idx="184">
                  <c:v>42688</c:v>
                </c:pt>
                <c:pt idx="185">
                  <c:v>42689</c:v>
                </c:pt>
                <c:pt idx="186">
                  <c:v>42690</c:v>
                </c:pt>
                <c:pt idx="187">
                  <c:v>42691</c:v>
                </c:pt>
                <c:pt idx="188">
                  <c:v>42692</c:v>
                </c:pt>
                <c:pt idx="189">
                  <c:v>42695</c:v>
                </c:pt>
                <c:pt idx="190">
                  <c:v>42696</c:v>
                </c:pt>
                <c:pt idx="191">
                  <c:v>42697</c:v>
                </c:pt>
                <c:pt idx="192">
                  <c:v>42698</c:v>
                </c:pt>
                <c:pt idx="193">
                  <c:v>42699</c:v>
                </c:pt>
                <c:pt idx="194">
                  <c:v>42702</c:v>
                </c:pt>
                <c:pt idx="195">
                  <c:v>42703</c:v>
                </c:pt>
                <c:pt idx="196">
                  <c:v>42704</c:v>
                </c:pt>
                <c:pt idx="197">
                  <c:v>42705</c:v>
                </c:pt>
                <c:pt idx="198">
                  <c:v>42706</c:v>
                </c:pt>
                <c:pt idx="199">
                  <c:v>42709</c:v>
                </c:pt>
                <c:pt idx="200">
                  <c:v>42710</c:v>
                </c:pt>
                <c:pt idx="201">
                  <c:v>42711</c:v>
                </c:pt>
                <c:pt idx="202">
                  <c:v>42712</c:v>
                </c:pt>
                <c:pt idx="203">
                  <c:v>42713</c:v>
                </c:pt>
                <c:pt idx="204">
                  <c:v>42716</c:v>
                </c:pt>
                <c:pt idx="205">
                  <c:v>42717</c:v>
                </c:pt>
                <c:pt idx="206">
                  <c:v>42718</c:v>
                </c:pt>
                <c:pt idx="207">
                  <c:v>42719</c:v>
                </c:pt>
                <c:pt idx="208">
                  <c:v>42720</c:v>
                </c:pt>
                <c:pt idx="209">
                  <c:v>42723</c:v>
                </c:pt>
                <c:pt idx="210">
                  <c:v>42724</c:v>
                </c:pt>
                <c:pt idx="211">
                  <c:v>42725</c:v>
                </c:pt>
                <c:pt idx="212">
                  <c:v>42726</c:v>
                </c:pt>
                <c:pt idx="213">
                  <c:v>42727</c:v>
                </c:pt>
                <c:pt idx="214">
                  <c:v>42731</c:v>
                </c:pt>
                <c:pt idx="215">
                  <c:v>42732</c:v>
                </c:pt>
                <c:pt idx="216">
                  <c:v>42733</c:v>
                </c:pt>
                <c:pt idx="217">
                  <c:v>42734</c:v>
                </c:pt>
                <c:pt idx="218">
                  <c:v>42737</c:v>
                </c:pt>
                <c:pt idx="219">
                  <c:v>42738</c:v>
                </c:pt>
                <c:pt idx="220">
                  <c:v>42739</c:v>
                </c:pt>
                <c:pt idx="221">
                  <c:v>42740</c:v>
                </c:pt>
                <c:pt idx="222">
                  <c:v>42741</c:v>
                </c:pt>
                <c:pt idx="223">
                  <c:v>42744</c:v>
                </c:pt>
                <c:pt idx="224">
                  <c:v>42745</c:v>
                </c:pt>
                <c:pt idx="225">
                  <c:v>42746</c:v>
                </c:pt>
                <c:pt idx="226">
                  <c:v>42747</c:v>
                </c:pt>
                <c:pt idx="227">
                  <c:v>42748</c:v>
                </c:pt>
                <c:pt idx="228">
                  <c:v>42751</c:v>
                </c:pt>
                <c:pt idx="229">
                  <c:v>42752</c:v>
                </c:pt>
                <c:pt idx="230">
                  <c:v>42753</c:v>
                </c:pt>
                <c:pt idx="231">
                  <c:v>42754</c:v>
                </c:pt>
                <c:pt idx="232">
                  <c:v>42755</c:v>
                </c:pt>
                <c:pt idx="233">
                  <c:v>42758</c:v>
                </c:pt>
                <c:pt idx="234">
                  <c:v>42759</c:v>
                </c:pt>
                <c:pt idx="235">
                  <c:v>42760</c:v>
                </c:pt>
                <c:pt idx="236">
                  <c:v>42761</c:v>
                </c:pt>
                <c:pt idx="237">
                  <c:v>42762</c:v>
                </c:pt>
                <c:pt idx="238">
                  <c:v>42765</c:v>
                </c:pt>
                <c:pt idx="239">
                  <c:v>42766</c:v>
                </c:pt>
                <c:pt idx="240">
                  <c:v>42767</c:v>
                </c:pt>
                <c:pt idx="241">
                  <c:v>42768</c:v>
                </c:pt>
                <c:pt idx="242">
                  <c:v>42769</c:v>
                </c:pt>
                <c:pt idx="243">
                  <c:v>42772</c:v>
                </c:pt>
                <c:pt idx="244">
                  <c:v>42773</c:v>
                </c:pt>
                <c:pt idx="245">
                  <c:v>42774</c:v>
                </c:pt>
                <c:pt idx="246">
                  <c:v>42775</c:v>
                </c:pt>
                <c:pt idx="247">
                  <c:v>42776</c:v>
                </c:pt>
                <c:pt idx="248">
                  <c:v>42779</c:v>
                </c:pt>
                <c:pt idx="249">
                  <c:v>42780</c:v>
                </c:pt>
                <c:pt idx="250">
                  <c:v>42781</c:v>
                </c:pt>
                <c:pt idx="251">
                  <c:v>42782</c:v>
                </c:pt>
                <c:pt idx="252">
                  <c:v>42783</c:v>
                </c:pt>
                <c:pt idx="253">
                  <c:v>42786</c:v>
                </c:pt>
                <c:pt idx="254">
                  <c:v>42787</c:v>
                </c:pt>
                <c:pt idx="255">
                  <c:v>42788</c:v>
                </c:pt>
                <c:pt idx="256">
                  <c:v>42789</c:v>
                </c:pt>
                <c:pt idx="257">
                  <c:v>42790</c:v>
                </c:pt>
                <c:pt idx="258">
                  <c:v>42793</c:v>
                </c:pt>
                <c:pt idx="259">
                  <c:v>42794</c:v>
                </c:pt>
                <c:pt idx="260">
                  <c:v>42795</c:v>
                </c:pt>
                <c:pt idx="261">
                  <c:v>42796</c:v>
                </c:pt>
                <c:pt idx="262">
                  <c:v>42797</c:v>
                </c:pt>
                <c:pt idx="263">
                  <c:v>42800</c:v>
                </c:pt>
                <c:pt idx="264">
                  <c:v>42801</c:v>
                </c:pt>
                <c:pt idx="265">
                  <c:v>42802</c:v>
                </c:pt>
                <c:pt idx="266">
                  <c:v>42803</c:v>
                </c:pt>
                <c:pt idx="267">
                  <c:v>42804</c:v>
                </c:pt>
                <c:pt idx="268">
                  <c:v>42807</c:v>
                </c:pt>
                <c:pt idx="269">
                  <c:v>42808</c:v>
                </c:pt>
                <c:pt idx="270">
                  <c:v>42809</c:v>
                </c:pt>
                <c:pt idx="271">
                  <c:v>42810</c:v>
                </c:pt>
                <c:pt idx="272">
                  <c:v>42811</c:v>
                </c:pt>
                <c:pt idx="273">
                  <c:v>42814</c:v>
                </c:pt>
                <c:pt idx="274">
                  <c:v>42815</c:v>
                </c:pt>
                <c:pt idx="275">
                  <c:v>42816</c:v>
                </c:pt>
                <c:pt idx="276">
                  <c:v>42817</c:v>
                </c:pt>
                <c:pt idx="277">
                  <c:v>42818</c:v>
                </c:pt>
                <c:pt idx="278">
                  <c:v>42821</c:v>
                </c:pt>
                <c:pt idx="279">
                  <c:v>42822</c:v>
                </c:pt>
                <c:pt idx="280">
                  <c:v>42823</c:v>
                </c:pt>
                <c:pt idx="281">
                  <c:v>42824</c:v>
                </c:pt>
                <c:pt idx="282">
                  <c:v>42825</c:v>
                </c:pt>
                <c:pt idx="283">
                  <c:v>42828</c:v>
                </c:pt>
                <c:pt idx="284">
                  <c:v>42829</c:v>
                </c:pt>
                <c:pt idx="285">
                  <c:v>42830</c:v>
                </c:pt>
                <c:pt idx="286">
                  <c:v>42831</c:v>
                </c:pt>
                <c:pt idx="287">
                  <c:v>42832</c:v>
                </c:pt>
                <c:pt idx="288">
                  <c:v>42835</c:v>
                </c:pt>
                <c:pt idx="289">
                  <c:v>42836</c:v>
                </c:pt>
                <c:pt idx="290">
                  <c:v>42837</c:v>
                </c:pt>
                <c:pt idx="291">
                  <c:v>42838</c:v>
                </c:pt>
                <c:pt idx="292">
                  <c:v>42843</c:v>
                </c:pt>
                <c:pt idx="293">
                  <c:v>42844</c:v>
                </c:pt>
                <c:pt idx="294">
                  <c:v>42845</c:v>
                </c:pt>
                <c:pt idx="295">
                  <c:v>42846</c:v>
                </c:pt>
                <c:pt idx="296">
                  <c:v>42849</c:v>
                </c:pt>
                <c:pt idx="297">
                  <c:v>42850</c:v>
                </c:pt>
                <c:pt idx="298">
                  <c:v>42851</c:v>
                </c:pt>
                <c:pt idx="299">
                  <c:v>42852</c:v>
                </c:pt>
                <c:pt idx="300">
                  <c:v>42853</c:v>
                </c:pt>
                <c:pt idx="301">
                  <c:v>42857</c:v>
                </c:pt>
                <c:pt idx="302">
                  <c:v>42858</c:v>
                </c:pt>
                <c:pt idx="303">
                  <c:v>42859</c:v>
                </c:pt>
                <c:pt idx="304">
                  <c:v>42860</c:v>
                </c:pt>
                <c:pt idx="305">
                  <c:v>42863</c:v>
                </c:pt>
                <c:pt idx="306">
                  <c:v>42864</c:v>
                </c:pt>
                <c:pt idx="307">
                  <c:v>42865</c:v>
                </c:pt>
                <c:pt idx="308">
                  <c:v>42866</c:v>
                </c:pt>
                <c:pt idx="309">
                  <c:v>42867</c:v>
                </c:pt>
                <c:pt idx="310">
                  <c:v>42870</c:v>
                </c:pt>
                <c:pt idx="311">
                  <c:v>42871</c:v>
                </c:pt>
                <c:pt idx="312">
                  <c:v>42872</c:v>
                </c:pt>
                <c:pt idx="313">
                  <c:v>42873</c:v>
                </c:pt>
                <c:pt idx="314">
                  <c:v>42874</c:v>
                </c:pt>
                <c:pt idx="315">
                  <c:v>42877</c:v>
                </c:pt>
                <c:pt idx="316">
                  <c:v>42878</c:v>
                </c:pt>
                <c:pt idx="317">
                  <c:v>42879</c:v>
                </c:pt>
                <c:pt idx="318">
                  <c:v>42880</c:v>
                </c:pt>
                <c:pt idx="319">
                  <c:v>42881</c:v>
                </c:pt>
                <c:pt idx="320">
                  <c:v>42884</c:v>
                </c:pt>
                <c:pt idx="321">
                  <c:v>42885</c:v>
                </c:pt>
                <c:pt idx="322">
                  <c:v>42886</c:v>
                </c:pt>
                <c:pt idx="323">
                  <c:v>42887</c:v>
                </c:pt>
                <c:pt idx="324">
                  <c:v>42888</c:v>
                </c:pt>
                <c:pt idx="325">
                  <c:v>42891</c:v>
                </c:pt>
                <c:pt idx="326">
                  <c:v>42892</c:v>
                </c:pt>
                <c:pt idx="327">
                  <c:v>42893</c:v>
                </c:pt>
                <c:pt idx="328">
                  <c:v>42894</c:v>
                </c:pt>
                <c:pt idx="329">
                  <c:v>42895</c:v>
                </c:pt>
                <c:pt idx="330">
                  <c:v>42898</c:v>
                </c:pt>
                <c:pt idx="331">
                  <c:v>42899</c:v>
                </c:pt>
                <c:pt idx="332">
                  <c:v>42900</c:v>
                </c:pt>
                <c:pt idx="333">
                  <c:v>42901</c:v>
                </c:pt>
                <c:pt idx="334">
                  <c:v>42902</c:v>
                </c:pt>
                <c:pt idx="335">
                  <c:v>42905</c:v>
                </c:pt>
                <c:pt idx="336">
                  <c:v>42906</c:v>
                </c:pt>
                <c:pt idx="337">
                  <c:v>42907</c:v>
                </c:pt>
                <c:pt idx="338">
                  <c:v>42908</c:v>
                </c:pt>
                <c:pt idx="339">
                  <c:v>42909</c:v>
                </c:pt>
                <c:pt idx="340">
                  <c:v>42912</c:v>
                </c:pt>
                <c:pt idx="341">
                  <c:v>42913</c:v>
                </c:pt>
                <c:pt idx="342">
                  <c:v>42914</c:v>
                </c:pt>
                <c:pt idx="343">
                  <c:v>42915</c:v>
                </c:pt>
                <c:pt idx="344">
                  <c:v>42916</c:v>
                </c:pt>
                <c:pt idx="345">
                  <c:v>42919</c:v>
                </c:pt>
                <c:pt idx="346">
                  <c:v>42920</c:v>
                </c:pt>
                <c:pt idx="347">
                  <c:v>42921</c:v>
                </c:pt>
                <c:pt idx="348">
                  <c:v>42922</c:v>
                </c:pt>
                <c:pt idx="349">
                  <c:v>42923</c:v>
                </c:pt>
                <c:pt idx="350">
                  <c:v>42926</c:v>
                </c:pt>
                <c:pt idx="351">
                  <c:v>42927</c:v>
                </c:pt>
                <c:pt idx="352">
                  <c:v>42928</c:v>
                </c:pt>
                <c:pt idx="353">
                  <c:v>42929</c:v>
                </c:pt>
                <c:pt idx="354">
                  <c:v>42930</c:v>
                </c:pt>
                <c:pt idx="355">
                  <c:v>42933</c:v>
                </c:pt>
                <c:pt idx="356">
                  <c:v>42934</c:v>
                </c:pt>
                <c:pt idx="357">
                  <c:v>42935</c:v>
                </c:pt>
                <c:pt idx="358">
                  <c:v>42936</c:v>
                </c:pt>
                <c:pt idx="359">
                  <c:v>42937</c:v>
                </c:pt>
                <c:pt idx="360">
                  <c:v>42940</c:v>
                </c:pt>
                <c:pt idx="361">
                  <c:v>42941</c:v>
                </c:pt>
                <c:pt idx="362">
                  <c:v>42942</c:v>
                </c:pt>
                <c:pt idx="363">
                  <c:v>42943</c:v>
                </c:pt>
                <c:pt idx="364">
                  <c:v>42944</c:v>
                </c:pt>
                <c:pt idx="365">
                  <c:v>42947</c:v>
                </c:pt>
                <c:pt idx="366">
                  <c:v>42948</c:v>
                </c:pt>
                <c:pt idx="367">
                  <c:v>42949</c:v>
                </c:pt>
                <c:pt idx="368">
                  <c:v>42950</c:v>
                </c:pt>
                <c:pt idx="369">
                  <c:v>42951</c:v>
                </c:pt>
                <c:pt idx="370">
                  <c:v>42954</c:v>
                </c:pt>
                <c:pt idx="371">
                  <c:v>42955</c:v>
                </c:pt>
                <c:pt idx="372">
                  <c:v>42956</c:v>
                </c:pt>
                <c:pt idx="373">
                  <c:v>42957</c:v>
                </c:pt>
                <c:pt idx="374">
                  <c:v>42958</c:v>
                </c:pt>
                <c:pt idx="375">
                  <c:v>42961</c:v>
                </c:pt>
                <c:pt idx="376">
                  <c:v>42962</c:v>
                </c:pt>
                <c:pt idx="377">
                  <c:v>42963</c:v>
                </c:pt>
                <c:pt idx="378">
                  <c:v>42964</c:v>
                </c:pt>
                <c:pt idx="379">
                  <c:v>42965</c:v>
                </c:pt>
                <c:pt idx="380">
                  <c:v>42968</c:v>
                </c:pt>
                <c:pt idx="381">
                  <c:v>42969</c:v>
                </c:pt>
                <c:pt idx="382">
                  <c:v>42970</c:v>
                </c:pt>
                <c:pt idx="383">
                  <c:v>42971</c:v>
                </c:pt>
                <c:pt idx="384">
                  <c:v>42972</c:v>
                </c:pt>
                <c:pt idx="385">
                  <c:v>42975</c:v>
                </c:pt>
                <c:pt idx="386">
                  <c:v>42976</c:v>
                </c:pt>
                <c:pt idx="387">
                  <c:v>42977</c:v>
                </c:pt>
                <c:pt idx="388">
                  <c:v>42978</c:v>
                </c:pt>
                <c:pt idx="389">
                  <c:v>42979</c:v>
                </c:pt>
                <c:pt idx="390">
                  <c:v>42982</c:v>
                </c:pt>
                <c:pt idx="391">
                  <c:v>42983</c:v>
                </c:pt>
                <c:pt idx="392">
                  <c:v>42984</c:v>
                </c:pt>
                <c:pt idx="393">
                  <c:v>42985</c:v>
                </c:pt>
                <c:pt idx="394">
                  <c:v>42986</c:v>
                </c:pt>
                <c:pt idx="395">
                  <c:v>42989</c:v>
                </c:pt>
                <c:pt idx="396">
                  <c:v>42990</c:v>
                </c:pt>
                <c:pt idx="397">
                  <c:v>42991</c:v>
                </c:pt>
                <c:pt idx="398">
                  <c:v>42992</c:v>
                </c:pt>
                <c:pt idx="399">
                  <c:v>42993</c:v>
                </c:pt>
                <c:pt idx="400">
                  <c:v>42996</c:v>
                </c:pt>
                <c:pt idx="401">
                  <c:v>42997</c:v>
                </c:pt>
                <c:pt idx="402">
                  <c:v>42998</c:v>
                </c:pt>
                <c:pt idx="403">
                  <c:v>42999</c:v>
                </c:pt>
                <c:pt idx="404">
                  <c:v>43000</c:v>
                </c:pt>
                <c:pt idx="405">
                  <c:v>43003</c:v>
                </c:pt>
                <c:pt idx="406">
                  <c:v>43004</c:v>
                </c:pt>
                <c:pt idx="407">
                  <c:v>43005</c:v>
                </c:pt>
                <c:pt idx="408">
                  <c:v>43006</c:v>
                </c:pt>
                <c:pt idx="409">
                  <c:v>43007</c:v>
                </c:pt>
                <c:pt idx="410">
                  <c:v>43010</c:v>
                </c:pt>
                <c:pt idx="411">
                  <c:v>43011</c:v>
                </c:pt>
                <c:pt idx="412">
                  <c:v>43012</c:v>
                </c:pt>
                <c:pt idx="413">
                  <c:v>43013</c:v>
                </c:pt>
                <c:pt idx="414">
                  <c:v>43014</c:v>
                </c:pt>
                <c:pt idx="415">
                  <c:v>43017</c:v>
                </c:pt>
                <c:pt idx="416">
                  <c:v>43018</c:v>
                </c:pt>
                <c:pt idx="417">
                  <c:v>43019</c:v>
                </c:pt>
                <c:pt idx="418">
                  <c:v>43020</c:v>
                </c:pt>
                <c:pt idx="419">
                  <c:v>43021</c:v>
                </c:pt>
                <c:pt idx="420">
                  <c:v>43024</c:v>
                </c:pt>
                <c:pt idx="421">
                  <c:v>43025</c:v>
                </c:pt>
                <c:pt idx="422">
                  <c:v>43026</c:v>
                </c:pt>
                <c:pt idx="423">
                  <c:v>43027</c:v>
                </c:pt>
                <c:pt idx="424">
                  <c:v>43028</c:v>
                </c:pt>
                <c:pt idx="425">
                  <c:v>43031</c:v>
                </c:pt>
                <c:pt idx="426">
                  <c:v>43032</c:v>
                </c:pt>
                <c:pt idx="427">
                  <c:v>43033</c:v>
                </c:pt>
                <c:pt idx="428">
                  <c:v>43034</c:v>
                </c:pt>
                <c:pt idx="429">
                  <c:v>43035</c:v>
                </c:pt>
                <c:pt idx="430">
                  <c:v>43038</c:v>
                </c:pt>
                <c:pt idx="431">
                  <c:v>43039</c:v>
                </c:pt>
                <c:pt idx="432">
                  <c:v>43040</c:v>
                </c:pt>
                <c:pt idx="433">
                  <c:v>43041</c:v>
                </c:pt>
                <c:pt idx="434">
                  <c:v>43042</c:v>
                </c:pt>
                <c:pt idx="435">
                  <c:v>43045</c:v>
                </c:pt>
                <c:pt idx="436">
                  <c:v>43046</c:v>
                </c:pt>
                <c:pt idx="437">
                  <c:v>43047</c:v>
                </c:pt>
                <c:pt idx="438">
                  <c:v>43048</c:v>
                </c:pt>
                <c:pt idx="439">
                  <c:v>43049</c:v>
                </c:pt>
                <c:pt idx="440">
                  <c:v>43052</c:v>
                </c:pt>
                <c:pt idx="441">
                  <c:v>43053</c:v>
                </c:pt>
                <c:pt idx="442">
                  <c:v>43054</c:v>
                </c:pt>
                <c:pt idx="443">
                  <c:v>43055</c:v>
                </c:pt>
                <c:pt idx="444">
                  <c:v>43056</c:v>
                </c:pt>
                <c:pt idx="445">
                  <c:v>43059</c:v>
                </c:pt>
                <c:pt idx="446">
                  <c:v>43060</c:v>
                </c:pt>
                <c:pt idx="447">
                  <c:v>43061</c:v>
                </c:pt>
                <c:pt idx="448">
                  <c:v>43062</c:v>
                </c:pt>
                <c:pt idx="449">
                  <c:v>43063</c:v>
                </c:pt>
                <c:pt idx="450">
                  <c:v>43066</c:v>
                </c:pt>
                <c:pt idx="451">
                  <c:v>43067</c:v>
                </c:pt>
                <c:pt idx="452">
                  <c:v>43068</c:v>
                </c:pt>
                <c:pt idx="453">
                  <c:v>43069</c:v>
                </c:pt>
                <c:pt idx="454">
                  <c:v>43070</c:v>
                </c:pt>
                <c:pt idx="455">
                  <c:v>43073</c:v>
                </c:pt>
                <c:pt idx="456">
                  <c:v>43074</c:v>
                </c:pt>
                <c:pt idx="457">
                  <c:v>43075</c:v>
                </c:pt>
                <c:pt idx="458">
                  <c:v>43076</c:v>
                </c:pt>
                <c:pt idx="459">
                  <c:v>43077</c:v>
                </c:pt>
                <c:pt idx="460">
                  <c:v>43080</c:v>
                </c:pt>
                <c:pt idx="461">
                  <c:v>43081</c:v>
                </c:pt>
                <c:pt idx="462">
                  <c:v>43082</c:v>
                </c:pt>
                <c:pt idx="463">
                  <c:v>43083</c:v>
                </c:pt>
                <c:pt idx="464">
                  <c:v>43084</c:v>
                </c:pt>
                <c:pt idx="465">
                  <c:v>43087</c:v>
                </c:pt>
                <c:pt idx="466">
                  <c:v>43088</c:v>
                </c:pt>
                <c:pt idx="467">
                  <c:v>43089</c:v>
                </c:pt>
                <c:pt idx="468">
                  <c:v>43090</c:v>
                </c:pt>
                <c:pt idx="469">
                  <c:v>43091</c:v>
                </c:pt>
                <c:pt idx="470">
                  <c:v>43096</c:v>
                </c:pt>
                <c:pt idx="471">
                  <c:v>43097</c:v>
                </c:pt>
                <c:pt idx="472">
                  <c:v>43098</c:v>
                </c:pt>
                <c:pt idx="473">
                  <c:v>43102</c:v>
                </c:pt>
                <c:pt idx="474">
                  <c:v>43103</c:v>
                </c:pt>
                <c:pt idx="475">
                  <c:v>43104</c:v>
                </c:pt>
                <c:pt idx="476">
                  <c:v>43105</c:v>
                </c:pt>
                <c:pt idx="477">
                  <c:v>43108</c:v>
                </c:pt>
                <c:pt idx="478">
                  <c:v>43109</c:v>
                </c:pt>
                <c:pt idx="479">
                  <c:v>43110</c:v>
                </c:pt>
                <c:pt idx="480">
                  <c:v>43111</c:v>
                </c:pt>
                <c:pt idx="481">
                  <c:v>43112</c:v>
                </c:pt>
                <c:pt idx="482">
                  <c:v>43115</c:v>
                </c:pt>
                <c:pt idx="483">
                  <c:v>43116</c:v>
                </c:pt>
                <c:pt idx="484">
                  <c:v>43117</c:v>
                </c:pt>
                <c:pt idx="485">
                  <c:v>43118</c:v>
                </c:pt>
                <c:pt idx="486">
                  <c:v>43119</c:v>
                </c:pt>
                <c:pt idx="487">
                  <c:v>43122</c:v>
                </c:pt>
                <c:pt idx="488">
                  <c:v>43123</c:v>
                </c:pt>
                <c:pt idx="489">
                  <c:v>43124</c:v>
                </c:pt>
                <c:pt idx="490">
                  <c:v>43125</c:v>
                </c:pt>
                <c:pt idx="491">
                  <c:v>43126</c:v>
                </c:pt>
                <c:pt idx="492">
                  <c:v>43129</c:v>
                </c:pt>
                <c:pt idx="493">
                  <c:v>43130</c:v>
                </c:pt>
                <c:pt idx="494">
                  <c:v>43131</c:v>
                </c:pt>
                <c:pt idx="495">
                  <c:v>43132</c:v>
                </c:pt>
                <c:pt idx="496">
                  <c:v>43133</c:v>
                </c:pt>
                <c:pt idx="497">
                  <c:v>43136</c:v>
                </c:pt>
                <c:pt idx="498">
                  <c:v>43137</c:v>
                </c:pt>
                <c:pt idx="499">
                  <c:v>43138</c:v>
                </c:pt>
                <c:pt idx="500">
                  <c:v>43139</c:v>
                </c:pt>
                <c:pt idx="501">
                  <c:v>43140</c:v>
                </c:pt>
                <c:pt idx="502">
                  <c:v>43143</c:v>
                </c:pt>
                <c:pt idx="503">
                  <c:v>43144</c:v>
                </c:pt>
                <c:pt idx="504">
                  <c:v>43145</c:v>
                </c:pt>
                <c:pt idx="505">
                  <c:v>43146</c:v>
                </c:pt>
                <c:pt idx="506">
                  <c:v>43147</c:v>
                </c:pt>
                <c:pt idx="507">
                  <c:v>43150</c:v>
                </c:pt>
                <c:pt idx="508">
                  <c:v>43151</c:v>
                </c:pt>
                <c:pt idx="509">
                  <c:v>43152</c:v>
                </c:pt>
                <c:pt idx="510">
                  <c:v>43153</c:v>
                </c:pt>
                <c:pt idx="511">
                  <c:v>43154</c:v>
                </c:pt>
                <c:pt idx="512">
                  <c:v>43157</c:v>
                </c:pt>
                <c:pt idx="513">
                  <c:v>43158</c:v>
                </c:pt>
                <c:pt idx="514">
                  <c:v>43159</c:v>
                </c:pt>
                <c:pt idx="515">
                  <c:v>43160</c:v>
                </c:pt>
                <c:pt idx="516">
                  <c:v>43161</c:v>
                </c:pt>
                <c:pt idx="517">
                  <c:v>43164</c:v>
                </c:pt>
                <c:pt idx="518">
                  <c:v>43171</c:v>
                </c:pt>
                <c:pt idx="519">
                  <c:v>43178</c:v>
                </c:pt>
                <c:pt idx="520">
                  <c:v>43185</c:v>
                </c:pt>
                <c:pt idx="521">
                  <c:v>43193</c:v>
                </c:pt>
                <c:pt idx="522">
                  <c:v>43200</c:v>
                </c:pt>
                <c:pt idx="523">
                  <c:v>43207</c:v>
                </c:pt>
                <c:pt idx="524">
                  <c:v>43214</c:v>
                </c:pt>
                <c:pt idx="525">
                  <c:v>43222</c:v>
                </c:pt>
                <c:pt idx="526">
                  <c:v>43229</c:v>
                </c:pt>
                <c:pt idx="527">
                  <c:v>43236</c:v>
                </c:pt>
                <c:pt idx="528">
                  <c:v>43243</c:v>
                </c:pt>
                <c:pt idx="529">
                  <c:v>43250</c:v>
                </c:pt>
                <c:pt idx="530">
                  <c:v>43257</c:v>
                </c:pt>
                <c:pt idx="531">
                  <c:v>43264</c:v>
                </c:pt>
                <c:pt idx="532">
                  <c:v>43271</c:v>
                </c:pt>
                <c:pt idx="533">
                  <c:v>43278</c:v>
                </c:pt>
                <c:pt idx="534">
                  <c:v>43285</c:v>
                </c:pt>
                <c:pt idx="535">
                  <c:v>43292</c:v>
                </c:pt>
                <c:pt idx="536">
                  <c:v>43299</c:v>
                </c:pt>
                <c:pt idx="537">
                  <c:v>43306</c:v>
                </c:pt>
                <c:pt idx="538">
                  <c:v>43313</c:v>
                </c:pt>
                <c:pt idx="539">
                  <c:v>43320</c:v>
                </c:pt>
                <c:pt idx="540">
                  <c:v>43327</c:v>
                </c:pt>
                <c:pt idx="541">
                  <c:v>43334</c:v>
                </c:pt>
                <c:pt idx="542">
                  <c:v>43341</c:v>
                </c:pt>
                <c:pt idx="543">
                  <c:v>43348</c:v>
                </c:pt>
                <c:pt idx="544">
                  <c:v>43355</c:v>
                </c:pt>
                <c:pt idx="545">
                  <c:v>43362</c:v>
                </c:pt>
                <c:pt idx="546">
                  <c:v>43369</c:v>
                </c:pt>
                <c:pt idx="547">
                  <c:v>43376</c:v>
                </c:pt>
                <c:pt idx="548">
                  <c:v>43383</c:v>
                </c:pt>
                <c:pt idx="549">
                  <c:v>43390</c:v>
                </c:pt>
                <c:pt idx="550">
                  <c:v>43397</c:v>
                </c:pt>
                <c:pt idx="551">
                  <c:v>43404</c:v>
                </c:pt>
                <c:pt idx="552">
                  <c:v>43411</c:v>
                </c:pt>
                <c:pt idx="553">
                  <c:v>43418</c:v>
                </c:pt>
                <c:pt idx="554">
                  <c:v>43425</c:v>
                </c:pt>
                <c:pt idx="555">
                  <c:v>43432</c:v>
                </c:pt>
                <c:pt idx="556">
                  <c:v>43439</c:v>
                </c:pt>
                <c:pt idx="557">
                  <c:v>43446</c:v>
                </c:pt>
                <c:pt idx="558">
                  <c:v>43453</c:v>
                </c:pt>
                <c:pt idx="559">
                  <c:v>43461</c:v>
                </c:pt>
                <c:pt idx="560">
                  <c:v>43468</c:v>
                </c:pt>
                <c:pt idx="561">
                  <c:v>43475</c:v>
                </c:pt>
                <c:pt idx="562">
                  <c:v>43482</c:v>
                </c:pt>
                <c:pt idx="563">
                  <c:v>43489</c:v>
                </c:pt>
                <c:pt idx="564">
                  <c:v>43496</c:v>
                </c:pt>
                <c:pt idx="565">
                  <c:v>43503</c:v>
                </c:pt>
                <c:pt idx="566">
                  <c:v>43510</c:v>
                </c:pt>
                <c:pt idx="567">
                  <c:v>43517</c:v>
                </c:pt>
                <c:pt idx="568">
                  <c:v>43524</c:v>
                </c:pt>
                <c:pt idx="569">
                  <c:v>43531</c:v>
                </c:pt>
                <c:pt idx="570">
                  <c:v>43538</c:v>
                </c:pt>
                <c:pt idx="571">
                  <c:v>43545</c:v>
                </c:pt>
                <c:pt idx="572">
                  <c:v>43552</c:v>
                </c:pt>
                <c:pt idx="573">
                  <c:v>43559</c:v>
                </c:pt>
                <c:pt idx="574">
                  <c:v>43566</c:v>
                </c:pt>
                <c:pt idx="575">
                  <c:v>43573</c:v>
                </c:pt>
                <c:pt idx="576">
                  <c:v>43580</c:v>
                </c:pt>
                <c:pt idx="577">
                  <c:v>43587</c:v>
                </c:pt>
                <c:pt idx="578">
                  <c:v>43594</c:v>
                </c:pt>
                <c:pt idx="579">
                  <c:v>43601</c:v>
                </c:pt>
                <c:pt idx="580">
                  <c:v>43608</c:v>
                </c:pt>
                <c:pt idx="581">
                  <c:v>43615</c:v>
                </c:pt>
                <c:pt idx="582">
                  <c:v>43622</c:v>
                </c:pt>
                <c:pt idx="583">
                  <c:v>43629</c:v>
                </c:pt>
                <c:pt idx="584">
                  <c:v>43636</c:v>
                </c:pt>
                <c:pt idx="585">
                  <c:v>43643</c:v>
                </c:pt>
                <c:pt idx="586">
                  <c:v>43650</c:v>
                </c:pt>
                <c:pt idx="587">
                  <c:v>43657</c:v>
                </c:pt>
                <c:pt idx="588">
                  <c:v>43664</c:v>
                </c:pt>
                <c:pt idx="589">
                  <c:v>43671</c:v>
                </c:pt>
                <c:pt idx="590">
                  <c:v>43678</c:v>
                </c:pt>
                <c:pt idx="591">
                  <c:v>43685</c:v>
                </c:pt>
                <c:pt idx="592">
                  <c:v>43692</c:v>
                </c:pt>
                <c:pt idx="593">
                  <c:v>43699</c:v>
                </c:pt>
                <c:pt idx="594">
                  <c:v>43706</c:v>
                </c:pt>
                <c:pt idx="595">
                  <c:v>43713</c:v>
                </c:pt>
                <c:pt idx="596">
                  <c:v>43720</c:v>
                </c:pt>
                <c:pt idx="597">
                  <c:v>43727</c:v>
                </c:pt>
                <c:pt idx="598">
                  <c:v>43734</c:v>
                </c:pt>
                <c:pt idx="599">
                  <c:v>43741</c:v>
                </c:pt>
                <c:pt idx="600">
                  <c:v>43748</c:v>
                </c:pt>
                <c:pt idx="601">
                  <c:v>43755</c:v>
                </c:pt>
                <c:pt idx="602">
                  <c:v>43762</c:v>
                </c:pt>
                <c:pt idx="603">
                  <c:v>43769</c:v>
                </c:pt>
                <c:pt idx="604">
                  <c:v>43776</c:v>
                </c:pt>
                <c:pt idx="605">
                  <c:v>43783</c:v>
                </c:pt>
                <c:pt idx="606">
                  <c:v>43790</c:v>
                </c:pt>
                <c:pt idx="607">
                  <c:v>43797</c:v>
                </c:pt>
                <c:pt idx="608">
                  <c:v>43804</c:v>
                </c:pt>
                <c:pt idx="609">
                  <c:v>43811</c:v>
                </c:pt>
                <c:pt idx="610">
                  <c:v>43818</c:v>
                </c:pt>
                <c:pt idx="611">
                  <c:v>43826</c:v>
                </c:pt>
                <c:pt idx="612">
                  <c:v>43833</c:v>
                </c:pt>
                <c:pt idx="613">
                  <c:v>43840</c:v>
                </c:pt>
                <c:pt idx="614">
                  <c:v>43847</c:v>
                </c:pt>
                <c:pt idx="615">
                  <c:v>43854</c:v>
                </c:pt>
                <c:pt idx="616">
                  <c:v>43861</c:v>
                </c:pt>
                <c:pt idx="617">
                  <c:v>43868</c:v>
                </c:pt>
                <c:pt idx="618">
                  <c:v>43875</c:v>
                </c:pt>
                <c:pt idx="619">
                  <c:v>43882</c:v>
                </c:pt>
                <c:pt idx="620">
                  <c:v>43889</c:v>
                </c:pt>
                <c:pt idx="621">
                  <c:v>43896</c:v>
                </c:pt>
                <c:pt idx="622">
                  <c:v>43903</c:v>
                </c:pt>
                <c:pt idx="623">
                  <c:v>43910</c:v>
                </c:pt>
                <c:pt idx="624">
                  <c:v>43917</c:v>
                </c:pt>
                <c:pt idx="625">
                  <c:v>43924</c:v>
                </c:pt>
                <c:pt idx="626">
                  <c:v>43935</c:v>
                </c:pt>
                <c:pt idx="627">
                  <c:v>43942</c:v>
                </c:pt>
                <c:pt idx="628">
                  <c:v>43949</c:v>
                </c:pt>
                <c:pt idx="629">
                  <c:v>43956</c:v>
                </c:pt>
                <c:pt idx="630">
                  <c:v>43963</c:v>
                </c:pt>
                <c:pt idx="631">
                  <c:v>43970</c:v>
                </c:pt>
                <c:pt idx="632">
                  <c:v>43977</c:v>
                </c:pt>
                <c:pt idx="633">
                  <c:v>43984</c:v>
                </c:pt>
                <c:pt idx="634">
                  <c:v>43991</c:v>
                </c:pt>
                <c:pt idx="635">
                  <c:v>43998</c:v>
                </c:pt>
                <c:pt idx="636">
                  <c:v>44005</c:v>
                </c:pt>
                <c:pt idx="637">
                  <c:v>44012</c:v>
                </c:pt>
                <c:pt idx="638">
                  <c:v>44019</c:v>
                </c:pt>
                <c:pt idx="639">
                  <c:v>44026</c:v>
                </c:pt>
                <c:pt idx="640">
                  <c:v>44033</c:v>
                </c:pt>
                <c:pt idx="641">
                  <c:v>44040</c:v>
                </c:pt>
                <c:pt idx="642">
                  <c:v>44047</c:v>
                </c:pt>
                <c:pt idx="643">
                  <c:v>44054</c:v>
                </c:pt>
                <c:pt idx="644">
                  <c:v>44061</c:v>
                </c:pt>
                <c:pt idx="645">
                  <c:v>44068</c:v>
                </c:pt>
                <c:pt idx="646">
                  <c:v>44075</c:v>
                </c:pt>
                <c:pt idx="647">
                  <c:v>44082</c:v>
                </c:pt>
                <c:pt idx="648">
                  <c:v>44089</c:v>
                </c:pt>
                <c:pt idx="649">
                  <c:v>44096</c:v>
                </c:pt>
                <c:pt idx="650">
                  <c:v>44103</c:v>
                </c:pt>
                <c:pt idx="651">
                  <c:v>44110</c:v>
                </c:pt>
                <c:pt idx="652">
                  <c:v>44117</c:v>
                </c:pt>
                <c:pt idx="653">
                  <c:v>44124</c:v>
                </c:pt>
                <c:pt idx="654">
                  <c:v>44131</c:v>
                </c:pt>
                <c:pt idx="655">
                  <c:v>44138</c:v>
                </c:pt>
                <c:pt idx="656">
                  <c:v>44145</c:v>
                </c:pt>
                <c:pt idx="657">
                  <c:v>44152</c:v>
                </c:pt>
                <c:pt idx="658">
                  <c:v>44159</c:v>
                </c:pt>
                <c:pt idx="659">
                  <c:v>44166</c:v>
                </c:pt>
                <c:pt idx="660">
                  <c:v>44173</c:v>
                </c:pt>
                <c:pt idx="661">
                  <c:v>44180</c:v>
                </c:pt>
                <c:pt idx="662">
                  <c:v>44187</c:v>
                </c:pt>
                <c:pt idx="663">
                  <c:v>44194</c:v>
                </c:pt>
                <c:pt idx="664">
                  <c:v>44201</c:v>
                </c:pt>
                <c:pt idx="665">
                  <c:v>44208</c:v>
                </c:pt>
                <c:pt idx="666">
                  <c:v>44215</c:v>
                </c:pt>
                <c:pt idx="667">
                  <c:v>44222</c:v>
                </c:pt>
                <c:pt idx="668">
                  <c:v>44229</c:v>
                </c:pt>
                <c:pt idx="669">
                  <c:v>44236</c:v>
                </c:pt>
                <c:pt idx="670">
                  <c:v>44243</c:v>
                </c:pt>
                <c:pt idx="671">
                  <c:v>44250</c:v>
                </c:pt>
                <c:pt idx="672">
                  <c:v>44257</c:v>
                </c:pt>
                <c:pt idx="673">
                  <c:v>44264</c:v>
                </c:pt>
                <c:pt idx="674">
                  <c:v>44271</c:v>
                </c:pt>
                <c:pt idx="675">
                  <c:v>44278</c:v>
                </c:pt>
                <c:pt idx="676">
                  <c:v>44285</c:v>
                </c:pt>
                <c:pt idx="677">
                  <c:v>44292</c:v>
                </c:pt>
                <c:pt idx="678">
                  <c:v>44299</c:v>
                </c:pt>
                <c:pt idx="679">
                  <c:v>44306</c:v>
                </c:pt>
                <c:pt idx="680">
                  <c:v>44313</c:v>
                </c:pt>
                <c:pt idx="681">
                  <c:v>44320</c:v>
                </c:pt>
                <c:pt idx="682">
                  <c:v>44327</c:v>
                </c:pt>
                <c:pt idx="683">
                  <c:v>44334</c:v>
                </c:pt>
                <c:pt idx="684">
                  <c:v>44341</c:v>
                </c:pt>
                <c:pt idx="685">
                  <c:v>44348</c:v>
                </c:pt>
                <c:pt idx="686">
                  <c:v>44355</c:v>
                </c:pt>
                <c:pt idx="687">
                  <c:v>44362</c:v>
                </c:pt>
                <c:pt idx="688">
                  <c:v>44369</c:v>
                </c:pt>
                <c:pt idx="689">
                  <c:v>44376</c:v>
                </c:pt>
                <c:pt idx="690">
                  <c:v>44383</c:v>
                </c:pt>
                <c:pt idx="691">
                  <c:v>44390</c:v>
                </c:pt>
                <c:pt idx="692">
                  <c:v>44397</c:v>
                </c:pt>
                <c:pt idx="693">
                  <c:v>44404</c:v>
                </c:pt>
                <c:pt idx="694">
                  <c:v>44411</c:v>
                </c:pt>
                <c:pt idx="695">
                  <c:v>44418</c:v>
                </c:pt>
                <c:pt idx="696">
                  <c:v>44425</c:v>
                </c:pt>
                <c:pt idx="697">
                  <c:v>44432</c:v>
                </c:pt>
                <c:pt idx="698">
                  <c:v>44439</c:v>
                </c:pt>
                <c:pt idx="699">
                  <c:v>44446</c:v>
                </c:pt>
                <c:pt idx="700">
                  <c:v>44453</c:v>
                </c:pt>
                <c:pt idx="701">
                  <c:v>44460</c:v>
                </c:pt>
                <c:pt idx="702">
                  <c:v>44467</c:v>
                </c:pt>
                <c:pt idx="703">
                  <c:v>44474</c:v>
                </c:pt>
                <c:pt idx="704">
                  <c:v>44481</c:v>
                </c:pt>
                <c:pt idx="705">
                  <c:v>44488</c:v>
                </c:pt>
                <c:pt idx="706">
                  <c:v>44495</c:v>
                </c:pt>
                <c:pt idx="707">
                  <c:v>44502</c:v>
                </c:pt>
                <c:pt idx="708">
                  <c:v>44509</c:v>
                </c:pt>
                <c:pt idx="709">
                  <c:v>44516</c:v>
                </c:pt>
                <c:pt idx="710">
                  <c:v>44523</c:v>
                </c:pt>
                <c:pt idx="711">
                  <c:v>44530</c:v>
                </c:pt>
                <c:pt idx="712">
                  <c:v>44537</c:v>
                </c:pt>
                <c:pt idx="713">
                  <c:v>44544</c:v>
                </c:pt>
                <c:pt idx="714">
                  <c:v>44551</c:v>
                </c:pt>
                <c:pt idx="715">
                  <c:v>44558</c:v>
                </c:pt>
                <c:pt idx="716">
                  <c:v>44565</c:v>
                </c:pt>
                <c:pt idx="717">
                  <c:v>44572</c:v>
                </c:pt>
                <c:pt idx="718">
                  <c:v>44579</c:v>
                </c:pt>
                <c:pt idx="719">
                  <c:v>44586</c:v>
                </c:pt>
                <c:pt idx="720">
                  <c:v>44593</c:v>
                </c:pt>
                <c:pt idx="721">
                  <c:v>44600</c:v>
                </c:pt>
                <c:pt idx="722">
                  <c:v>44607</c:v>
                </c:pt>
                <c:pt idx="723">
                  <c:v>44614</c:v>
                </c:pt>
                <c:pt idx="724">
                  <c:v>44621</c:v>
                </c:pt>
                <c:pt idx="725">
                  <c:v>44628</c:v>
                </c:pt>
                <c:pt idx="726">
                  <c:v>44635</c:v>
                </c:pt>
                <c:pt idx="727">
                  <c:v>44642</c:v>
                </c:pt>
                <c:pt idx="728">
                  <c:v>44649</c:v>
                </c:pt>
                <c:pt idx="729">
                  <c:v>44656</c:v>
                </c:pt>
                <c:pt idx="730">
                  <c:v>44663</c:v>
                </c:pt>
                <c:pt idx="731">
                  <c:v>44670</c:v>
                </c:pt>
                <c:pt idx="732">
                  <c:v>44677</c:v>
                </c:pt>
                <c:pt idx="733">
                  <c:v>44684</c:v>
                </c:pt>
                <c:pt idx="734">
                  <c:v>44691</c:v>
                </c:pt>
                <c:pt idx="735">
                  <c:v>44698</c:v>
                </c:pt>
                <c:pt idx="736">
                  <c:v>44705</c:v>
                </c:pt>
                <c:pt idx="737">
                  <c:v>44712</c:v>
                </c:pt>
                <c:pt idx="738">
                  <c:v>44719</c:v>
                </c:pt>
                <c:pt idx="739">
                  <c:v>44726</c:v>
                </c:pt>
                <c:pt idx="740">
                  <c:v>44733</c:v>
                </c:pt>
                <c:pt idx="741">
                  <c:v>44740</c:v>
                </c:pt>
                <c:pt idx="742">
                  <c:v>44747</c:v>
                </c:pt>
                <c:pt idx="743">
                  <c:v>44754</c:v>
                </c:pt>
                <c:pt idx="744">
                  <c:v>44761</c:v>
                </c:pt>
                <c:pt idx="745">
                  <c:v>44768</c:v>
                </c:pt>
                <c:pt idx="746">
                  <c:v>44775</c:v>
                </c:pt>
                <c:pt idx="747">
                  <c:v>44782</c:v>
                </c:pt>
                <c:pt idx="748">
                  <c:v>44789</c:v>
                </c:pt>
                <c:pt idx="749">
                  <c:v>44796</c:v>
                </c:pt>
                <c:pt idx="750">
                  <c:v>44803</c:v>
                </c:pt>
                <c:pt idx="751">
                  <c:v>44810</c:v>
                </c:pt>
                <c:pt idx="752">
                  <c:v>44817</c:v>
                </c:pt>
                <c:pt idx="753">
                  <c:v>44824</c:v>
                </c:pt>
                <c:pt idx="754">
                  <c:v>44831</c:v>
                </c:pt>
                <c:pt idx="755">
                  <c:v>44838</c:v>
                </c:pt>
                <c:pt idx="756">
                  <c:v>44845</c:v>
                </c:pt>
                <c:pt idx="757">
                  <c:v>44852</c:v>
                </c:pt>
                <c:pt idx="758">
                  <c:v>44859</c:v>
                </c:pt>
                <c:pt idx="759">
                  <c:v>44866</c:v>
                </c:pt>
                <c:pt idx="760">
                  <c:v>44873</c:v>
                </c:pt>
                <c:pt idx="761">
                  <c:v>44880</c:v>
                </c:pt>
                <c:pt idx="762">
                  <c:v>44887</c:v>
                </c:pt>
                <c:pt idx="763">
                  <c:v>44894</c:v>
                </c:pt>
                <c:pt idx="764">
                  <c:v>44901</c:v>
                </c:pt>
                <c:pt idx="765">
                  <c:v>44908</c:v>
                </c:pt>
                <c:pt idx="766">
                  <c:v>44915</c:v>
                </c:pt>
                <c:pt idx="767">
                  <c:v>44922</c:v>
                </c:pt>
                <c:pt idx="768">
                  <c:v>44929</c:v>
                </c:pt>
                <c:pt idx="769">
                  <c:v>44936</c:v>
                </c:pt>
                <c:pt idx="770">
                  <c:v>44943</c:v>
                </c:pt>
                <c:pt idx="771">
                  <c:v>44950</c:v>
                </c:pt>
                <c:pt idx="772">
                  <c:v>44957</c:v>
                </c:pt>
                <c:pt idx="773">
                  <c:v>44964</c:v>
                </c:pt>
                <c:pt idx="774">
                  <c:v>44971</c:v>
                </c:pt>
                <c:pt idx="775">
                  <c:v>44978</c:v>
                </c:pt>
                <c:pt idx="776">
                  <c:v>44985</c:v>
                </c:pt>
                <c:pt idx="777">
                  <c:v>44992</c:v>
                </c:pt>
                <c:pt idx="778">
                  <c:v>44999</c:v>
                </c:pt>
                <c:pt idx="779">
                  <c:v>45006</c:v>
                </c:pt>
                <c:pt idx="780">
                  <c:v>45013</c:v>
                </c:pt>
                <c:pt idx="781">
                  <c:v>45020</c:v>
                </c:pt>
                <c:pt idx="782">
                  <c:v>45027</c:v>
                </c:pt>
                <c:pt idx="783">
                  <c:v>45034</c:v>
                </c:pt>
                <c:pt idx="784">
                  <c:v>45041</c:v>
                </c:pt>
                <c:pt idx="785">
                  <c:v>45048</c:v>
                </c:pt>
                <c:pt idx="786">
                  <c:v>45055</c:v>
                </c:pt>
                <c:pt idx="787">
                  <c:v>45062</c:v>
                </c:pt>
                <c:pt idx="788">
                  <c:v>45069</c:v>
                </c:pt>
                <c:pt idx="789">
                  <c:v>45076</c:v>
                </c:pt>
                <c:pt idx="790">
                  <c:v>45083</c:v>
                </c:pt>
                <c:pt idx="791">
                  <c:v>45090</c:v>
                </c:pt>
                <c:pt idx="792">
                  <c:v>45097</c:v>
                </c:pt>
                <c:pt idx="793">
                  <c:v>45104</c:v>
                </c:pt>
                <c:pt idx="794">
                  <c:v>45111</c:v>
                </c:pt>
                <c:pt idx="795">
                  <c:v>45118</c:v>
                </c:pt>
                <c:pt idx="796">
                  <c:v>45125</c:v>
                </c:pt>
                <c:pt idx="797">
                  <c:v>45132</c:v>
                </c:pt>
                <c:pt idx="798">
                  <c:v>45139</c:v>
                </c:pt>
                <c:pt idx="799">
                  <c:v>45146</c:v>
                </c:pt>
                <c:pt idx="800">
                  <c:v>45153</c:v>
                </c:pt>
                <c:pt idx="801">
                  <c:v>45160</c:v>
                </c:pt>
                <c:pt idx="802">
                  <c:v>45167</c:v>
                </c:pt>
                <c:pt idx="803">
                  <c:v>45174</c:v>
                </c:pt>
                <c:pt idx="804">
                  <c:v>45181</c:v>
                </c:pt>
                <c:pt idx="805">
                  <c:v>45188</c:v>
                </c:pt>
                <c:pt idx="806">
                  <c:v>45195</c:v>
                </c:pt>
                <c:pt idx="807">
                  <c:v>45202</c:v>
                </c:pt>
                <c:pt idx="808">
                  <c:v>45209</c:v>
                </c:pt>
                <c:pt idx="809">
                  <c:v>45216</c:v>
                </c:pt>
                <c:pt idx="810">
                  <c:v>45223</c:v>
                </c:pt>
                <c:pt idx="811">
                  <c:v>45230</c:v>
                </c:pt>
                <c:pt idx="812">
                  <c:v>45237</c:v>
                </c:pt>
                <c:pt idx="813">
                  <c:v>45244</c:v>
                </c:pt>
                <c:pt idx="814">
                  <c:v>45251</c:v>
                </c:pt>
                <c:pt idx="815">
                  <c:v>45258</c:v>
                </c:pt>
                <c:pt idx="816">
                  <c:v>45265</c:v>
                </c:pt>
                <c:pt idx="817">
                  <c:v>45272</c:v>
                </c:pt>
                <c:pt idx="818">
                  <c:v>45279</c:v>
                </c:pt>
                <c:pt idx="819">
                  <c:v>45287</c:v>
                </c:pt>
                <c:pt idx="820">
                  <c:v>45294</c:v>
                </c:pt>
                <c:pt idx="821">
                  <c:v>45301</c:v>
                </c:pt>
                <c:pt idx="822">
                  <c:v>45308</c:v>
                </c:pt>
                <c:pt idx="823">
                  <c:v>45315</c:v>
                </c:pt>
                <c:pt idx="824">
                  <c:v>45322</c:v>
                </c:pt>
                <c:pt idx="825">
                  <c:v>45329</c:v>
                </c:pt>
                <c:pt idx="826">
                  <c:v>45336</c:v>
                </c:pt>
                <c:pt idx="827">
                  <c:v>45343</c:v>
                </c:pt>
                <c:pt idx="828">
                  <c:v>45350</c:v>
                </c:pt>
                <c:pt idx="829">
                  <c:v>45357</c:v>
                </c:pt>
                <c:pt idx="830">
                  <c:v>45364</c:v>
                </c:pt>
                <c:pt idx="831">
                  <c:v>45371</c:v>
                </c:pt>
                <c:pt idx="832">
                  <c:v>45378</c:v>
                </c:pt>
                <c:pt idx="833">
                  <c:v>45385</c:v>
                </c:pt>
                <c:pt idx="834">
                  <c:v>45392</c:v>
                </c:pt>
                <c:pt idx="835">
                  <c:v>45399</c:v>
                </c:pt>
                <c:pt idx="836">
                  <c:v>45406</c:v>
                </c:pt>
                <c:pt idx="837">
                  <c:v>45414</c:v>
                </c:pt>
                <c:pt idx="838">
                  <c:v>45421</c:v>
                </c:pt>
                <c:pt idx="839">
                  <c:v>45428</c:v>
                </c:pt>
                <c:pt idx="840">
                  <c:v>45435</c:v>
                </c:pt>
                <c:pt idx="841">
                  <c:v>45442</c:v>
                </c:pt>
                <c:pt idx="842">
                  <c:v>45449</c:v>
                </c:pt>
                <c:pt idx="843">
                  <c:v>45456</c:v>
                </c:pt>
                <c:pt idx="844">
                  <c:v>45463</c:v>
                </c:pt>
                <c:pt idx="845">
                  <c:v>45470</c:v>
                </c:pt>
                <c:pt idx="846">
                  <c:v>45477</c:v>
                </c:pt>
                <c:pt idx="847">
                  <c:v>45484</c:v>
                </c:pt>
                <c:pt idx="848">
                  <c:v>45491</c:v>
                </c:pt>
                <c:pt idx="849">
                  <c:v>45498</c:v>
                </c:pt>
                <c:pt idx="850">
                  <c:v>45505</c:v>
                </c:pt>
                <c:pt idx="851">
                  <c:v>45512</c:v>
                </c:pt>
                <c:pt idx="852">
                  <c:v>45519</c:v>
                </c:pt>
                <c:pt idx="853">
                  <c:v>45526</c:v>
                </c:pt>
                <c:pt idx="854">
                  <c:v>45533</c:v>
                </c:pt>
                <c:pt idx="855">
                  <c:v>45540</c:v>
                </c:pt>
                <c:pt idx="856">
                  <c:v>45547</c:v>
                </c:pt>
                <c:pt idx="857">
                  <c:v>45554</c:v>
                </c:pt>
                <c:pt idx="858">
                  <c:v>45561</c:v>
                </c:pt>
                <c:pt idx="859">
                  <c:v>45568</c:v>
                </c:pt>
                <c:pt idx="860">
                  <c:v>45575</c:v>
                </c:pt>
                <c:pt idx="861">
                  <c:v>45582</c:v>
                </c:pt>
                <c:pt idx="862">
                  <c:v>45589</c:v>
                </c:pt>
                <c:pt idx="863">
                  <c:v>45596</c:v>
                </c:pt>
                <c:pt idx="864">
                  <c:v>45603</c:v>
                </c:pt>
                <c:pt idx="865">
                  <c:v>45610</c:v>
                </c:pt>
                <c:pt idx="866">
                  <c:v>45617</c:v>
                </c:pt>
                <c:pt idx="867">
                  <c:v>45624</c:v>
                </c:pt>
                <c:pt idx="868">
                  <c:v>45631</c:v>
                </c:pt>
                <c:pt idx="869">
                  <c:v>45638</c:v>
                </c:pt>
                <c:pt idx="870">
                  <c:v>45645</c:v>
                </c:pt>
                <c:pt idx="871">
                  <c:v>45653</c:v>
                </c:pt>
                <c:pt idx="872">
                  <c:v>45660</c:v>
                </c:pt>
                <c:pt idx="873">
                  <c:v>45667</c:v>
                </c:pt>
                <c:pt idx="874">
                  <c:v>45674</c:v>
                </c:pt>
                <c:pt idx="875">
                  <c:v>45681</c:v>
                </c:pt>
                <c:pt idx="876">
                  <c:v>45688</c:v>
                </c:pt>
                <c:pt idx="877">
                  <c:v>45695</c:v>
                </c:pt>
                <c:pt idx="878">
                  <c:v>45702</c:v>
                </c:pt>
                <c:pt idx="879">
                  <c:v>45709</c:v>
                </c:pt>
                <c:pt idx="880">
                  <c:v>45716</c:v>
                </c:pt>
                <c:pt idx="881">
                  <c:v>45723</c:v>
                </c:pt>
                <c:pt idx="882">
                  <c:v>45730</c:v>
                </c:pt>
                <c:pt idx="883">
                  <c:v>45737</c:v>
                </c:pt>
                <c:pt idx="884">
                  <c:v>45744</c:v>
                </c:pt>
                <c:pt idx="885">
                  <c:v>45751</c:v>
                </c:pt>
                <c:pt idx="886">
                  <c:v>45758</c:v>
                </c:pt>
                <c:pt idx="887">
                  <c:v>45769</c:v>
                </c:pt>
                <c:pt idx="888">
                  <c:v>45776</c:v>
                </c:pt>
                <c:pt idx="889">
                  <c:v>45783</c:v>
                </c:pt>
                <c:pt idx="890">
                  <c:v>45790</c:v>
                </c:pt>
                <c:pt idx="891">
                  <c:v>45797</c:v>
                </c:pt>
                <c:pt idx="892">
                  <c:v>45804</c:v>
                </c:pt>
                <c:pt idx="893">
                  <c:v>45811</c:v>
                </c:pt>
                <c:pt idx="894">
                  <c:v>45818</c:v>
                </c:pt>
                <c:pt idx="895">
                  <c:v>45825</c:v>
                </c:pt>
                <c:pt idx="896">
                  <c:v>45832</c:v>
                </c:pt>
                <c:pt idx="897">
                  <c:v>45839</c:v>
                </c:pt>
                <c:pt idx="898">
                  <c:v>45846</c:v>
                </c:pt>
                <c:pt idx="899">
                  <c:v>45853</c:v>
                </c:pt>
                <c:pt idx="900">
                  <c:v>45860</c:v>
                </c:pt>
                <c:pt idx="901">
                  <c:v>45867</c:v>
                </c:pt>
                <c:pt idx="902">
                  <c:v>45874</c:v>
                </c:pt>
                <c:pt idx="903">
                  <c:v>45881</c:v>
                </c:pt>
                <c:pt idx="904">
                  <c:v>45888</c:v>
                </c:pt>
                <c:pt idx="905">
                  <c:v>45895</c:v>
                </c:pt>
                <c:pt idx="906">
                  <c:v>45902</c:v>
                </c:pt>
                <c:pt idx="907">
                  <c:v>45909</c:v>
                </c:pt>
                <c:pt idx="908">
                  <c:v>45916</c:v>
                </c:pt>
                <c:pt idx="909">
                  <c:v>45923</c:v>
                </c:pt>
                <c:pt idx="910">
                  <c:v>45930</c:v>
                </c:pt>
                <c:pt idx="911">
                  <c:v>45937</c:v>
                </c:pt>
                <c:pt idx="912">
                  <c:v>45944</c:v>
                </c:pt>
                <c:pt idx="913">
                  <c:v>45951</c:v>
                </c:pt>
                <c:pt idx="914">
                  <c:v>45958</c:v>
                </c:pt>
                <c:pt idx="915">
                  <c:v>45965</c:v>
                </c:pt>
                <c:pt idx="916">
                  <c:v>45972</c:v>
                </c:pt>
                <c:pt idx="917">
                  <c:v>45979</c:v>
                </c:pt>
                <c:pt idx="918">
                  <c:v>45986</c:v>
                </c:pt>
                <c:pt idx="919">
                  <c:v>45993</c:v>
                </c:pt>
                <c:pt idx="920">
                  <c:v>46000</c:v>
                </c:pt>
                <c:pt idx="921">
                  <c:v>46007</c:v>
                </c:pt>
                <c:pt idx="922">
                  <c:v>46014</c:v>
                </c:pt>
                <c:pt idx="923">
                  <c:v>46021</c:v>
                </c:pt>
                <c:pt idx="924">
                  <c:v>46028</c:v>
                </c:pt>
                <c:pt idx="925">
                  <c:v>46035</c:v>
                </c:pt>
                <c:pt idx="926">
                  <c:v>46042</c:v>
                </c:pt>
                <c:pt idx="927">
                  <c:v>46049</c:v>
                </c:pt>
                <c:pt idx="928">
                  <c:v>46056</c:v>
                </c:pt>
                <c:pt idx="929">
                  <c:v>46063</c:v>
                </c:pt>
                <c:pt idx="930">
                  <c:v>46070</c:v>
                </c:pt>
                <c:pt idx="931">
                  <c:v>46077</c:v>
                </c:pt>
                <c:pt idx="932">
                  <c:v>46084</c:v>
                </c:pt>
                <c:pt idx="933">
                  <c:v>46091</c:v>
                </c:pt>
                <c:pt idx="934">
                  <c:v>46098</c:v>
                </c:pt>
                <c:pt idx="935">
                  <c:v>46105</c:v>
                </c:pt>
                <c:pt idx="936">
                  <c:v>46112</c:v>
                </c:pt>
                <c:pt idx="937">
                  <c:v>46119</c:v>
                </c:pt>
                <c:pt idx="938">
                  <c:v>46126</c:v>
                </c:pt>
                <c:pt idx="939">
                  <c:v>46133</c:v>
                </c:pt>
                <c:pt idx="940">
                  <c:v>46140</c:v>
                </c:pt>
                <c:pt idx="941">
                  <c:v>46147</c:v>
                </c:pt>
                <c:pt idx="942">
                  <c:v>46154</c:v>
                </c:pt>
                <c:pt idx="943">
                  <c:v>46161</c:v>
                </c:pt>
                <c:pt idx="944">
                  <c:v>46168</c:v>
                </c:pt>
                <c:pt idx="945">
                  <c:v>46175</c:v>
                </c:pt>
                <c:pt idx="946">
                  <c:v>46182</c:v>
                </c:pt>
                <c:pt idx="947">
                  <c:v>46189</c:v>
                </c:pt>
                <c:pt idx="948">
                  <c:v>46196</c:v>
                </c:pt>
                <c:pt idx="949">
                  <c:v>46203</c:v>
                </c:pt>
                <c:pt idx="950">
                  <c:v>46210</c:v>
                </c:pt>
                <c:pt idx="951">
                  <c:v>46217</c:v>
                </c:pt>
                <c:pt idx="952">
                  <c:v>46224</c:v>
                </c:pt>
                <c:pt idx="953">
                  <c:v>46231</c:v>
                </c:pt>
                <c:pt idx="954">
                  <c:v>46238</c:v>
                </c:pt>
                <c:pt idx="955">
                  <c:v>46245</c:v>
                </c:pt>
                <c:pt idx="956">
                  <c:v>46252</c:v>
                </c:pt>
                <c:pt idx="957">
                  <c:v>46259</c:v>
                </c:pt>
                <c:pt idx="958">
                  <c:v>46266</c:v>
                </c:pt>
                <c:pt idx="959">
                  <c:v>46273</c:v>
                </c:pt>
                <c:pt idx="960">
                  <c:v>46280</c:v>
                </c:pt>
                <c:pt idx="961">
                  <c:v>46287</c:v>
                </c:pt>
                <c:pt idx="962">
                  <c:v>46294</c:v>
                </c:pt>
                <c:pt idx="963">
                  <c:v>46301</c:v>
                </c:pt>
                <c:pt idx="964">
                  <c:v>46308</c:v>
                </c:pt>
                <c:pt idx="965">
                  <c:v>46315</c:v>
                </c:pt>
                <c:pt idx="966">
                  <c:v>46322</c:v>
                </c:pt>
                <c:pt idx="967">
                  <c:v>46329</c:v>
                </c:pt>
                <c:pt idx="968">
                  <c:v>46336</c:v>
                </c:pt>
                <c:pt idx="969">
                  <c:v>46343</c:v>
                </c:pt>
                <c:pt idx="970">
                  <c:v>46350</c:v>
                </c:pt>
                <c:pt idx="971">
                  <c:v>46357</c:v>
                </c:pt>
                <c:pt idx="972">
                  <c:v>46364</c:v>
                </c:pt>
                <c:pt idx="973">
                  <c:v>46371</c:v>
                </c:pt>
                <c:pt idx="974">
                  <c:v>46378</c:v>
                </c:pt>
                <c:pt idx="975">
                  <c:v>46385</c:v>
                </c:pt>
                <c:pt idx="976">
                  <c:v>46392</c:v>
                </c:pt>
                <c:pt idx="977">
                  <c:v>46399</c:v>
                </c:pt>
                <c:pt idx="978">
                  <c:v>46406</c:v>
                </c:pt>
                <c:pt idx="979">
                  <c:v>46413</c:v>
                </c:pt>
                <c:pt idx="980">
                  <c:v>46420</c:v>
                </c:pt>
                <c:pt idx="981">
                  <c:v>46427</c:v>
                </c:pt>
                <c:pt idx="982">
                  <c:v>46434</c:v>
                </c:pt>
                <c:pt idx="983">
                  <c:v>46441</c:v>
                </c:pt>
                <c:pt idx="984">
                  <c:v>46448</c:v>
                </c:pt>
                <c:pt idx="985">
                  <c:v>46455</c:v>
                </c:pt>
                <c:pt idx="986">
                  <c:v>46462</c:v>
                </c:pt>
                <c:pt idx="987">
                  <c:v>46469</c:v>
                </c:pt>
                <c:pt idx="988">
                  <c:v>46476</c:v>
                </c:pt>
                <c:pt idx="989">
                  <c:v>46483</c:v>
                </c:pt>
                <c:pt idx="990">
                  <c:v>46490</c:v>
                </c:pt>
                <c:pt idx="991">
                  <c:v>46497</c:v>
                </c:pt>
                <c:pt idx="992">
                  <c:v>46504</c:v>
                </c:pt>
                <c:pt idx="993">
                  <c:v>46511</c:v>
                </c:pt>
                <c:pt idx="994">
                  <c:v>46518</c:v>
                </c:pt>
                <c:pt idx="995">
                  <c:v>46525</c:v>
                </c:pt>
                <c:pt idx="996">
                  <c:v>46532</c:v>
                </c:pt>
                <c:pt idx="997">
                  <c:v>46539</c:v>
                </c:pt>
                <c:pt idx="998">
                  <c:v>46546</c:v>
                </c:pt>
                <c:pt idx="999">
                  <c:v>46553</c:v>
                </c:pt>
                <c:pt idx="1000">
                  <c:v>46560</c:v>
                </c:pt>
                <c:pt idx="1001">
                  <c:v>46567</c:v>
                </c:pt>
                <c:pt idx="1002">
                  <c:v>46574</c:v>
                </c:pt>
                <c:pt idx="1003">
                  <c:v>46581</c:v>
                </c:pt>
                <c:pt idx="1004">
                  <c:v>46588</c:v>
                </c:pt>
                <c:pt idx="1005">
                  <c:v>46595</c:v>
                </c:pt>
                <c:pt idx="1006">
                  <c:v>46602</c:v>
                </c:pt>
                <c:pt idx="1007">
                  <c:v>46609</c:v>
                </c:pt>
                <c:pt idx="1008">
                  <c:v>46616</c:v>
                </c:pt>
                <c:pt idx="1009">
                  <c:v>46623</c:v>
                </c:pt>
                <c:pt idx="1010">
                  <c:v>46630</c:v>
                </c:pt>
                <c:pt idx="1011">
                  <c:v>46637</c:v>
                </c:pt>
                <c:pt idx="1012">
                  <c:v>46644</c:v>
                </c:pt>
                <c:pt idx="1013">
                  <c:v>46651</c:v>
                </c:pt>
                <c:pt idx="1014">
                  <c:v>46658</c:v>
                </c:pt>
                <c:pt idx="1015">
                  <c:v>46665</c:v>
                </c:pt>
                <c:pt idx="1016">
                  <c:v>46672</c:v>
                </c:pt>
                <c:pt idx="1017">
                  <c:v>46679</c:v>
                </c:pt>
                <c:pt idx="1018">
                  <c:v>46686</c:v>
                </c:pt>
                <c:pt idx="1019">
                  <c:v>46693</c:v>
                </c:pt>
                <c:pt idx="1020">
                  <c:v>46700</c:v>
                </c:pt>
                <c:pt idx="1021">
                  <c:v>46707</c:v>
                </c:pt>
                <c:pt idx="1022">
                  <c:v>46714</c:v>
                </c:pt>
                <c:pt idx="1023">
                  <c:v>46721</c:v>
                </c:pt>
                <c:pt idx="1024">
                  <c:v>46728</c:v>
                </c:pt>
                <c:pt idx="1025">
                  <c:v>46735</c:v>
                </c:pt>
                <c:pt idx="1026">
                  <c:v>46742</c:v>
                </c:pt>
                <c:pt idx="1027">
                  <c:v>46749</c:v>
                </c:pt>
                <c:pt idx="1028">
                  <c:v>46756</c:v>
                </c:pt>
                <c:pt idx="1029">
                  <c:v>46763</c:v>
                </c:pt>
                <c:pt idx="1030">
                  <c:v>46770</c:v>
                </c:pt>
                <c:pt idx="1031">
                  <c:v>46777</c:v>
                </c:pt>
                <c:pt idx="1032">
                  <c:v>46784</c:v>
                </c:pt>
                <c:pt idx="1033">
                  <c:v>46791</c:v>
                </c:pt>
                <c:pt idx="1034">
                  <c:v>46798</c:v>
                </c:pt>
                <c:pt idx="1035">
                  <c:v>46805</c:v>
                </c:pt>
                <c:pt idx="1036">
                  <c:v>46812</c:v>
                </c:pt>
                <c:pt idx="1037">
                  <c:v>46819</c:v>
                </c:pt>
                <c:pt idx="1038">
                  <c:v>46826</c:v>
                </c:pt>
                <c:pt idx="1039">
                  <c:v>46833</c:v>
                </c:pt>
                <c:pt idx="1040">
                  <c:v>46840</c:v>
                </c:pt>
                <c:pt idx="1041">
                  <c:v>46847</c:v>
                </c:pt>
                <c:pt idx="1042">
                  <c:v>46854</c:v>
                </c:pt>
                <c:pt idx="1043">
                  <c:v>46861</c:v>
                </c:pt>
                <c:pt idx="1044">
                  <c:v>46868</c:v>
                </c:pt>
                <c:pt idx="1045">
                  <c:v>46875</c:v>
                </c:pt>
                <c:pt idx="1046">
                  <c:v>46882</c:v>
                </c:pt>
                <c:pt idx="1047">
                  <c:v>46889</c:v>
                </c:pt>
                <c:pt idx="1048">
                  <c:v>46896</c:v>
                </c:pt>
                <c:pt idx="1049">
                  <c:v>46903</c:v>
                </c:pt>
                <c:pt idx="1050">
                  <c:v>46910</c:v>
                </c:pt>
                <c:pt idx="1051">
                  <c:v>46917</c:v>
                </c:pt>
                <c:pt idx="1052">
                  <c:v>46924</c:v>
                </c:pt>
                <c:pt idx="1053">
                  <c:v>46931</c:v>
                </c:pt>
                <c:pt idx="1054">
                  <c:v>46938</c:v>
                </c:pt>
                <c:pt idx="1055">
                  <c:v>46945</c:v>
                </c:pt>
                <c:pt idx="1056">
                  <c:v>46952</c:v>
                </c:pt>
                <c:pt idx="1057">
                  <c:v>46959</c:v>
                </c:pt>
                <c:pt idx="1058">
                  <c:v>46966</c:v>
                </c:pt>
                <c:pt idx="1059">
                  <c:v>46973</c:v>
                </c:pt>
                <c:pt idx="1060">
                  <c:v>46980</c:v>
                </c:pt>
                <c:pt idx="1061">
                  <c:v>46987</c:v>
                </c:pt>
                <c:pt idx="1062">
                  <c:v>46994</c:v>
                </c:pt>
                <c:pt idx="1063">
                  <c:v>47001</c:v>
                </c:pt>
                <c:pt idx="1064">
                  <c:v>47008</c:v>
                </c:pt>
                <c:pt idx="1065">
                  <c:v>47015</c:v>
                </c:pt>
                <c:pt idx="1066">
                  <c:v>47022</c:v>
                </c:pt>
                <c:pt idx="1067">
                  <c:v>47029</c:v>
                </c:pt>
                <c:pt idx="1068">
                  <c:v>47036</c:v>
                </c:pt>
                <c:pt idx="1069">
                  <c:v>47043</c:v>
                </c:pt>
                <c:pt idx="1070">
                  <c:v>47050</c:v>
                </c:pt>
                <c:pt idx="1071">
                  <c:v>47057</c:v>
                </c:pt>
                <c:pt idx="1072">
                  <c:v>47064</c:v>
                </c:pt>
                <c:pt idx="1073">
                  <c:v>47071</c:v>
                </c:pt>
                <c:pt idx="1074">
                  <c:v>47078</c:v>
                </c:pt>
                <c:pt idx="1075">
                  <c:v>47085</c:v>
                </c:pt>
                <c:pt idx="1076">
                  <c:v>47092</c:v>
                </c:pt>
                <c:pt idx="1077">
                  <c:v>47099</c:v>
                </c:pt>
                <c:pt idx="1078">
                  <c:v>47106</c:v>
                </c:pt>
                <c:pt idx="1079">
                  <c:v>47114</c:v>
                </c:pt>
                <c:pt idx="1080">
                  <c:v>47121</c:v>
                </c:pt>
                <c:pt idx="1081">
                  <c:v>47128</c:v>
                </c:pt>
                <c:pt idx="1082">
                  <c:v>47135</c:v>
                </c:pt>
                <c:pt idx="1083">
                  <c:v>47142</c:v>
                </c:pt>
                <c:pt idx="1084">
                  <c:v>47149</c:v>
                </c:pt>
                <c:pt idx="1085">
                  <c:v>47156</c:v>
                </c:pt>
                <c:pt idx="1086">
                  <c:v>47163</c:v>
                </c:pt>
                <c:pt idx="1087">
                  <c:v>47170</c:v>
                </c:pt>
                <c:pt idx="1088">
                  <c:v>47177</c:v>
                </c:pt>
                <c:pt idx="1089">
                  <c:v>47184</c:v>
                </c:pt>
                <c:pt idx="1090">
                  <c:v>47191</c:v>
                </c:pt>
                <c:pt idx="1091">
                  <c:v>47198</c:v>
                </c:pt>
                <c:pt idx="1092">
                  <c:v>47205</c:v>
                </c:pt>
                <c:pt idx="1093">
                  <c:v>47212</c:v>
                </c:pt>
                <c:pt idx="1094">
                  <c:v>47219</c:v>
                </c:pt>
                <c:pt idx="1095">
                  <c:v>47226</c:v>
                </c:pt>
                <c:pt idx="1096">
                  <c:v>47233</c:v>
                </c:pt>
                <c:pt idx="1097">
                  <c:v>47240</c:v>
                </c:pt>
                <c:pt idx="1098">
                  <c:v>47247</c:v>
                </c:pt>
                <c:pt idx="1099">
                  <c:v>47254</c:v>
                </c:pt>
                <c:pt idx="1100">
                  <c:v>47261</c:v>
                </c:pt>
                <c:pt idx="1101">
                  <c:v>47268</c:v>
                </c:pt>
                <c:pt idx="1102">
                  <c:v>47275</c:v>
                </c:pt>
                <c:pt idx="1103">
                  <c:v>47282</c:v>
                </c:pt>
                <c:pt idx="1104">
                  <c:v>47289</c:v>
                </c:pt>
                <c:pt idx="1105">
                  <c:v>47296</c:v>
                </c:pt>
                <c:pt idx="1106">
                  <c:v>47303</c:v>
                </c:pt>
                <c:pt idx="1107">
                  <c:v>47310</c:v>
                </c:pt>
                <c:pt idx="1108">
                  <c:v>47317</c:v>
                </c:pt>
                <c:pt idx="1109">
                  <c:v>47324</c:v>
                </c:pt>
                <c:pt idx="1110">
                  <c:v>47331</c:v>
                </c:pt>
                <c:pt idx="1111">
                  <c:v>47338</c:v>
                </c:pt>
                <c:pt idx="1112">
                  <c:v>47345</c:v>
                </c:pt>
                <c:pt idx="1113">
                  <c:v>47352</c:v>
                </c:pt>
                <c:pt idx="1114">
                  <c:v>47359</c:v>
                </c:pt>
                <c:pt idx="1115">
                  <c:v>47366</c:v>
                </c:pt>
                <c:pt idx="1116">
                  <c:v>47373</c:v>
                </c:pt>
                <c:pt idx="1117">
                  <c:v>47380</c:v>
                </c:pt>
                <c:pt idx="1118">
                  <c:v>47387</c:v>
                </c:pt>
                <c:pt idx="1119">
                  <c:v>47394</c:v>
                </c:pt>
                <c:pt idx="1120">
                  <c:v>47401</c:v>
                </c:pt>
                <c:pt idx="1121">
                  <c:v>47408</c:v>
                </c:pt>
                <c:pt idx="1122">
                  <c:v>47415</c:v>
                </c:pt>
                <c:pt idx="1123">
                  <c:v>47422</c:v>
                </c:pt>
                <c:pt idx="1124">
                  <c:v>47429</c:v>
                </c:pt>
                <c:pt idx="1125">
                  <c:v>47436</c:v>
                </c:pt>
                <c:pt idx="1126">
                  <c:v>47443</c:v>
                </c:pt>
                <c:pt idx="1127">
                  <c:v>47450</c:v>
                </c:pt>
                <c:pt idx="1128">
                  <c:v>47457</c:v>
                </c:pt>
                <c:pt idx="1129">
                  <c:v>47464</c:v>
                </c:pt>
                <c:pt idx="1130">
                  <c:v>47471</c:v>
                </c:pt>
                <c:pt idx="1131">
                  <c:v>47479</c:v>
                </c:pt>
                <c:pt idx="1132">
                  <c:v>47486</c:v>
                </c:pt>
                <c:pt idx="1133">
                  <c:v>47493</c:v>
                </c:pt>
                <c:pt idx="1134">
                  <c:v>47500</c:v>
                </c:pt>
                <c:pt idx="1135">
                  <c:v>47507</c:v>
                </c:pt>
                <c:pt idx="1136">
                  <c:v>47514</c:v>
                </c:pt>
                <c:pt idx="1137">
                  <c:v>47521</c:v>
                </c:pt>
                <c:pt idx="1138">
                  <c:v>47528</c:v>
                </c:pt>
                <c:pt idx="1139">
                  <c:v>47535</c:v>
                </c:pt>
                <c:pt idx="1140">
                  <c:v>47542</c:v>
                </c:pt>
                <c:pt idx="1141">
                  <c:v>47549</c:v>
                </c:pt>
                <c:pt idx="1142">
                  <c:v>47556</c:v>
                </c:pt>
                <c:pt idx="1143">
                  <c:v>47563</c:v>
                </c:pt>
                <c:pt idx="1144">
                  <c:v>47570</c:v>
                </c:pt>
                <c:pt idx="1145">
                  <c:v>47577</c:v>
                </c:pt>
                <c:pt idx="1146">
                  <c:v>47584</c:v>
                </c:pt>
                <c:pt idx="1147">
                  <c:v>47591</c:v>
                </c:pt>
                <c:pt idx="1148">
                  <c:v>47598</c:v>
                </c:pt>
                <c:pt idx="1149">
                  <c:v>47605</c:v>
                </c:pt>
                <c:pt idx="1150">
                  <c:v>47612</c:v>
                </c:pt>
                <c:pt idx="1151">
                  <c:v>47619</c:v>
                </c:pt>
                <c:pt idx="1152">
                  <c:v>47626</c:v>
                </c:pt>
                <c:pt idx="1153">
                  <c:v>47633</c:v>
                </c:pt>
                <c:pt idx="1154">
                  <c:v>47640</c:v>
                </c:pt>
                <c:pt idx="1155">
                  <c:v>47647</c:v>
                </c:pt>
                <c:pt idx="1156">
                  <c:v>47654</c:v>
                </c:pt>
                <c:pt idx="1157">
                  <c:v>47661</c:v>
                </c:pt>
                <c:pt idx="1158">
                  <c:v>47668</c:v>
                </c:pt>
                <c:pt idx="1159">
                  <c:v>47675</c:v>
                </c:pt>
                <c:pt idx="1160">
                  <c:v>47682</c:v>
                </c:pt>
                <c:pt idx="1161">
                  <c:v>47689</c:v>
                </c:pt>
                <c:pt idx="1162">
                  <c:v>47696</c:v>
                </c:pt>
                <c:pt idx="1163">
                  <c:v>47703</c:v>
                </c:pt>
                <c:pt idx="1164">
                  <c:v>47710</c:v>
                </c:pt>
                <c:pt idx="1165">
                  <c:v>47717</c:v>
                </c:pt>
                <c:pt idx="1166">
                  <c:v>47724</c:v>
                </c:pt>
                <c:pt idx="1167">
                  <c:v>47731</c:v>
                </c:pt>
                <c:pt idx="1168">
                  <c:v>47738</c:v>
                </c:pt>
                <c:pt idx="1169">
                  <c:v>47745</c:v>
                </c:pt>
                <c:pt idx="1170">
                  <c:v>47752</c:v>
                </c:pt>
                <c:pt idx="1171">
                  <c:v>47759</c:v>
                </c:pt>
                <c:pt idx="1172">
                  <c:v>47766</c:v>
                </c:pt>
                <c:pt idx="1173">
                  <c:v>47773</c:v>
                </c:pt>
                <c:pt idx="1174">
                  <c:v>47780</c:v>
                </c:pt>
                <c:pt idx="1175">
                  <c:v>47787</c:v>
                </c:pt>
                <c:pt idx="1176">
                  <c:v>47794</c:v>
                </c:pt>
                <c:pt idx="1177">
                  <c:v>47801</c:v>
                </c:pt>
                <c:pt idx="1178">
                  <c:v>47808</c:v>
                </c:pt>
                <c:pt idx="1179">
                  <c:v>47815</c:v>
                </c:pt>
                <c:pt idx="1180">
                  <c:v>47822</c:v>
                </c:pt>
                <c:pt idx="1181">
                  <c:v>47829</c:v>
                </c:pt>
                <c:pt idx="1182">
                  <c:v>47836</c:v>
                </c:pt>
                <c:pt idx="1183">
                  <c:v>47844</c:v>
                </c:pt>
                <c:pt idx="1184">
                  <c:v>47851</c:v>
                </c:pt>
                <c:pt idx="1185">
                  <c:v>47858</c:v>
                </c:pt>
                <c:pt idx="1186">
                  <c:v>47865</c:v>
                </c:pt>
                <c:pt idx="1187">
                  <c:v>47872</c:v>
                </c:pt>
                <c:pt idx="1188">
                  <c:v>47879</c:v>
                </c:pt>
                <c:pt idx="1189">
                  <c:v>47886</c:v>
                </c:pt>
                <c:pt idx="1190">
                  <c:v>47893</c:v>
                </c:pt>
                <c:pt idx="1191">
                  <c:v>47900</c:v>
                </c:pt>
                <c:pt idx="1192">
                  <c:v>47907</c:v>
                </c:pt>
                <c:pt idx="1193">
                  <c:v>47914</c:v>
                </c:pt>
                <c:pt idx="1194">
                  <c:v>47921</c:v>
                </c:pt>
                <c:pt idx="1195">
                  <c:v>47928</c:v>
                </c:pt>
                <c:pt idx="1196">
                  <c:v>47935</c:v>
                </c:pt>
                <c:pt idx="1197">
                  <c:v>47942</c:v>
                </c:pt>
                <c:pt idx="1198">
                  <c:v>47953</c:v>
                </c:pt>
                <c:pt idx="1199">
                  <c:v>47960</c:v>
                </c:pt>
                <c:pt idx="1200">
                  <c:v>47967</c:v>
                </c:pt>
                <c:pt idx="1201">
                  <c:v>47974</c:v>
                </c:pt>
                <c:pt idx="1202">
                  <c:v>47981</c:v>
                </c:pt>
                <c:pt idx="1203">
                  <c:v>47988</c:v>
                </c:pt>
                <c:pt idx="1204">
                  <c:v>47995</c:v>
                </c:pt>
                <c:pt idx="1205">
                  <c:v>48002</c:v>
                </c:pt>
                <c:pt idx="1206">
                  <c:v>48009</c:v>
                </c:pt>
                <c:pt idx="1207">
                  <c:v>48016</c:v>
                </c:pt>
                <c:pt idx="1208">
                  <c:v>48023</c:v>
                </c:pt>
                <c:pt idx="1209">
                  <c:v>48030</c:v>
                </c:pt>
                <c:pt idx="1210">
                  <c:v>48037</c:v>
                </c:pt>
                <c:pt idx="1211">
                  <c:v>48044</c:v>
                </c:pt>
                <c:pt idx="1212">
                  <c:v>48051</c:v>
                </c:pt>
                <c:pt idx="1213">
                  <c:v>48058</c:v>
                </c:pt>
                <c:pt idx="1214">
                  <c:v>48065</c:v>
                </c:pt>
                <c:pt idx="1215">
                  <c:v>48072</c:v>
                </c:pt>
                <c:pt idx="1216">
                  <c:v>48079</c:v>
                </c:pt>
                <c:pt idx="1217">
                  <c:v>48086</c:v>
                </c:pt>
                <c:pt idx="1218">
                  <c:v>48093</c:v>
                </c:pt>
                <c:pt idx="1219">
                  <c:v>48100</c:v>
                </c:pt>
                <c:pt idx="1220">
                  <c:v>48107</c:v>
                </c:pt>
                <c:pt idx="1221">
                  <c:v>48114</c:v>
                </c:pt>
                <c:pt idx="1222">
                  <c:v>48121</c:v>
                </c:pt>
                <c:pt idx="1223">
                  <c:v>48128</c:v>
                </c:pt>
                <c:pt idx="1224">
                  <c:v>48135</c:v>
                </c:pt>
                <c:pt idx="1225">
                  <c:v>48142</c:v>
                </c:pt>
                <c:pt idx="1226">
                  <c:v>48149</c:v>
                </c:pt>
                <c:pt idx="1227">
                  <c:v>48156</c:v>
                </c:pt>
                <c:pt idx="1228">
                  <c:v>48163</c:v>
                </c:pt>
                <c:pt idx="1229">
                  <c:v>48170</c:v>
                </c:pt>
                <c:pt idx="1230">
                  <c:v>48177</c:v>
                </c:pt>
                <c:pt idx="1231">
                  <c:v>48184</c:v>
                </c:pt>
                <c:pt idx="1232">
                  <c:v>48191</c:v>
                </c:pt>
                <c:pt idx="1233">
                  <c:v>48198</c:v>
                </c:pt>
                <c:pt idx="1234">
                  <c:v>48205</c:v>
                </c:pt>
                <c:pt idx="1235">
                  <c:v>48212</c:v>
                </c:pt>
                <c:pt idx="1236">
                  <c:v>48219</c:v>
                </c:pt>
                <c:pt idx="1237">
                  <c:v>48226</c:v>
                </c:pt>
                <c:pt idx="1238">
                  <c:v>48233</c:v>
                </c:pt>
                <c:pt idx="1239">
                  <c:v>48240</c:v>
                </c:pt>
                <c:pt idx="1240">
                  <c:v>48247</c:v>
                </c:pt>
                <c:pt idx="1241">
                  <c:v>48254</c:v>
                </c:pt>
                <c:pt idx="1242">
                  <c:v>48261</c:v>
                </c:pt>
                <c:pt idx="1243">
                  <c:v>48268</c:v>
                </c:pt>
                <c:pt idx="1244">
                  <c:v>48275</c:v>
                </c:pt>
                <c:pt idx="1245">
                  <c:v>48282</c:v>
                </c:pt>
                <c:pt idx="1246">
                  <c:v>48289</c:v>
                </c:pt>
                <c:pt idx="1247">
                  <c:v>48296</c:v>
                </c:pt>
                <c:pt idx="1248">
                  <c:v>48303</c:v>
                </c:pt>
                <c:pt idx="1249">
                  <c:v>48310</c:v>
                </c:pt>
                <c:pt idx="1250">
                  <c:v>48317</c:v>
                </c:pt>
                <c:pt idx="1251">
                  <c:v>48324</c:v>
                </c:pt>
                <c:pt idx="1252">
                  <c:v>48331</c:v>
                </c:pt>
                <c:pt idx="1253">
                  <c:v>48338</c:v>
                </c:pt>
                <c:pt idx="1254">
                  <c:v>48345</c:v>
                </c:pt>
                <c:pt idx="1255">
                  <c:v>48352</c:v>
                </c:pt>
                <c:pt idx="1256">
                  <c:v>48359</c:v>
                </c:pt>
                <c:pt idx="1257">
                  <c:v>48366</c:v>
                </c:pt>
                <c:pt idx="1258">
                  <c:v>48373</c:v>
                </c:pt>
                <c:pt idx="1259">
                  <c:v>48380</c:v>
                </c:pt>
                <c:pt idx="1260">
                  <c:v>48387</c:v>
                </c:pt>
                <c:pt idx="1261">
                  <c:v>48394</c:v>
                </c:pt>
                <c:pt idx="1262">
                  <c:v>48401</c:v>
                </c:pt>
                <c:pt idx="1263">
                  <c:v>48408</c:v>
                </c:pt>
                <c:pt idx="1264">
                  <c:v>48415</c:v>
                </c:pt>
                <c:pt idx="1265">
                  <c:v>48422</c:v>
                </c:pt>
                <c:pt idx="1266">
                  <c:v>48429</c:v>
                </c:pt>
                <c:pt idx="1267">
                  <c:v>48436</c:v>
                </c:pt>
                <c:pt idx="1268">
                  <c:v>48443</c:v>
                </c:pt>
                <c:pt idx="1269">
                  <c:v>48450</c:v>
                </c:pt>
                <c:pt idx="1270">
                  <c:v>48457</c:v>
                </c:pt>
                <c:pt idx="1271">
                  <c:v>48464</c:v>
                </c:pt>
                <c:pt idx="1272">
                  <c:v>48471</c:v>
                </c:pt>
                <c:pt idx="1273">
                  <c:v>48478</c:v>
                </c:pt>
                <c:pt idx="1274">
                  <c:v>48485</c:v>
                </c:pt>
                <c:pt idx="1275">
                  <c:v>48492</c:v>
                </c:pt>
                <c:pt idx="1276">
                  <c:v>48499</c:v>
                </c:pt>
                <c:pt idx="1277">
                  <c:v>48506</c:v>
                </c:pt>
                <c:pt idx="1278">
                  <c:v>48513</c:v>
                </c:pt>
                <c:pt idx="1279">
                  <c:v>48520</c:v>
                </c:pt>
                <c:pt idx="1280">
                  <c:v>48527</c:v>
                </c:pt>
                <c:pt idx="1281">
                  <c:v>48534</c:v>
                </c:pt>
                <c:pt idx="1282">
                  <c:v>48541</c:v>
                </c:pt>
                <c:pt idx="1283">
                  <c:v>48548</c:v>
                </c:pt>
                <c:pt idx="1284">
                  <c:v>48555</c:v>
                </c:pt>
                <c:pt idx="1285">
                  <c:v>48562</c:v>
                </c:pt>
                <c:pt idx="1286">
                  <c:v>48569</c:v>
                </c:pt>
                <c:pt idx="1287">
                  <c:v>48576</c:v>
                </c:pt>
                <c:pt idx="1288">
                  <c:v>48583</c:v>
                </c:pt>
                <c:pt idx="1289">
                  <c:v>48590</c:v>
                </c:pt>
                <c:pt idx="1290">
                  <c:v>48597</c:v>
                </c:pt>
                <c:pt idx="1291">
                  <c:v>48604</c:v>
                </c:pt>
                <c:pt idx="1292">
                  <c:v>48611</c:v>
                </c:pt>
                <c:pt idx="1293">
                  <c:v>48618</c:v>
                </c:pt>
                <c:pt idx="1294">
                  <c:v>48625</c:v>
                </c:pt>
                <c:pt idx="1295">
                  <c:v>48632</c:v>
                </c:pt>
                <c:pt idx="1296">
                  <c:v>48639</c:v>
                </c:pt>
                <c:pt idx="1297">
                  <c:v>48646</c:v>
                </c:pt>
                <c:pt idx="1298">
                  <c:v>48653</c:v>
                </c:pt>
                <c:pt idx="1299">
                  <c:v>48660</c:v>
                </c:pt>
                <c:pt idx="1300">
                  <c:v>48667</c:v>
                </c:pt>
                <c:pt idx="1301">
                  <c:v>48674</c:v>
                </c:pt>
                <c:pt idx="1302">
                  <c:v>48681</c:v>
                </c:pt>
                <c:pt idx="1303">
                  <c:v>48688</c:v>
                </c:pt>
                <c:pt idx="1304">
                  <c:v>48695</c:v>
                </c:pt>
                <c:pt idx="1305">
                  <c:v>48702</c:v>
                </c:pt>
                <c:pt idx="1306">
                  <c:v>48709</c:v>
                </c:pt>
                <c:pt idx="1307">
                  <c:v>48716</c:v>
                </c:pt>
                <c:pt idx="1308">
                  <c:v>48723</c:v>
                </c:pt>
                <c:pt idx="1309">
                  <c:v>48730</c:v>
                </c:pt>
                <c:pt idx="1310">
                  <c:v>48737</c:v>
                </c:pt>
                <c:pt idx="1311">
                  <c:v>48744</c:v>
                </c:pt>
                <c:pt idx="1312">
                  <c:v>48751</c:v>
                </c:pt>
                <c:pt idx="1313">
                  <c:v>48758</c:v>
                </c:pt>
                <c:pt idx="1314">
                  <c:v>48765</c:v>
                </c:pt>
                <c:pt idx="1315">
                  <c:v>48772</c:v>
                </c:pt>
                <c:pt idx="1316">
                  <c:v>48779</c:v>
                </c:pt>
                <c:pt idx="1317">
                  <c:v>48786</c:v>
                </c:pt>
                <c:pt idx="1318">
                  <c:v>48793</c:v>
                </c:pt>
                <c:pt idx="1319">
                  <c:v>48800</c:v>
                </c:pt>
                <c:pt idx="1320">
                  <c:v>48807</c:v>
                </c:pt>
                <c:pt idx="1321">
                  <c:v>48814</c:v>
                </c:pt>
                <c:pt idx="1322">
                  <c:v>48821</c:v>
                </c:pt>
                <c:pt idx="1323">
                  <c:v>48828</c:v>
                </c:pt>
                <c:pt idx="1324">
                  <c:v>48835</c:v>
                </c:pt>
                <c:pt idx="1325">
                  <c:v>48842</c:v>
                </c:pt>
                <c:pt idx="1326">
                  <c:v>48849</c:v>
                </c:pt>
                <c:pt idx="1327">
                  <c:v>48856</c:v>
                </c:pt>
                <c:pt idx="1328">
                  <c:v>48863</c:v>
                </c:pt>
                <c:pt idx="1329">
                  <c:v>48870</c:v>
                </c:pt>
                <c:pt idx="1330">
                  <c:v>48877</c:v>
                </c:pt>
                <c:pt idx="1331">
                  <c:v>48884</c:v>
                </c:pt>
                <c:pt idx="1332">
                  <c:v>48891</c:v>
                </c:pt>
                <c:pt idx="1333">
                  <c:v>48898</c:v>
                </c:pt>
                <c:pt idx="1334">
                  <c:v>48905</c:v>
                </c:pt>
                <c:pt idx="1335">
                  <c:v>48912</c:v>
                </c:pt>
                <c:pt idx="1336">
                  <c:v>48919</c:v>
                </c:pt>
                <c:pt idx="1337">
                  <c:v>48926</c:v>
                </c:pt>
                <c:pt idx="1338">
                  <c:v>48933</c:v>
                </c:pt>
                <c:pt idx="1339">
                  <c:v>48940</c:v>
                </c:pt>
                <c:pt idx="1340">
                  <c:v>48947</c:v>
                </c:pt>
                <c:pt idx="1341">
                  <c:v>48954</c:v>
                </c:pt>
                <c:pt idx="1342">
                  <c:v>48961</c:v>
                </c:pt>
                <c:pt idx="1343">
                  <c:v>48968</c:v>
                </c:pt>
                <c:pt idx="1344">
                  <c:v>48975</c:v>
                </c:pt>
                <c:pt idx="1345">
                  <c:v>48982</c:v>
                </c:pt>
                <c:pt idx="1346">
                  <c:v>48989</c:v>
                </c:pt>
                <c:pt idx="1347">
                  <c:v>48996</c:v>
                </c:pt>
                <c:pt idx="1348">
                  <c:v>49003</c:v>
                </c:pt>
                <c:pt idx="1349">
                  <c:v>49010</c:v>
                </c:pt>
                <c:pt idx="1350">
                  <c:v>49017</c:v>
                </c:pt>
                <c:pt idx="1351">
                  <c:v>49024</c:v>
                </c:pt>
                <c:pt idx="1352">
                  <c:v>49031</c:v>
                </c:pt>
                <c:pt idx="1353">
                  <c:v>49038</c:v>
                </c:pt>
                <c:pt idx="1354">
                  <c:v>49045</c:v>
                </c:pt>
                <c:pt idx="1355">
                  <c:v>49052</c:v>
                </c:pt>
                <c:pt idx="1356">
                  <c:v>49059</c:v>
                </c:pt>
                <c:pt idx="1357">
                  <c:v>49066</c:v>
                </c:pt>
                <c:pt idx="1358">
                  <c:v>49073</c:v>
                </c:pt>
                <c:pt idx="1359">
                  <c:v>49080</c:v>
                </c:pt>
                <c:pt idx="1360">
                  <c:v>49087</c:v>
                </c:pt>
                <c:pt idx="1361">
                  <c:v>49094</c:v>
                </c:pt>
                <c:pt idx="1362">
                  <c:v>49101</c:v>
                </c:pt>
                <c:pt idx="1363">
                  <c:v>49108</c:v>
                </c:pt>
                <c:pt idx="1364">
                  <c:v>49115</c:v>
                </c:pt>
                <c:pt idx="1365">
                  <c:v>49122</c:v>
                </c:pt>
                <c:pt idx="1366">
                  <c:v>49129</c:v>
                </c:pt>
                <c:pt idx="1367">
                  <c:v>49136</c:v>
                </c:pt>
                <c:pt idx="1368">
                  <c:v>49143</c:v>
                </c:pt>
                <c:pt idx="1369">
                  <c:v>49150</c:v>
                </c:pt>
                <c:pt idx="1370">
                  <c:v>49157</c:v>
                </c:pt>
                <c:pt idx="1371">
                  <c:v>49164</c:v>
                </c:pt>
                <c:pt idx="1372">
                  <c:v>49171</c:v>
                </c:pt>
                <c:pt idx="1373">
                  <c:v>49178</c:v>
                </c:pt>
                <c:pt idx="1374">
                  <c:v>49185</c:v>
                </c:pt>
                <c:pt idx="1375">
                  <c:v>49192</c:v>
                </c:pt>
                <c:pt idx="1376">
                  <c:v>49199</c:v>
                </c:pt>
                <c:pt idx="1377">
                  <c:v>49206</c:v>
                </c:pt>
                <c:pt idx="1378">
                  <c:v>49213</c:v>
                </c:pt>
                <c:pt idx="1379">
                  <c:v>49220</c:v>
                </c:pt>
                <c:pt idx="1380">
                  <c:v>49227</c:v>
                </c:pt>
                <c:pt idx="1381">
                  <c:v>49234</c:v>
                </c:pt>
                <c:pt idx="1382">
                  <c:v>49241</c:v>
                </c:pt>
                <c:pt idx="1383">
                  <c:v>49248</c:v>
                </c:pt>
                <c:pt idx="1384">
                  <c:v>49255</c:v>
                </c:pt>
                <c:pt idx="1385">
                  <c:v>49262</c:v>
                </c:pt>
                <c:pt idx="1386">
                  <c:v>49269</c:v>
                </c:pt>
                <c:pt idx="1387">
                  <c:v>49276</c:v>
                </c:pt>
                <c:pt idx="1388">
                  <c:v>49283</c:v>
                </c:pt>
                <c:pt idx="1389">
                  <c:v>49290</c:v>
                </c:pt>
                <c:pt idx="1390">
                  <c:v>49297</c:v>
                </c:pt>
                <c:pt idx="1391">
                  <c:v>49305</c:v>
                </c:pt>
                <c:pt idx="1392">
                  <c:v>49312</c:v>
                </c:pt>
                <c:pt idx="1393">
                  <c:v>49319</c:v>
                </c:pt>
                <c:pt idx="1394">
                  <c:v>49326</c:v>
                </c:pt>
                <c:pt idx="1395">
                  <c:v>49333</c:v>
                </c:pt>
                <c:pt idx="1396">
                  <c:v>49340</c:v>
                </c:pt>
                <c:pt idx="1397">
                  <c:v>49347</c:v>
                </c:pt>
                <c:pt idx="1398">
                  <c:v>49354</c:v>
                </c:pt>
                <c:pt idx="1399">
                  <c:v>49361</c:v>
                </c:pt>
                <c:pt idx="1400">
                  <c:v>49368</c:v>
                </c:pt>
                <c:pt idx="1401">
                  <c:v>49375</c:v>
                </c:pt>
                <c:pt idx="1402">
                  <c:v>49382</c:v>
                </c:pt>
                <c:pt idx="1403">
                  <c:v>49389</c:v>
                </c:pt>
                <c:pt idx="1404">
                  <c:v>49396</c:v>
                </c:pt>
                <c:pt idx="1405">
                  <c:v>49403</c:v>
                </c:pt>
                <c:pt idx="1406">
                  <c:v>49410</c:v>
                </c:pt>
                <c:pt idx="1407">
                  <c:v>49417</c:v>
                </c:pt>
                <c:pt idx="1408">
                  <c:v>49424</c:v>
                </c:pt>
                <c:pt idx="1409">
                  <c:v>49431</c:v>
                </c:pt>
                <c:pt idx="1410">
                  <c:v>49438</c:v>
                </c:pt>
                <c:pt idx="1411">
                  <c:v>49445</c:v>
                </c:pt>
                <c:pt idx="1412">
                  <c:v>49452</c:v>
                </c:pt>
                <c:pt idx="1413">
                  <c:v>49459</c:v>
                </c:pt>
                <c:pt idx="1414">
                  <c:v>49466</c:v>
                </c:pt>
                <c:pt idx="1415">
                  <c:v>49473</c:v>
                </c:pt>
                <c:pt idx="1416">
                  <c:v>49480</c:v>
                </c:pt>
                <c:pt idx="1417">
                  <c:v>49487</c:v>
                </c:pt>
                <c:pt idx="1418">
                  <c:v>49494</c:v>
                </c:pt>
                <c:pt idx="1419">
                  <c:v>49501</c:v>
                </c:pt>
                <c:pt idx="1420">
                  <c:v>49508</c:v>
                </c:pt>
                <c:pt idx="1421">
                  <c:v>49515</c:v>
                </c:pt>
                <c:pt idx="1422">
                  <c:v>49522</c:v>
                </c:pt>
                <c:pt idx="1423">
                  <c:v>49529</c:v>
                </c:pt>
                <c:pt idx="1424">
                  <c:v>49536</c:v>
                </c:pt>
                <c:pt idx="1425">
                  <c:v>49543</c:v>
                </c:pt>
                <c:pt idx="1426">
                  <c:v>49550</c:v>
                </c:pt>
                <c:pt idx="1427">
                  <c:v>49557</c:v>
                </c:pt>
                <c:pt idx="1428">
                  <c:v>49564</c:v>
                </c:pt>
                <c:pt idx="1429">
                  <c:v>49571</c:v>
                </c:pt>
                <c:pt idx="1430">
                  <c:v>49578</c:v>
                </c:pt>
                <c:pt idx="1431">
                  <c:v>49585</c:v>
                </c:pt>
                <c:pt idx="1432">
                  <c:v>49592</c:v>
                </c:pt>
                <c:pt idx="1433">
                  <c:v>49599</c:v>
                </c:pt>
                <c:pt idx="1434">
                  <c:v>49606</c:v>
                </c:pt>
                <c:pt idx="1435">
                  <c:v>49613</c:v>
                </c:pt>
                <c:pt idx="1436">
                  <c:v>49620</c:v>
                </c:pt>
                <c:pt idx="1437">
                  <c:v>49627</c:v>
                </c:pt>
                <c:pt idx="1438">
                  <c:v>49634</c:v>
                </c:pt>
                <c:pt idx="1439">
                  <c:v>49641</c:v>
                </c:pt>
                <c:pt idx="1440">
                  <c:v>49648</c:v>
                </c:pt>
                <c:pt idx="1441">
                  <c:v>49655</c:v>
                </c:pt>
                <c:pt idx="1442">
                  <c:v>49662</c:v>
                </c:pt>
                <c:pt idx="1443">
                  <c:v>49670</c:v>
                </c:pt>
                <c:pt idx="1444">
                  <c:v>49677</c:v>
                </c:pt>
                <c:pt idx="1445">
                  <c:v>49684</c:v>
                </c:pt>
                <c:pt idx="1446">
                  <c:v>49691</c:v>
                </c:pt>
                <c:pt idx="1447">
                  <c:v>49698</c:v>
                </c:pt>
                <c:pt idx="1448">
                  <c:v>49705</c:v>
                </c:pt>
                <c:pt idx="1449">
                  <c:v>49712</c:v>
                </c:pt>
                <c:pt idx="1450">
                  <c:v>49719</c:v>
                </c:pt>
                <c:pt idx="1451">
                  <c:v>49726</c:v>
                </c:pt>
                <c:pt idx="1452">
                  <c:v>49733</c:v>
                </c:pt>
                <c:pt idx="1453">
                  <c:v>49740</c:v>
                </c:pt>
                <c:pt idx="1454">
                  <c:v>49747</c:v>
                </c:pt>
                <c:pt idx="1455">
                  <c:v>49754</c:v>
                </c:pt>
                <c:pt idx="1456">
                  <c:v>49761</c:v>
                </c:pt>
                <c:pt idx="1457">
                  <c:v>49768</c:v>
                </c:pt>
                <c:pt idx="1458">
                  <c:v>49775</c:v>
                </c:pt>
                <c:pt idx="1459">
                  <c:v>49782</c:v>
                </c:pt>
                <c:pt idx="1460">
                  <c:v>49789</c:v>
                </c:pt>
                <c:pt idx="1461">
                  <c:v>49797</c:v>
                </c:pt>
                <c:pt idx="1462">
                  <c:v>49804</c:v>
                </c:pt>
                <c:pt idx="1463">
                  <c:v>49811</c:v>
                </c:pt>
                <c:pt idx="1464">
                  <c:v>49818</c:v>
                </c:pt>
                <c:pt idx="1465">
                  <c:v>49825</c:v>
                </c:pt>
                <c:pt idx="1466">
                  <c:v>49832</c:v>
                </c:pt>
                <c:pt idx="1467">
                  <c:v>49839</c:v>
                </c:pt>
                <c:pt idx="1468">
                  <c:v>49846</c:v>
                </c:pt>
                <c:pt idx="1469">
                  <c:v>49853</c:v>
                </c:pt>
                <c:pt idx="1470">
                  <c:v>49860</c:v>
                </c:pt>
                <c:pt idx="1471">
                  <c:v>49867</c:v>
                </c:pt>
                <c:pt idx="1472">
                  <c:v>49874</c:v>
                </c:pt>
                <c:pt idx="1473">
                  <c:v>49881</c:v>
                </c:pt>
                <c:pt idx="1474">
                  <c:v>49888</c:v>
                </c:pt>
                <c:pt idx="1475">
                  <c:v>49895</c:v>
                </c:pt>
                <c:pt idx="1476">
                  <c:v>49902</c:v>
                </c:pt>
                <c:pt idx="1477">
                  <c:v>49909</c:v>
                </c:pt>
                <c:pt idx="1478">
                  <c:v>49916</c:v>
                </c:pt>
                <c:pt idx="1479">
                  <c:v>49923</c:v>
                </c:pt>
                <c:pt idx="1480">
                  <c:v>49930</c:v>
                </c:pt>
                <c:pt idx="1481">
                  <c:v>49937</c:v>
                </c:pt>
                <c:pt idx="1482">
                  <c:v>49944</c:v>
                </c:pt>
                <c:pt idx="1483">
                  <c:v>49951</c:v>
                </c:pt>
                <c:pt idx="1484">
                  <c:v>49958</c:v>
                </c:pt>
                <c:pt idx="1485">
                  <c:v>49965</c:v>
                </c:pt>
                <c:pt idx="1486">
                  <c:v>49972</c:v>
                </c:pt>
                <c:pt idx="1487">
                  <c:v>49979</c:v>
                </c:pt>
                <c:pt idx="1488">
                  <c:v>49986</c:v>
                </c:pt>
                <c:pt idx="1489">
                  <c:v>49993</c:v>
                </c:pt>
                <c:pt idx="1490">
                  <c:v>50000</c:v>
                </c:pt>
                <c:pt idx="1491">
                  <c:v>50007</c:v>
                </c:pt>
                <c:pt idx="1492">
                  <c:v>50014</c:v>
                </c:pt>
                <c:pt idx="1493">
                  <c:v>50021</c:v>
                </c:pt>
                <c:pt idx="1494">
                  <c:v>50028</c:v>
                </c:pt>
                <c:pt idx="1495">
                  <c:v>50038</c:v>
                </c:pt>
                <c:pt idx="1496">
                  <c:v>50045</c:v>
                </c:pt>
                <c:pt idx="1497">
                  <c:v>50052</c:v>
                </c:pt>
                <c:pt idx="1498">
                  <c:v>50059</c:v>
                </c:pt>
                <c:pt idx="1499">
                  <c:v>50066</c:v>
                </c:pt>
                <c:pt idx="1500">
                  <c:v>50073</c:v>
                </c:pt>
                <c:pt idx="1501">
                  <c:v>50080</c:v>
                </c:pt>
                <c:pt idx="1502">
                  <c:v>50087</c:v>
                </c:pt>
                <c:pt idx="1503">
                  <c:v>50094</c:v>
                </c:pt>
                <c:pt idx="1504">
                  <c:v>50101</c:v>
                </c:pt>
                <c:pt idx="1505">
                  <c:v>50108</c:v>
                </c:pt>
                <c:pt idx="1506">
                  <c:v>50115</c:v>
                </c:pt>
                <c:pt idx="1507">
                  <c:v>50122</c:v>
                </c:pt>
                <c:pt idx="1508">
                  <c:v>50129</c:v>
                </c:pt>
                <c:pt idx="1509">
                  <c:v>50137</c:v>
                </c:pt>
                <c:pt idx="1510">
                  <c:v>50144</c:v>
                </c:pt>
                <c:pt idx="1511">
                  <c:v>50151</c:v>
                </c:pt>
                <c:pt idx="1512">
                  <c:v>50158</c:v>
                </c:pt>
                <c:pt idx="1513">
                  <c:v>50165</c:v>
                </c:pt>
                <c:pt idx="1514">
                  <c:v>50172</c:v>
                </c:pt>
                <c:pt idx="1515">
                  <c:v>50179</c:v>
                </c:pt>
                <c:pt idx="1516">
                  <c:v>50186</c:v>
                </c:pt>
                <c:pt idx="1517">
                  <c:v>50193</c:v>
                </c:pt>
                <c:pt idx="1518">
                  <c:v>50200</c:v>
                </c:pt>
                <c:pt idx="1519">
                  <c:v>50207</c:v>
                </c:pt>
                <c:pt idx="1520">
                  <c:v>50214</c:v>
                </c:pt>
                <c:pt idx="1521">
                  <c:v>50221</c:v>
                </c:pt>
                <c:pt idx="1522">
                  <c:v>50228</c:v>
                </c:pt>
                <c:pt idx="1523">
                  <c:v>50235</c:v>
                </c:pt>
                <c:pt idx="1524">
                  <c:v>50242</c:v>
                </c:pt>
                <c:pt idx="1525">
                  <c:v>50249</c:v>
                </c:pt>
                <c:pt idx="1526">
                  <c:v>50256</c:v>
                </c:pt>
                <c:pt idx="1527">
                  <c:v>50263</c:v>
                </c:pt>
                <c:pt idx="1528">
                  <c:v>50270</c:v>
                </c:pt>
                <c:pt idx="1529">
                  <c:v>50277</c:v>
                </c:pt>
                <c:pt idx="1530">
                  <c:v>50284</c:v>
                </c:pt>
                <c:pt idx="1531">
                  <c:v>50291</c:v>
                </c:pt>
                <c:pt idx="1532">
                  <c:v>50298</c:v>
                </c:pt>
                <c:pt idx="1533">
                  <c:v>50305</c:v>
                </c:pt>
                <c:pt idx="1534">
                  <c:v>50312</c:v>
                </c:pt>
                <c:pt idx="1535">
                  <c:v>50319</c:v>
                </c:pt>
                <c:pt idx="1536">
                  <c:v>50326</c:v>
                </c:pt>
                <c:pt idx="1537">
                  <c:v>50333</c:v>
                </c:pt>
                <c:pt idx="1538">
                  <c:v>50340</c:v>
                </c:pt>
                <c:pt idx="1539">
                  <c:v>50347</c:v>
                </c:pt>
                <c:pt idx="1540">
                  <c:v>50354</c:v>
                </c:pt>
                <c:pt idx="1541">
                  <c:v>50361</c:v>
                </c:pt>
                <c:pt idx="1542">
                  <c:v>50368</c:v>
                </c:pt>
                <c:pt idx="1543">
                  <c:v>50375</c:v>
                </c:pt>
                <c:pt idx="1544">
                  <c:v>50382</c:v>
                </c:pt>
                <c:pt idx="1545">
                  <c:v>50389</c:v>
                </c:pt>
                <c:pt idx="1546">
                  <c:v>50396</c:v>
                </c:pt>
                <c:pt idx="1547">
                  <c:v>50403</c:v>
                </c:pt>
                <c:pt idx="1548">
                  <c:v>50410</c:v>
                </c:pt>
                <c:pt idx="1549">
                  <c:v>50417</c:v>
                </c:pt>
                <c:pt idx="1550">
                  <c:v>50424</c:v>
                </c:pt>
                <c:pt idx="1551">
                  <c:v>50431</c:v>
                </c:pt>
                <c:pt idx="1552">
                  <c:v>50438</c:v>
                </c:pt>
                <c:pt idx="1553">
                  <c:v>50445</c:v>
                </c:pt>
                <c:pt idx="1554">
                  <c:v>50452</c:v>
                </c:pt>
                <c:pt idx="1555">
                  <c:v>50459</c:v>
                </c:pt>
                <c:pt idx="1556">
                  <c:v>50466</c:v>
                </c:pt>
                <c:pt idx="1557">
                  <c:v>50473</c:v>
                </c:pt>
                <c:pt idx="1558">
                  <c:v>50480</c:v>
                </c:pt>
                <c:pt idx="1559">
                  <c:v>50487</c:v>
                </c:pt>
                <c:pt idx="1560">
                  <c:v>50494</c:v>
                </c:pt>
                <c:pt idx="1561">
                  <c:v>50501</c:v>
                </c:pt>
                <c:pt idx="1562">
                  <c:v>50508</c:v>
                </c:pt>
                <c:pt idx="1563">
                  <c:v>50515</c:v>
                </c:pt>
                <c:pt idx="1564">
                  <c:v>50522</c:v>
                </c:pt>
                <c:pt idx="1565">
                  <c:v>50529</c:v>
                </c:pt>
                <c:pt idx="1566">
                  <c:v>50536</c:v>
                </c:pt>
                <c:pt idx="1567">
                  <c:v>50543</c:v>
                </c:pt>
                <c:pt idx="1568">
                  <c:v>50550</c:v>
                </c:pt>
                <c:pt idx="1569">
                  <c:v>50557</c:v>
                </c:pt>
                <c:pt idx="1570">
                  <c:v>50564</c:v>
                </c:pt>
                <c:pt idx="1571">
                  <c:v>50571</c:v>
                </c:pt>
                <c:pt idx="1572">
                  <c:v>50578</c:v>
                </c:pt>
                <c:pt idx="1573">
                  <c:v>50585</c:v>
                </c:pt>
                <c:pt idx="1574">
                  <c:v>50592</c:v>
                </c:pt>
                <c:pt idx="1575">
                  <c:v>50599</c:v>
                </c:pt>
                <c:pt idx="1576">
                  <c:v>50606</c:v>
                </c:pt>
                <c:pt idx="1577">
                  <c:v>50613</c:v>
                </c:pt>
                <c:pt idx="1578">
                  <c:v>50620</c:v>
                </c:pt>
                <c:pt idx="1579">
                  <c:v>50627</c:v>
                </c:pt>
                <c:pt idx="1580">
                  <c:v>50634</c:v>
                </c:pt>
                <c:pt idx="1581">
                  <c:v>50641</c:v>
                </c:pt>
                <c:pt idx="1582">
                  <c:v>50648</c:v>
                </c:pt>
                <c:pt idx="1583">
                  <c:v>50655</c:v>
                </c:pt>
                <c:pt idx="1584">
                  <c:v>50662</c:v>
                </c:pt>
                <c:pt idx="1585">
                  <c:v>50669</c:v>
                </c:pt>
                <c:pt idx="1586">
                  <c:v>50676</c:v>
                </c:pt>
                <c:pt idx="1587">
                  <c:v>50683</c:v>
                </c:pt>
                <c:pt idx="1588">
                  <c:v>50690</c:v>
                </c:pt>
                <c:pt idx="1589">
                  <c:v>50697</c:v>
                </c:pt>
                <c:pt idx="1590">
                  <c:v>50704</c:v>
                </c:pt>
                <c:pt idx="1591">
                  <c:v>50711</c:v>
                </c:pt>
                <c:pt idx="1592">
                  <c:v>50718</c:v>
                </c:pt>
                <c:pt idx="1593">
                  <c:v>50725</c:v>
                </c:pt>
                <c:pt idx="1594">
                  <c:v>50732</c:v>
                </c:pt>
                <c:pt idx="1595">
                  <c:v>50739</c:v>
                </c:pt>
                <c:pt idx="1596">
                  <c:v>50746</c:v>
                </c:pt>
                <c:pt idx="1597">
                  <c:v>50753</c:v>
                </c:pt>
                <c:pt idx="1598">
                  <c:v>50760</c:v>
                </c:pt>
                <c:pt idx="1599">
                  <c:v>50767</c:v>
                </c:pt>
                <c:pt idx="1600">
                  <c:v>50774</c:v>
                </c:pt>
                <c:pt idx="1601">
                  <c:v>50781</c:v>
                </c:pt>
                <c:pt idx="1602">
                  <c:v>50788</c:v>
                </c:pt>
                <c:pt idx="1603">
                  <c:v>50795</c:v>
                </c:pt>
                <c:pt idx="1604">
                  <c:v>50802</c:v>
                </c:pt>
                <c:pt idx="1605">
                  <c:v>50809</c:v>
                </c:pt>
                <c:pt idx="1606">
                  <c:v>50816</c:v>
                </c:pt>
                <c:pt idx="1607">
                  <c:v>50823</c:v>
                </c:pt>
                <c:pt idx="1608">
                  <c:v>50830</c:v>
                </c:pt>
                <c:pt idx="1609">
                  <c:v>50837</c:v>
                </c:pt>
                <c:pt idx="1610">
                  <c:v>50844</c:v>
                </c:pt>
                <c:pt idx="1611">
                  <c:v>50851</c:v>
                </c:pt>
                <c:pt idx="1612">
                  <c:v>50858</c:v>
                </c:pt>
                <c:pt idx="1613">
                  <c:v>50865</c:v>
                </c:pt>
                <c:pt idx="1614">
                  <c:v>50872</c:v>
                </c:pt>
                <c:pt idx="1615">
                  <c:v>50879</c:v>
                </c:pt>
                <c:pt idx="1616">
                  <c:v>50886</c:v>
                </c:pt>
                <c:pt idx="1617">
                  <c:v>50893</c:v>
                </c:pt>
                <c:pt idx="1618">
                  <c:v>50900</c:v>
                </c:pt>
                <c:pt idx="1619">
                  <c:v>50907</c:v>
                </c:pt>
                <c:pt idx="1620">
                  <c:v>50914</c:v>
                </c:pt>
                <c:pt idx="1621">
                  <c:v>50921</c:v>
                </c:pt>
                <c:pt idx="1622">
                  <c:v>50928</c:v>
                </c:pt>
                <c:pt idx="1623">
                  <c:v>50935</c:v>
                </c:pt>
                <c:pt idx="1624">
                  <c:v>50942</c:v>
                </c:pt>
                <c:pt idx="1625">
                  <c:v>50949</c:v>
                </c:pt>
                <c:pt idx="1626">
                  <c:v>50956</c:v>
                </c:pt>
                <c:pt idx="1627">
                  <c:v>50963</c:v>
                </c:pt>
                <c:pt idx="1628">
                  <c:v>50970</c:v>
                </c:pt>
                <c:pt idx="1629">
                  <c:v>50977</c:v>
                </c:pt>
                <c:pt idx="1630">
                  <c:v>50984</c:v>
                </c:pt>
                <c:pt idx="1631">
                  <c:v>50991</c:v>
                </c:pt>
                <c:pt idx="1632">
                  <c:v>50998</c:v>
                </c:pt>
                <c:pt idx="1633">
                  <c:v>51005</c:v>
                </c:pt>
                <c:pt idx="1634">
                  <c:v>51012</c:v>
                </c:pt>
                <c:pt idx="1635">
                  <c:v>51019</c:v>
                </c:pt>
                <c:pt idx="1636">
                  <c:v>51026</c:v>
                </c:pt>
                <c:pt idx="1637">
                  <c:v>51033</c:v>
                </c:pt>
                <c:pt idx="1638">
                  <c:v>51040</c:v>
                </c:pt>
                <c:pt idx="1639">
                  <c:v>51047</c:v>
                </c:pt>
                <c:pt idx="1640">
                  <c:v>51054</c:v>
                </c:pt>
                <c:pt idx="1641">
                  <c:v>51061</c:v>
                </c:pt>
                <c:pt idx="1642">
                  <c:v>51068</c:v>
                </c:pt>
                <c:pt idx="1643">
                  <c:v>51075</c:v>
                </c:pt>
                <c:pt idx="1644">
                  <c:v>51082</c:v>
                </c:pt>
                <c:pt idx="1645">
                  <c:v>51089</c:v>
                </c:pt>
                <c:pt idx="1646">
                  <c:v>51096</c:v>
                </c:pt>
                <c:pt idx="1647">
                  <c:v>51103</c:v>
                </c:pt>
                <c:pt idx="1648">
                  <c:v>51110</c:v>
                </c:pt>
                <c:pt idx="1649">
                  <c:v>51117</c:v>
                </c:pt>
                <c:pt idx="1650">
                  <c:v>51124</c:v>
                </c:pt>
                <c:pt idx="1651">
                  <c:v>51131</c:v>
                </c:pt>
                <c:pt idx="1652">
                  <c:v>51138</c:v>
                </c:pt>
                <c:pt idx="1653">
                  <c:v>51145</c:v>
                </c:pt>
                <c:pt idx="1654">
                  <c:v>51152</c:v>
                </c:pt>
                <c:pt idx="1655">
                  <c:v>51159</c:v>
                </c:pt>
                <c:pt idx="1656">
                  <c:v>51166</c:v>
                </c:pt>
                <c:pt idx="1657">
                  <c:v>51173</c:v>
                </c:pt>
                <c:pt idx="1658">
                  <c:v>51180</c:v>
                </c:pt>
                <c:pt idx="1659">
                  <c:v>51187</c:v>
                </c:pt>
                <c:pt idx="1660">
                  <c:v>51194</c:v>
                </c:pt>
                <c:pt idx="1661">
                  <c:v>51201</c:v>
                </c:pt>
                <c:pt idx="1662">
                  <c:v>51208</c:v>
                </c:pt>
                <c:pt idx="1663">
                  <c:v>51215</c:v>
                </c:pt>
                <c:pt idx="1664">
                  <c:v>51222</c:v>
                </c:pt>
                <c:pt idx="1665">
                  <c:v>51229</c:v>
                </c:pt>
                <c:pt idx="1666">
                  <c:v>51236</c:v>
                </c:pt>
                <c:pt idx="1667">
                  <c:v>51243</c:v>
                </c:pt>
                <c:pt idx="1668">
                  <c:v>51250</c:v>
                </c:pt>
                <c:pt idx="1669">
                  <c:v>51258</c:v>
                </c:pt>
                <c:pt idx="1670">
                  <c:v>51265</c:v>
                </c:pt>
                <c:pt idx="1671">
                  <c:v>51272</c:v>
                </c:pt>
                <c:pt idx="1672">
                  <c:v>51279</c:v>
                </c:pt>
                <c:pt idx="1673">
                  <c:v>51286</c:v>
                </c:pt>
                <c:pt idx="1674">
                  <c:v>51293</c:v>
                </c:pt>
                <c:pt idx="1675">
                  <c:v>51300</c:v>
                </c:pt>
                <c:pt idx="1676">
                  <c:v>51307</c:v>
                </c:pt>
                <c:pt idx="1677">
                  <c:v>51314</c:v>
                </c:pt>
                <c:pt idx="1678">
                  <c:v>51321</c:v>
                </c:pt>
                <c:pt idx="1679">
                  <c:v>51328</c:v>
                </c:pt>
                <c:pt idx="1680">
                  <c:v>51335</c:v>
                </c:pt>
                <c:pt idx="1681">
                  <c:v>51342</c:v>
                </c:pt>
                <c:pt idx="1682">
                  <c:v>51349</c:v>
                </c:pt>
                <c:pt idx="1683">
                  <c:v>51356</c:v>
                </c:pt>
                <c:pt idx="1684">
                  <c:v>51363</c:v>
                </c:pt>
                <c:pt idx="1685">
                  <c:v>51370</c:v>
                </c:pt>
                <c:pt idx="1686">
                  <c:v>51377</c:v>
                </c:pt>
                <c:pt idx="1687">
                  <c:v>51384</c:v>
                </c:pt>
                <c:pt idx="1688">
                  <c:v>51391</c:v>
                </c:pt>
                <c:pt idx="1689">
                  <c:v>51398</c:v>
                </c:pt>
                <c:pt idx="1690">
                  <c:v>51405</c:v>
                </c:pt>
                <c:pt idx="1691">
                  <c:v>51412</c:v>
                </c:pt>
                <c:pt idx="1692">
                  <c:v>51419</c:v>
                </c:pt>
                <c:pt idx="1693">
                  <c:v>51426</c:v>
                </c:pt>
                <c:pt idx="1694">
                  <c:v>51433</c:v>
                </c:pt>
                <c:pt idx="1695">
                  <c:v>51440</c:v>
                </c:pt>
                <c:pt idx="1696">
                  <c:v>51447</c:v>
                </c:pt>
                <c:pt idx="1697">
                  <c:v>51454</c:v>
                </c:pt>
                <c:pt idx="1698">
                  <c:v>51461</c:v>
                </c:pt>
                <c:pt idx="1699">
                  <c:v>51468</c:v>
                </c:pt>
                <c:pt idx="1700">
                  <c:v>51475</c:v>
                </c:pt>
                <c:pt idx="1701">
                  <c:v>51482</c:v>
                </c:pt>
                <c:pt idx="1702">
                  <c:v>51489</c:v>
                </c:pt>
                <c:pt idx="1703">
                  <c:v>51497</c:v>
                </c:pt>
                <c:pt idx="1704">
                  <c:v>51504</c:v>
                </c:pt>
                <c:pt idx="1705">
                  <c:v>51511</c:v>
                </c:pt>
                <c:pt idx="1706">
                  <c:v>51518</c:v>
                </c:pt>
                <c:pt idx="1707">
                  <c:v>51525</c:v>
                </c:pt>
                <c:pt idx="1708">
                  <c:v>51532</c:v>
                </c:pt>
                <c:pt idx="1709">
                  <c:v>51539</c:v>
                </c:pt>
                <c:pt idx="1710">
                  <c:v>51546</c:v>
                </c:pt>
                <c:pt idx="1711">
                  <c:v>51553</c:v>
                </c:pt>
                <c:pt idx="1712">
                  <c:v>51560</c:v>
                </c:pt>
                <c:pt idx="1713">
                  <c:v>51567</c:v>
                </c:pt>
                <c:pt idx="1714">
                  <c:v>51574</c:v>
                </c:pt>
                <c:pt idx="1715">
                  <c:v>51581</c:v>
                </c:pt>
                <c:pt idx="1716">
                  <c:v>51588</c:v>
                </c:pt>
                <c:pt idx="1717">
                  <c:v>51595</c:v>
                </c:pt>
                <c:pt idx="1718">
                  <c:v>51602</c:v>
                </c:pt>
                <c:pt idx="1719">
                  <c:v>51609</c:v>
                </c:pt>
                <c:pt idx="1720">
                  <c:v>51616</c:v>
                </c:pt>
                <c:pt idx="1721">
                  <c:v>51623</c:v>
                </c:pt>
                <c:pt idx="1722">
                  <c:v>51630</c:v>
                </c:pt>
                <c:pt idx="1723">
                  <c:v>51637</c:v>
                </c:pt>
                <c:pt idx="1724">
                  <c:v>51644</c:v>
                </c:pt>
                <c:pt idx="1725">
                  <c:v>51651</c:v>
                </c:pt>
                <c:pt idx="1726">
                  <c:v>51658</c:v>
                </c:pt>
                <c:pt idx="1727">
                  <c:v>51665</c:v>
                </c:pt>
                <c:pt idx="1728">
                  <c:v>51672</c:v>
                </c:pt>
                <c:pt idx="1729">
                  <c:v>51679</c:v>
                </c:pt>
                <c:pt idx="1730">
                  <c:v>51686</c:v>
                </c:pt>
                <c:pt idx="1731">
                  <c:v>51693</c:v>
                </c:pt>
                <c:pt idx="1732">
                  <c:v>51700</c:v>
                </c:pt>
                <c:pt idx="1733">
                  <c:v>51707</c:v>
                </c:pt>
                <c:pt idx="1734">
                  <c:v>51714</c:v>
                </c:pt>
                <c:pt idx="1735">
                  <c:v>51721</c:v>
                </c:pt>
                <c:pt idx="1736">
                  <c:v>51728</c:v>
                </c:pt>
                <c:pt idx="1737">
                  <c:v>51735</c:v>
                </c:pt>
                <c:pt idx="1738">
                  <c:v>51742</c:v>
                </c:pt>
                <c:pt idx="1739">
                  <c:v>51749</c:v>
                </c:pt>
                <c:pt idx="1740">
                  <c:v>51756</c:v>
                </c:pt>
                <c:pt idx="1741">
                  <c:v>51763</c:v>
                </c:pt>
                <c:pt idx="1742">
                  <c:v>51770</c:v>
                </c:pt>
                <c:pt idx="1743">
                  <c:v>51777</c:v>
                </c:pt>
                <c:pt idx="1744">
                  <c:v>51784</c:v>
                </c:pt>
                <c:pt idx="1745">
                  <c:v>51791</c:v>
                </c:pt>
                <c:pt idx="1746">
                  <c:v>51798</c:v>
                </c:pt>
                <c:pt idx="1747">
                  <c:v>51805</c:v>
                </c:pt>
                <c:pt idx="1748">
                  <c:v>51812</c:v>
                </c:pt>
                <c:pt idx="1749">
                  <c:v>51819</c:v>
                </c:pt>
                <c:pt idx="1750">
                  <c:v>51826</c:v>
                </c:pt>
                <c:pt idx="1751">
                  <c:v>51833</c:v>
                </c:pt>
                <c:pt idx="1752">
                  <c:v>51840</c:v>
                </c:pt>
                <c:pt idx="1753">
                  <c:v>51847</c:v>
                </c:pt>
                <c:pt idx="1754">
                  <c:v>51854</c:v>
                </c:pt>
                <c:pt idx="1755">
                  <c:v>51862</c:v>
                </c:pt>
                <c:pt idx="1756">
                  <c:v>51869</c:v>
                </c:pt>
                <c:pt idx="1757">
                  <c:v>51876</c:v>
                </c:pt>
                <c:pt idx="1758">
                  <c:v>51883</c:v>
                </c:pt>
                <c:pt idx="1759">
                  <c:v>51890</c:v>
                </c:pt>
                <c:pt idx="1760">
                  <c:v>51897</c:v>
                </c:pt>
                <c:pt idx="1761">
                  <c:v>51904</c:v>
                </c:pt>
                <c:pt idx="1762">
                  <c:v>51911</c:v>
                </c:pt>
                <c:pt idx="1763">
                  <c:v>51918</c:v>
                </c:pt>
                <c:pt idx="1764">
                  <c:v>51925</c:v>
                </c:pt>
                <c:pt idx="1765">
                  <c:v>51932</c:v>
                </c:pt>
                <c:pt idx="1766">
                  <c:v>51939</c:v>
                </c:pt>
                <c:pt idx="1767">
                  <c:v>51946</c:v>
                </c:pt>
                <c:pt idx="1768">
                  <c:v>51953</c:v>
                </c:pt>
                <c:pt idx="1769">
                  <c:v>51964</c:v>
                </c:pt>
                <c:pt idx="1770">
                  <c:v>51971</c:v>
                </c:pt>
                <c:pt idx="1771">
                  <c:v>51978</c:v>
                </c:pt>
                <c:pt idx="1772">
                  <c:v>51985</c:v>
                </c:pt>
                <c:pt idx="1773">
                  <c:v>51992</c:v>
                </c:pt>
                <c:pt idx="1774">
                  <c:v>51999</c:v>
                </c:pt>
                <c:pt idx="1775">
                  <c:v>52006</c:v>
                </c:pt>
                <c:pt idx="1776">
                  <c:v>52013</c:v>
                </c:pt>
                <c:pt idx="1777">
                  <c:v>52020</c:v>
                </c:pt>
                <c:pt idx="1778">
                  <c:v>52027</c:v>
                </c:pt>
                <c:pt idx="1779">
                  <c:v>52034</c:v>
                </c:pt>
                <c:pt idx="1780">
                  <c:v>52041</c:v>
                </c:pt>
                <c:pt idx="1781">
                  <c:v>52048</c:v>
                </c:pt>
                <c:pt idx="1782">
                  <c:v>52055</c:v>
                </c:pt>
                <c:pt idx="1783">
                  <c:v>52062</c:v>
                </c:pt>
                <c:pt idx="1784">
                  <c:v>52069</c:v>
                </c:pt>
                <c:pt idx="1785">
                  <c:v>52076</c:v>
                </c:pt>
                <c:pt idx="1786">
                  <c:v>52083</c:v>
                </c:pt>
                <c:pt idx="1787">
                  <c:v>52090</c:v>
                </c:pt>
                <c:pt idx="1788">
                  <c:v>52097</c:v>
                </c:pt>
                <c:pt idx="1789">
                  <c:v>52104</c:v>
                </c:pt>
                <c:pt idx="1790">
                  <c:v>52111</c:v>
                </c:pt>
                <c:pt idx="1791">
                  <c:v>52118</c:v>
                </c:pt>
                <c:pt idx="1792">
                  <c:v>52125</c:v>
                </c:pt>
                <c:pt idx="1793">
                  <c:v>52132</c:v>
                </c:pt>
                <c:pt idx="1794">
                  <c:v>52139</c:v>
                </c:pt>
                <c:pt idx="1795">
                  <c:v>52146</c:v>
                </c:pt>
                <c:pt idx="1796">
                  <c:v>52153</c:v>
                </c:pt>
                <c:pt idx="1797">
                  <c:v>52160</c:v>
                </c:pt>
                <c:pt idx="1798">
                  <c:v>52167</c:v>
                </c:pt>
                <c:pt idx="1799">
                  <c:v>52174</c:v>
                </c:pt>
                <c:pt idx="1800">
                  <c:v>52181</c:v>
                </c:pt>
                <c:pt idx="1801">
                  <c:v>52188</c:v>
                </c:pt>
                <c:pt idx="1802">
                  <c:v>52195</c:v>
                </c:pt>
                <c:pt idx="1803">
                  <c:v>52202</c:v>
                </c:pt>
                <c:pt idx="1804">
                  <c:v>52209</c:v>
                </c:pt>
                <c:pt idx="1805">
                  <c:v>52216</c:v>
                </c:pt>
                <c:pt idx="1806">
                  <c:v>52223</c:v>
                </c:pt>
                <c:pt idx="1807">
                  <c:v>52230</c:v>
                </c:pt>
                <c:pt idx="1808">
                  <c:v>52237</c:v>
                </c:pt>
                <c:pt idx="1809">
                  <c:v>52244</c:v>
                </c:pt>
                <c:pt idx="1810">
                  <c:v>52251</c:v>
                </c:pt>
                <c:pt idx="1811">
                  <c:v>52258</c:v>
                </c:pt>
                <c:pt idx="1812">
                  <c:v>52265</c:v>
                </c:pt>
                <c:pt idx="1813">
                  <c:v>52272</c:v>
                </c:pt>
                <c:pt idx="1814">
                  <c:v>52279</c:v>
                </c:pt>
                <c:pt idx="1815">
                  <c:v>52286</c:v>
                </c:pt>
                <c:pt idx="1816">
                  <c:v>52293</c:v>
                </c:pt>
                <c:pt idx="1817">
                  <c:v>52300</c:v>
                </c:pt>
                <c:pt idx="1818">
                  <c:v>52307</c:v>
                </c:pt>
                <c:pt idx="1819">
                  <c:v>52314</c:v>
                </c:pt>
                <c:pt idx="1820">
                  <c:v>52321</c:v>
                </c:pt>
                <c:pt idx="1821">
                  <c:v>52328</c:v>
                </c:pt>
                <c:pt idx="1822">
                  <c:v>52335</c:v>
                </c:pt>
                <c:pt idx="1823">
                  <c:v>52342</c:v>
                </c:pt>
                <c:pt idx="1824">
                  <c:v>52349</c:v>
                </c:pt>
                <c:pt idx="1825">
                  <c:v>52356</c:v>
                </c:pt>
                <c:pt idx="1826">
                  <c:v>52363</c:v>
                </c:pt>
                <c:pt idx="1827">
                  <c:v>52370</c:v>
                </c:pt>
                <c:pt idx="1828">
                  <c:v>52377</c:v>
                </c:pt>
                <c:pt idx="1829">
                  <c:v>52384</c:v>
                </c:pt>
                <c:pt idx="1830">
                  <c:v>52391</c:v>
                </c:pt>
                <c:pt idx="1831">
                  <c:v>52398</c:v>
                </c:pt>
                <c:pt idx="1832">
                  <c:v>52405</c:v>
                </c:pt>
                <c:pt idx="1833">
                  <c:v>52412</c:v>
                </c:pt>
                <c:pt idx="1834">
                  <c:v>52419</c:v>
                </c:pt>
                <c:pt idx="1835">
                  <c:v>52426</c:v>
                </c:pt>
                <c:pt idx="1836">
                  <c:v>52433</c:v>
                </c:pt>
                <c:pt idx="1837">
                  <c:v>52440</c:v>
                </c:pt>
                <c:pt idx="1838">
                  <c:v>52447</c:v>
                </c:pt>
                <c:pt idx="1839">
                  <c:v>52454</c:v>
                </c:pt>
                <c:pt idx="1840">
                  <c:v>52461</c:v>
                </c:pt>
                <c:pt idx="1841">
                  <c:v>52468</c:v>
                </c:pt>
                <c:pt idx="1842">
                  <c:v>52475</c:v>
                </c:pt>
                <c:pt idx="1843">
                  <c:v>52482</c:v>
                </c:pt>
                <c:pt idx="1844">
                  <c:v>52489</c:v>
                </c:pt>
                <c:pt idx="1845">
                  <c:v>52496</c:v>
                </c:pt>
                <c:pt idx="1846">
                  <c:v>52503</c:v>
                </c:pt>
                <c:pt idx="1847">
                  <c:v>52510</c:v>
                </c:pt>
                <c:pt idx="1848">
                  <c:v>52517</c:v>
                </c:pt>
                <c:pt idx="1849">
                  <c:v>52524</c:v>
                </c:pt>
                <c:pt idx="1850">
                  <c:v>52531</c:v>
                </c:pt>
                <c:pt idx="1851">
                  <c:v>52538</c:v>
                </c:pt>
                <c:pt idx="1852">
                  <c:v>52545</c:v>
                </c:pt>
                <c:pt idx="1853">
                  <c:v>52552</c:v>
                </c:pt>
                <c:pt idx="1854">
                  <c:v>52559</c:v>
                </c:pt>
                <c:pt idx="1855">
                  <c:v>52566</c:v>
                </c:pt>
                <c:pt idx="1856">
                  <c:v>52573</c:v>
                </c:pt>
                <c:pt idx="1857">
                  <c:v>52580</c:v>
                </c:pt>
                <c:pt idx="1858">
                  <c:v>52587</c:v>
                </c:pt>
                <c:pt idx="1859">
                  <c:v>52594</c:v>
                </c:pt>
                <c:pt idx="1860">
                  <c:v>52601</c:v>
                </c:pt>
                <c:pt idx="1861">
                  <c:v>52608</c:v>
                </c:pt>
                <c:pt idx="1862">
                  <c:v>52615</c:v>
                </c:pt>
                <c:pt idx="1863">
                  <c:v>52622</c:v>
                </c:pt>
                <c:pt idx="1864">
                  <c:v>52629</c:v>
                </c:pt>
                <c:pt idx="1865">
                  <c:v>52636</c:v>
                </c:pt>
                <c:pt idx="1866">
                  <c:v>52643</c:v>
                </c:pt>
                <c:pt idx="1867">
                  <c:v>52650</c:v>
                </c:pt>
                <c:pt idx="1868">
                  <c:v>52657</c:v>
                </c:pt>
                <c:pt idx="1869">
                  <c:v>52664</c:v>
                </c:pt>
                <c:pt idx="1870">
                  <c:v>52671</c:v>
                </c:pt>
                <c:pt idx="1871">
                  <c:v>52678</c:v>
                </c:pt>
                <c:pt idx="1872">
                  <c:v>52685</c:v>
                </c:pt>
                <c:pt idx="1873">
                  <c:v>52692</c:v>
                </c:pt>
                <c:pt idx="1874">
                  <c:v>52699</c:v>
                </c:pt>
                <c:pt idx="1875">
                  <c:v>52706</c:v>
                </c:pt>
                <c:pt idx="1876">
                  <c:v>52713</c:v>
                </c:pt>
                <c:pt idx="1877">
                  <c:v>52720</c:v>
                </c:pt>
                <c:pt idx="1878">
                  <c:v>52727</c:v>
                </c:pt>
                <c:pt idx="1879">
                  <c:v>52734</c:v>
                </c:pt>
                <c:pt idx="1880">
                  <c:v>52741</c:v>
                </c:pt>
                <c:pt idx="1881">
                  <c:v>52748</c:v>
                </c:pt>
                <c:pt idx="1882">
                  <c:v>52755</c:v>
                </c:pt>
                <c:pt idx="1883">
                  <c:v>52762</c:v>
                </c:pt>
                <c:pt idx="1884">
                  <c:v>52769</c:v>
                </c:pt>
                <c:pt idx="1885">
                  <c:v>52776</c:v>
                </c:pt>
                <c:pt idx="1886">
                  <c:v>52783</c:v>
                </c:pt>
                <c:pt idx="1887">
                  <c:v>52790</c:v>
                </c:pt>
                <c:pt idx="1888">
                  <c:v>52797</c:v>
                </c:pt>
                <c:pt idx="1889">
                  <c:v>52804</c:v>
                </c:pt>
                <c:pt idx="1890">
                  <c:v>52811</c:v>
                </c:pt>
                <c:pt idx="1891">
                  <c:v>52818</c:v>
                </c:pt>
                <c:pt idx="1892">
                  <c:v>52825</c:v>
                </c:pt>
                <c:pt idx="1893">
                  <c:v>52832</c:v>
                </c:pt>
                <c:pt idx="1894">
                  <c:v>52839</c:v>
                </c:pt>
                <c:pt idx="1895">
                  <c:v>52846</c:v>
                </c:pt>
                <c:pt idx="1896">
                  <c:v>52853</c:v>
                </c:pt>
                <c:pt idx="1897">
                  <c:v>52860</c:v>
                </c:pt>
                <c:pt idx="1898">
                  <c:v>52867</c:v>
                </c:pt>
                <c:pt idx="1899">
                  <c:v>52874</c:v>
                </c:pt>
                <c:pt idx="1900">
                  <c:v>52881</c:v>
                </c:pt>
                <c:pt idx="1901">
                  <c:v>52888</c:v>
                </c:pt>
                <c:pt idx="1902">
                  <c:v>52895</c:v>
                </c:pt>
                <c:pt idx="1903">
                  <c:v>52902</c:v>
                </c:pt>
                <c:pt idx="1904">
                  <c:v>52909</c:v>
                </c:pt>
                <c:pt idx="1905">
                  <c:v>52916</c:v>
                </c:pt>
                <c:pt idx="1906">
                  <c:v>52923</c:v>
                </c:pt>
                <c:pt idx="1907">
                  <c:v>52930</c:v>
                </c:pt>
                <c:pt idx="1908">
                  <c:v>52937</c:v>
                </c:pt>
                <c:pt idx="1909">
                  <c:v>52944</c:v>
                </c:pt>
                <c:pt idx="1910">
                  <c:v>52951</c:v>
                </c:pt>
                <c:pt idx="1911">
                  <c:v>52958</c:v>
                </c:pt>
                <c:pt idx="1912">
                  <c:v>52965</c:v>
                </c:pt>
                <c:pt idx="1913">
                  <c:v>52972</c:v>
                </c:pt>
                <c:pt idx="1914">
                  <c:v>52979</c:v>
                </c:pt>
                <c:pt idx="1915">
                  <c:v>52986</c:v>
                </c:pt>
                <c:pt idx="1916">
                  <c:v>52993</c:v>
                </c:pt>
                <c:pt idx="1917">
                  <c:v>53000</c:v>
                </c:pt>
                <c:pt idx="1918">
                  <c:v>53007</c:v>
                </c:pt>
                <c:pt idx="1919">
                  <c:v>53014</c:v>
                </c:pt>
                <c:pt idx="1920">
                  <c:v>53021</c:v>
                </c:pt>
                <c:pt idx="1921">
                  <c:v>53028</c:v>
                </c:pt>
                <c:pt idx="1922">
                  <c:v>53035</c:v>
                </c:pt>
                <c:pt idx="1923">
                  <c:v>53042</c:v>
                </c:pt>
                <c:pt idx="1924">
                  <c:v>53049</c:v>
                </c:pt>
                <c:pt idx="1925">
                  <c:v>53056</c:v>
                </c:pt>
                <c:pt idx="1926">
                  <c:v>53063</c:v>
                </c:pt>
                <c:pt idx="1927">
                  <c:v>53070</c:v>
                </c:pt>
                <c:pt idx="1928">
                  <c:v>53077</c:v>
                </c:pt>
                <c:pt idx="1929">
                  <c:v>53084</c:v>
                </c:pt>
                <c:pt idx="1930">
                  <c:v>53091</c:v>
                </c:pt>
                <c:pt idx="1931">
                  <c:v>53098</c:v>
                </c:pt>
                <c:pt idx="1932">
                  <c:v>53105</c:v>
                </c:pt>
                <c:pt idx="1933">
                  <c:v>53112</c:v>
                </c:pt>
                <c:pt idx="1934">
                  <c:v>53119</c:v>
                </c:pt>
                <c:pt idx="1935">
                  <c:v>53126</c:v>
                </c:pt>
                <c:pt idx="1936">
                  <c:v>53133</c:v>
                </c:pt>
                <c:pt idx="1937">
                  <c:v>53140</c:v>
                </c:pt>
                <c:pt idx="1938">
                  <c:v>53147</c:v>
                </c:pt>
                <c:pt idx="1939">
                  <c:v>53154</c:v>
                </c:pt>
                <c:pt idx="1940">
                  <c:v>53161</c:v>
                </c:pt>
                <c:pt idx="1941">
                  <c:v>53168</c:v>
                </c:pt>
                <c:pt idx="1942">
                  <c:v>53175</c:v>
                </c:pt>
                <c:pt idx="1943">
                  <c:v>53182</c:v>
                </c:pt>
                <c:pt idx="1944">
                  <c:v>53189</c:v>
                </c:pt>
                <c:pt idx="1945">
                  <c:v>53196</c:v>
                </c:pt>
                <c:pt idx="1946">
                  <c:v>53203</c:v>
                </c:pt>
                <c:pt idx="1947">
                  <c:v>53210</c:v>
                </c:pt>
                <c:pt idx="1948">
                  <c:v>53217</c:v>
                </c:pt>
                <c:pt idx="1949">
                  <c:v>53224</c:v>
                </c:pt>
                <c:pt idx="1950">
                  <c:v>53231</c:v>
                </c:pt>
                <c:pt idx="1951">
                  <c:v>53238</c:v>
                </c:pt>
                <c:pt idx="1952">
                  <c:v>53245</c:v>
                </c:pt>
                <c:pt idx="1953">
                  <c:v>53252</c:v>
                </c:pt>
                <c:pt idx="1954">
                  <c:v>53259</c:v>
                </c:pt>
                <c:pt idx="1955">
                  <c:v>53266</c:v>
                </c:pt>
                <c:pt idx="1956">
                  <c:v>53273</c:v>
                </c:pt>
                <c:pt idx="1957">
                  <c:v>53280</c:v>
                </c:pt>
                <c:pt idx="1958">
                  <c:v>53287</c:v>
                </c:pt>
                <c:pt idx="1959">
                  <c:v>53294</c:v>
                </c:pt>
                <c:pt idx="1960">
                  <c:v>53301</c:v>
                </c:pt>
                <c:pt idx="1961">
                  <c:v>53308</c:v>
                </c:pt>
                <c:pt idx="1962">
                  <c:v>53315</c:v>
                </c:pt>
                <c:pt idx="1963">
                  <c:v>53323</c:v>
                </c:pt>
                <c:pt idx="1964">
                  <c:v>53330</c:v>
                </c:pt>
                <c:pt idx="1965">
                  <c:v>53337</c:v>
                </c:pt>
                <c:pt idx="1966">
                  <c:v>53344</c:v>
                </c:pt>
                <c:pt idx="1967">
                  <c:v>53351</c:v>
                </c:pt>
                <c:pt idx="1968">
                  <c:v>53358</c:v>
                </c:pt>
                <c:pt idx="1969">
                  <c:v>53365</c:v>
                </c:pt>
                <c:pt idx="1970">
                  <c:v>53372</c:v>
                </c:pt>
                <c:pt idx="1971">
                  <c:v>53379</c:v>
                </c:pt>
                <c:pt idx="1972">
                  <c:v>53386</c:v>
                </c:pt>
                <c:pt idx="1973">
                  <c:v>53393</c:v>
                </c:pt>
                <c:pt idx="1974">
                  <c:v>53400</c:v>
                </c:pt>
                <c:pt idx="1975">
                  <c:v>53407</c:v>
                </c:pt>
                <c:pt idx="1976">
                  <c:v>53414</c:v>
                </c:pt>
                <c:pt idx="1977">
                  <c:v>53421</c:v>
                </c:pt>
                <c:pt idx="1978">
                  <c:v>53428</c:v>
                </c:pt>
                <c:pt idx="1979">
                  <c:v>53435</c:v>
                </c:pt>
                <c:pt idx="1980">
                  <c:v>53442</c:v>
                </c:pt>
                <c:pt idx="1981">
                  <c:v>53449</c:v>
                </c:pt>
                <c:pt idx="1982">
                  <c:v>53456</c:v>
                </c:pt>
                <c:pt idx="1983">
                  <c:v>53463</c:v>
                </c:pt>
                <c:pt idx="1984">
                  <c:v>53470</c:v>
                </c:pt>
                <c:pt idx="1985">
                  <c:v>53477</c:v>
                </c:pt>
                <c:pt idx="1986">
                  <c:v>53484</c:v>
                </c:pt>
                <c:pt idx="1987">
                  <c:v>53491</c:v>
                </c:pt>
                <c:pt idx="1988">
                  <c:v>53498</c:v>
                </c:pt>
                <c:pt idx="1989">
                  <c:v>53505</c:v>
                </c:pt>
                <c:pt idx="1990">
                  <c:v>53512</c:v>
                </c:pt>
                <c:pt idx="1991">
                  <c:v>53519</c:v>
                </c:pt>
                <c:pt idx="1992">
                  <c:v>53526</c:v>
                </c:pt>
                <c:pt idx="1993">
                  <c:v>53533</c:v>
                </c:pt>
                <c:pt idx="1994">
                  <c:v>53540</c:v>
                </c:pt>
                <c:pt idx="1995">
                  <c:v>53547</c:v>
                </c:pt>
                <c:pt idx="1996">
                  <c:v>53554</c:v>
                </c:pt>
                <c:pt idx="1997">
                  <c:v>53561</c:v>
                </c:pt>
                <c:pt idx="1998">
                  <c:v>53568</c:v>
                </c:pt>
                <c:pt idx="1999">
                  <c:v>53575</c:v>
                </c:pt>
                <c:pt idx="2000">
                  <c:v>53582</c:v>
                </c:pt>
                <c:pt idx="2001">
                  <c:v>53589</c:v>
                </c:pt>
                <c:pt idx="2002">
                  <c:v>53596</c:v>
                </c:pt>
                <c:pt idx="2003">
                  <c:v>53603</c:v>
                </c:pt>
                <c:pt idx="2004">
                  <c:v>53610</c:v>
                </c:pt>
                <c:pt idx="2005">
                  <c:v>53617</c:v>
                </c:pt>
                <c:pt idx="2006">
                  <c:v>53624</c:v>
                </c:pt>
                <c:pt idx="2007">
                  <c:v>53631</c:v>
                </c:pt>
                <c:pt idx="2008">
                  <c:v>53638</c:v>
                </c:pt>
                <c:pt idx="2009">
                  <c:v>53645</c:v>
                </c:pt>
                <c:pt idx="2010">
                  <c:v>53652</c:v>
                </c:pt>
                <c:pt idx="2011">
                  <c:v>53659</c:v>
                </c:pt>
                <c:pt idx="2012">
                  <c:v>53666</c:v>
                </c:pt>
                <c:pt idx="2013">
                  <c:v>53673</c:v>
                </c:pt>
                <c:pt idx="2014">
                  <c:v>53680</c:v>
                </c:pt>
                <c:pt idx="2015">
                  <c:v>53688</c:v>
                </c:pt>
                <c:pt idx="2016">
                  <c:v>53695</c:v>
                </c:pt>
                <c:pt idx="2017">
                  <c:v>53702</c:v>
                </c:pt>
                <c:pt idx="2018">
                  <c:v>53709</c:v>
                </c:pt>
                <c:pt idx="2019">
                  <c:v>53716</c:v>
                </c:pt>
                <c:pt idx="2020">
                  <c:v>53723</c:v>
                </c:pt>
                <c:pt idx="2021">
                  <c:v>53730</c:v>
                </c:pt>
                <c:pt idx="2022">
                  <c:v>53737</c:v>
                </c:pt>
                <c:pt idx="2023">
                  <c:v>53744</c:v>
                </c:pt>
                <c:pt idx="2024">
                  <c:v>53751</c:v>
                </c:pt>
                <c:pt idx="2025">
                  <c:v>53758</c:v>
                </c:pt>
                <c:pt idx="2026">
                  <c:v>53765</c:v>
                </c:pt>
                <c:pt idx="2027">
                  <c:v>53772</c:v>
                </c:pt>
                <c:pt idx="2028">
                  <c:v>53779</c:v>
                </c:pt>
                <c:pt idx="2029">
                  <c:v>53786</c:v>
                </c:pt>
                <c:pt idx="2030">
                  <c:v>53793</c:v>
                </c:pt>
                <c:pt idx="2031">
                  <c:v>53800</c:v>
                </c:pt>
                <c:pt idx="2032">
                  <c:v>53807</c:v>
                </c:pt>
                <c:pt idx="2033">
                  <c:v>53814</c:v>
                </c:pt>
                <c:pt idx="2034">
                  <c:v>53821</c:v>
                </c:pt>
                <c:pt idx="2035">
                  <c:v>53828</c:v>
                </c:pt>
                <c:pt idx="2036">
                  <c:v>53835</c:v>
                </c:pt>
                <c:pt idx="2037">
                  <c:v>53842</c:v>
                </c:pt>
                <c:pt idx="2038">
                  <c:v>53849</c:v>
                </c:pt>
                <c:pt idx="2039">
                  <c:v>53856</c:v>
                </c:pt>
                <c:pt idx="2040">
                  <c:v>53863</c:v>
                </c:pt>
                <c:pt idx="2041">
                  <c:v>53870</c:v>
                </c:pt>
                <c:pt idx="2042">
                  <c:v>53877</c:v>
                </c:pt>
                <c:pt idx="2043">
                  <c:v>53884</c:v>
                </c:pt>
                <c:pt idx="2044">
                  <c:v>53891</c:v>
                </c:pt>
                <c:pt idx="2045">
                  <c:v>53898</c:v>
                </c:pt>
                <c:pt idx="2046">
                  <c:v>53905</c:v>
                </c:pt>
                <c:pt idx="2047">
                  <c:v>53912</c:v>
                </c:pt>
                <c:pt idx="2048">
                  <c:v>53919</c:v>
                </c:pt>
                <c:pt idx="2049">
                  <c:v>53926</c:v>
                </c:pt>
                <c:pt idx="2050">
                  <c:v>53933</c:v>
                </c:pt>
                <c:pt idx="2051">
                  <c:v>53940</c:v>
                </c:pt>
                <c:pt idx="2052">
                  <c:v>53947</c:v>
                </c:pt>
                <c:pt idx="2053">
                  <c:v>53954</c:v>
                </c:pt>
                <c:pt idx="2054">
                  <c:v>53961</c:v>
                </c:pt>
                <c:pt idx="2055">
                  <c:v>53968</c:v>
                </c:pt>
                <c:pt idx="2056">
                  <c:v>53975</c:v>
                </c:pt>
                <c:pt idx="2057">
                  <c:v>53982</c:v>
                </c:pt>
                <c:pt idx="2058">
                  <c:v>53989</c:v>
                </c:pt>
                <c:pt idx="2059">
                  <c:v>53996</c:v>
                </c:pt>
                <c:pt idx="2060">
                  <c:v>54003</c:v>
                </c:pt>
                <c:pt idx="2061">
                  <c:v>54010</c:v>
                </c:pt>
                <c:pt idx="2062">
                  <c:v>54017</c:v>
                </c:pt>
                <c:pt idx="2063">
                  <c:v>54024</c:v>
                </c:pt>
                <c:pt idx="2064">
                  <c:v>54031</c:v>
                </c:pt>
                <c:pt idx="2065">
                  <c:v>54038</c:v>
                </c:pt>
                <c:pt idx="2066">
                  <c:v>54045</c:v>
                </c:pt>
                <c:pt idx="2067">
                  <c:v>54053</c:v>
                </c:pt>
                <c:pt idx="2068">
                  <c:v>54060</c:v>
                </c:pt>
                <c:pt idx="2069">
                  <c:v>54067</c:v>
                </c:pt>
                <c:pt idx="2070">
                  <c:v>54074</c:v>
                </c:pt>
                <c:pt idx="2071">
                  <c:v>54081</c:v>
                </c:pt>
                <c:pt idx="2072">
                  <c:v>54088</c:v>
                </c:pt>
                <c:pt idx="2073">
                  <c:v>54095</c:v>
                </c:pt>
                <c:pt idx="2074">
                  <c:v>54102</c:v>
                </c:pt>
                <c:pt idx="2075">
                  <c:v>54109</c:v>
                </c:pt>
                <c:pt idx="2076">
                  <c:v>54116</c:v>
                </c:pt>
                <c:pt idx="2077">
                  <c:v>54123</c:v>
                </c:pt>
                <c:pt idx="2078">
                  <c:v>54130</c:v>
                </c:pt>
                <c:pt idx="2079">
                  <c:v>54137</c:v>
                </c:pt>
                <c:pt idx="2080">
                  <c:v>54144</c:v>
                </c:pt>
                <c:pt idx="2081">
                  <c:v>54155</c:v>
                </c:pt>
                <c:pt idx="2082">
                  <c:v>54162</c:v>
                </c:pt>
                <c:pt idx="2083">
                  <c:v>54169</c:v>
                </c:pt>
                <c:pt idx="2084">
                  <c:v>54176</c:v>
                </c:pt>
                <c:pt idx="2085">
                  <c:v>54183</c:v>
                </c:pt>
                <c:pt idx="2086">
                  <c:v>54190</c:v>
                </c:pt>
                <c:pt idx="2087">
                  <c:v>54197</c:v>
                </c:pt>
                <c:pt idx="2088">
                  <c:v>54204</c:v>
                </c:pt>
                <c:pt idx="2089">
                  <c:v>54211</c:v>
                </c:pt>
                <c:pt idx="2090">
                  <c:v>54218</c:v>
                </c:pt>
                <c:pt idx="2091">
                  <c:v>54225</c:v>
                </c:pt>
                <c:pt idx="2092">
                  <c:v>54232</c:v>
                </c:pt>
                <c:pt idx="2093">
                  <c:v>54239</c:v>
                </c:pt>
                <c:pt idx="2094">
                  <c:v>54246</c:v>
                </c:pt>
                <c:pt idx="2095">
                  <c:v>54253</c:v>
                </c:pt>
                <c:pt idx="2096">
                  <c:v>54260</c:v>
                </c:pt>
                <c:pt idx="2097">
                  <c:v>54267</c:v>
                </c:pt>
                <c:pt idx="2098">
                  <c:v>54274</c:v>
                </c:pt>
                <c:pt idx="2099">
                  <c:v>54281</c:v>
                </c:pt>
                <c:pt idx="2100">
                  <c:v>54288</c:v>
                </c:pt>
                <c:pt idx="2101">
                  <c:v>54295</c:v>
                </c:pt>
                <c:pt idx="2102">
                  <c:v>54302</c:v>
                </c:pt>
                <c:pt idx="2103">
                  <c:v>54309</c:v>
                </c:pt>
                <c:pt idx="2104">
                  <c:v>54316</c:v>
                </c:pt>
                <c:pt idx="2105">
                  <c:v>54323</c:v>
                </c:pt>
                <c:pt idx="2106">
                  <c:v>54330</c:v>
                </c:pt>
                <c:pt idx="2107">
                  <c:v>54337</c:v>
                </c:pt>
                <c:pt idx="2108">
                  <c:v>54344</c:v>
                </c:pt>
                <c:pt idx="2109">
                  <c:v>54351</c:v>
                </c:pt>
                <c:pt idx="2110">
                  <c:v>54358</c:v>
                </c:pt>
                <c:pt idx="2111">
                  <c:v>54365</c:v>
                </c:pt>
                <c:pt idx="2112">
                  <c:v>54372</c:v>
                </c:pt>
                <c:pt idx="2113">
                  <c:v>54379</c:v>
                </c:pt>
                <c:pt idx="2114">
                  <c:v>54386</c:v>
                </c:pt>
                <c:pt idx="2115">
                  <c:v>54393</c:v>
                </c:pt>
                <c:pt idx="2116">
                  <c:v>54400</c:v>
                </c:pt>
                <c:pt idx="2117">
                  <c:v>54407</c:v>
                </c:pt>
                <c:pt idx="2118">
                  <c:v>54414</c:v>
                </c:pt>
                <c:pt idx="2119">
                  <c:v>54421</c:v>
                </c:pt>
                <c:pt idx="2120">
                  <c:v>54428</c:v>
                </c:pt>
                <c:pt idx="2121">
                  <c:v>54435</c:v>
                </c:pt>
                <c:pt idx="2122">
                  <c:v>54442</c:v>
                </c:pt>
                <c:pt idx="2123">
                  <c:v>54449</c:v>
                </c:pt>
                <c:pt idx="2124">
                  <c:v>54456</c:v>
                </c:pt>
                <c:pt idx="2125">
                  <c:v>54463</c:v>
                </c:pt>
                <c:pt idx="2126">
                  <c:v>54470</c:v>
                </c:pt>
                <c:pt idx="2127">
                  <c:v>54477</c:v>
                </c:pt>
                <c:pt idx="2128">
                  <c:v>54484</c:v>
                </c:pt>
                <c:pt idx="2129">
                  <c:v>54491</c:v>
                </c:pt>
                <c:pt idx="2130">
                  <c:v>54498</c:v>
                </c:pt>
                <c:pt idx="2131">
                  <c:v>54505</c:v>
                </c:pt>
                <c:pt idx="2132">
                  <c:v>54512</c:v>
                </c:pt>
                <c:pt idx="2133">
                  <c:v>54519</c:v>
                </c:pt>
                <c:pt idx="2134">
                  <c:v>54526</c:v>
                </c:pt>
                <c:pt idx="2135">
                  <c:v>54533</c:v>
                </c:pt>
                <c:pt idx="2136">
                  <c:v>54540</c:v>
                </c:pt>
                <c:pt idx="2137">
                  <c:v>54547</c:v>
                </c:pt>
                <c:pt idx="2138">
                  <c:v>54554</c:v>
                </c:pt>
                <c:pt idx="2139">
                  <c:v>54561</c:v>
                </c:pt>
                <c:pt idx="2140">
                  <c:v>54568</c:v>
                </c:pt>
                <c:pt idx="2141">
                  <c:v>54575</c:v>
                </c:pt>
                <c:pt idx="2142">
                  <c:v>54582</c:v>
                </c:pt>
                <c:pt idx="2143">
                  <c:v>54589</c:v>
                </c:pt>
                <c:pt idx="2144">
                  <c:v>54596</c:v>
                </c:pt>
                <c:pt idx="2145">
                  <c:v>54603</c:v>
                </c:pt>
                <c:pt idx="2146">
                  <c:v>54610</c:v>
                </c:pt>
                <c:pt idx="2147">
                  <c:v>54617</c:v>
                </c:pt>
                <c:pt idx="2148">
                  <c:v>54624</c:v>
                </c:pt>
                <c:pt idx="2149">
                  <c:v>54631</c:v>
                </c:pt>
                <c:pt idx="2150">
                  <c:v>54638</c:v>
                </c:pt>
                <c:pt idx="2151">
                  <c:v>54645</c:v>
                </c:pt>
                <c:pt idx="2152">
                  <c:v>54652</c:v>
                </c:pt>
                <c:pt idx="2153">
                  <c:v>54659</c:v>
                </c:pt>
                <c:pt idx="2154">
                  <c:v>54666</c:v>
                </c:pt>
                <c:pt idx="2155">
                  <c:v>54673</c:v>
                </c:pt>
                <c:pt idx="2156">
                  <c:v>54680</c:v>
                </c:pt>
                <c:pt idx="2157">
                  <c:v>54687</c:v>
                </c:pt>
                <c:pt idx="2158">
                  <c:v>54694</c:v>
                </c:pt>
                <c:pt idx="2159">
                  <c:v>54701</c:v>
                </c:pt>
                <c:pt idx="2160">
                  <c:v>54708</c:v>
                </c:pt>
                <c:pt idx="2161">
                  <c:v>54715</c:v>
                </c:pt>
                <c:pt idx="2162">
                  <c:v>54722</c:v>
                </c:pt>
                <c:pt idx="2163">
                  <c:v>54729</c:v>
                </c:pt>
                <c:pt idx="2164">
                  <c:v>54736</c:v>
                </c:pt>
                <c:pt idx="2165">
                  <c:v>54743</c:v>
                </c:pt>
                <c:pt idx="2166">
                  <c:v>54750</c:v>
                </c:pt>
                <c:pt idx="2167">
                  <c:v>54757</c:v>
                </c:pt>
                <c:pt idx="2168">
                  <c:v>54764</c:v>
                </c:pt>
                <c:pt idx="2169">
                  <c:v>54771</c:v>
                </c:pt>
                <c:pt idx="2170">
                  <c:v>54778</c:v>
                </c:pt>
                <c:pt idx="2171">
                  <c:v>54785</c:v>
                </c:pt>
                <c:pt idx="2172">
                  <c:v>54792</c:v>
                </c:pt>
                <c:pt idx="2173">
                  <c:v>54799</c:v>
                </c:pt>
                <c:pt idx="2174">
                  <c:v>54806</c:v>
                </c:pt>
                <c:pt idx="2175">
                  <c:v>54813</c:v>
                </c:pt>
                <c:pt idx="2176">
                  <c:v>54820</c:v>
                </c:pt>
                <c:pt idx="2177">
                  <c:v>54827</c:v>
                </c:pt>
                <c:pt idx="2178">
                  <c:v>54834</c:v>
                </c:pt>
                <c:pt idx="2179">
                  <c:v>54841</c:v>
                </c:pt>
                <c:pt idx="2180">
                  <c:v>54848</c:v>
                </c:pt>
                <c:pt idx="2181">
                  <c:v>54855</c:v>
                </c:pt>
                <c:pt idx="2182">
                  <c:v>54862</c:v>
                </c:pt>
                <c:pt idx="2183">
                  <c:v>54869</c:v>
                </c:pt>
                <c:pt idx="2184">
                  <c:v>54876</c:v>
                </c:pt>
                <c:pt idx="2185">
                  <c:v>54883</c:v>
                </c:pt>
                <c:pt idx="2186">
                  <c:v>54890</c:v>
                </c:pt>
                <c:pt idx="2187">
                  <c:v>54897</c:v>
                </c:pt>
                <c:pt idx="2188">
                  <c:v>54904</c:v>
                </c:pt>
                <c:pt idx="2189">
                  <c:v>54911</c:v>
                </c:pt>
                <c:pt idx="2190">
                  <c:v>54918</c:v>
                </c:pt>
                <c:pt idx="2191">
                  <c:v>54925</c:v>
                </c:pt>
                <c:pt idx="2192">
                  <c:v>54932</c:v>
                </c:pt>
                <c:pt idx="2193">
                  <c:v>54939</c:v>
                </c:pt>
                <c:pt idx="2194">
                  <c:v>54946</c:v>
                </c:pt>
                <c:pt idx="2195">
                  <c:v>54953</c:v>
                </c:pt>
                <c:pt idx="2196">
                  <c:v>54960</c:v>
                </c:pt>
                <c:pt idx="2197">
                  <c:v>54967</c:v>
                </c:pt>
                <c:pt idx="2198">
                  <c:v>54974</c:v>
                </c:pt>
                <c:pt idx="2199">
                  <c:v>54981</c:v>
                </c:pt>
                <c:pt idx="2200">
                  <c:v>54988</c:v>
                </c:pt>
                <c:pt idx="2201">
                  <c:v>54995</c:v>
                </c:pt>
                <c:pt idx="2202">
                  <c:v>55002</c:v>
                </c:pt>
                <c:pt idx="2203">
                  <c:v>55009</c:v>
                </c:pt>
                <c:pt idx="2204">
                  <c:v>55016</c:v>
                </c:pt>
                <c:pt idx="2205">
                  <c:v>55023</c:v>
                </c:pt>
                <c:pt idx="2206">
                  <c:v>55030</c:v>
                </c:pt>
                <c:pt idx="2207">
                  <c:v>55037</c:v>
                </c:pt>
                <c:pt idx="2208">
                  <c:v>55044</c:v>
                </c:pt>
                <c:pt idx="2209">
                  <c:v>55051</c:v>
                </c:pt>
                <c:pt idx="2210">
                  <c:v>55058</c:v>
                </c:pt>
                <c:pt idx="2211">
                  <c:v>55065</c:v>
                </c:pt>
                <c:pt idx="2212">
                  <c:v>55072</c:v>
                </c:pt>
                <c:pt idx="2213">
                  <c:v>55079</c:v>
                </c:pt>
                <c:pt idx="2214">
                  <c:v>55086</c:v>
                </c:pt>
                <c:pt idx="2215">
                  <c:v>55093</c:v>
                </c:pt>
                <c:pt idx="2216">
                  <c:v>55100</c:v>
                </c:pt>
                <c:pt idx="2217">
                  <c:v>55107</c:v>
                </c:pt>
                <c:pt idx="2218">
                  <c:v>55114</c:v>
                </c:pt>
                <c:pt idx="2219">
                  <c:v>55121</c:v>
                </c:pt>
                <c:pt idx="2220">
                  <c:v>55128</c:v>
                </c:pt>
                <c:pt idx="2221">
                  <c:v>55135</c:v>
                </c:pt>
                <c:pt idx="2222">
                  <c:v>55142</c:v>
                </c:pt>
                <c:pt idx="2223">
                  <c:v>55149</c:v>
                </c:pt>
                <c:pt idx="2224">
                  <c:v>55156</c:v>
                </c:pt>
                <c:pt idx="2225">
                  <c:v>55163</c:v>
                </c:pt>
                <c:pt idx="2226">
                  <c:v>55170</c:v>
                </c:pt>
                <c:pt idx="2227">
                  <c:v>55177</c:v>
                </c:pt>
                <c:pt idx="2228">
                  <c:v>55184</c:v>
                </c:pt>
                <c:pt idx="2229">
                  <c:v>55191</c:v>
                </c:pt>
                <c:pt idx="2230">
                  <c:v>55198</c:v>
                </c:pt>
                <c:pt idx="2231">
                  <c:v>55205</c:v>
                </c:pt>
                <c:pt idx="2232">
                  <c:v>55212</c:v>
                </c:pt>
                <c:pt idx="2233">
                  <c:v>55219</c:v>
                </c:pt>
                <c:pt idx="2234">
                  <c:v>55226</c:v>
                </c:pt>
                <c:pt idx="2235">
                  <c:v>55233</c:v>
                </c:pt>
                <c:pt idx="2236">
                  <c:v>55240</c:v>
                </c:pt>
                <c:pt idx="2237">
                  <c:v>55247</c:v>
                </c:pt>
                <c:pt idx="2238">
                  <c:v>55254</c:v>
                </c:pt>
                <c:pt idx="2239">
                  <c:v>55261</c:v>
                </c:pt>
                <c:pt idx="2240">
                  <c:v>55268</c:v>
                </c:pt>
                <c:pt idx="2241">
                  <c:v>55275</c:v>
                </c:pt>
                <c:pt idx="2242">
                  <c:v>55282</c:v>
                </c:pt>
                <c:pt idx="2243">
                  <c:v>55289</c:v>
                </c:pt>
                <c:pt idx="2244">
                  <c:v>55296</c:v>
                </c:pt>
                <c:pt idx="2245">
                  <c:v>55303</c:v>
                </c:pt>
                <c:pt idx="2246">
                  <c:v>55310</c:v>
                </c:pt>
                <c:pt idx="2247">
                  <c:v>55317</c:v>
                </c:pt>
                <c:pt idx="2248">
                  <c:v>55324</c:v>
                </c:pt>
                <c:pt idx="2249">
                  <c:v>55331</c:v>
                </c:pt>
                <c:pt idx="2250">
                  <c:v>55338</c:v>
                </c:pt>
                <c:pt idx="2251">
                  <c:v>55345</c:v>
                </c:pt>
                <c:pt idx="2252">
                  <c:v>55352</c:v>
                </c:pt>
                <c:pt idx="2253">
                  <c:v>55359</c:v>
                </c:pt>
                <c:pt idx="2254">
                  <c:v>55366</c:v>
                </c:pt>
                <c:pt idx="2255">
                  <c:v>55373</c:v>
                </c:pt>
                <c:pt idx="2256">
                  <c:v>55380</c:v>
                </c:pt>
                <c:pt idx="2257">
                  <c:v>55387</c:v>
                </c:pt>
                <c:pt idx="2258">
                  <c:v>55394</c:v>
                </c:pt>
                <c:pt idx="2259">
                  <c:v>55401</c:v>
                </c:pt>
                <c:pt idx="2260">
                  <c:v>55408</c:v>
                </c:pt>
                <c:pt idx="2261">
                  <c:v>55415</c:v>
                </c:pt>
                <c:pt idx="2262">
                  <c:v>55422</c:v>
                </c:pt>
                <c:pt idx="2263">
                  <c:v>55429</c:v>
                </c:pt>
                <c:pt idx="2264">
                  <c:v>55436</c:v>
                </c:pt>
                <c:pt idx="2265">
                  <c:v>55443</c:v>
                </c:pt>
                <c:pt idx="2266">
                  <c:v>55450</c:v>
                </c:pt>
                <c:pt idx="2267">
                  <c:v>55457</c:v>
                </c:pt>
                <c:pt idx="2268">
                  <c:v>55464</c:v>
                </c:pt>
                <c:pt idx="2269">
                  <c:v>55471</c:v>
                </c:pt>
                <c:pt idx="2270">
                  <c:v>55478</c:v>
                </c:pt>
                <c:pt idx="2271">
                  <c:v>55485</c:v>
                </c:pt>
                <c:pt idx="2272">
                  <c:v>55492</c:v>
                </c:pt>
                <c:pt idx="2273">
                  <c:v>55499</c:v>
                </c:pt>
                <c:pt idx="2274">
                  <c:v>55506</c:v>
                </c:pt>
                <c:pt idx="2275">
                  <c:v>55514</c:v>
                </c:pt>
                <c:pt idx="2276">
                  <c:v>55521</c:v>
                </c:pt>
                <c:pt idx="2277">
                  <c:v>55528</c:v>
                </c:pt>
                <c:pt idx="2278">
                  <c:v>55535</c:v>
                </c:pt>
                <c:pt idx="2279">
                  <c:v>55542</c:v>
                </c:pt>
                <c:pt idx="2280">
                  <c:v>55549</c:v>
                </c:pt>
                <c:pt idx="2281">
                  <c:v>55556</c:v>
                </c:pt>
                <c:pt idx="2282">
                  <c:v>55563</c:v>
                </c:pt>
                <c:pt idx="2283">
                  <c:v>55570</c:v>
                </c:pt>
                <c:pt idx="2284">
                  <c:v>55577</c:v>
                </c:pt>
                <c:pt idx="2285">
                  <c:v>55584</c:v>
                </c:pt>
                <c:pt idx="2286">
                  <c:v>55591</c:v>
                </c:pt>
                <c:pt idx="2287">
                  <c:v>55598</c:v>
                </c:pt>
                <c:pt idx="2288">
                  <c:v>55605</c:v>
                </c:pt>
                <c:pt idx="2289">
                  <c:v>55612</c:v>
                </c:pt>
                <c:pt idx="2290">
                  <c:v>55619</c:v>
                </c:pt>
                <c:pt idx="2291">
                  <c:v>55626</c:v>
                </c:pt>
                <c:pt idx="2292">
                  <c:v>55633</c:v>
                </c:pt>
                <c:pt idx="2293">
                  <c:v>55641</c:v>
                </c:pt>
                <c:pt idx="2294">
                  <c:v>55648</c:v>
                </c:pt>
                <c:pt idx="2295">
                  <c:v>55655</c:v>
                </c:pt>
                <c:pt idx="2296">
                  <c:v>55662</c:v>
                </c:pt>
                <c:pt idx="2297">
                  <c:v>55669</c:v>
                </c:pt>
                <c:pt idx="2298">
                  <c:v>55676</c:v>
                </c:pt>
                <c:pt idx="2299">
                  <c:v>55683</c:v>
                </c:pt>
                <c:pt idx="2300">
                  <c:v>55690</c:v>
                </c:pt>
                <c:pt idx="2301">
                  <c:v>55697</c:v>
                </c:pt>
                <c:pt idx="2302">
                  <c:v>55704</c:v>
                </c:pt>
                <c:pt idx="2303">
                  <c:v>55711</c:v>
                </c:pt>
                <c:pt idx="2304">
                  <c:v>55718</c:v>
                </c:pt>
                <c:pt idx="2305">
                  <c:v>55725</c:v>
                </c:pt>
                <c:pt idx="2306">
                  <c:v>55732</c:v>
                </c:pt>
                <c:pt idx="2307">
                  <c:v>55739</c:v>
                </c:pt>
                <c:pt idx="2308">
                  <c:v>55746</c:v>
                </c:pt>
                <c:pt idx="2309">
                  <c:v>55753</c:v>
                </c:pt>
                <c:pt idx="2310">
                  <c:v>55760</c:v>
                </c:pt>
                <c:pt idx="2311">
                  <c:v>55767</c:v>
                </c:pt>
                <c:pt idx="2312">
                  <c:v>55774</c:v>
                </c:pt>
                <c:pt idx="2313">
                  <c:v>55781</c:v>
                </c:pt>
                <c:pt idx="2314">
                  <c:v>55788</c:v>
                </c:pt>
                <c:pt idx="2315">
                  <c:v>55795</c:v>
                </c:pt>
                <c:pt idx="2316">
                  <c:v>55802</c:v>
                </c:pt>
                <c:pt idx="2317">
                  <c:v>55809</c:v>
                </c:pt>
                <c:pt idx="2318">
                  <c:v>55816</c:v>
                </c:pt>
                <c:pt idx="2319">
                  <c:v>55823</c:v>
                </c:pt>
                <c:pt idx="2320">
                  <c:v>55830</c:v>
                </c:pt>
                <c:pt idx="2321">
                  <c:v>55837</c:v>
                </c:pt>
                <c:pt idx="2322">
                  <c:v>55844</c:v>
                </c:pt>
                <c:pt idx="2323">
                  <c:v>55851</c:v>
                </c:pt>
                <c:pt idx="2324">
                  <c:v>55858</c:v>
                </c:pt>
                <c:pt idx="2325">
                  <c:v>55865</c:v>
                </c:pt>
                <c:pt idx="2326">
                  <c:v>55872</c:v>
                </c:pt>
                <c:pt idx="2327">
                  <c:v>55880</c:v>
                </c:pt>
                <c:pt idx="2328">
                  <c:v>55887</c:v>
                </c:pt>
                <c:pt idx="2329">
                  <c:v>55894</c:v>
                </c:pt>
                <c:pt idx="2330">
                  <c:v>55901</c:v>
                </c:pt>
                <c:pt idx="2331">
                  <c:v>55908</c:v>
                </c:pt>
                <c:pt idx="2332">
                  <c:v>55915</c:v>
                </c:pt>
                <c:pt idx="2333">
                  <c:v>55922</c:v>
                </c:pt>
                <c:pt idx="2334">
                  <c:v>55929</c:v>
                </c:pt>
                <c:pt idx="2335">
                  <c:v>55936</c:v>
                </c:pt>
                <c:pt idx="2336">
                  <c:v>55943</c:v>
                </c:pt>
                <c:pt idx="2337">
                  <c:v>55950</c:v>
                </c:pt>
                <c:pt idx="2338">
                  <c:v>55957</c:v>
                </c:pt>
                <c:pt idx="2339">
                  <c:v>55964</c:v>
                </c:pt>
                <c:pt idx="2340">
                  <c:v>55971</c:v>
                </c:pt>
                <c:pt idx="2341">
                  <c:v>55982</c:v>
                </c:pt>
                <c:pt idx="2342">
                  <c:v>55989</c:v>
                </c:pt>
                <c:pt idx="2343">
                  <c:v>55996</c:v>
                </c:pt>
                <c:pt idx="2344">
                  <c:v>56003</c:v>
                </c:pt>
                <c:pt idx="2345">
                  <c:v>56010</c:v>
                </c:pt>
                <c:pt idx="2346">
                  <c:v>56017</c:v>
                </c:pt>
                <c:pt idx="2347">
                  <c:v>56024</c:v>
                </c:pt>
                <c:pt idx="2348">
                  <c:v>56031</c:v>
                </c:pt>
                <c:pt idx="2349">
                  <c:v>56038</c:v>
                </c:pt>
                <c:pt idx="2350">
                  <c:v>56045</c:v>
                </c:pt>
                <c:pt idx="2351">
                  <c:v>56052</c:v>
                </c:pt>
                <c:pt idx="2352">
                  <c:v>56059</c:v>
                </c:pt>
                <c:pt idx="2353">
                  <c:v>56066</c:v>
                </c:pt>
                <c:pt idx="2354">
                  <c:v>56073</c:v>
                </c:pt>
                <c:pt idx="2355">
                  <c:v>56080</c:v>
                </c:pt>
                <c:pt idx="2356">
                  <c:v>56087</c:v>
                </c:pt>
                <c:pt idx="2357">
                  <c:v>56094</c:v>
                </c:pt>
                <c:pt idx="2358">
                  <c:v>56101</c:v>
                </c:pt>
                <c:pt idx="2359">
                  <c:v>56108</c:v>
                </c:pt>
                <c:pt idx="2360">
                  <c:v>56115</c:v>
                </c:pt>
                <c:pt idx="2361">
                  <c:v>56122</c:v>
                </c:pt>
                <c:pt idx="2362">
                  <c:v>56129</c:v>
                </c:pt>
                <c:pt idx="2363">
                  <c:v>56136</c:v>
                </c:pt>
                <c:pt idx="2364">
                  <c:v>56143</c:v>
                </c:pt>
                <c:pt idx="2365">
                  <c:v>56150</c:v>
                </c:pt>
                <c:pt idx="2366">
                  <c:v>56157</c:v>
                </c:pt>
                <c:pt idx="2367">
                  <c:v>56164</c:v>
                </c:pt>
                <c:pt idx="2368">
                  <c:v>56171</c:v>
                </c:pt>
                <c:pt idx="2369">
                  <c:v>56178</c:v>
                </c:pt>
                <c:pt idx="2370">
                  <c:v>56185</c:v>
                </c:pt>
                <c:pt idx="2371">
                  <c:v>56192</c:v>
                </c:pt>
                <c:pt idx="2372">
                  <c:v>56199</c:v>
                </c:pt>
                <c:pt idx="2373">
                  <c:v>56206</c:v>
                </c:pt>
                <c:pt idx="2374">
                  <c:v>56213</c:v>
                </c:pt>
                <c:pt idx="2375">
                  <c:v>56220</c:v>
                </c:pt>
                <c:pt idx="2376">
                  <c:v>56227</c:v>
                </c:pt>
                <c:pt idx="2377">
                  <c:v>56234</c:v>
                </c:pt>
                <c:pt idx="2378">
                  <c:v>56241</c:v>
                </c:pt>
                <c:pt idx="2379">
                  <c:v>56248</c:v>
                </c:pt>
                <c:pt idx="2380">
                  <c:v>56255</c:v>
                </c:pt>
                <c:pt idx="2381">
                  <c:v>56262</c:v>
                </c:pt>
                <c:pt idx="2382">
                  <c:v>56269</c:v>
                </c:pt>
                <c:pt idx="2383">
                  <c:v>56276</c:v>
                </c:pt>
                <c:pt idx="2384">
                  <c:v>56283</c:v>
                </c:pt>
                <c:pt idx="2385">
                  <c:v>56290</c:v>
                </c:pt>
                <c:pt idx="2386">
                  <c:v>56297</c:v>
                </c:pt>
                <c:pt idx="2387">
                  <c:v>56304</c:v>
                </c:pt>
                <c:pt idx="2388">
                  <c:v>56311</c:v>
                </c:pt>
                <c:pt idx="2389">
                  <c:v>56318</c:v>
                </c:pt>
                <c:pt idx="2390">
                  <c:v>56325</c:v>
                </c:pt>
                <c:pt idx="2391">
                  <c:v>56332</c:v>
                </c:pt>
                <c:pt idx="2392">
                  <c:v>56339</c:v>
                </c:pt>
                <c:pt idx="2393">
                  <c:v>56346</c:v>
                </c:pt>
                <c:pt idx="2394">
                  <c:v>56353</c:v>
                </c:pt>
                <c:pt idx="2395">
                  <c:v>56360</c:v>
                </c:pt>
                <c:pt idx="2396">
                  <c:v>56367</c:v>
                </c:pt>
                <c:pt idx="2397">
                  <c:v>56374</c:v>
                </c:pt>
                <c:pt idx="2398">
                  <c:v>56381</c:v>
                </c:pt>
                <c:pt idx="2399">
                  <c:v>56388</c:v>
                </c:pt>
                <c:pt idx="2400">
                  <c:v>56395</c:v>
                </c:pt>
                <c:pt idx="2401">
                  <c:v>56402</c:v>
                </c:pt>
                <c:pt idx="2402">
                  <c:v>56409</c:v>
                </c:pt>
                <c:pt idx="2403">
                  <c:v>56416</c:v>
                </c:pt>
                <c:pt idx="2404">
                  <c:v>56423</c:v>
                </c:pt>
                <c:pt idx="2405">
                  <c:v>56430</c:v>
                </c:pt>
                <c:pt idx="2406">
                  <c:v>56437</c:v>
                </c:pt>
                <c:pt idx="2407">
                  <c:v>56444</c:v>
                </c:pt>
                <c:pt idx="2408">
                  <c:v>56451</c:v>
                </c:pt>
                <c:pt idx="2409">
                  <c:v>56458</c:v>
                </c:pt>
                <c:pt idx="2410">
                  <c:v>56465</c:v>
                </c:pt>
                <c:pt idx="2411">
                  <c:v>56472</c:v>
                </c:pt>
                <c:pt idx="2412">
                  <c:v>56479</c:v>
                </c:pt>
                <c:pt idx="2413">
                  <c:v>56486</c:v>
                </c:pt>
                <c:pt idx="2414">
                  <c:v>56493</c:v>
                </c:pt>
                <c:pt idx="2415">
                  <c:v>56500</c:v>
                </c:pt>
                <c:pt idx="2416">
                  <c:v>56507</c:v>
                </c:pt>
                <c:pt idx="2417">
                  <c:v>56514</c:v>
                </c:pt>
                <c:pt idx="2418">
                  <c:v>56521</c:v>
                </c:pt>
                <c:pt idx="2419">
                  <c:v>56528</c:v>
                </c:pt>
                <c:pt idx="2420">
                  <c:v>56535</c:v>
                </c:pt>
                <c:pt idx="2421">
                  <c:v>56542</c:v>
                </c:pt>
                <c:pt idx="2422">
                  <c:v>56549</c:v>
                </c:pt>
                <c:pt idx="2423">
                  <c:v>56556</c:v>
                </c:pt>
                <c:pt idx="2424">
                  <c:v>56563</c:v>
                </c:pt>
                <c:pt idx="2425">
                  <c:v>56570</c:v>
                </c:pt>
                <c:pt idx="2426">
                  <c:v>56577</c:v>
                </c:pt>
                <c:pt idx="2427">
                  <c:v>56584</c:v>
                </c:pt>
                <c:pt idx="2428">
                  <c:v>56591</c:v>
                </c:pt>
                <c:pt idx="2429">
                  <c:v>56598</c:v>
                </c:pt>
                <c:pt idx="2430">
                  <c:v>56605</c:v>
                </c:pt>
                <c:pt idx="2431">
                  <c:v>56612</c:v>
                </c:pt>
                <c:pt idx="2432">
                  <c:v>56619</c:v>
                </c:pt>
                <c:pt idx="2433">
                  <c:v>56626</c:v>
                </c:pt>
                <c:pt idx="2434">
                  <c:v>56633</c:v>
                </c:pt>
                <c:pt idx="2435">
                  <c:v>56640</c:v>
                </c:pt>
                <c:pt idx="2436">
                  <c:v>56647</c:v>
                </c:pt>
                <c:pt idx="2437">
                  <c:v>56654</c:v>
                </c:pt>
                <c:pt idx="2438">
                  <c:v>56661</c:v>
                </c:pt>
                <c:pt idx="2439">
                  <c:v>56668</c:v>
                </c:pt>
                <c:pt idx="2440">
                  <c:v>56675</c:v>
                </c:pt>
                <c:pt idx="2441">
                  <c:v>56682</c:v>
                </c:pt>
                <c:pt idx="2442">
                  <c:v>56689</c:v>
                </c:pt>
                <c:pt idx="2443">
                  <c:v>56696</c:v>
                </c:pt>
                <c:pt idx="2444">
                  <c:v>56703</c:v>
                </c:pt>
                <c:pt idx="2445">
                  <c:v>56710</c:v>
                </c:pt>
                <c:pt idx="2446">
                  <c:v>56717</c:v>
                </c:pt>
                <c:pt idx="2447">
                  <c:v>56724</c:v>
                </c:pt>
                <c:pt idx="2448">
                  <c:v>56731</c:v>
                </c:pt>
                <c:pt idx="2449">
                  <c:v>56738</c:v>
                </c:pt>
                <c:pt idx="2450">
                  <c:v>56745</c:v>
                </c:pt>
                <c:pt idx="2451">
                  <c:v>56752</c:v>
                </c:pt>
                <c:pt idx="2452">
                  <c:v>56759</c:v>
                </c:pt>
                <c:pt idx="2453">
                  <c:v>56766</c:v>
                </c:pt>
                <c:pt idx="2454">
                  <c:v>56773</c:v>
                </c:pt>
                <c:pt idx="2455">
                  <c:v>56780</c:v>
                </c:pt>
                <c:pt idx="2456">
                  <c:v>56787</c:v>
                </c:pt>
                <c:pt idx="2457">
                  <c:v>56794</c:v>
                </c:pt>
                <c:pt idx="2458">
                  <c:v>56801</c:v>
                </c:pt>
                <c:pt idx="2459">
                  <c:v>56808</c:v>
                </c:pt>
                <c:pt idx="2460">
                  <c:v>56815</c:v>
                </c:pt>
                <c:pt idx="2461">
                  <c:v>56822</c:v>
                </c:pt>
                <c:pt idx="2462">
                  <c:v>56829</c:v>
                </c:pt>
                <c:pt idx="2463">
                  <c:v>56836</c:v>
                </c:pt>
                <c:pt idx="2464">
                  <c:v>56843</c:v>
                </c:pt>
                <c:pt idx="2465">
                  <c:v>56850</c:v>
                </c:pt>
                <c:pt idx="2466">
                  <c:v>56857</c:v>
                </c:pt>
                <c:pt idx="2467">
                  <c:v>56864</c:v>
                </c:pt>
                <c:pt idx="2468">
                  <c:v>56871</c:v>
                </c:pt>
                <c:pt idx="2469">
                  <c:v>56878</c:v>
                </c:pt>
                <c:pt idx="2470">
                  <c:v>56885</c:v>
                </c:pt>
                <c:pt idx="2471">
                  <c:v>56892</c:v>
                </c:pt>
                <c:pt idx="2472">
                  <c:v>56899</c:v>
                </c:pt>
                <c:pt idx="2473">
                  <c:v>56906</c:v>
                </c:pt>
                <c:pt idx="2474">
                  <c:v>56913</c:v>
                </c:pt>
                <c:pt idx="2475">
                  <c:v>56920</c:v>
                </c:pt>
                <c:pt idx="2476">
                  <c:v>56927</c:v>
                </c:pt>
                <c:pt idx="2477">
                  <c:v>56934</c:v>
                </c:pt>
                <c:pt idx="2478">
                  <c:v>56941</c:v>
                </c:pt>
                <c:pt idx="2479">
                  <c:v>56948</c:v>
                </c:pt>
                <c:pt idx="2480">
                  <c:v>56955</c:v>
                </c:pt>
                <c:pt idx="2481">
                  <c:v>56962</c:v>
                </c:pt>
                <c:pt idx="2482">
                  <c:v>56969</c:v>
                </c:pt>
                <c:pt idx="2483">
                  <c:v>56976</c:v>
                </c:pt>
                <c:pt idx="2484">
                  <c:v>56983</c:v>
                </c:pt>
                <c:pt idx="2485">
                  <c:v>56990</c:v>
                </c:pt>
                <c:pt idx="2486">
                  <c:v>56997</c:v>
                </c:pt>
                <c:pt idx="2487">
                  <c:v>57004</c:v>
                </c:pt>
                <c:pt idx="2488">
                  <c:v>57011</c:v>
                </c:pt>
                <c:pt idx="2489">
                  <c:v>57018</c:v>
                </c:pt>
                <c:pt idx="2490">
                  <c:v>57025</c:v>
                </c:pt>
                <c:pt idx="2491">
                  <c:v>57032</c:v>
                </c:pt>
                <c:pt idx="2492">
                  <c:v>57039</c:v>
                </c:pt>
                <c:pt idx="2493">
                  <c:v>57046</c:v>
                </c:pt>
                <c:pt idx="2494">
                  <c:v>57053</c:v>
                </c:pt>
                <c:pt idx="2495">
                  <c:v>57060</c:v>
                </c:pt>
                <c:pt idx="2496">
                  <c:v>57067</c:v>
                </c:pt>
                <c:pt idx="2497">
                  <c:v>57074</c:v>
                </c:pt>
                <c:pt idx="2498">
                  <c:v>57081</c:v>
                </c:pt>
                <c:pt idx="2499">
                  <c:v>57088</c:v>
                </c:pt>
                <c:pt idx="2500">
                  <c:v>57095</c:v>
                </c:pt>
                <c:pt idx="2501">
                  <c:v>57102</c:v>
                </c:pt>
                <c:pt idx="2502">
                  <c:v>57109</c:v>
                </c:pt>
                <c:pt idx="2503">
                  <c:v>57116</c:v>
                </c:pt>
                <c:pt idx="2504">
                  <c:v>57123</c:v>
                </c:pt>
                <c:pt idx="2505">
                  <c:v>57130</c:v>
                </c:pt>
                <c:pt idx="2506">
                  <c:v>57137</c:v>
                </c:pt>
                <c:pt idx="2507">
                  <c:v>57144</c:v>
                </c:pt>
                <c:pt idx="2508">
                  <c:v>57151</c:v>
                </c:pt>
                <c:pt idx="2509">
                  <c:v>57158</c:v>
                </c:pt>
                <c:pt idx="2510">
                  <c:v>57165</c:v>
                </c:pt>
                <c:pt idx="2511">
                  <c:v>57172</c:v>
                </c:pt>
                <c:pt idx="2512">
                  <c:v>57179</c:v>
                </c:pt>
                <c:pt idx="2513">
                  <c:v>57186</c:v>
                </c:pt>
                <c:pt idx="2514">
                  <c:v>57193</c:v>
                </c:pt>
                <c:pt idx="2515">
                  <c:v>57200</c:v>
                </c:pt>
                <c:pt idx="2516">
                  <c:v>57207</c:v>
                </c:pt>
                <c:pt idx="2517">
                  <c:v>57214</c:v>
                </c:pt>
                <c:pt idx="2518">
                  <c:v>57221</c:v>
                </c:pt>
                <c:pt idx="2519">
                  <c:v>57228</c:v>
                </c:pt>
                <c:pt idx="2520">
                  <c:v>57235</c:v>
                </c:pt>
                <c:pt idx="2521">
                  <c:v>57242</c:v>
                </c:pt>
                <c:pt idx="2522">
                  <c:v>57249</c:v>
                </c:pt>
                <c:pt idx="2523">
                  <c:v>57256</c:v>
                </c:pt>
                <c:pt idx="2524">
                  <c:v>57263</c:v>
                </c:pt>
                <c:pt idx="2525">
                  <c:v>57270</c:v>
                </c:pt>
                <c:pt idx="2526">
                  <c:v>57277</c:v>
                </c:pt>
                <c:pt idx="2527">
                  <c:v>57284</c:v>
                </c:pt>
                <c:pt idx="2528">
                  <c:v>57291</c:v>
                </c:pt>
                <c:pt idx="2529">
                  <c:v>57298</c:v>
                </c:pt>
                <c:pt idx="2530">
                  <c:v>57305</c:v>
                </c:pt>
                <c:pt idx="2531">
                  <c:v>57312</c:v>
                </c:pt>
                <c:pt idx="2532">
                  <c:v>57319</c:v>
                </c:pt>
                <c:pt idx="2533">
                  <c:v>57326</c:v>
                </c:pt>
                <c:pt idx="2534">
                  <c:v>57333</c:v>
                </c:pt>
                <c:pt idx="2535">
                  <c:v>57341</c:v>
                </c:pt>
                <c:pt idx="2536">
                  <c:v>57348</c:v>
                </c:pt>
                <c:pt idx="2537">
                  <c:v>57355</c:v>
                </c:pt>
                <c:pt idx="2538">
                  <c:v>57362</c:v>
                </c:pt>
                <c:pt idx="2539">
                  <c:v>57369</c:v>
                </c:pt>
                <c:pt idx="2540">
                  <c:v>57376</c:v>
                </c:pt>
                <c:pt idx="2541">
                  <c:v>57383</c:v>
                </c:pt>
                <c:pt idx="2542">
                  <c:v>57390</c:v>
                </c:pt>
                <c:pt idx="2543">
                  <c:v>57397</c:v>
                </c:pt>
                <c:pt idx="2544">
                  <c:v>57404</c:v>
                </c:pt>
                <c:pt idx="2545">
                  <c:v>57411</c:v>
                </c:pt>
                <c:pt idx="2546">
                  <c:v>57418</c:v>
                </c:pt>
                <c:pt idx="2547">
                  <c:v>57425</c:v>
                </c:pt>
                <c:pt idx="2548">
                  <c:v>57432</c:v>
                </c:pt>
                <c:pt idx="2549">
                  <c:v>57439</c:v>
                </c:pt>
                <c:pt idx="2550">
                  <c:v>57446</c:v>
                </c:pt>
                <c:pt idx="2551">
                  <c:v>57453</c:v>
                </c:pt>
                <c:pt idx="2552">
                  <c:v>57460</c:v>
                </c:pt>
                <c:pt idx="2553">
                  <c:v>57467</c:v>
                </c:pt>
                <c:pt idx="2554">
                  <c:v>57474</c:v>
                </c:pt>
                <c:pt idx="2555">
                  <c:v>57481</c:v>
                </c:pt>
                <c:pt idx="2556">
                  <c:v>57488</c:v>
                </c:pt>
                <c:pt idx="2557">
                  <c:v>57495</c:v>
                </c:pt>
                <c:pt idx="2558">
                  <c:v>57502</c:v>
                </c:pt>
                <c:pt idx="2559">
                  <c:v>57509</c:v>
                </c:pt>
                <c:pt idx="2560">
                  <c:v>57516</c:v>
                </c:pt>
                <c:pt idx="2561">
                  <c:v>57523</c:v>
                </c:pt>
                <c:pt idx="2562">
                  <c:v>57530</c:v>
                </c:pt>
                <c:pt idx="2563">
                  <c:v>57537</c:v>
                </c:pt>
                <c:pt idx="2564">
                  <c:v>57544</c:v>
                </c:pt>
                <c:pt idx="2565">
                  <c:v>57551</c:v>
                </c:pt>
                <c:pt idx="2566">
                  <c:v>57558</c:v>
                </c:pt>
                <c:pt idx="2567">
                  <c:v>57565</c:v>
                </c:pt>
                <c:pt idx="2568">
                  <c:v>57572</c:v>
                </c:pt>
                <c:pt idx="2569">
                  <c:v>57579</c:v>
                </c:pt>
                <c:pt idx="2570">
                  <c:v>57586</c:v>
                </c:pt>
                <c:pt idx="2571">
                  <c:v>57593</c:v>
                </c:pt>
                <c:pt idx="2572">
                  <c:v>57600</c:v>
                </c:pt>
                <c:pt idx="2573">
                  <c:v>57607</c:v>
                </c:pt>
                <c:pt idx="2574">
                  <c:v>57614</c:v>
                </c:pt>
                <c:pt idx="2575">
                  <c:v>57621</c:v>
                </c:pt>
                <c:pt idx="2576">
                  <c:v>57628</c:v>
                </c:pt>
                <c:pt idx="2577">
                  <c:v>57635</c:v>
                </c:pt>
                <c:pt idx="2578">
                  <c:v>57642</c:v>
                </c:pt>
                <c:pt idx="2579">
                  <c:v>57649</c:v>
                </c:pt>
                <c:pt idx="2580">
                  <c:v>57656</c:v>
                </c:pt>
                <c:pt idx="2581">
                  <c:v>57663</c:v>
                </c:pt>
                <c:pt idx="2582">
                  <c:v>57670</c:v>
                </c:pt>
                <c:pt idx="2583">
                  <c:v>57677</c:v>
                </c:pt>
                <c:pt idx="2584">
                  <c:v>57684</c:v>
                </c:pt>
                <c:pt idx="2585">
                  <c:v>57691</c:v>
                </c:pt>
                <c:pt idx="2586">
                  <c:v>57698</c:v>
                </c:pt>
                <c:pt idx="2587">
                  <c:v>57706</c:v>
                </c:pt>
                <c:pt idx="2588">
                  <c:v>57713</c:v>
                </c:pt>
                <c:pt idx="2589">
                  <c:v>57720</c:v>
                </c:pt>
                <c:pt idx="2590">
                  <c:v>57727</c:v>
                </c:pt>
                <c:pt idx="2591">
                  <c:v>57734</c:v>
                </c:pt>
                <c:pt idx="2592">
                  <c:v>57741</c:v>
                </c:pt>
                <c:pt idx="2593">
                  <c:v>57748</c:v>
                </c:pt>
                <c:pt idx="2594">
                  <c:v>57755</c:v>
                </c:pt>
                <c:pt idx="2595">
                  <c:v>57762</c:v>
                </c:pt>
                <c:pt idx="2596">
                  <c:v>57769</c:v>
                </c:pt>
                <c:pt idx="2597">
                  <c:v>57776</c:v>
                </c:pt>
                <c:pt idx="2598">
                  <c:v>57783</c:v>
                </c:pt>
                <c:pt idx="2599">
                  <c:v>57790</c:v>
                </c:pt>
                <c:pt idx="2600">
                  <c:v>57797</c:v>
                </c:pt>
                <c:pt idx="2601">
                  <c:v>57804</c:v>
                </c:pt>
                <c:pt idx="2602">
                  <c:v>57811</c:v>
                </c:pt>
                <c:pt idx="2603">
                  <c:v>57818</c:v>
                </c:pt>
                <c:pt idx="2604">
                  <c:v>57825</c:v>
                </c:pt>
                <c:pt idx="2605">
                  <c:v>57832</c:v>
                </c:pt>
                <c:pt idx="2606">
                  <c:v>57839</c:v>
                </c:pt>
                <c:pt idx="2607">
                  <c:v>57846</c:v>
                </c:pt>
                <c:pt idx="2608">
                  <c:v>57853</c:v>
                </c:pt>
                <c:pt idx="2609">
                  <c:v>57860</c:v>
                </c:pt>
                <c:pt idx="2610">
                  <c:v>57867</c:v>
                </c:pt>
                <c:pt idx="2611">
                  <c:v>57874</c:v>
                </c:pt>
                <c:pt idx="2612">
                  <c:v>57881</c:v>
                </c:pt>
                <c:pt idx="2613">
                  <c:v>57888</c:v>
                </c:pt>
                <c:pt idx="2614">
                  <c:v>57895</c:v>
                </c:pt>
                <c:pt idx="2615">
                  <c:v>57902</c:v>
                </c:pt>
                <c:pt idx="2616">
                  <c:v>57909</c:v>
                </c:pt>
                <c:pt idx="2617">
                  <c:v>57916</c:v>
                </c:pt>
                <c:pt idx="2618">
                  <c:v>57923</c:v>
                </c:pt>
                <c:pt idx="2619">
                  <c:v>57930</c:v>
                </c:pt>
                <c:pt idx="2620">
                  <c:v>57937</c:v>
                </c:pt>
                <c:pt idx="2621">
                  <c:v>57944</c:v>
                </c:pt>
                <c:pt idx="2622">
                  <c:v>57951</c:v>
                </c:pt>
                <c:pt idx="2623">
                  <c:v>57958</c:v>
                </c:pt>
                <c:pt idx="2624">
                  <c:v>57965</c:v>
                </c:pt>
                <c:pt idx="2625">
                  <c:v>57972</c:v>
                </c:pt>
                <c:pt idx="2626">
                  <c:v>57979</c:v>
                </c:pt>
                <c:pt idx="2627">
                  <c:v>57986</c:v>
                </c:pt>
                <c:pt idx="2628">
                  <c:v>57993</c:v>
                </c:pt>
                <c:pt idx="2629">
                  <c:v>58000</c:v>
                </c:pt>
                <c:pt idx="2630">
                  <c:v>58007</c:v>
                </c:pt>
                <c:pt idx="2631">
                  <c:v>58014</c:v>
                </c:pt>
                <c:pt idx="2632">
                  <c:v>58021</c:v>
                </c:pt>
                <c:pt idx="2633">
                  <c:v>58028</c:v>
                </c:pt>
                <c:pt idx="2634">
                  <c:v>58035</c:v>
                </c:pt>
                <c:pt idx="2635">
                  <c:v>58042</c:v>
                </c:pt>
                <c:pt idx="2636">
                  <c:v>58049</c:v>
                </c:pt>
                <c:pt idx="2637">
                  <c:v>58056</c:v>
                </c:pt>
                <c:pt idx="2638">
                  <c:v>58063</c:v>
                </c:pt>
                <c:pt idx="2639">
                  <c:v>58071</c:v>
                </c:pt>
                <c:pt idx="2640">
                  <c:v>58078</c:v>
                </c:pt>
                <c:pt idx="2641">
                  <c:v>58085</c:v>
                </c:pt>
                <c:pt idx="2642">
                  <c:v>58092</c:v>
                </c:pt>
                <c:pt idx="2643">
                  <c:v>58099</c:v>
                </c:pt>
                <c:pt idx="2644">
                  <c:v>58106</c:v>
                </c:pt>
                <c:pt idx="2645">
                  <c:v>58113</c:v>
                </c:pt>
                <c:pt idx="2646">
                  <c:v>58120</c:v>
                </c:pt>
                <c:pt idx="2647">
                  <c:v>58127</c:v>
                </c:pt>
                <c:pt idx="2648">
                  <c:v>58134</c:v>
                </c:pt>
                <c:pt idx="2649">
                  <c:v>58141</c:v>
                </c:pt>
                <c:pt idx="2650">
                  <c:v>58148</c:v>
                </c:pt>
                <c:pt idx="2651">
                  <c:v>58155</c:v>
                </c:pt>
                <c:pt idx="2652">
                  <c:v>58166</c:v>
                </c:pt>
                <c:pt idx="2653">
                  <c:v>58173</c:v>
                </c:pt>
                <c:pt idx="2654">
                  <c:v>58180</c:v>
                </c:pt>
                <c:pt idx="2655">
                  <c:v>58187</c:v>
                </c:pt>
                <c:pt idx="2656">
                  <c:v>58194</c:v>
                </c:pt>
                <c:pt idx="2657">
                  <c:v>58201</c:v>
                </c:pt>
                <c:pt idx="2658">
                  <c:v>58208</c:v>
                </c:pt>
                <c:pt idx="2659">
                  <c:v>58215</c:v>
                </c:pt>
                <c:pt idx="2660">
                  <c:v>58222</c:v>
                </c:pt>
                <c:pt idx="2661">
                  <c:v>58229</c:v>
                </c:pt>
                <c:pt idx="2662">
                  <c:v>58236</c:v>
                </c:pt>
                <c:pt idx="2663">
                  <c:v>58243</c:v>
                </c:pt>
                <c:pt idx="2664">
                  <c:v>58250</c:v>
                </c:pt>
                <c:pt idx="2665">
                  <c:v>58257</c:v>
                </c:pt>
                <c:pt idx="2666">
                  <c:v>58264</c:v>
                </c:pt>
                <c:pt idx="2667">
                  <c:v>58271</c:v>
                </c:pt>
                <c:pt idx="2668">
                  <c:v>58278</c:v>
                </c:pt>
                <c:pt idx="2669">
                  <c:v>58285</c:v>
                </c:pt>
                <c:pt idx="2670">
                  <c:v>58292</c:v>
                </c:pt>
                <c:pt idx="2671">
                  <c:v>58299</c:v>
                </c:pt>
                <c:pt idx="2672">
                  <c:v>58306</c:v>
                </c:pt>
                <c:pt idx="2673">
                  <c:v>58313</c:v>
                </c:pt>
                <c:pt idx="2674">
                  <c:v>58320</c:v>
                </c:pt>
                <c:pt idx="2675">
                  <c:v>58327</c:v>
                </c:pt>
                <c:pt idx="2676">
                  <c:v>58334</c:v>
                </c:pt>
                <c:pt idx="2677">
                  <c:v>58341</c:v>
                </c:pt>
                <c:pt idx="2678">
                  <c:v>58348</c:v>
                </c:pt>
                <c:pt idx="2679">
                  <c:v>58355</c:v>
                </c:pt>
                <c:pt idx="2680">
                  <c:v>58362</c:v>
                </c:pt>
                <c:pt idx="2681">
                  <c:v>58369</c:v>
                </c:pt>
                <c:pt idx="2682">
                  <c:v>58376</c:v>
                </c:pt>
                <c:pt idx="2683">
                  <c:v>58383</c:v>
                </c:pt>
                <c:pt idx="2684">
                  <c:v>58390</c:v>
                </c:pt>
                <c:pt idx="2685">
                  <c:v>58397</c:v>
                </c:pt>
                <c:pt idx="2686">
                  <c:v>58404</c:v>
                </c:pt>
                <c:pt idx="2687">
                  <c:v>58411</c:v>
                </c:pt>
                <c:pt idx="2688">
                  <c:v>58418</c:v>
                </c:pt>
                <c:pt idx="2689">
                  <c:v>58425</c:v>
                </c:pt>
                <c:pt idx="2690">
                  <c:v>58432</c:v>
                </c:pt>
                <c:pt idx="2691">
                  <c:v>58439</c:v>
                </c:pt>
                <c:pt idx="2692">
                  <c:v>58446</c:v>
                </c:pt>
                <c:pt idx="2693">
                  <c:v>58453</c:v>
                </c:pt>
                <c:pt idx="2694">
                  <c:v>58460</c:v>
                </c:pt>
                <c:pt idx="2695">
                  <c:v>58467</c:v>
                </c:pt>
                <c:pt idx="2696">
                  <c:v>58474</c:v>
                </c:pt>
                <c:pt idx="2697">
                  <c:v>58481</c:v>
                </c:pt>
                <c:pt idx="2698">
                  <c:v>58488</c:v>
                </c:pt>
                <c:pt idx="2699">
                  <c:v>58495</c:v>
                </c:pt>
                <c:pt idx="2700">
                  <c:v>58502</c:v>
                </c:pt>
                <c:pt idx="2701">
                  <c:v>58509</c:v>
                </c:pt>
                <c:pt idx="2702">
                  <c:v>58516</c:v>
                </c:pt>
                <c:pt idx="2703">
                  <c:v>58523</c:v>
                </c:pt>
                <c:pt idx="2704">
                  <c:v>58530</c:v>
                </c:pt>
                <c:pt idx="2705">
                  <c:v>58537</c:v>
                </c:pt>
                <c:pt idx="2706">
                  <c:v>58544</c:v>
                </c:pt>
                <c:pt idx="2707">
                  <c:v>58551</c:v>
                </c:pt>
                <c:pt idx="2708">
                  <c:v>58558</c:v>
                </c:pt>
                <c:pt idx="2709">
                  <c:v>58565</c:v>
                </c:pt>
                <c:pt idx="2710">
                  <c:v>58572</c:v>
                </c:pt>
                <c:pt idx="2711">
                  <c:v>58579</c:v>
                </c:pt>
                <c:pt idx="2712">
                  <c:v>58586</c:v>
                </c:pt>
                <c:pt idx="2713">
                  <c:v>58593</c:v>
                </c:pt>
                <c:pt idx="2714">
                  <c:v>58600</c:v>
                </c:pt>
                <c:pt idx="2715">
                  <c:v>58607</c:v>
                </c:pt>
                <c:pt idx="2716">
                  <c:v>58614</c:v>
                </c:pt>
                <c:pt idx="2717">
                  <c:v>58621</c:v>
                </c:pt>
                <c:pt idx="2718">
                  <c:v>58628</c:v>
                </c:pt>
                <c:pt idx="2719">
                  <c:v>58635</c:v>
                </c:pt>
                <c:pt idx="2720">
                  <c:v>58642</c:v>
                </c:pt>
                <c:pt idx="2721">
                  <c:v>58649</c:v>
                </c:pt>
                <c:pt idx="2722">
                  <c:v>58656</c:v>
                </c:pt>
                <c:pt idx="2723">
                  <c:v>58663</c:v>
                </c:pt>
                <c:pt idx="2724">
                  <c:v>58670</c:v>
                </c:pt>
                <c:pt idx="2725">
                  <c:v>58677</c:v>
                </c:pt>
                <c:pt idx="2726">
                  <c:v>58684</c:v>
                </c:pt>
                <c:pt idx="2727">
                  <c:v>58691</c:v>
                </c:pt>
                <c:pt idx="2728">
                  <c:v>58698</c:v>
                </c:pt>
                <c:pt idx="2729">
                  <c:v>58705</c:v>
                </c:pt>
                <c:pt idx="2730">
                  <c:v>58712</c:v>
                </c:pt>
                <c:pt idx="2731">
                  <c:v>58719</c:v>
                </c:pt>
                <c:pt idx="2732">
                  <c:v>58726</c:v>
                </c:pt>
                <c:pt idx="2733">
                  <c:v>58733</c:v>
                </c:pt>
                <c:pt idx="2734">
                  <c:v>58740</c:v>
                </c:pt>
                <c:pt idx="2735">
                  <c:v>58747</c:v>
                </c:pt>
                <c:pt idx="2736">
                  <c:v>58754</c:v>
                </c:pt>
                <c:pt idx="2737">
                  <c:v>58761</c:v>
                </c:pt>
                <c:pt idx="2738">
                  <c:v>58768</c:v>
                </c:pt>
                <c:pt idx="2739">
                  <c:v>58775</c:v>
                </c:pt>
                <c:pt idx="2740">
                  <c:v>58782</c:v>
                </c:pt>
                <c:pt idx="2741">
                  <c:v>58789</c:v>
                </c:pt>
                <c:pt idx="2742">
                  <c:v>58796</c:v>
                </c:pt>
                <c:pt idx="2743">
                  <c:v>58803</c:v>
                </c:pt>
                <c:pt idx="2744">
                  <c:v>58810</c:v>
                </c:pt>
                <c:pt idx="2745">
                  <c:v>58817</c:v>
                </c:pt>
                <c:pt idx="2746">
                  <c:v>58824</c:v>
                </c:pt>
                <c:pt idx="2747">
                  <c:v>58831</c:v>
                </c:pt>
                <c:pt idx="2748">
                  <c:v>58838</c:v>
                </c:pt>
                <c:pt idx="2749">
                  <c:v>58845</c:v>
                </c:pt>
                <c:pt idx="2750">
                  <c:v>58852</c:v>
                </c:pt>
                <c:pt idx="2751">
                  <c:v>58859</c:v>
                </c:pt>
                <c:pt idx="2752">
                  <c:v>58866</c:v>
                </c:pt>
                <c:pt idx="2753">
                  <c:v>58873</c:v>
                </c:pt>
                <c:pt idx="2754">
                  <c:v>58880</c:v>
                </c:pt>
                <c:pt idx="2755">
                  <c:v>58887</c:v>
                </c:pt>
                <c:pt idx="2756">
                  <c:v>58894</c:v>
                </c:pt>
                <c:pt idx="2757">
                  <c:v>58901</c:v>
                </c:pt>
                <c:pt idx="2758">
                  <c:v>58908</c:v>
                </c:pt>
                <c:pt idx="2759">
                  <c:v>58915</c:v>
                </c:pt>
                <c:pt idx="2760">
                  <c:v>58922</c:v>
                </c:pt>
                <c:pt idx="2761">
                  <c:v>58929</c:v>
                </c:pt>
                <c:pt idx="2762">
                  <c:v>58936</c:v>
                </c:pt>
                <c:pt idx="2763">
                  <c:v>58943</c:v>
                </c:pt>
                <c:pt idx="2764">
                  <c:v>58950</c:v>
                </c:pt>
                <c:pt idx="2765">
                  <c:v>58957</c:v>
                </c:pt>
                <c:pt idx="2766">
                  <c:v>58964</c:v>
                </c:pt>
                <c:pt idx="2767">
                  <c:v>58971</c:v>
                </c:pt>
                <c:pt idx="2768">
                  <c:v>58978</c:v>
                </c:pt>
                <c:pt idx="2769">
                  <c:v>58985</c:v>
                </c:pt>
                <c:pt idx="2770">
                  <c:v>58992</c:v>
                </c:pt>
                <c:pt idx="2771">
                  <c:v>58999</c:v>
                </c:pt>
                <c:pt idx="2772">
                  <c:v>59006</c:v>
                </c:pt>
                <c:pt idx="2773">
                  <c:v>59013</c:v>
                </c:pt>
                <c:pt idx="2774">
                  <c:v>59020</c:v>
                </c:pt>
                <c:pt idx="2775">
                  <c:v>59027</c:v>
                </c:pt>
                <c:pt idx="2776">
                  <c:v>59034</c:v>
                </c:pt>
                <c:pt idx="2777">
                  <c:v>59041</c:v>
                </c:pt>
                <c:pt idx="2778">
                  <c:v>59048</c:v>
                </c:pt>
                <c:pt idx="2779">
                  <c:v>59055</c:v>
                </c:pt>
                <c:pt idx="2780">
                  <c:v>59062</c:v>
                </c:pt>
                <c:pt idx="2781">
                  <c:v>59069</c:v>
                </c:pt>
                <c:pt idx="2782">
                  <c:v>59076</c:v>
                </c:pt>
                <c:pt idx="2783">
                  <c:v>59083</c:v>
                </c:pt>
                <c:pt idx="2784">
                  <c:v>59090</c:v>
                </c:pt>
                <c:pt idx="2785">
                  <c:v>59097</c:v>
                </c:pt>
                <c:pt idx="2786">
                  <c:v>59104</c:v>
                </c:pt>
                <c:pt idx="2787">
                  <c:v>59111</c:v>
                </c:pt>
                <c:pt idx="2788">
                  <c:v>59118</c:v>
                </c:pt>
                <c:pt idx="2789">
                  <c:v>59125</c:v>
                </c:pt>
                <c:pt idx="2790">
                  <c:v>59132</c:v>
                </c:pt>
                <c:pt idx="2791">
                  <c:v>59139</c:v>
                </c:pt>
                <c:pt idx="2792">
                  <c:v>59146</c:v>
                </c:pt>
                <c:pt idx="2793">
                  <c:v>59153</c:v>
                </c:pt>
                <c:pt idx="2794">
                  <c:v>59160</c:v>
                </c:pt>
                <c:pt idx="2795">
                  <c:v>59167</c:v>
                </c:pt>
                <c:pt idx="2796">
                  <c:v>59174</c:v>
                </c:pt>
                <c:pt idx="2797">
                  <c:v>59181</c:v>
                </c:pt>
                <c:pt idx="2798">
                  <c:v>59188</c:v>
                </c:pt>
                <c:pt idx="2799">
                  <c:v>59195</c:v>
                </c:pt>
                <c:pt idx="2800">
                  <c:v>59202</c:v>
                </c:pt>
                <c:pt idx="2801">
                  <c:v>59209</c:v>
                </c:pt>
                <c:pt idx="2802">
                  <c:v>59216</c:v>
                </c:pt>
                <c:pt idx="2803">
                  <c:v>59223</c:v>
                </c:pt>
                <c:pt idx="2804">
                  <c:v>59230</c:v>
                </c:pt>
                <c:pt idx="2805">
                  <c:v>59237</c:v>
                </c:pt>
                <c:pt idx="2806">
                  <c:v>59244</c:v>
                </c:pt>
                <c:pt idx="2807">
                  <c:v>59251</c:v>
                </c:pt>
                <c:pt idx="2808">
                  <c:v>59258</c:v>
                </c:pt>
                <c:pt idx="2809">
                  <c:v>59265</c:v>
                </c:pt>
                <c:pt idx="2810">
                  <c:v>59272</c:v>
                </c:pt>
                <c:pt idx="2811">
                  <c:v>59279</c:v>
                </c:pt>
                <c:pt idx="2812">
                  <c:v>59286</c:v>
                </c:pt>
                <c:pt idx="2813">
                  <c:v>59293</c:v>
                </c:pt>
                <c:pt idx="2814">
                  <c:v>59300</c:v>
                </c:pt>
                <c:pt idx="2815">
                  <c:v>59307</c:v>
                </c:pt>
                <c:pt idx="2816">
                  <c:v>59314</c:v>
                </c:pt>
                <c:pt idx="2817">
                  <c:v>59321</c:v>
                </c:pt>
                <c:pt idx="2818">
                  <c:v>59328</c:v>
                </c:pt>
                <c:pt idx="2819">
                  <c:v>59335</c:v>
                </c:pt>
                <c:pt idx="2820">
                  <c:v>59342</c:v>
                </c:pt>
                <c:pt idx="2821">
                  <c:v>59349</c:v>
                </c:pt>
                <c:pt idx="2822">
                  <c:v>59356</c:v>
                </c:pt>
                <c:pt idx="2823">
                  <c:v>59363</c:v>
                </c:pt>
                <c:pt idx="2824">
                  <c:v>59370</c:v>
                </c:pt>
                <c:pt idx="2825">
                  <c:v>59377</c:v>
                </c:pt>
                <c:pt idx="2826">
                  <c:v>59384</c:v>
                </c:pt>
                <c:pt idx="2827">
                  <c:v>59391</c:v>
                </c:pt>
                <c:pt idx="2828">
                  <c:v>59398</c:v>
                </c:pt>
                <c:pt idx="2829">
                  <c:v>59405</c:v>
                </c:pt>
                <c:pt idx="2830">
                  <c:v>59412</c:v>
                </c:pt>
                <c:pt idx="2831">
                  <c:v>59419</c:v>
                </c:pt>
                <c:pt idx="2832">
                  <c:v>59426</c:v>
                </c:pt>
                <c:pt idx="2833">
                  <c:v>59433</c:v>
                </c:pt>
                <c:pt idx="2834">
                  <c:v>59440</c:v>
                </c:pt>
                <c:pt idx="2835">
                  <c:v>59447</c:v>
                </c:pt>
                <c:pt idx="2836">
                  <c:v>59454</c:v>
                </c:pt>
                <c:pt idx="2837">
                  <c:v>59461</c:v>
                </c:pt>
                <c:pt idx="2838">
                  <c:v>59468</c:v>
                </c:pt>
                <c:pt idx="2839">
                  <c:v>59475</c:v>
                </c:pt>
                <c:pt idx="2840">
                  <c:v>59482</c:v>
                </c:pt>
                <c:pt idx="2841">
                  <c:v>59489</c:v>
                </c:pt>
                <c:pt idx="2842">
                  <c:v>59496</c:v>
                </c:pt>
                <c:pt idx="2843">
                  <c:v>59503</c:v>
                </c:pt>
                <c:pt idx="2844">
                  <c:v>59510</c:v>
                </c:pt>
                <c:pt idx="2845">
                  <c:v>59517</c:v>
                </c:pt>
                <c:pt idx="2846">
                  <c:v>59524</c:v>
                </c:pt>
                <c:pt idx="2847">
                  <c:v>59532</c:v>
                </c:pt>
                <c:pt idx="2848">
                  <c:v>59539</c:v>
                </c:pt>
                <c:pt idx="2849">
                  <c:v>59546</c:v>
                </c:pt>
                <c:pt idx="2850">
                  <c:v>59553</c:v>
                </c:pt>
                <c:pt idx="2851">
                  <c:v>59560</c:v>
                </c:pt>
                <c:pt idx="2852">
                  <c:v>59567</c:v>
                </c:pt>
                <c:pt idx="2853">
                  <c:v>59574</c:v>
                </c:pt>
                <c:pt idx="2854">
                  <c:v>59581</c:v>
                </c:pt>
                <c:pt idx="2855">
                  <c:v>59588</c:v>
                </c:pt>
                <c:pt idx="2856">
                  <c:v>59595</c:v>
                </c:pt>
                <c:pt idx="2857">
                  <c:v>59602</c:v>
                </c:pt>
                <c:pt idx="2858">
                  <c:v>59609</c:v>
                </c:pt>
                <c:pt idx="2859">
                  <c:v>59616</c:v>
                </c:pt>
                <c:pt idx="2860">
                  <c:v>59623</c:v>
                </c:pt>
                <c:pt idx="2861">
                  <c:v>59630</c:v>
                </c:pt>
                <c:pt idx="2862">
                  <c:v>59637</c:v>
                </c:pt>
                <c:pt idx="2863">
                  <c:v>59644</c:v>
                </c:pt>
                <c:pt idx="2864">
                  <c:v>59651</c:v>
                </c:pt>
                <c:pt idx="2865">
                  <c:v>59658</c:v>
                </c:pt>
                <c:pt idx="2866">
                  <c:v>59665</c:v>
                </c:pt>
                <c:pt idx="2867">
                  <c:v>59672</c:v>
                </c:pt>
                <c:pt idx="2868">
                  <c:v>59679</c:v>
                </c:pt>
                <c:pt idx="2869">
                  <c:v>59686</c:v>
                </c:pt>
                <c:pt idx="2870">
                  <c:v>59693</c:v>
                </c:pt>
                <c:pt idx="2871">
                  <c:v>59700</c:v>
                </c:pt>
                <c:pt idx="2872">
                  <c:v>59707</c:v>
                </c:pt>
                <c:pt idx="2873">
                  <c:v>59714</c:v>
                </c:pt>
                <c:pt idx="2874">
                  <c:v>59721</c:v>
                </c:pt>
                <c:pt idx="2875">
                  <c:v>59728</c:v>
                </c:pt>
                <c:pt idx="2876">
                  <c:v>59735</c:v>
                </c:pt>
                <c:pt idx="2877">
                  <c:v>59742</c:v>
                </c:pt>
                <c:pt idx="2878">
                  <c:v>59749</c:v>
                </c:pt>
                <c:pt idx="2879">
                  <c:v>59756</c:v>
                </c:pt>
                <c:pt idx="2880">
                  <c:v>59763</c:v>
                </c:pt>
                <c:pt idx="2881">
                  <c:v>59770</c:v>
                </c:pt>
                <c:pt idx="2882">
                  <c:v>59777</c:v>
                </c:pt>
                <c:pt idx="2883">
                  <c:v>59784</c:v>
                </c:pt>
                <c:pt idx="2884">
                  <c:v>59791</c:v>
                </c:pt>
                <c:pt idx="2885">
                  <c:v>59798</c:v>
                </c:pt>
                <c:pt idx="2886">
                  <c:v>59805</c:v>
                </c:pt>
                <c:pt idx="2887">
                  <c:v>59812</c:v>
                </c:pt>
                <c:pt idx="2888">
                  <c:v>59819</c:v>
                </c:pt>
                <c:pt idx="2889">
                  <c:v>59826</c:v>
                </c:pt>
                <c:pt idx="2890">
                  <c:v>59833</c:v>
                </c:pt>
                <c:pt idx="2891">
                  <c:v>59840</c:v>
                </c:pt>
                <c:pt idx="2892">
                  <c:v>59847</c:v>
                </c:pt>
                <c:pt idx="2893">
                  <c:v>59854</c:v>
                </c:pt>
                <c:pt idx="2894">
                  <c:v>59861</c:v>
                </c:pt>
                <c:pt idx="2895">
                  <c:v>59868</c:v>
                </c:pt>
                <c:pt idx="2896">
                  <c:v>59875</c:v>
                </c:pt>
                <c:pt idx="2897">
                  <c:v>59882</c:v>
                </c:pt>
                <c:pt idx="2898">
                  <c:v>59889</c:v>
                </c:pt>
                <c:pt idx="2899">
                  <c:v>59897</c:v>
                </c:pt>
                <c:pt idx="2900">
                  <c:v>59904</c:v>
                </c:pt>
                <c:pt idx="2901">
                  <c:v>59911</c:v>
                </c:pt>
                <c:pt idx="2902">
                  <c:v>59918</c:v>
                </c:pt>
                <c:pt idx="2903">
                  <c:v>59925</c:v>
                </c:pt>
                <c:pt idx="2904">
                  <c:v>59932</c:v>
                </c:pt>
                <c:pt idx="2905">
                  <c:v>59939</c:v>
                </c:pt>
                <c:pt idx="2906">
                  <c:v>59946</c:v>
                </c:pt>
                <c:pt idx="2907">
                  <c:v>59953</c:v>
                </c:pt>
                <c:pt idx="2908">
                  <c:v>59960</c:v>
                </c:pt>
                <c:pt idx="2909">
                  <c:v>59967</c:v>
                </c:pt>
                <c:pt idx="2910">
                  <c:v>59974</c:v>
                </c:pt>
                <c:pt idx="2911">
                  <c:v>59981</c:v>
                </c:pt>
                <c:pt idx="2912">
                  <c:v>59988</c:v>
                </c:pt>
                <c:pt idx="2913">
                  <c:v>59995</c:v>
                </c:pt>
                <c:pt idx="2914">
                  <c:v>60002</c:v>
                </c:pt>
                <c:pt idx="2915">
                  <c:v>60009</c:v>
                </c:pt>
                <c:pt idx="2916">
                  <c:v>60016</c:v>
                </c:pt>
                <c:pt idx="2917">
                  <c:v>60024</c:v>
                </c:pt>
                <c:pt idx="2918">
                  <c:v>60031</c:v>
                </c:pt>
                <c:pt idx="2919">
                  <c:v>60038</c:v>
                </c:pt>
                <c:pt idx="2920">
                  <c:v>60045</c:v>
                </c:pt>
                <c:pt idx="2921">
                  <c:v>60052</c:v>
                </c:pt>
                <c:pt idx="2922">
                  <c:v>60059</c:v>
                </c:pt>
                <c:pt idx="2923">
                  <c:v>60066</c:v>
                </c:pt>
                <c:pt idx="2924">
                  <c:v>60073</c:v>
                </c:pt>
                <c:pt idx="2925">
                  <c:v>60080</c:v>
                </c:pt>
                <c:pt idx="2926">
                  <c:v>60087</c:v>
                </c:pt>
                <c:pt idx="2927">
                  <c:v>60094</c:v>
                </c:pt>
                <c:pt idx="2928">
                  <c:v>60101</c:v>
                </c:pt>
                <c:pt idx="2929">
                  <c:v>60108</c:v>
                </c:pt>
                <c:pt idx="2930">
                  <c:v>60115</c:v>
                </c:pt>
                <c:pt idx="2931">
                  <c:v>60122</c:v>
                </c:pt>
                <c:pt idx="2932">
                  <c:v>60129</c:v>
                </c:pt>
                <c:pt idx="2933">
                  <c:v>60136</c:v>
                </c:pt>
                <c:pt idx="2934">
                  <c:v>60143</c:v>
                </c:pt>
                <c:pt idx="2935">
                  <c:v>60150</c:v>
                </c:pt>
                <c:pt idx="2936">
                  <c:v>60157</c:v>
                </c:pt>
                <c:pt idx="2937">
                  <c:v>60164</c:v>
                </c:pt>
                <c:pt idx="2938">
                  <c:v>60171</c:v>
                </c:pt>
                <c:pt idx="2939">
                  <c:v>60178</c:v>
                </c:pt>
                <c:pt idx="2940">
                  <c:v>60185</c:v>
                </c:pt>
                <c:pt idx="2941">
                  <c:v>60192</c:v>
                </c:pt>
                <c:pt idx="2942">
                  <c:v>60199</c:v>
                </c:pt>
                <c:pt idx="2943">
                  <c:v>60206</c:v>
                </c:pt>
                <c:pt idx="2944">
                  <c:v>60213</c:v>
                </c:pt>
                <c:pt idx="2945">
                  <c:v>60220</c:v>
                </c:pt>
                <c:pt idx="2946">
                  <c:v>60227</c:v>
                </c:pt>
                <c:pt idx="2947">
                  <c:v>60234</c:v>
                </c:pt>
                <c:pt idx="2948">
                  <c:v>60241</c:v>
                </c:pt>
                <c:pt idx="2949">
                  <c:v>60248</c:v>
                </c:pt>
                <c:pt idx="2950">
                  <c:v>60255</c:v>
                </c:pt>
                <c:pt idx="2951">
                  <c:v>60265</c:v>
                </c:pt>
                <c:pt idx="2952">
                  <c:v>60272</c:v>
                </c:pt>
                <c:pt idx="2953">
                  <c:v>60279</c:v>
                </c:pt>
                <c:pt idx="2954">
                  <c:v>60286</c:v>
                </c:pt>
                <c:pt idx="2955">
                  <c:v>60293</c:v>
                </c:pt>
                <c:pt idx="2956">
                  <c:v>60300</c:v>
                </c:pt>
                <c:pt idx="2957">
                  <c:v>60307</c:v>
                </c:pt>
                <c:pt idx="2958">
                  <c:v>60314</c:v>
                </c:pt>
                <c:pt idx="2959">
                  <c:v>60321</c:v>
                </c:pt>
                <c:pt idx="2960">
                  <c:v>60328</c:v>
                </c:pt>
                <c:pt idx="2961">
                  <c:v>60335</c:v>
                </c:pt>
                <c:pt idx="2962">
                  <c:v>60342</c:v>
                </c:pt>
                <c:pt idx="2963">
                  <c:v>60349</c:v>
                </c:pt>
                <c:pt idx="2964">
                  <c:v>60357</c:v>
                </c:pt>
                <c:pt idx="2965">
                  <c:v>60364</c:v>
                </c:pt>
                <c:pt idx="2966">
                  <c:v>60371</c:v>
                </c:pt>
                <c:pt idx="2967">
                  <c:v>60378</c:v>
                </c:pt>
                <c:pt idx="2968">
                  <c:v>60385</c:v>
                </c:pt>
                <c:pt idx="2969">
                  <c:v>60392</c:v>
                </c:pt>
                <c:pt idx="2970">
                  <c:v>60399</c:v>
                </c:pt>
                <c:pt idx="2971">
                  <c:v>60406</c:v>
                </c:pt>
                <c:pt idx="2972">
                  <c:v>60413</c:v>
                </c:pt>
                <c:pt idx="2973">
                  <c:v>60420</c:v>
                </c:pt>
                <c:pt idx="2974">
                  <c:v>60427</c:v>
                </c:pt>
                <c:pt idx="2975">
                  <c:v>60434</c:v>
                </c:pt>
                <c:pt idx="2976">
                  <c:v>60441</c:v>
                </c:pt>
                <c:pt idx="2977">
                  <c:v>60448</c:v>
                </c:pt>
                <c:pt idx="2978">
                  <c:v>60455</c:v>
                </c:pt>
                <c:pt idx="2979">
                  <c:v>60462</c:v>
                </c:pt>
                <c:pt idx="2980">
                  <c:v>60469</c:v>
                </c:pt>
                <c:pt idx="2981">
                  <c:v>60476</c:v>
                </c:pt>
                <c:pt idx="2982">
                  <c:v>60483</c:v>
                </c:pt>
                <c:pt idx="2983">
                  <c:v>60490</c:v>
                </c:pt>
                <c:pt idx="2984">
                  <c:v>60497</c:v>
                </c:pt>
                <c:pt idx="2985">
                  <c:v>60504</c:v>
                </c:pt>
                <c:pt idx="2986">
                  <c:v>60511</c:v>
                </c:pt>
                <c:pt idx="2987">
                  <c:v>60518</c:v>
                </c:pt>
                <c:pt idx="2988">
                  <c:v>60525</c:v>
                </c:pt>
                <c:pt idx="2989">
                  <c:v>60532</c:v>
                </c:pt>
                <c:pt idx="2990">
                  <c:v>60539</c:v>
                </c:pt>
                <c:pt idx="2991">
                  <c:v>60546</c:v>
                </c:pt>
                <c:pt idx="2992">
                  <c:v>60553</c:v>
                </c:pt>
                <c:pt idx="2993">
                  <c:v>60560</c:v>
                </c:pt>
                <c:pt idx="2994">
                  <c:v>60567</c:v>
                </c:pt>
                <c:pt idx="2995">
                  <c:v>60574</c:v>
                </c:pt>
                <c:pt idx="2996">
                  <c:v>60581</c:v>
                </c:pt>
                <c:pt idx="2997">
                  <c:v>60588</c:v>
                </c:pt>
                <c:pt idx="2998">
                  <c:v>60595</c:v>
                </c:pt>
                <c:pt idx="2999">
                  <c:v>60602</c:v>
                </c:pt>
                <c:pt idx="3000">
                  <c:v>60609</c:v>
                </c:pt>
                <c:pt idx="3001">
                  <c:v>60616</c:v>
                </c:pt>
                <c:pt idx="3002">
                  <c:v>60623</c:v>
                </c:pt>
                <c:pt idx="3003">
                  <c:v>60630</c:v>
                </c:pt>
                <c:pt idx="3004">
                  <c:v>60637</c:v>
                </c:pt>
                <c:pt idx="3005">
                  <c:v>60644</c:v>
                </c:pt>
                <c:pt idx="3006">
                  <c:v>60651</c:v>
                </c:pt>
                <c:pt idx="3007">
                  <c:v>60658</c:v>
                </c:pt>
                <c:pt idx="3008">
                  <c:v>60665</c:v>
                </c:pt>
                <c:pt idx="3009">
                  <c:v>60672</c:v>
                </c:pt>
                <c:pt idx="3010">
                  <c:v>60679</c:v>
                </c:pt>
                <c:pt idx="3011">
                  <c:v>60686</c:v>
                </c:pt>
                <c:pt idx="3012">
                  <c:v>60693</c:v>
                </c:pt>
                <c:pt idx="3013">
                  <c:v>60700</c:v>
                </c:pt>
                <c:pt idx="3014">
                  <c:v>60707</c:v>
                </c:pt>
                <c:pt idx="3015">
                  <c:v>60714</c:v>
                </c:pt>
                <c:pt idx="3016">
                  <c:v>60721</c:v>
                </c:pt>
                <c:pt idx="3017">
                  <c:v>60728</c:v>
                </c:pt>
                <c:pt idx="3018">
                  <c:v>60735</c:v>
                </c:pt>
                <c:pt idx="3019">
                  <c:v>60742</c:v>
                </c:pt>
                <c:pt idx="3020">
                  <c:v>60749</c:v>
                </c:pt>
                <c:pt idx="3021">
                  <c:v>60756</c:v>
                </c:pt>
                <c:pt idx="3022">
                  <c:v>60763</c:v>
                </c:pt>
                <c:pt idx="3023">
                  <c:v>60770</c:v>
                </c:pt>
                <c:pt idx="3024">
                  <c:v>60777</c:v>
                </c:pt>
                <c:pt idx="3025">
                  <c:v>60784</c:v>
                </c:pt>
                <c:pt idx="3026">
                  <c:v>60791</c:v>
                </c:pt>
                <c:pt idx="3027">
                  <c:v>60798</c:v>
                </c:pt>
                <c:pt idx="3028">
                  <c:v>60805</c:v>
                </c:pt>
                <c:pt idx="3029">
                  <c:v>60812</c:v>
                </c:pt>
                <c:pt idx="3030">
                  <c:v>60819</c:v>
                </c:pt>
                <c:pt idx="3031">
                  <c:v>60826</c:v>
                </c:pt>
                <c:pt idx="3032">
                  <c:v>60833</c:v>
                </c:pt>
                <c:pt idx="3033">
                  <c:v>60840</c:v>
                </c:pt>
                <c:pt idx="3034">
                  <c:v>60847</c:v>
                </c:pt>
                <c:pt idx="3035">
                  <c:v>60854</c:v>
                </c:pt>
                <c:pt idx="3036">
                  <c:v>60861</c:v>
                </c:pt>
                <c:pt idx="3037">
                  <c:v>60868</c:v>
                </c:pt>
                <c:pt idx="3038">
                  <c:v>60875</c:v>
                </c:pt>
                <c:pt idx="3039">
                  <c:v>60882</c:v>
                </c:pt>
                <c:pt idx="3040">
                  <c:v>60889</c:v>
                </c:pt>
                <c:pt idx="3041">
                  <c:v>60896</c:v>
                </c:pt>
                <c:pt idx="3042">
                  <c:v>60903</c:v>
                </c:pt>
                <c:pt idx="3043">
                  <c:v>60910</c:v>
                </c:pt>
                <c:pt idx="3044">
                  <c:v>60917</c:v>
                </c:pt>
                <c:pt idx="3045">
                  <c:v>60924</c:v>
                </c:pt>
                <c:pt idx="3046">
                  <c:v>60931</c:v>
                </c:pt>
                <c:pt idx="3047">
                  <c:v>60938</c:v>
                </c:pt>
                <c:pt idx="3048">
                  <c:v>60945</c:v>
                </c:pt>
                <c:pt idx="3049">
                  <c:v>60952</c:v>
                </c:pt>
                <c:pt idx="3050">
                  <c:v>60959</c:v>
                </c:pt>
                <c:pt idx="3051">
                  <c:v>60966</c:v>
                </c:pt>
                <c:pt idx="3052">
                  <c:v>60973</c:v>
                </c:pt>
                <c:pt idx="3053">
                  <c:v>60980</c:v>
                </c:pt>
                <c:pt idx="3054">
                  <c:v>60987</c:v>
                </c:pt>
                <c:pt idx="3055">
                  <c:v>60994</c:v>
                </c:pt>
                <c:pt idx="3056">
                  <c:v>61001</c:v>
                </c:pt>
                <c:pt idx="3057">
                  <c:v>61008</c:v>
                </c:pt>
                <c:pt idx="3058">
                  <c:v>61015</c:v>
                </c:pt>
                <c:pt idx="3059">
                  <c:v>61022</c:v>
                </c:pt>
                <c:pt idx="3060">
                  <c:v>61029</c:v>
                </c:pt>
                <c:pt idx="3061">
                  <c:v>61036</c:v>
                </c:pt>
                <c:pt idx="3062">
                  <c:v>61043</c:v>
                </c:pt>
                <c:pt idx="3063">
                  <c:v>61050</c:v>
                </c:pt>
                <c:pt idx="3064">
                  <c:v>61057</c:v>
                </c:pt>
                <c:pt idx="3065">
                  <c:v>61064</c:v>
                </c:pt>
                <c:pt idx="3066">
                  <c:v>61071</c:v>
                </c:pt>
                <c:pt idx="3067">
                  <c:v>61078</c:v>
                </c:pt>
                <c:pt idx="3068">
                  <c:v>61085</c:v>
                </c:pt>
                <c:pt idx="3069">
                  <c:v>61092</c:v>
                </c:pt>
                <c:pt idx="3070">
                  <c:v>61099</c:v>
                </c:pt>
                <c:pt idx="3071">
                  <c:v>61106</c:v>
                </c:pt>
                <c:pt idx="3072">
                  <c:v>61113</c:v>
                </c:pt>
                <c:pt idx="3073">
                  <c:v>61120</c:v>
                </c:pt>
                <c:pt idx="3074">
                  <c:v>61127</c:v>
                </c:pt>
                <c:pt idx="3075">
                  <c:v>61134</c:v>
                </c:pt>
                <c:pt idx="3076">
                  <c:v>61141</c:v>
                </c:pt>
                <c:pt idx="3077">
                  <c:v>61148</c:v>
                </c:pt>
                <c:pt idx="3078">
                  <c:v>61155</c:v>
                </c:pt>
                <c:pt idx="3079">
                  <c:v>61162</c:v>
                </c:pt>
                <c:pt idx="3080">
                  <c:v>61169</c:v>
                </c:pt>
                <c:pt idx="3081">
                  <c:v>61176</c:v>
                </c:pt>
                <c:pt idx="3082">
                  <c:v>61183</c:v>
                </c:pt>
                <c:pt idx="3083">
                  <c:v>61190</c:v>
                </c:pt>
                <c:pt idx="3084">
                  <c:v>61197</c:v>
                </c:pt>
                <c:pt idx="3085">
                  <c:v>61204</c:v>
                </c:pt>
                <c:pt idx="3086">
                  <c:v>61211</c:v>
                </c:pt>
                <c:pt idx="3087">
                  <c:v>61218</c:v>
                </c:pt>
                <c:pt idx="3088">
                  <c:v>61225</c:v>
                </c:pt>
                <c:pt idx="3089">
                  <c:v>61232</c:v>
                </c:pt>
                <c:pt idx="3090">
                  <c:v>61239</c:v>
                </c:pt>
                <c:pt idx="3091">
                  <c:v>61246</c:v>
                </c:pt>
                <c:pt idx="3092">
                  <c:v>61253</c:v>
                </c:pt>
                <c:pt idx="3093">
                  <c:v>61260</c:v>
                </c:pt>
                <c:pt idx="3094">
                  <c:v>61267</c:v>
                </c:pt>
                <c:pt idx="3095">
                  <c:v>61274</c:v>
                </c:pt>
                <c:pt idx="3096">
                  <c:v>61281</c:v>
                </c:pt>
                <c:pt idx="3097">
                  <c:v>61288</c:v>
                </c:pt>
                <c:pt idx="3098">
                  <c:v>61295</c:v>
                </c:pt>
                <c:pt idx="3099">
                  <c:v>61302</c:v>
                </c:pt>
                <c:pt idx="3100">
                  <c:v>61309</c:v>
                </c:pt>
                <c:pt idx="3101">
                  <c:v>61316</c:v>
                </c:pt>
                <c:pt idx="3102">
                  <c:v>61323</c:v>
                </c:pt>
                <c:pt idx="3103">
                  <c:v>61330</c:v>
                </c:pt>
                <c:pt idx="3104">
                  <c:v>61337</c:v>
                </c:pt>
                <c:pt idx="3105">
                  <c:v>61344</c:v>
                </c:pt>
                <c:pt idx="3106">
                  <c:v>61351</c:v>
                </c:pt>
                <c:pt idx="3107">
                  <c:v>61358</c:v>
                </c:pt>
                <c:pt idx="3108">
                  <c:v>61365</c:v>
                </c:pt>
                <c:pt idx="3109">
                  <c:v>61372</c:v>
                </c:pt>
                <c:pt idx="3110">
                  <c:v>61379</c:v>
                </c:pt>
                <c:pt idx="3111">
                  <c:v>61386</c:v>
                </c:pt>
                <c:pt idx="3112">
                  <c:v>61393</c:v>
                </c:pt>
                <c:pt idx="3113">
                  <c:v>61400</c:v>
                </c:pt>
                <c:pt idx="3114">
                  <c:v>61407</c:v>
                </c:pt>
                <c:pt idx="3115">
                  <c:v>61414</c:v>
                </c:pt>
                <c:pt idx="3116">
                  <c:v>61421</c:v>
                </c:pt>
                <c:pt idx="3117">
                  <c:v>61428</c:v>
                </c:pt>
                <c:pt idx="3118">
                  <c:v>61435</c:v>
                </c:pt>
                <c:pt idx="3119">
                  <c:v>61442</c:v>
                </c:pt>
                <c:pt idx="3120">
                  <c:v>61449</c:v>
                </c:pt>
                <c:pt idx="3121">
                  <c:v>61456</c:v>
                </c:pt>
                <c:pt idx="3122">
                  <c:v>61463</c:v>
                </c:pt>
                <c:pt idx="3123">
                  <c:v>61470</c:v>
                </c:pt>
                <c:pt idx="3124">
                  <c:v>61477</c:v>
                </c:pt>
                <c:pt idx="3125">
                  <c:v>61485</c:v>
                </c:pt>
                <c:pt idx="3126">
                  <c:v>61492</c:v>
                </c:pt>
                <c:pt idx="3127">
                  <c:v>61499</c:v>
                </c:pt>
                <c:pt idx="3128">
                  <c:v>61506</c:v>
                </c:pt>
                <c:pt idx="3129">
                  <c:v>61513</c:v>
                </c:pt>
                <c:pt idx="3130">
                  <c:v>61520</c:v>
                </c:pt>
                <c:pt idx="3131">
                  <c:v>61527</c:v>
                </c:pt>
                <c:pt idx="3132">
                  <c:v>61534</c:v>
                </c:pt>
                <c:pt idx="3133">
                  <c:v>61541</c:v>
                </c:pt>
                <c:pt idx="3134">
                  <c:v>61548</c:v>
                </c:pt>
                <c:pt idx="3135">
                  <c:v>61555</c:v>
                </c:pt>
                <c:pt idx="3136">
                  <c:v>61562</c:v>
                </c:pt>
                <c:pt idx="3137">
                  <c:v>61569</c:v>
                </c:pt>
                <c:pt idx="3138">
                  <c:v>61576</c:v>
                </c:pt>
                <c:pt idx="3139">
                  <c:v>61583</c:v>
                </c:pt>
                <c:pt idx="3140">
                  <c:v>61590</c:v>
                </c:pt>
                <c:pt idx="3141">
                  <c:v>61597</c:v>
                </c:pt>
                <c:pt idx="3142">
                  <c:v>61604</c:v>
                </c:pt>
                <c:pt idx="3143">
                  <c:v>61611</c:v>
                </c:pt>
                <c:pt idx="3144">
                  <c:v>61618</c:v>
                </c:pt>
                <c:pt idx="3145">
                  <c:v>61625</c:v>
                </c:pt>
                <c:pt idx="3146">
                  <c:v>61632</c:v>
                </c:pt>
                <c:pt idx="3147">
                  <c:v>61639</c:v>
                </c:pt>
                <c:pt idx="3148">
                  <c:v>61646</c:v>
                </c:pt>
                <c:pt idx="3149">
                  <c:v>61653</c:v>
                </c:pt>
                <c:pt idx="3150">
                  <c:v>61660</c:v>
                </c:pt>
                <c:pt idx="3151">
                  <c:v>61667</c:v>
                </c:pt>
                <c:pt idx="3152">
                  <c:v>61674</c:v>
                </c:pt>
                <c:pt idx="3153">
                  <c:v>61681</c:v>
                </c:pt>
                <c:pt idx="3154">
                  <c:v>61688</c:v>
                </c:pt>
                <c:pt idx="3155">
                  <c:v>61695</c:v>
                </c:pt>
                <c:pt idx="3156">
                  <c:v>61702</c:v>
                </c:pt>
                <c:pt idx="3157">
                  <c:v>61709</c:v>
                </c:pt>
                <c:pt idx="3158">
                  <c:v>61716</c:v>
                </c:pt>
                <c:pt idx="3159">
                  <c:v>61724</c:v>
                </c:pt>
                <c:pt idx="3160">
                  <c:v>61731</c:v>
                </c:pt>
                <c:pt idx="3161">
                  <c:v>61738</c:v>
                </c:pt>
                <c:pt idx="3162">
                  <c:v>61745</c:v>
                </c:pt>
                <c:pt idx="3163">
                  <c:v>61752</c:v>
                </c:pt>
                <c:pt idx="3164">
                  <c:v>61759</c:v>
                </c:pt>
                <c:pt idx="3165">
                  <c:v>61766</c:v>
                </c:pt>
                <c:pt idx="3166">
                  <c:v>61773</c:v>
                </c:pt>
                <c:pt idx="3167">
                  <c:v>61780</c:v>
                </c:pt>
                <c:pt idx="3168">
                  <c:v>61787</c:v>
                </c:pt>
                <c:pt idx="3169">
                  <c:v>61794</c:v>
                </c:pt>
                <c:pt idx="3170">
                  <c:v>61801</c:v>
                </c:pt>
                <c:pt idx="3171">
                  <c:v>61808</c:v>
                </c:pt>
                <c:pt idx="3172">
                  <c:v>61815</c:v>
                </c:pt>
                <c:pt idx="3173">
                  <c:v>61822</c:v>
                </c:pt>
                <c:pt idx="3174">
                  <c:v>61829</c:v>
                </c:pt>
                <c:pt idx="3175">
                  <c:v>61836</c:v>
                </c:pt>
                <c:pt idx="3176">
                  <c:v>61843</c:v>
                </c:pt>
                <c:pt idx="3177">
                  <c:v>61850</c:v>
                </c:pt>
                <c:pt idx="3178">
                  <c:v>61857</c:v>
                </c:pt>
                <c:pt idx="3179">
                  <c:v>61864</c:v>
                </c:pt>
                <c:pt idx="3180">
                  <c:v>61871</c:v>
                </c:pt>
                <c:pt idx="3181">
                  <c:v>61878</c:v>
                </c:pt>
                <c:pt idx="3182">
                  <c:v>61885</c:v>
                </c:pt>
                <c:pt idx="3183">
                  <c:v>61892</c:v>
                </c:pt>
                <c:pt idx="3184">
                  <c:v>61899</c:v>
                </c:pt>
                <c:pt idx="3185">
                  <c:v>61906</c:v>
                </c:pt>
                <c:pt idx="3186">
                  <c:v>61913</c:v>
                </c:pt>
                <c:pt idx="3187">
                  <c:v>61920</c:v>
                </c:pt>
                <c:pt idx="3188">
                  <c:v>61927</c:v>
                </c:pt>
                <c:pt idx="3189">
                  <c:v>61934</c:v>
                </c:pt>
                <c:pt idx="3190">
                  <c:v>61941</c:v>
                </c:pt>
                <c:pt idx="3191">
                  <c:v>61948</c:v>
                </c:pt>
                <c:pt idx="3192">
                  <c:v>61955</c:v>
                </c:pt>
                <c:pt idx="3193">
                  <c:v>61962</c:v>
                </c:pt>
                <c:pt idx="3194">
                  <c:v>61969</c:v>
                </c:pt>
                <c:pt idx="3195">
                  <c:v>61976</c:v>
                </c:pt>
                <c:pt idx="3196">
                  <c:v>61983</c:v>
                </c:pt>
                <c:pt idx="3197">
                  <c:v>61990</c:v>
                </c:pt>
                <c:pt idx="3198">
                  <c:v>61997</c:v>
                </c:pt>
                <c:pt idx="3199">
                  <c:v>62004</c:v>
                </c:pt>
                <c:pt idx="3200">
                  <c:v>62011</c:v>
                </c:pt>
                <c:pt idx="3201">
                  <c:v>62018</c:v>
                </c:pt>
                <c:pt idx="3202">
                  <c:v>62025</c:v>
                </c:pt>
                <c:pt idx="3203">
                  <c:v>62032</c:v>
                </c:pt>
                <c:pt idx="3204">
                  <c:v>62039</c:v>
                </c:pt>
                <c:pt idx="3205">
                  <c:v>62046</c:v>
                </c:pt>
                <c:pt idx="3206">
                  <c:v>62053</c:v>
                </c:pt>
                <c:pt idx="3207">
                  <c:v>62060</c:v>
                </c:pt>
                <c:pt idx="3208">
                  <c:v>62067</c:v>
                </c:pt>
                <c:pt idx="3209">
                  <c:v>62074</c:v>
                </c:pt>
                <c:pt idx="3210">
                  <c:v>62081</c:v>
                </c:pt>
                <c:pt idx="3211">
                  <c:v>62089</c:v>
                </c:pt>
                <c:pt idx="3212">
                  <c:v>62096</c:v>
                </c:pt>
                <c:pt idx="3213">
                  <c:v>62103</c:v>
                </c:pt>
                <c:pt idx="3214">
                  <c:v>62110</c:v>
                </c:pt>
                <c:pt idx="3215">
                  <c:v>62117</c:v>
                </c:pt>
                <c:pt idx="3216">
                  <c:v>62124</c:v>
                </c:pt>
                <c:pt idx="3217">
                  <c:v>62131</c:v>
                </c:pt>
                <c:pt idx="3218">
                  <c:v>62138</c:v>
                </c:pt>
                <c:pt idx="3219">
                  <c:v>62145</c:v>
                </c:pt>
                <c:pt idx="3220">
                  <c:v>62152</c:v>
                </c:pt>
                <c:pt idx="3221">
                  <c:v>62159</c:v>
                </c:pt>
                <c:pt idx="3222">
                  <c:v>62166</c:v>
                </c:pt>
                <c:pt idx="3223">
                  <c:v>62173</c:v>
                </c:pt>
                <c:pt idx="3224">
                  <c:v>62184</c:v>
                </c:pt>
                <c:pt idx="3225">
                  <c:v>62191</c:v>
                </c:pt>
                <c:pt idx="3226">
                  <c:v>62198</c:v>
                </c:pt>
                <c:pt idx="3227">
                  <c:v>62205</c:v>
                </c:pt>
                <c:pt idx="3228">
                  <c:v>62212</c:v>
                </c:pt>
                <c:pt idx="3229">
                  <c:v>62219</c:v>
                </c:pt>
                <c:pt idx="3230">
                  <c:v>62226</c:v>
                </c:pt>
                <c:pt idx="3231">
                  <c:v>62233</c:v>
                </c:pt>
                <c:pt idx="3232">
                  <c:v>62240</c:v>
                </c:pt>
                <c:pt idx="3233">
                  <c:v>62247</c:v>
                </c:pt>
                <c:pt idx="3234">
                  <c:v>62254</c:v>
                </c:pt>
                <c:pt idx="3235">
                  <c:v>62261</c:v>
                </c:pt>
                <c:pt idx="3236">
                  <c:v>62268</c:v>
                </c:pt>
                <c:pt idx="3237">
                  <c:v>62275</c:v>
                </c:pt>
                <c:pt idx="3238">
                  <c:v>62282</c:v>
                </c:pt>
                <c:pt idx="3239">
                  <c:v>62289</c:v>
                </c:pt>
                <c:pt idx="3240">
                  <c:v>62296</c:v>
                </c:pt>
                <c:pt idx="3241">
                  <c:v>62303</c:v>
                </c:pt>
                <c:pt idx="3242">
                  <c:v>62310</c:v>
                </c:pt>
                <c:pt idx="3243">
                  <c:v>62317</c:v>
                </c:pt>
                <c:pt idx="3244">
                  <c:v>62324</c:v>
                </c:pt>
                <c:pt idx="3245">
                  <c:v>62331</c:v>
                </c:pt>
                <c:pt idx="3246">
                  <c:v>62338</c:v>
                </c:pt>
                <c:pt idx="3247">
                  <c:v>62345</c:v>
                </c:pt>
                <c:pt idx="3248">
                  <c:v>62352</c:v>
                </c:pt>
                <c:pt idx="3249">
                  <c:v>62359</c:v>
                </c:pt>
                <c:pt idx="3250">
                  <c:v>62366</c:v>
                </c:pt>
                <c:pt idx="3251">
                  <c:v>62373</c:v>
                </c:pt>
                <c:pt idx="3252">
                  <c:v>62380</c:v>
                </c:pt>
                <c:pt idx="3253">
                  <c:v>62387</c:v>
                </c:pt>
                <c:pt idx="3254">
                  <c:v>62394</c:v>
                </c:pt>
                <c:pt idx="3255">
                  <c:v>62401</c:v>
                </c:pt>
                <c:pt idx="3256">
                  <c:v>62408</c:v>
                </c:pt>
                <c:pt idx="3257">
                  <c:v>62415</c:v>
                </c:pt>
                <c:pt idx="3258">
                  <c:v>62422</c:v>
                </c:pt>
                <c:pt idx="3259">
                  <c:v>62429</c:v>
                </c:pt>
                <c:pt idx="3260">
                  <c:v>62436</c:v>
                </c:pt>
                <c:pt idx="3261">
                  <c:v>62443</c:v>
                </c:pt>
                <c:pt idx="3262">
                  <c:v>62450</c:v>
                </c:pt>
                <c:pt idx="3263">
                  <c:v>62457</c:v>
                </c:pt>
                <c:pt idx="3264">
                  <c:v>62464</c:v>
                </c:pt>
                <c:pt idx="3265">
                  <c:v>62471</c:v>
                </c:pt>
                <c:pt idx="3266">
                  <c:v>62478</c:v>
                </c:pt>
                <c:pt idx="3267">
                  <c:v>62485</c:v>
                </c:pt>
                <c:pt idx="3268">
                  <c:v>62492</c:v>
                </c:pt>
                <c:pt idx="3269">
                  <c:v>62499</c:v>
                </c:pt>
                <c:pt idx="3270">
                  <c:v>62506</c:v>
                </c:pt>
                <c:pt idx="3271">
                  <c:v>62513</c:v>
                </c:pt>
                <c:pt idx="3272">
                  <c:v>62520</c:v>
                </c:pt>
                <c:pt idx="3273">
                  <c:v>62527</c:v>
                </c:pt>
                <c:pt idx="3274">
                  <c:v>62534</c:v>
                </c:pt>
                <c:pt idx="3275">
                  <c:v>62541</c:v>
                </c:pt>
                <c:pt idx="3276">
                  <c:v>62548</c:v>
                </c:pt>
                <c:pt idx="3277">
                  <c:v>62555</c:v>
                </c:pt>
                <c:pt idx="3278">
                  <c:v>62562</c:v>
                </c:pt>
                <c:pt idx="3279">
                  <c:v>62569</c:v>
                </c:pt>
                <c:pt idx="3280">
                  <c:v>62576</c:v>
                </c:pt>
                <c:pt idx="3281">
                  <c:v>62583</c:v>
                </c:pt>
                <c:pt idx="3282">
                  <c:v>62590</c:v>
                </c:pt>
                <c:pt idx="3283">
                  <c:v>62597</c:v>
                </c:pt>
                <c:pt idx="3284">
                  <c:v>62604</c:v>
                </c:pt>
                <c:pt idx="3285">
                  <c:v>62611</c:v>
                </c:pt>
                <c:pt idx="3286">
                  <c:v>62618</c:v>
                </c:pt>
                <c:pt idx="3287">
                  <c:v>62625</c:v>
                </c:pt>
                <c:pt idx="3288">
                  <c:v>62632</c:v>
                </c:pt>
                <c:pt idx="3289">
                  <c:v>62639</c:v>
                </c:pt>
                <c:pt idx="3290">
                  <c:v>62646</c:v>
                </c:pt>
                <c:pt idx="3291">
                  <c:v>62653</c:v>
                </c:pt>
                <c:pt idx="3292">
                  <c:v>62660</c:v>
                </c:pt>
                <c:pt idx="3293">
                  <c:v>62667</c:v>
                </c:pt>
                <c:pt idx="3294">
                  <c:v>62674</c:v>
                </c:pt>
                <c:pt idx="3295">
                  <c:v>62681</c:v>
                </c:pt>
                <c:pt idx="3296">
                  <c:v>62688</c:v>
                </c:pt>
                <c:pt idx="3297">
                  <c:v>62695</c:v>
                </c:pt>
                <c:pt idx="3298">
                  <c:v>62702</c:v>
                </c:pt>
                <c:pt idx="3299">
                  <c:v>62709</c:v>
                </c:pt>
                <c:pt idx="3300">
                  <c:v>62716</c:v>
                </c:pt>
                <c:pt idx="3301">
                  <c:v>62723</c:v>
                </c:pt>
                <c:pt idx="3302">
                  <c:v>62730</c:v>
                </c:pt>
                <c:pt idx="3303">
                  <c:v>62737</c:v>
                </c:pt>
                <c:pt idx="3304">
                  <c:v>62744</c:v>
                </c:pt>
                <c:pt idx="3305">
                  <c:v>62751</c:v>
                </c:pt>
                <c:pt idx="3306">
                  <c:v>62758</c:v>
                </c:pt>
                <c:pt idx="3307">
                  <c:v>62765</c:v>
                </c:pt>
                <c:pt idx="3308">
                  <c:v>62772</c:v>
                </c:pt>
                <c:pt idx="3309">
                  <c:v>62779</c:v>
                </c:pt>
                <c:pt idx="3310">
                  <c:v>62786</c:v>
                </c:pt>
                <c:pt idx="3311">
                  <c:v>62793</c:v>
                </c:pt>
                <c:pt idx="3312">
                  <c:v>62800</c:v>
                </c:pt>
                <c:pt idx="3313">
                  <c:v>62807</c:v>
                </c:pt>
                <c:pt idx="3314">
                  <c:v>62814</c:v>
                </c:pt>
                <c:pt idx="3315">
                  <c:v>62821</c:v>
                </c:pt>
                <c:pt idx="3316">
                  <c:v>62828</c:v>
                </c:pt>
                <c:pt idx="3317">
                  <c:v>62835</c:v>
                </c:pt>
                <c:pt idx="3318">
                  <c:v>62842</c:v>
                </c:pt>
                <c:pt idx="3319">
                  <c:v>62849</c:v>
                </c:pt>
                <c:pt idx="3320">
                  <c:v>62856</c:v>
                </c:pt>
                <c:pt idx="3321">
                  <c:v>62863</c:v>
                </c:pt>
                <c:pt idx="3322">
                  <c:v>62870</c:v>
                </c:pt>
                <c:pt idx="3323">
                  <c:v>62877</c:v>
                </c:pt>
                <c:pt idx="3324">
                  <c:v>62884</c:v>
                </c:pt>
                <c:pt idx="3325">
                  <c:v>62891</c:v>
                </c:pt>
                <c:pt idx="3326">
                  <c:v>62898</c:v>
                </c:pt>
                <c:pt idx="3327">
                  <c:v>62905</c:v>
                </c:pt>
                <c:pt idx="3328">
                  <c:v>62912</c:v>
                </c:pt>
                <c:pt idx="3329">
                  <c:v>62919</c:v>
                </c:pt>
                <c:pt idx="3330">
                  <c:v>62926</c:v>
                </c:pt>
                <c:pt idx="3331">
                  <c:v>62933</c:v>
                </c:pt>
                <c:pt idx="3332">
                  <c:v>62940</c:v>
                </c:pt>
                <c:pt idx="3333">
                  <c:v>62947</c:v>
                </c:pt>
                <c:pt idx="3334">
                  <c:v>62954</c:v>
                </c:pt>
                <c:pt idx="3335">
                  <c:v>62961</c:v>
                </c:pt>
                <c:pt idx="3336">
                  <c:v>62968</c:v>
                </c:pt>
                <c:pt idx="3337">
                  <c:v>62975</c:v>
                </c:pt>
                <c:pt idx="3338">
                  <c:v>62982</c:v>
                </c:pt>
                <c:pt idx="3339">
                  <c:v>62989</c:v>
                </c:pt>
                <c:pt idx="3340">
                  <c:v>62996</c:v>
                </c:pt>
                <c:pt idx="3341">
                  <c:v>63003</c:v>
                </c:pt>
                <c:pt idx="3342">
                  <c:v>63010</c:v>
                </c:pt>
                <c:pt idx="3343">
                  <c:v>63017</c:v>
                </c:pt>
                <c:pt idx="3344">
                  <c:v>63024</c:v>
                </c:pt>
                <c:pt idx="3345">
                  <c:v>63031</c:v>
                </c:pt>
                <c:pt idx="3346">
                  <c:v>63038</c:v>
                </c:pt>
                <c:pt idx="3347">
                  <c:v>63045</c:v>
                </c:pt>
                <c:pt idx="3348">
                  <c:v>63052</c:v>
                </c:pt>
                <c:pt idx="3349">
                  <c:v>63059</c:v>
                </c:pt>
                <c:pt idx="3350">
                  <c:v>63066</c:v>
                </c:pt>
                <c:pt idx="3351">
                  <c:v>63073</c:v>
                </c:pt>
                <c:pt idx="3352">
                  <c:v>63080</c:v>
                </c:pt>
                <c:pt idx="3353">
                  <c:v>63087</c:v>
                </c:pt>
                <c:pt idx="3354">
                  <c:v>63094</c:v>
                </c:pt>
                <c:pt idx="3355">
                  <c:v>63101</c:v>
                </c:pt>
                <c:pt idx="3356">
                  <c:v>63108</c:v>
                </c:pt>
                <c:pt idx="3357">
                  <c:v>63115</c:v>
                </c:pt>
                <c:pt idx="3358">
                  <c:v>63122</c:v>
                </c:pt>
                <c:pt idx="3359">
                  <c:v>63129</c:v>
                </c:pt>
                <c:pt idx="3360">
                  <c:v>63136</c:v>
                </c:pt>
                <c:pt idx="3361">
                  <c:v>63143</c:v>
                </c:pt>
                <c:pt idx="3362">
                  <c:v>63150</c:v>
                </c:pt>
                <c:pt idx="3363">
                  <c:v>63157</c:v>
                </c:pt>
                <c:pt idx="3364">
                  <c:v>63164</c:v>
                </c:pt>
                <c:pt idx="3365">
                  <c:v>63171</c:v>
                </c:pt>
                <c:pt idx="3366">
                  <c:v>63178</c:v>
                </c:pt>
                <c:pt idx="3367">
                  <c:v>63185</c:v>
                </c:pt>
                <c:pt idx="3368">
                  <c:v>63192</c:v>
                </c:pt>
                <c:pt idx="3369">
                  <c:v>63199</c:v>
                </c:pt>
                <c:pt idx="3370">
                  <c:v>63206</c:v>
                </c:pt>
                <c:pt idx="3371">
                  <c:v>63213</c:v>
                </c:pt>
                <c:pt idx="3372">
                  <c:v>63220</c:v>
                </c:pt>
                <c:pt idx="3373">
                  <c:v>63227</c:v>
                </c:pt>
                <c:pt idx="3374">
                  <c:v>63234</c:v>
                </c:pt>
                <c:pt idx="3375">
                  <c:v>63241</c:v>
                </c:pt>
                <c:pt idx="3376">
                  <c:v>63248</c:v>
                </c:pt>
                <c:pt idx="3377">
                  <c:v>63255</c:v>
                </c:pt>
                <c:pt idx="3378">
                  <c:v>63262</c:v>
                </c:pt>
                <c:pt idx="3379">
                  <c:v>63269</c:v>
                </c:pt>
                <c:pt idx="3380">
                  <c:v>63276</c:v>
                </c:pt>
                <c:pt idx="3381">
                  <c:v>63283</c:v>
                </c:pt>
                <c:pt idx="3382">
                  <c:v>63290</c:v>
                </c:pt>
                <c:pt idx="3383">
                  <c:v>63297</c:v>
                </c:pt>
                <c:pt idx="3384">
                  <c:v>63304</c:v>
                </c:pt>
                <c:pt idx="3385">
                  <c:v>63311</c:v>
                </c:pt>
                <c:pt idx="3386">
                  <c:v>63318</c:v>
                </c:pt>
                <c:pt idx="3387">
                  <c:v>63325</c:v>
                </c:pt>
                <c:pt idx="3388">
                  <c:v>63332</c:v>
                </c:pt>
                <c:pt idx="3389">
                  <c:v>63339</c:v>
                </c:pt>
                <c:pt idx="3390">
                  <c:v>63346</c:v>
                </c:pt>
                <c:pt idx="3391">
                  <c:v>63353</c:v>
                </c:pt>
                <c:pt idx="3392">
                  <c:v>63360</c:v>
                </c:pt>
                <c:pt idx="3393">
                  <c:v>63367</c:v>
                </c:pt>
                <c:pt idx="3394">
                  <c:v>63374</c:v>
                </c:pt>
                <c:pt idx="3395">
                  <c:v>63381</c:v>
                </c:pt>
                <c:pt idx="3396">
                  <c:v>63388</c:v>
                </c:pt>
                <c:pt idx="3397">
                  <c:v>63395</c:v>
                </c:pt>
                <c:pt idx="3398">
                  <c:v>63402</c:v>
                </c:pt>
                <c:pt idx="3399">
                  <c:v>63409</c:v>
                </c:pt>
                <c:pt idx="3400">
                  <c:v>63416</c:v>
                </c:pt>
                <c:pt idx="3401">
                  <c:v>63423</c:v>
                </c:pt>
                <c:pt idx="3402">
                  <c:v>63430</c:v>
                </c:pt>
                <c:pt idx="3403">
                  <c:v>63437</c:v>
                </c:pt>
                <c:pt idx="3404">
                  <c:v>63444</c:v>
                </c:pt>
                <c:pt idx="3405">
                  <c:v>63451</c:v>
                </c:pt>
                <c:pt idx="3406">
                  <c:v>63458</c:v>
                </c:pt>
                <c:pt idx="3407">
                  <c:v>63465</c:v>
                </c:pt>
                <c:pt idx="3408">
                  <c:v>63472</c:v>
                </c:pt>
                <c:pt idx="3409">
                  <c:v>63479</c:v>
                </c:pt>
                <c:pt idx="3410">
                  <c:v>63486</c:v>
                </c:pt>
                <c:pt idx="3411">
                  <c:v>63493</c:v>
                </c:pt>
                <c:pt idx="3412">
                  <c:v>63500</c:v>
                </c:pt>
                <c:pt idx="3413">
                  <c:v>63507</c:v>
                </c:pt>
                <c:pt idx="3414">
                  <c:v>63514</c:v>
                </c:pt>
                <c:pt idx="3415">
                  <c:v>63521</c:v>
                </c:pt>
                <c:pt idx="3416">
                  <c:v>63528</c:v>
                </c:pt>
                <c:pt idx="3417">
                  <c:v>63535</c:v>
                </c:pt>
                <c:pt idx="3418">
                  <c:v>63542</c:v>
                </c:pt>
                <c:pt idx="3419">
                  <c:v>63550</c:v>
                </c:pt>
                <c:pt idx="3420">
                  <c:v>63557</c:v>
                </c:pt>
                <c:pt idx="3421">
                  <c:v>63564</c:v>
                </c:pt>
                <c:pt idx="3422">
                  <c:v>63571</c:v>
                </c:pt>
                <c:pt idx="3423">
                  <c:v>63578</c:v>
                </c:pt>
                <c:pt idx="3424">
                  <c:v>63585</c:v>
                </c:pt>
                <c:pt idx="3425">
                  <c:v>63592</c:v>
                </c:pt>
                <c:pt idx="3426">
                  <c:v>63599</c:v>
                </c:pt>
                <c:pt idx="3427">
                  <c:v>63606</c:v>
                </c:pt>
                <c:pt idx="3428">
                  <c:v>63613</c:v>
                </c:pt>
                <c:pt idx="3429">
                  <c:v>63620</c:v>
                </c:pt>
                <c:pt idx="3430">
                  <c:v>63627</c:v>
                </c:pt>
                <c:pt idx="3431">
                  <c:v>63634</c:v>
                </c:pt>
                <c:pt idx="3432">
                  <c:v>63641</c:v>
                </c:pt>
                <c:pt idx="3433">
                  <c:v>63648</c:v>
                </c:pt>
                <c:pt idx="3434">
                  <c:v>63655</c:v>
                </c:pt>
                <c:pt idx="3435">
                  <c:v>63662</c:v>
                </c:pt>
                <c:pt idx="3436">
                  <c:v>63669</c:v>
                </c:pt>
                <c:pt idx="3437">
                  <c:v>63676</c:v>
                </c:pt>
                <c:pt idx="3438">
                  <c:v>63683</c:v>
                </c:pt>
                <c:pt idx="3439">
                  <c:v>63690</c:v>
                </c:pt>
                <c:pt idx="3440">
                  <c:v>63697</c:v>
                </c:pt>
                <c:pt idx="3441">
                  <c:v>63704</c:v>
                </c:pt>
                <c:pt idx="3442">
                  <c:v>63711</c:v>
                </c:pt>
                <c:pt idx="3443">
                  <c:v>63718</c:v>
                </c:pt>
                <c:pt idx="3444">
                  <c:v>63725</c:v>
                </c:pt>
                <c:pt idx="3445">
                  <c:v>63732</c:v>
                </c:pt>
                <c:pt idx="3446">
                  <c:v>63739</c:v>
                </c:pt>
                <c:pt idx="3447">
                  <c:v>63746</c:v>
                </c:pt>
                <c:pt idx="3448">
                  <c:v>63753</c:v>
                </c:pt>
                <c:pt idx="3449">
                  <c:v>63760</c:v>
                </c:pt>
                <c:pt idx="3450">
                  <c:v>63767</c:v>
                </c:pt>
                <c:pt idx="3451">
                  <c:v>63774</c:v>
                </c:pt>
                <c:pt idx="3452">
                  <c:v>63781</c:v>
                </c:pt>
                <c:pt idx="3453">
                  <c:v>63788</c:v>
                </c:pt>
                <c:pt idx="3454">
                  <c:v>63795</c:v>
                </c:pt>
                <c:pt idx="3455">
                  <c:v>63802</c:v>
                </c:pt>
                <c:pt idx="3456">
                  <c:v>63809</c:v>
                </c:pt>
                <c:pt idx="3457">
                  <c:v>63816</c:v>
                </c:pt>
                <c:pt idx="3458">
                  <c:v>63823</c:v>
                </c:pt>
                <c:pt idx="3459">
                  <c:v>63830</c:v>
                </c:pt>
                <c:pt idx="3460">
                  <c:v>63837</c:v>
                </c:pt>
                <c:pt idx="3461">
                  <c:v>63844</c:v>
                </c:pt>
                <c:pt idx="3462">
                  <c:v>63851</c:v>
                </c:pt>
                <c:pt idx="3463">
                  <c:v>63858</c:v>
                </c:pt>
                <c:pt idx="3464">
                  <c:v>63865</c:v>
                </c:pt>
                <c:pt idx="3465">
                  <c:v>63872</c:v>
                </c:pt>
                <c:pt idx="3466">
                  <c:v>63879</c:v>
                </c:pt>
                <c:pt idx="3467">
                  <c:v>63886</c:v>
                </c:pt>
                <c:pt idx="3468">
                  <c:v>63893</c:v>
                </c:pt>
                <c:pt idx="3469">
                  <c:v>63900</c:v>
                </c:pt>
                <c:pt idx="3470">
                  <c:v>63907</c:v>
                </c:pt>
                <c:pt idx="3471">
                  <c:v>63915</c:v>
                </c:pt>
                <c:pt idx="3472">
                  <c:v>63922</c:v>
                </c:pt>
                <c:pt idx="3473">
                  <c:v>63929</c:v>
                </c:pt>
                <c:pt idx="3474">
                  <c:v>63936</c:v>
                </c:pt>
                <c:pt idx="3475">
                  <c:v>63943</c:v>
                </c:pt>
                <c:pt idx="3476">
                  <c:v>63950</c:v>
                </c:pt>
                <c:pt idx="3477">
                  <c:v>63957</c:v>
                </c:pt>
                <c:pt idx="3478">
                  <c:v>63964</c:v>
                </c:pt>
                <c:pt idx="3479">
                  <c:v>63971</c:v>
                </c:pt>
                <c:pt idx="3480">
                  <c:v>63978</c:v>
                </c:pt>
                <c:pt idx="3481">
                  <c:v>63985</c:v>
                </c:pt>
                <c:pt idx="3482">
                  <c:v>63992</c:v>
                </c:pt>
                <c:pt idx="3483">
                  <c:v>63999</c:v>
                </c:pt>
                <c:pt idx="3484">
                  <c:v>64006</c:v>
                </c:pt>
                <c:pt idx="3485">
                  <c:v>64013</c:v>
                </c:pt>
                <c:pt idx="3486">
                  <c:v>64020</c:v>
                </c:pt>
                <c:pt idx="3487">
                  <c:v>64027</c:v>
                </c:pt>
                <c:pt idx="3488">
                  <c:v>64034</c:v>
                </c:pt>
                <c:pt idx="3489">
                  <c:v>64041</c:v>
                </c:pt>
                <c:pt idx="3490">
                  <c:v>64048</c:v>
                </c:pt>
                <c:pt idx="3491">
                  <c:v>64055</c:v>
                </c:pt>
                <c:pt idx="3492">
                  <c:v>64062</c:v>
                </c:pt>
                <c:pt idx="3493">
                  <c:v>64069</c:v>
                </c:pt>
                <c:pt idx="3494">
                  <c:v>64076</c:v>
                </c:pt>
                <c:pt idx="3495">
                  <c:v>64083</c:v>
                </c:pt>
                <c:pt idx="3496">
                  <c:v>64090</c:v>
                </c:pt>
                <c:pt idx="3497">
                  <c:v>64097</c:v>
                </c:pt>
                <c:pt idx="3498">
                  <c:v>64104</c:v>
                </c:pt>
                <c:pt idx="3499">
                  <c:v>64111</c:v>
                </c:pt>
                <c:pt idx="3500">
                  <c:v>64118</c:v>
                </c:pt>
                <c:pt idx="3501">
                  <c:v>64125</c:v>
                </c:pt>
                <c:pt idx="3502">
                  <c:v>64132</c:v>
                </c:pt>
                <c:pt idx="3503">
                  <c:v>64139</c:v>
                </c:pt>
                <c:pt idx="3504">
                  <c:v>64146</c:v>
                </c:pt>
                <c:pt idx="3505">
                  <c:v>64153</c:v>
                </c:pt>
              </c:numCache>
            </c:numRef>
          </c:xVal>
          <c:yVal>
            <c:numRef>
              <c:f>CrossCheck!$AH$3:$AH$3508</c:f>
              <c:numCache>
                <c:formatCode>0.0000%</c:formatCode>
                <c:ptCount val="3506"/>
                <c:pt idx="0">
                  <c:v>3.1550783021752973E-4</c:v>
                </c:pt>
                <c:pt idx="1">
                  <c:v>3.114239691301641E-4</c:v>
                </c:pt>
                <c:pt idx="2">
                  <c:v>3.1007837940351472E-4</c:v>
                </c:pt>
                <c:pt idx="3">
                  <c:v>3.087405738586281E-4</c:v>
                </c:pt>
                <c:pt idx="4">
                  <c:v>3.074105140779988E-4</c:v>
                </c:pt>
                <c:pt idx="5">
                  <c:v>3.0608816181917052E-4</c:v>
                </c:pt>
                <c:pt idx="6">
                  <c:v>3.0216697035872488E-4</c:v>
                </c:pt>
                <c:pt idx="7">
                  <c:v>3.0087506923698272E-4</c:v>
                </c:pt>
                <c:pt idx="8">
                  <c:v>2.9959068702400471E-4</c:v>
                </c:pt>
                <c:pt idx="9">
                  <c:v>2.9831378651177875E-4</c:v>
                </c:pt>
                <c:pt idx="10">
                  <c:v>2.9704433066208788E-4</c:v>
                </c:pt>
                <c:pt idx="11">
                  <c:v>2.9328026323750914E-4</c:v>
                </c:pt>
                <c:pt idx="12">
                  <c:v>2.9204021902592986E-4</c:v>
                </c:pt>
                <c:pt idx="13">
                  <c:v>2.9080743680700856E-4</c:v>
                </c:pt>
                <c:pt idx="14">
                  <c:v>2.8958188054591035E-4</c:v>
                </c:pt>
                <c:pt idx="15">
                  <c:v>2.8836351437249461E-4</c:v>
                </c:pt>
                <c:pt idx="16">
                  <c:v>2.8475120013232063E-4</c:v>
                </c:pt>
                <c:pt idx="17">
                  <c:v>2.8356123887709518E-4</c:v>
                </c:pt>
                <c:pt idx="18">
                  <c:v>2.82378290804288E-4</c:v>
                </c:pt>
                <c:pt idx="19">
                  <c:v>2.812023210169817E-4</c:v>
                </c:pt>
                <c:pt idx="20">
                  <c:v>2.7542593611388133E-4</c:v>
                </c:pt>
                <c:pt idx="21">
                  <c:v>2.7429111210130509E-4</c:v>
                </c:pt>
                <c:pt idx="22">
                  <c:v>2.7316302652981712E-4</c:v>
                </c:pt>
                <c:pt idx="23">
                  <c:v>2.7204164576111694E-4</c:v>
                </c:pt>
                <c:pt idx="24">
                  <c:v>2.687173981985699E-4</c:v>
                </c:pt>
                <c:pt idx="25">
                  <c:v>2.6762250333309717E-4</c:v>
                </c:pt>
                <c:pt idx="26">
                  <c:v>2.6653414737936589E-4</c:v>
                </c:pt>
                <c:pt idx="27">
                  <c:v>2.6545229761458972E-4</c:v>
                </c:pt>
                <c:pt idx="28">
                  <c:v>2.6437692146624709E-4</c:v>
                </c:pt>
                <c:pt idx="29">
                  <c:v>2.6118931123482448E-4</c:v>
                </c:pt>
                <c:pt idx="30">
                  <c:v>2.6013950680940233E-4</c:v>
                </c:pt>
                <c:pt idx="31">
                  <c:v>2.5909601536892299E-4</c:v>
                </c:pt>
                <c:pt idx="32">
                  <c:v>2.5805880522877968E-4</c:v>
                </c:pt>
                <c:pt idx="33">
                  <c:v>2.5702784485009803E-4</c:v>
                </c:pt>
                <c:pt idx="34">
                  <c:v>2.539721490667161E-4</c:v>
                </c:pt>
                <c:pt idx="35">
                  <c:v>2.5296587523756197E-4</c:v>
                </c:pt>
                <c:pt idx="36">
                  <c:v>2.5196569563929762E-4</c:v>
                </c:pt>
                <c:pt idx="37">
                  <c:v>2.50971579594169E-4</c:v>
                </c:pt>
                <c:pt idx="38">
                  <c:v>2.4998349656575418E-4</c:v>
                </c:pt>
                <c:pt idx="39">
                  <c:v>2.4705514232360178E-4</c:v>
                </c:pt>
                <c:pt idx="40">
                  <c:v>2.4609088880289795E-4</c:v>
                </c:pt>
                <c:pt idx="41">
                  <c:v>2.4513251771524682E-4</c:v>
                </c:pt>
                <c:pt idx="42">
                  <c:v>2.4417999935933419E-4</c:v>
                </c:pt>
                <c:pt idx="43">
                  <c:v>2.4323330417090681E-4</c:v>
                </c:pt>
                <c:pt idx="44">
                  <c:v>2.4042786401133598E-4</c:v>
                </c:pt>
                <c:pt idx="45">
                  <c:v>2.3950416857059008E-4</c:v>
                </c:pt>
                <c:pt idx="46">
                  <c:v>2.3858615051106696E-4</c:v>
                </c:pt>
                <c:pt idx="47">
                  <c:v>2.3767378107836826E-4</c:v>
                </c:pt>
                <c:pt idx="48">
                  <c:v>2.3676703165100981E-4</c:v>
                </c:pt>
                <c:pt idx="49">
                  <c:v>2.3408021916763246E-4</c:v>
                </c:pt>
                <c:pt idx="50">
                  <c:v>2.3319566618474306E-4</c:v>
                </c:pt>
                <c:pt idx="51">
                  <c:v>2.323165920731868E-4</c:v>
                </c:pt>
                <c:pt idx="52">
                  <c:v>2.3144296899681955E-4</c:v>
                </c:pt>
                <c:pt idx="53">
                  <c:v>2.3057476924838604E-4</c:v>
                </c:pt>
                <c:pt idx="54">
                  <c:v>2.2800243481960775E-4</c:v>
                </c:pt>
                <c:pt idx="55">
                  <c:v>2.2715565386839063E-4</c:v>
                </c:pt>
                <c:pt idx="56">
                  <c:v>2.2631415962245577E-4</c:v>
                </c:pt>
                <c:pt idx="57">
                  <c:v>2.2547792513609032E-4</c:v>
                </c:pt>
                <c:pt idx="58">
                  <c:v>2.2464692358856235E-4</c:v>
                </c:pt>
                <c:pt idx="59">
                  <c:v>2.221850502348901E-4</c:v>
                </c:pt>
                <c:pt idx="60">
                  <c:v>2.213747147158524E-4</c:v>
                </c:pt>
                <c:pt idx="61">
                  <c:v>2.205694798875794E-4</c:v>
                </c:pt>
                <c:pt idx="62">
                  <c:v>2.1976931966778072E-4</c:v>
                </c:pt>
                <c:pt idx="63">
                  <c:v>2.1897420809535357E-4</c:v>
                </c:pt>
                <c:pt idx="64">
                  <c:v>2.1661890745791658E-4</c:v>
                </c:pt>
                <c:pt idx="65">
                  <c:v>2.158437332691023E-4</c:v>
                </c:pt>
                <c:pt idx="66">
                  <c:v>2.1507347972139342E-4</c:v>
                </c:pt>
                <c:pt idx="67">
                  <c:v>2.1430812156970411E-4</c:v>
                </c:pt>
                <c:pt idx="68">
                  <c:v>2.1354763368645424E-4</c:v>
                </c:pt>
                <c:pt idx="69">
                  <c:v>2.1129514212327736E-4</c:v>
                </c:pt>
                <c:pt idx="70">
                  <c:v>2.1055388637004002E-4</c:v>
                </c:pt>
                <c:pt idx="71">
                  <c:v>2.0981737699190105E-4</c:v>
                </c:pt>
                <c:pt idx="72">
                  <c:v>2.0908558955553018E-4</c:v>
                </c:pt>
                <c:pt idx="73">
                  <c:v>2.0835849974152845E-4</c:v>
                </c:pt>
                <c:pt idx="74">
                  <c:v>2.0620517453819384E-4</c:v>
                </c:pt>
                <c:pt idx="75">
                  <c:v>2.0549663428078347E-4</c:v>
                </c:pt>
                <c:pt idx="76">
                  <c:v>2.0479267174022429E-4</c:v>
                </c:pt>
                <c:pt idx="77">
                  <c:v>2.040932632702387E-4</c:v>
                </c:pt>
                <c:pt idx="78">
                  <c:v>2.0339838533501136E-4</c:v>
                </c:pt>
                <c:pt idx="79">
                  <c:v>2.0134070102643901E-4</c:v>
                </c:pt>
                <c:pt idx="80">
                  <c:v>2.0066371206432326E-4</c:v>
                </c:pt>
                <c:pt idx="81">
                  <c:v>1.9999113759783981E-4</c:v>
                </c:pt>
                <c:pt idx="82">
                  <c:v>1.9932295474378632E-4</c:v>
                </c:pt>
                <c:pt idx="83">
                  <c:v>1.9865914072605525E-4</c:v>
                </c:pt>
                <c:pt idx="84">
                  <c:v>1.9669368552622493E-4</c:v>
                </c:pt>
                <c:pt idx="85">
                  <c:v>1.9604712121809283E-4</c:v>
                </c:pt>
                <c:pt idx="86">
                  <c:v>1.9540481345568464E-4</c:v>
                </c:pt>
                <c:pt idx="87">
                  <c:v>1.9476674009560017E-4</c:v>
                </c:pt>
                <c:pt idx="88">
                  <c:v>1.941328790982655E-4</c:v>
                </c:pt>
                <c:pt idx="89">
                  <c:v>1.9225635143479091E-4</c:v>
                </c:pt>
                <c:pt idx="90">
                  <c:v>1.9163912155321878E-4</c:v>
                </c:pt>
                <c:pt idx="91">
                  <c:v>1.9102599537792483E-4</c:v>
                </c:pt>
                <c:pt idx="92">
                  <c:v>1.9041695148272204E-4</c:v>
                </c:pt>
                <c:pt idx="93">
                  <c:v>1.8981196854207742E-4</c:v>
                </c:pt>
                <c:pt idx="94">
                  <c:v>1.880211736926314E-4</c:v>
                </c:pt>
                <c:pt idx="95">
                  <c:v>1.8743222331241795E-4</c:v>
                </c:pt>
                <c:pt idx="96">
                  <c:v>1.8684722875338223E-4</c:v>
                </c:pt>
                <c:pt idx="97">
                  <c:v>1.8626616928462612E-4</c:v>
                </c:pt>
                <c:pt idx="98">
                  <c:v>1.856890242728267E-4</c:v>
                </c:pt>
                <c:pt idx="99">
                  <c:v>1.8398087110049939E-4</c:v>
                </c:pt>
                <c:pt idx="100">
                  <c:v>1.8341917951970557E-4</c:v>
                </c:pt>
                <c:pt idx="101">
                  <c:v>1.828613006778119E-4</c:v>
                </c:pt>
                <c:pt idx="102">
                  <c:v>1.8230721451793059E-4</c:v>
                </c:pt>
                <c:pt idx="103">
                  <c:v>1.8175690107776073E-4</c:v>
                </c:pt>
                <c:pt idx="104">
                  <c:v>1.8012839886251528E-4</c:v>
                </c:pt>
                <c:pt idx="105">
                  <c:v>1.7959297855527138E-4</c:v>
                </c:pt>
                <c:pt idx="106">
                  <c:v>1.7906123256041388E-4</c:v>
                </c:pt>
                <c:pt idx="107">
                  <c:v>1.7853314147441346E-4</c:v>
                </c:pt>
                <c:pt idx="108">
                  <c:v>1.7800868598542784E-4</c:v>
                </c:pt>
                <c:pt idx="109">
                  <c:v>1.7645694134889824E-4</c:v>
                </c:pt>
                <c:pt idx="110">
                  <c:v>1.7594683694906717E-4</c:v>
                </c:pt>
                <c:pt idx="111">
                  <c:v>1.7544027294814828E-4</c:v>
                </c:pt>
                <c:pt idx="112">
                  <c:v>1.7493723057592842E-4</c:v>
                </c:pt>
                <c:pt idx="113">
                  <c:v>1.7443769115106677E-4</c:v>
                </c:pt>
                <c:pt idx="114">
                  <c:v>1.7295990507201894E-4</c:v>
                </c:pt>
                <c:pt idx="115">
                  <c:v>1.724741923868299E-4</c:v>
                </c:pt>
                <c:pt idx="116">
                  <c:v>1.7199189056160515E-4</c:v>
                </c:pt>
                <c:pt idx="117">
                  <c:v>1.7151298143999662E-4</c:v>
                </c:pt>
                <c:pt idx="118">
                  <c:v>1.7103744695179713E-4</c:v>
                </c:pt>
                <c:pt idx="119">
                  <c:v>1.6963091186965085E-4</c:v>
                </c:pt>
                <c:pt idx="120">
                  <c:v>1.691686969224431E-4</c:v>
                </c:pt>
                <c:pt idx="121">
                  <c:v>1.6870976753635439E-4</c:v>
                </c:pt>
                <c:pt idx="122">
                  <c:v>1.6825410615002538E-4</c:v>
                </c:pt>
                <c:pt idx="123">
                  <c:v>1.6780169528558676E-4</c:v>
                </c:pt>
                <c:pt idx="124">
                  <c:v>1.6646379228946848E-4</c:v>
                </c:pt>
                <c:pt idx="125">
                  <c:v>1.6602421039070876E-4</c:v>
                </c:pt>
                <c:pt idx="126">
                  <c:v>1.6558779286387411E-4</c:v>
                </c:pt>
                <c:pt idx="127">
                  <c:v>1.6515452272427544E-4</c:v>
                </c:pt>
                <c:pt idx="128">
                  <c:v>1.6472438306814152E-4</c:v>
                </c:pt>
                <c:pt idx="129">
                  <c:v>1.6345257916900962E-4</c:v>
                </c:pt>
                <c:pt idx="130">
                  <c:v>1.6303479401477041E-4</c:v>
                </c:pt>
                <c:pt idx="131">
                  <c:v>1.626200560263201E-4</c:v>
                </c:pt>
                <c:pt idx="132">
                  <c:v>1.6220834877786345E-4</c:v>
                </c:pt>
                <c:pt idx="133">
                  <c:v>1.6179965592202705E-4</c:v>
                </c:pt>
                <c:pt idx="134">
                  <c:v>1.6059150140548077E-4</c:v>
                </c:pt>
                <c:pt idx="135">
                  <c:v>1.601947042025895E-4</c:v>
                </c:pt>
                <c:pt idx="136">
                  <c:v>1.5980084081956218E-4</c:v>
                </c:pt>
                <c:pt idx="137">
                  <c:v>1.5940989537224757E-4</c:v>
                </c:pt>
                <c:pt idx="138">
                  <c:v>1.5902185205249401E-4</c:v>
                </c:pt>
                <c:pt idx="139">
                  <c:v>1.5787497790994395E-4</c:v>
                </c:pt>
                <c:pt idx="140">
                  <c:v>1.5749838652703545E-4</c:v>
                </c:pt>
                <c:pt idx="141">
                  <c:v>1.5712461935906978E-4</c:v>
                </c:pt>
                <c:pt idx="142">
                  <c:v>1.5675366104680099E-4</c:v>
                </c:pt>
                <c:pt idx="143">
                  <c:v>1.5638549630463236E-4</c:v>
                </c:pt>
                <c:pt idx="144">
                  <c:v>1.5529761174057637E-4</c:v>
                </c:pt>
                <c:pt idx="145">
                  <c:v>1.5494046988430275E-4</c:v>
                </c:pt>
                <c:pt idx="146">
                  <c:v>1.5458604626338157E-4</c:v>
                </c:pt>
                <c:pt idx="147">
                  <c:v>1.542343260272299E-4</c:v>
                </c:pt>
                <c:pt idx="148">
                  <c:v>1.5388529439663346E-4</c:v>
                </c:pt>
                <c:pt idx="149">
                  <c:v>1.5285418440984518E-4</c:v>
                </c:pt>
                <c:pt idx="150">
                  <c:v>1.5251576082551816E-4</c:v>
                </c:pt>
                <c:pt idx="151">
                  <c:v>1.5217995301004304E-4</c:v>
                </c:pt>
                <c:pt idx="152">
                  <c:v>1.5184674660573998E-4</c:v>
                </c:pt>
                <c:pt idx="153">
                  <c:v>1.5151612732408479E-4</c:v>
                </c:pt>
                <c:pt idx="154">
                  <c:v>1.5053965036058431E-4</c:v>
                </c:pt>
                <c:pt idx="155">
                  <c:v>1.5021923805654544E-4</c:v>
                </c:pt>
                <c:pt idx="156">
                  <c:v>1.499013424590404E-4</c:v>
                </c:pt>
                <c:pt idx="157">
                  <c:v>1.4958594968800064E-4</c:v>
                </c:pt>
                <c:pt idx="158">
                  <c:v>1.4927304593036621E-4</c:v>
                </c:pt>
                <c:pt idx="159">
                  <c:v>1.4834913160610206E-4</c:v>
                </c:pt>
                <c:pt idx="160">
                  <c:v>1.4804604710113645E-4</c:v>
                </c:pt>
                <c:pt idx="161">
                  <c:v>1.4774538353889879E-4</c:v>
                </c:pt>
                <c:pt idx="162">
                  <c:v>1.4744712750209481E-4</c:v>
                </c:pt>
                <c:pt idx="163">
                  <c:v>1.4715126563835573E-4</c:v>
                </c:pt>
                <c:pt idx="164">
                  <c:v>1.4627791252958612E-4</c:v>
                </c:pt>
                <c:pt idx="165">
                  <c:v>1.459914951227143E-4</c:v>
                </c:pt>
                <c:pt idx="166">
                  <c:v>1.457074060907501E-4</c:v>
                </c:pt>
                <c:pt idx="167">
                  <c:v>1.454256324647783E-4</c:v>
                </c:pt>
                <c:pt idx="168">
                  <c:v>1.4514616133878787E-4</c:v>
                </c:pt>
                <c:pt idx="169">
                  <c:v>1.4432143483820623E-4</c:v>
                </c:pt>
                <c:pt idx="170">
                  <c:v>1.440510459002077E-4</c:v>
                </c:pt>
                <c:pt idx="171">
                  <c:v>1.4378289586580842E-4</c:v>
                </c:pt>
                <c:pt idx="172">
                  <c:v>1.4351697220050557E-4</c:v>
                </c:pt>
                <c:pt idx="173">
                  <c:v>1.4325326243073972E-4</c:v>
                </c:pt>
                <c:pt idx="174">
                  <c:v>1.4247529266744427E-4</c:v>
                </c:pt>
                <c:pt idx="175">
                  <c:v>1.4222031495348501E-4</c:v>
                </c:pt>
                <c:pt idx="176">
                  <c:v>1.4196748967181918E-4</c:v>
                </c:pt>
                <c:pt idx="177">
                  <c:v>1.4171680470880657E-4</c:v>
                </c:pt>
                <c:pt idx="178">
                  <c:v>1.4146824800984767E-4</c:v>
                </c:pt>
                <c:pt idx="179">
                  <c:v>1.407352278313092E-4</c:v>
                </c:pt>
                <c:pt idx="180">
                  <c:v>1.4049506481406197E-4</c:v>
                </c:pt>
                <c:pt idx="181">
                  <c:v>1.4025697066417486E-4</c:v>
                </c:pt>
                <c:pt idx="182">
                  <c:v>1.4002093367572436E-4</c:v>
                </c:pt>
                <c:pt idx="183">
                  <c:v>1.3978694219998216E-4</c:v>
                </c:pt>
                <c:pt idx="184">
                  <c:v>1.3909712521421573E-4</c:v>
                </c:pt>
                <c:pt idx="185">
                  <c:v>1.3887120043688114E-4</c:v>
                </c:pt>
                <c:pt idx="186">
                  <c:v>1.3864726377751075E-4</c:v>
                </c:pt>
                <c:pt idx="187">
                  <c:v>1.3842530392514489E-4</c:v>
                </c:pt>
                <c:pt idx="188">
                  <c:v>1.3820530962422854E-4</c:v>
                </c:pt>
                <c:pt idx="189">
                  <c:v>1.3755700830042638E-4</c:v>
                </c:pt>
                <c:pt idx="190">
                  <c:v>1.3734476474907745E-4</c:v>
                </c:pt>
                <c:pt idx="191">
                  <c:v>1.3713443129371387E-4</c:v>
                </c:pt>
                <c:pt idx="192">
                  <c:v>1.3692599700596805E-4</c:v>
                </c:pt>
                <c:pt idx="193">
                  <c:v>1.3671945101114032E-4</c:v>
                </c:pt>
                <c:pt idx="194">
                  <c:v>1.3611103483707188E-4</c:v>
                </c:pt>
                <c:pt idx="195">
                  <c:v>1.3591193433176284E-4</c:v>
                </c:pt>
                <c:pt idx="196">
                  <c:v>1.3571466854239261E-4</c:v>
                </c:pt>
                <c:pt idx="197">
                  <c:v>1.3551922691118446E-4</c:v>
                </c:pt>
                <c:pt idx="198">
                  <c:v>1.3532559893234444E-4</c:v>
                </c:pt>
                <c:pt idx="199">
                  <c:v>1.3475549262687822E-4</c:v>
                </c:pt>
                <c:pt idx="200">
                  <c:v>1.3456901523097302E-4</c:v>
                </c:pt>
                <c:pt idx="201">
                  <c:v>1.3438429972996728E-4</c:v>
                </c:pt>
                <c:pt idx="202">
                  <c:v>1.3420133592503299E-4</c:v>
                </c:pt>
                <c:pt idx="203">
                  <c:v>1.3402011366769076E-4</c:v>
                </c:pt>
                <c:pt idx="204">
                  <c:v>1.3348679544683838E-4</c:v>
                </c:pt>
                <c:pt idx="205">
                  <c:v>1.3331243889403067E-4</c:v>
                </c:pt>
                <c:pt idx="206">
                  <c:v>1.3313977389364979E-4</c:v>
                </c:pt>
                <c:pt idx="207">
                  <c:v>1.3296879059452384E-4</c:v>
                </c:pt>
                <c:pt idx="208">
                  <c:v>1.3279947919424398E-4</c:v>
                </c:pt>
                <c:pt idx="209">
                  <c:v>1.323014790891734E-4</c:v>
                </c:pt>
                <c:pt idx="210">
                  <c:v>1.3213875822768386E-4</c:v>
                </c:pt>
                <c:pt idx="211">
                  <c:v>1.3197766097668802E-4</c:v>
                </c:pt>
                <c:pt idx="212">
                  <c:v>1.31818177821716E-4</c:v>
                </c:pt>
                <c:pt idx="213">
                  <c:v>1.3166029929552334E-4</c:v>
                </c:pt>
                <c:pt idx="214">
                  <c:v>1.3104464377448359E-4</c:v>
                </c:pt>
                <c:pt idx="215">
                  <c:v>1.3089464802135131E-4</c:v>
                </c:pt>
                <c:pt idx="216">
                  <c:v>1.3074620107324171E-4</c:v>
                </c:pt>
                <c:pt idx="217">
                  <c:v>1.3059929378749608E-4</c:v>
                </c:pt>
                <c:pt idx="218">
                  <c:v>1.3016771915947266E-4</c:v>
                </c:pt>
                <c:pt idx="219">
                  <c:v>1.3002688000396341E-4</c:v>
                </c:pt>
                <c:pt idx="220">
                  <c:v>1.2988753547623586E-4</c:v>
                </c:pt>
                <c:pt idx="221">
                  <c:v>1.2974967670366928E-4</c:v>
                </c:pt>
                <c:pt idx="222">
                  <c:v>1.2961329485793014E-4</c:v>
                </c:pt>
                <c:pt idx="223">
                  <c:v>1.292129232583918E-4</c:v>
                </c:pt>
                <c:pt idx="224">
                  <c:v>1.2908236171528225E-4</c:v>
                </c:pt>
                <c:pt idx="225">
                  <c:v>1.2895323361456387E-4</c:v>
                </c:pt>
                <c:pt idx="226">
                  <c:v>1.2882553038939267E-4</c:v>
                </c:pt>
                <c:pt idx="227">
                  <c:v>1.2869924351580875E-4</c:v>
                </c:pt>
                <c:pt idx="228">
                  <c:v>1.2832879640411359E-4</c:v>
                </c:pt>
                <c:pt idx="229">
                  <c:v>1.2820809054808692E-4</c:v>
                </c:pt>
                <c:pt idx="230">
                  <c:v>1.2808875906024646E-4</c:v>
                </c:pt>
                <c:pt idx="231">
                  <c:v>1.2797079366983093E-4</c:v>
                </c:pt>
                <c:pt idx="232">
                  <c:v>1.2785418614760235E-4</c:v>
                </c:pt>
                <c:pt idx="233">
                  <c:v>1.2751242911650343E-4</c:v>
                </c:pt>
                <c:pt idx="234">
                  <c:v>1.2740117159844191E-4</c:v>
                </c:pt>
                <c:pt idx="235">
                  <c:v>1.2729123141857118E-4</c:v>
                </c:pt>
                <c:pt idx="236">
                  <c:v>1.2718260059281104E-4</c:v>
                </c:pt>
                <c:pt idx="237">
                  <c:v>1.2707527117728501E-4</c:v>
                </c:pt>
                <c:pt idx="238">
                  <c:v>1.2676101255251505E-4</c:v>
                </c:pt>
                <c:pt idx="239">
                  <c:v>1.2665881013676505E-4</c:v>
                </c:pt>
                <c:pt idx="240">
                  <c:v>1.26557870008465E-4</c:v>
                </c:pt>
                <c:pt idx="241">
                  <c:v>1.2645818446109804E-4</c:v>
                </c:pt>
                <c:pt idx="242">
                  <c:v>1.263597458270711E-4</c:v>
                </c:pt>
                <c:pt idx="243">
                  <c:v>1.2607183530918814E-4</c:v>
                </c:pt>
                <c:pt idx="244">
                  <c:v>1.259783084247939E-4</c:v>
                </c:pt>
                <c:pt idx="245">
                  <c:v>1.2588599069337017E-4</c:v>
                </c:pt>
                <c:pt idx="246">
                  <c:v>1.2579487467712119E-4</c:v>
                </c:pt>
                <c:pt idx="247">
                  <c:v>1.2570495297593376E-4</c:v>
                </c:pt>
                <c:pt idx="248">
                  <c:v>1.2544228032319502E-4</c:v>
                </c:pt>
                <c:pt idx="249">
                  <c:v>1.2535706262869272E-4</c:v>
                </c:pt>
                <c:pt idx="250">
                  <c:v>1.2527300280785439E-4</c:v>
                </c:pt>
                <c:pt idx="251">
                  <c:v>1.2519009368303058E-4</c:v>
                </c:pt>
                <c:pt idx="252">
                  <c:v>1.2510832811305094E-4</c:v>
                </c:pt>
                <c:pt idx="253">
                  <c:v>1.2486982186411596E-4</c:v>
                </c:pt>
                <c:pt idx="254">
                  <c:v>1.2479255982549234E-4</c:v>
                </c:pt>
                <c:pt idx="255">
                  <c:v>1.247164061771594E-4</c:v>
                </c:pt>
                <c:pt idx="256">
                  <c:v>1.2464135399329913E-4</c:v>
                </c:pt>
                <c:pt idx="257">
                  <c:v>1.2456739638340528E-4</c:v>
                </c:pt>
                <c:pt idx="258">
                  <c:v>1.2435202261870475E-4</c:v>
                </c:pt>
                <c:pt idx="259">
                  <c:v>1.2428237510013517E-4</c:v>
                </c:pt>
                <c:pt idx="260">
                  <c:v>1.242137882269717E-4</c:v>
                </c:pt>
                <c:pt idx="261">
                  <c:v>1.241462553171646E-4</c:v>
                </c:pt>
                <c:pt idx="262">
                  <c:v>1.2407976972284444E-4</c:v>
                </c:pt>
                <c:pt idx="263">
                  <c:v>1.2388653086348333E-4</c:v>
                </c:pt>
                <c:pt idx="264">
                  <c:v>1.2382416873047574E-4</c:v>
                </c:pt>
                <c:pt idx="265">
                  <c:v>1.2376282118077586E-4</c:v>
                </c:pt>
                <c:pt idx="266">
                  <c:v>1.2370248176828423E-4</c:v>
                </c:pt>
                <c:pt idx="267">
                  <c:v>1.2364314407998416E-4</c:v>
                </c:pt>
                <c:pt idx="268">
                  <c:v>1.2347107772308063E-4</c:v>
                </c:pt>
                <c:pt idx="269">
                  <c:v>1.2341568345766173E-4</c:v>
                </c:pt>
                <c:pt idx="270">
                  <c:v>1.2336125934222752E-4</c:v>
                </c:pt>
                <c:pt idx="271">
                  <c:v>1.2330779915904793E-4</c:v>
                </c:pt>
                <c:pt idx="272">
                  <c:v>1.2325529672241179E-4</c:v>
                </c:pt>
                <c:pt idx="273">
                  <c:v>1.2310347451180469E-4</c:v>
                </c:pt>
                <c:pt idx="274">
                  <c:v>1.2305474183939611E-4</c:v>
                </c:pt>
                <c:pt idx="275">
                  <c:v>1.2300693646005511E-4</c:v>
                </c:pt>
                <c:pt idx="276">
                  <c:v>1.22960052377071E-4</c:v>
                </c:pt>
                <c:pt idx="277">
                  <c:v>1.2291408362472033E-4</c:v>
                </c:pt>
                <c:pt idx="278">
                  <c:v>1.2278161015600838E-4</c:v>
                </c:pt>
                <c:pt idx="279">
                  <c:v>1.227392436836494E-4</c:v>
                </c:pt>
                <c:pt idx="280">
                  <c:v>1.2269776317307127E-4</c:v>
                </c:pt>
                <c:pt idx="281">
                  <c:v>1.2265716284145628E-4</c:v>
                </c:pt>
                <c:pt idx="282">
                  <c:v>1.2261743693597378E-4</c:v>
                </c:pt>
                <c:pt idx="283">
                  <c:v>1.2250344869487925E-4</c:v>
                </c:pt>
                <c:pt idx="284">
                  <c:v>1.2246716356046391E-4</c:v>
                </c:pt>
                <c:pt idx="285">
                  <c:v>1.2243172453294408E-4</c:v>
                </c:pt>
                <c:pt idx="286">
                  <c:v>1.2239712603648591E-4</c:v>
                </c:pt>
                <c:pt idx="287">
                  <c:v>1.2236336252427306E-4</c:v>
                </c:pt>
                <c:pt idx="288">
                  <c:v>1.2226702685735178E-4</c:v>
                </c:pt>
                <c:pt idx="289">
                  <c:v>1.2223654838955625E-4</c:v>
                </c:pt>
                <c:pt idx="290">
                  <c:v>1.2220687760244479E-4</c:v>
                </c:pt>
                <c:pt idx="291">
                  <c:v>1.2217800912046916E-4</c:v>
                </c:pt>
                <c:pt idx="292">
                  <c:v>1.220455151014924E-4</c:v>
                </c:pt>
                <c:pt idx="293">
                  <c:v>1.2202134912695504E-4</c:v>
                </c:pt>
                <c:pt idx="294">
                  <c:v>1.2199794860753773E-4</c:v>
                </c:pt>
                <c:pt idx="295">
                  <c:v>1.2197530838865047E-4</c:v>
                </c:pt>
                <c:pt idx="296">
                  <c:v>1.2191189839407972E-4</c:v>
                </c:pt>
                <c:pt idx="297">
                  <c:v>1.2189224837027152E-4</c:v>
                </c:pt>
                <c:pt idx="298">
                  <c:v>1.2187333327707929E-4</c:v>
                </c:pt>
                <c:pt idx="299">
                  <c:v>1.2185514812024397E-4</c:v>
                </c:pt>
                <c:pt idx="300">
                  <c:v>1.2183768793178922E-4</c:v>
                </c:pt>
                <c:pt idx="301">
                  <c:v>1.2177499841521844E-4</c:v>
                </c:pt>
                <c:pt idx="302">
                  <c:v>1.2176108946027021E-4</c:v>
                </c:pt>
                <c:pt idx="303">
                  <c:v>1.2174787621087795E-4</c:v>
                </c:pt>
                <c:pt idx="304">
                  <c:v>1.2173535387960391E-4</c:v>
                </c:pt>
                <c:pt idx="305">
                  <c:v>1.2170188489898909E-4</c:v>
                </c:pt>
                <c:pt idx="306">
                  <c:v>1.2169207887014304E-4</c:v>
                </c:pt>
                <c:pt idx="307">
                  <c:v>1.2168294019943475E-4</c:v>
                </c:pt>
                <c:pt idx="308">
                  <c:v>1.2167446424947984E-4</c:v>
                </c:pt>
                <c:pt idx="309">
                  <c:v>1.2166664640749021E-4</c:v>
                </c:pt>
                <c:pt idx="310">
                  <c:v>1.2164709576793427E-4</c:v>
                </c:pt>
                <c:pt idx="311">
                  <c:v>1.2164186471778519E-4</c:v>
                </c:pt>
                <c:pt idx="312">
                  <c:v>1.2163726907654696E-4</c:v>
                </c:pt>
                <c:pt idx="313">
                  <c:v>1.2163330437658137E-4</c:v>
                </c:pt>
                <c:pt idx="314">
                  <c:v>1.2162996617404195E-4</c:v>
                </c:pt>
                <c:pt idx="315">
                  <c:v>1.2162366646702484E-4</c:v>
                </c:pt>
                <c:pt idx="316">
                  <c:v>1.2162279028761944E-4</c:v>
                </c:pt>
                <c:pt idx="317">
                  <c:v>1.2162251873935016E-4</c:v>
                </c:pt>
                <c:pt idx="318">
                  <c:v>1.2162284751876765E-4</c:v>
                </c:pt>
                <c:pt idx="319">
                  <c:v>1.2162377234543444E-4</c:v>
                </c:pt>
                <c:pt idx="320">
                  <c:v>1.2163008064744081E-4</c:v>
                </c:pt>
                <c:pt idx="321">
                  <c:v>1.2163334731514938E-4</c:v>
                </c:pt>
                <c:pt idx="322">
                  <c:v>1.216371889692861E-4</c:v>
                </c:pt>
                <c:pt idx="323">
                  <c:v>1.2164160146520408E-4</c:v>
                </c:pt>
                <c:pt idx="324">
                  <c:v>1.2164658068051263E-4</c:v>
                </c:pt>
                <c:pt idx="325">
                  <c:v>1.2166487775049209E-4</c:v>
                </c:pt>
                <c:pt idx="326">
                  <c:v>1.2167208306087572E-4</c:v>
                </c:pt>
                <c:pt idx="327">
                  <c:v>1.2167983480884252E-4</c:v>
                </c:pt>
                <c:pt idx="328">
                  <c:v>1.2168812900332775E-4</c:v>
                </c:pt>
                <c:pt idx="329">
                  <c:v>1.2169696167479025E-4</c:v>
                </c:pt>
                <c:pt idx="330">
                  <c:v>1.2172665117632897E-4</c:v>
                </c:pt>
                <c:pt idx="331">
                  <c:v>1.2173759848717352E-4</c:v>
                </c:pt>
                <c:pt idx="332">
                  <c:v>1.2174906474656229E-4</c:v>
                </c:pt>
                <c:pt idx="333">
                  <c:v>1.217610461119533E-4</c:v>
                </c:pt>
                <c:pt idx="334">
                  <c:v>1.2177353876161826E-4</c:v>
                </c:pt>
                <c:pt idx="335">
                  <c:v>1.2181404650909075E-4</c:v>
                </c:pt>
                <c:pt idx="336">
                  <c:v>1.218285464913656E-4</c:v>
                </c:pt>
                <c:pt idx="337">
                  <c:v>1.2184353895800769E-4</c:v>
                </c:pt>
                <c:pt idx="338">
                  <c:v>1.2185902021009461E-4</c:v>
                </c:pt>
                <c:pt idx="339">
                  <c:v>1.2187498656882981E-4</c:v>
                </c:pt>
                <c:pt idx="340">
                  <c:v>1.2192575979682067E-4</c:v>
                </c:pt>
                <c:pt idx="341">
                  <c:v>1.2194363019332798E-4</c:v>
                </c:pt>
                <c:pt idx="342">
                  <c:v>1.2196196760102312E-4</c:v>
                </c:pt>
                <c:pt idx="343">
                  <c:v>1.2198076845985187E-4</c:v>
                </c:pt>
                <c:pt idx="344">
                  <c:v>1.2200002922921913E-4</c:v>
                </c:pt>
                <c:pt idx="345">
                  <c:v>1.2206053588452494E-4</c:v>
                </c:pt>
                <c:pt idx="346">
                  <c:v>1.2208160127601095E-4</c:v>
                </c:pt>
                <c:pt idx="347">
                  <c:v>1.2210310916368653E-4</c:v>
                </c:pt>
                <c:pt idx="348">
                  <c:v>1.2212505612176126E-4</c:v>
                </c:pt>
                <c:pt idx="349">
                  <c:v>1.2214743874325776E-4</c:v>
                </c:pt>
                <c:pt idx="350">
                  <c:v>1.2221716679879958E-4</c:v>
                </c:pt>
                <c:pt idx="351">
                  <c:v>1.2224125837730687E-4</c:v>
                </c:pt>
                <c:pt idx="352">
                  <c:v>1.2226576886338676E-4</c:v>
                </c:pt>
                <c:pt idx="353">
                  <c:v>1.2229069496105108E-4</c:v>
                </c:pt>
                <c:pt idx="354">
                  <c:v>1.2231603339249867E-4</c:v>
                </c:pt>
                <c:pt idx="355">
                  <c:v>1.2239449018249427E-4</c:v>
                </c:pt>
                <c:pt idx="356">
                  <c:v>1.2242144553173959E-4</c:v>
                </c:pt>
                <c:pt idx="357">
                  <c:v>1.224487970955087E-4</c:v>
                </c:pt>
                <c:pt idx="358">
                  <c:v>1.2247654170329246E-4</c:v>
                </c:pt>
                <c:pt idx="359">
                  <c:v>1.225046762021623E-4</c:v>
                </c:pt>
                <c:pt idx="360">
                  <c:v>1.2259138777792662E-4</c:v>
                </c:pt>
                <c:pt idx="361">
                  <c:v>1.2262105066049609E-4</c:v>
                </c:pt>
                <c:pt idx="362">
                  <c:v>1.2265108793025237E-4</c:v>
                </c:pt>
                <c:pt idx="363">
                  <c:v>1.2268149653797678E-4</c:v>
                </c:pt>
                <c:pt idx="364">
                  <c:v>1.2271227345144343E-4</c:v>
                </c:pt>
                <c:pt idx="365">
                  <c:v>1.2280678395720375E-4</c:v>
                </c:pt>
                <c:pt idx="366">
                  <c:v>1.2283900410836178E-4</c:v>
                </c:pt>
                <c:pt idx="367">
                  <c:v>1.2287157765615418E-4</c:v>
                </c:pt>
                <c:pt idx="368">
                  <c:v>1.2290450166859429E-4</c:v>
                </c:pt>
                <c:pt idx="369">
                  <c:v>1.2293777323011898E-4</c:v>
                </c:pt>
                <c:pt idx="370">
                  <c:v>1.2303964429824865E-4</c:v>
                </c:pt>
                <c:pt idx="371">
                  <c:v>1.2307427722616445E-4</c:v>
                </c:pt>
                <c:pt idx="372">
                  <c:v>1.2310924336892011E-4</c:v>
                </c:pt>
                <c:pt idx="373">
                  <c:v>1.2314453990782925E-4</c:v>
                </c:pt>
                <c:pt idx="374">
                  <c:v>1.231801640400775E-4</c:v>
                </c:pt>
                <c:pt idx="375">
                  <c:v>1.2328897420517044E-4</c:v>
                </c:pt>
                <c:pt idx="376">
                  <c:v>1.2332588099737019E-4</c:v>
                </c:pt>
                <c:pt idx="377">
                  <c:v>1.2336310160422105E-4</c:v>
                </c:pt>
                <c:pt idx="378">
                  <c:v>1.2340063331652779E-4</c:v>
                </c:pt>
                <c:pt idx="379">
                  <c:v>1.234384734404329E-4</c:v>
                </c:pt>
                <c:pt idx="380">
                  <c:v>1.2355381757165603E-4</c:v>
                </c:pt>
                <c:pt idx="381">
                  <c:v>1.2359286470751577E-4</c:v>
                </c:pt>
                <c:pt idx="382">
                  <c:v>1.2363220701313917E-4</c:v>
                </c:pt>
                <c:pt idx="383">
                  <c:v>1.236718418851323E-4</c:v>
                </c:pt>
                <c:pt idx="384">
                  <c:v>1.2371176673492114E-4</c:v>
                </c:pt>
                <c:pt idx="385">
                  <c:v>1.2383325548610022E-4</c:v>
                </c:pt>
                <c:pt idx="386">
                  <c:v>1.2387431465519811E-4</c:v>
                </c:pt>
                <c:pt idx="387">
                  <c:v>1.239156510789922E-4</c:v>
                </c:pt>
                <c:pt idx="388">
                  <c:v>1.2395726225631519E-4</c:v>
                </c:pt>
                <c:pt idx="389">
                  <c:v>1.2399914570031836E-4</c:v>
                </c:pt>
                <c:pt idx="390">
                  <c:v>1.2412640497722646E-4</c:v>
                </c:pt>
                <c:pt idx="391">
                  <c:v>1.2416935290338049E-4</c:v>
                </c:pt>
                <c:pt idx="392">
                  <c:v>1.2421256087429965E-4</c:v>
                </c:pt>
                <c:pt idx="393">
                  <c:v>1.2425602648758087E-4</c:v>
                </c:pt>
                <c:pt idx="394">
                  <c:v>1.2429974735465404E-4</c:v>
                </c:pt>
                <c:pt idx="395">
                  <c:v>1.244324177989892E-4</c:v>
                </c:pt>
                <c:pt idx="396">
                  <c:v>1.2447713606980921E-4</c:v>
                </c:pt>
                <c:pt idx="397">
                  <c:v>1.2452209785669051E-4</c:v>
                </c:pt>
                <c:pt idx="398">
                  <c:v>1.2456730085264061E-4</c:v>
                </c:pt>
                <c:pt idx="399">
                  <c:v>1.2461274276402945E-4</c:v>
                </c:pt>
                <c:pt idx="400">
                  <c:v>1.2475047925358134E-4</c:v>
                </c:pt>
                <c:pt idx="401">
                  <c:v>1.2479685415537093E-4</c:v>
                </c:pt>
                <c:pt idx="402">
                  <c:v>1.2484345670258723E-4</c:v>
                </c:pt>
                <c:pt idx="403">
                  <c:v>1.2489028468039981E-4</c:v>
                </c:pt>
                <c:pt idx="404">
                  <c:v>1.2493733588688524E-4</c:v>
                </c:pt>
                <c:pt idx="405">
                  <c:v>1.2507980705140598E-4</c:v>
                </c:pt>
                <c:pt idx="406">
                  <c:v>1.2512772940925402E-4</c:v>
                </c:pt>
                <c:pt idx="407">
                  <c:v>1.2517586417753359E-4</c:v>
                </c:pt>
                <c:pt idx="408">
                  <c:v>1.2522420923043054E-4</c:v>
                </c:pt>
                <c:pt idx="409">
                  <c:v>1.252727624545961E-4</c:v>
                </c:pt>
                <c:pt idx="410">
                  <c:v>1.2541965020690466E-4</c:v>
                </c:pt>
                <c:pt idx="411">
                  <c:v>1.254690152298101E-4</c:v>
                </c:pt>
                <c:pt idx="412">
                  <c:v>1.2551857804206858E-4</c:v>
                </c:pt>
                <c:pt idx="413">
                  <c:v>1.2556833660383514E-4</c:v>
                </c:pt>
                <c:pt idx="414">
                  <c:v>1.2561828888730308E-4</c:v>
                </c:pt>
                <c:pt idx="415">
                  <c:v>1.2576928796916549E-4</c:v>
                </c:pt>
                <c:pt idx="416">
                  <c:v>1.2581999510004517E-4</c:v>
                </c:pt>
                <c:pt idx="417">
                  <c:v>1.2587088599207846E-4</c:v>
                </c:pt>
                <c:pt idx="418">
                  <c:v>1.2592195868843902E-4</c:v>
                </c:pt>
                <c:pt idx="419">
                  <c:v>1.2597321124392506E-4</c:v>
                </c:pt>
                <c:pt idx="420">
                  <c:v>1.2612802878626697E-4</c:v>
                </c:pt>
                <c:pt idx="421">
                  <c:v>1.2617998155669912E-4</c:v>
                </c:pt>
                <c:pt idx="422">
                  <c:v>1.2623210463259181E-4</c:v>
                </c:pt>
                <c:pt idx="423">
                  <c:v>1.262843961372801E-4</c:v>
                </c:pt>
                <c:pt idx="424">
                  <c:v>1.2633685420532288E-4</c:v>
                </c:pt>
                <c:pt idx="425">
                  <c:v>1.2649520930234329E-4</c:v>
                </c:pt>
                <c:pt idx="426">
                  <c:v>1.2654831519190446E-4</c:v>
                </c:pt>
                <c:pt idx="427">
                  <c:v>1.2660157848401156E-4</c:v>
                </c:pt>
                <c:pt idx="428">
                  <c:v>1.2665499737939446E-4</c:v>
                </c:pt>
                <c:pt idx="429">
                  <c:v>1.2670857008961848E-4</c:v>
                </c:pt>
                <c:pt idx="430">
                  <c:v>1.2687019338638596E-4</c:v>
                </c:pt>
                <c:pt idx="431">
                  <c:v>1.2692436368644301E-4</c:v>
                </c:pt>
                <c:pt idx="432">
                  <c:v>1.2697867901980756E-4</c:v>
                </c:pt>
                <c:pt idx="433">
                  <c:v>1.2703313766192502E-4</c:v>
                </c:pt>
                <c:pt idx="434">
                  <c:v>1.2708773789870076E-4</c:v>
                </c:pt>
                <c:pt idx="435">
                  <c:v>1.2725237119182623E-4</c:v>
                </c:pt>
                <c:pt idx="436">
                  <c:v>1.2730752087364926E-4</c:v>
                </c:pt>
                <c:pt idx="437">
                  <c:v>1.2736280373472144E-4</c:v>
                </c:pt>
                <c:pt idx="438">
                  <c:v>1.2741821812260995E-4</c:v>
                </c:pt>
                <c:pt idx="439">
                  <c:v>1.2747376239497817E-4</c:v>
                </c:pt>
                <c:pt idx="440">
                  <c:v>1.2764115824596967E-4</c:v>
                </c:pt>
                <c:pt idx="441">
                  <c:v>1.2769720583303532E-4</c:v>
                </c:pt>
                <c:pt idx="442">
                  <c:v>1.2775337524256408E-4</c:v>
                </c:pt>
                <c:pt idx="443">
                  <c:v>1.2780966489173368E-4</c:v>
                </c:pt>
                <c:pt idx="444">
                  <c:v>1.2786607320746594E-4</c:v>
                </c:pt>
                <c:pt idx="445">
                  <c:v>1.2803599456838222E-4</c:v>
                </c:pt>
                <c:pt idx="446">
                  <c:v>1.2809286201274079E-4</c:v>
                </c:pt>
                <c:pt idx="447">
                  <c:v>1.2814984040271149E-4</c:v>
                </c:pt>
                <c:pt idx="448">
                  <c:v>1.2820692822265142E-4</c:v>
                </c:pt>
                <c:pt idx="449">
                  <c:v>1.2826412396632083E-4</c:v>
                </c:pt>
                <c:pt idx="450">
                  <c:v>1.2843634381735263E-4</c:v>
                </c:pt>
                <c:pt idx="451">
                  <c:v>1.2849395637993624E-4</c:v>
                </c:pt>
                <c:pt idx="452">
                  <c:v>1.2855166947443202E-4</c:v>
                </c:pt>
                <c:pt idx="453">
                  <c:v>1.2860948165002283E-4</c:v>
                </c:pt>
                <c:pt idx="454">
                  <c:v>1.2866739146496462E-4</c:v>
                </c:pt>
                <c:pt idx="455">
                  <c:v>1.2884169246358201E-4</c:v>
                </c:pt>
                <c:pt idx="456">
                  <c:v>1.2889997859833464E-4</c:v>
                </c:pt>
                <c:pt idx="457">
                  <c:v>1.289583552982027E-4</c:v>
                </c:pt>
                <c:pt idx="458">
                  <c:v>1.2901682117491658E-4</c:v>
                </c:pt>
                <c:pt idx="459">
                  <c:v>1.2907537484896028E-4</c:v>
                </c:pt>
                <c:pt idx="460">
                  <c:v>1.2925154899027646E-4</c:v>
                </c:pt>
                <c:pt idx="461">
                  <c:v>1.2931044023198972E-4</c:v>
                </c:pt>
                <c:pt idx="462">
                  <c:v>1.2936941250319745E-4</c:v>
                </c:pt>
                <c:pt idx="463">
                  <c:v>1.2942846447597226E-4</c:v>
                </c:pt>
                <c:pt idx="464">
                  <c:v>1.2948759483083125E-4</c:v>
                </c:pt>
                <c:pt idx="465">
                  <c:v>1.2966544311884202E-4</c:v>
                </c:pt>
                <c:pt idx="466">
                  <c:v>1.297248739745846E-4</c:v>
                </c:pt>
                <c:pt idx="467">
                  <c:v>1.2978437674015329E-4</c:v>
                </c:pt>
                <c:pt idx="468">
                  <c:v>1.2984395014582854E-4</c:v>
                </c:pt>
                <c:pt idx="469">
                  <c:v>1.2990359293003594E-4</c:v>
                </c:pt>
                <c:pt idx="470">
                  <c:v>1.3020280393884475E-4</c:v>
                </c:pt>
                <c:pt idx="471">
                  <c:v>1.302628369520513E-4</c:v>
                </c:pt>
                <c:pt idx="472">
                  <c:v>1.3032293073733458E-4</c:v>
                </c:pt>
                <c:pt idx="473">
                  <c:v>1.3056388975746951E-4</c:v>
                </c:pt>
                <c:pt idx="474">
                  <c:v>1.3062426958941812E-4</c:v>
                </c:pt>
                <c:pt idx="475">
                  <c:v>1.3068470312181706E-4</c:v>
                </c:pt>
                <c:pt idx="476">
                  <c:v>1.3074518920280664E-4</c:v>
                </c:pt>
                <c:pt idx="477">
                  <c:v>1.3092695133152832E-4</c:v>
                </c:pt>
                <c:pt idx="478">
                  <c:v>1.3098763623841812E-4</c:v>
                </c:pt>
                <c:pt idx="479">
                  <c:v>1.3104836804686044E-4</c:v>
                </c:pt>
                <c:pt idx="480">
                  <c:v>1.3110914564962839E-4</c:v>
                </c:pt>
                <c:pt idx="481">
                  <c:v>1.3116996794679909E-4</c:v>
                </c:pt>
                <c:pt idx="482">
                  <c:v>1.313526921142619E-4</c:v>
                </c:pt>
                <c:pt idx="483">
                  <c:v>1.3141368233456801E-4</c:v>
                </c:pt>
                <c:pt idx="484">
                  <c:v>1.3147471185789809E-4</c:v>
                </c:pt>
                <c:pt idx="485">
                  <c:v>1.3153577962736099E-4</c:v>
                </c:pt>
                <c:pt idx="486">
                  <c:v>1.3159688459310725E-4</c:v>
                </c:pt>
                <c:pt idx="487">
                  <c:v>1.317804122744023E-4</c:v>
                </c:pt>
                <c:pt idx="488">
                  <c:v>1.3184165566633332E-4</c:v>
                </c:pt>
                <c:pt idx="489">
                  <c:v>1.3190293110964155E-4</c:v>
                </c:pt>
                <c:pt idx="490">
                  <c:v>1.3196423759596014E-4</c:v>
                </c:pt>
                <c:pt idx="491">
                  <c:v>1.3202557412370986E-4</c:v>
                </c:pt>
                <c:pt idx="492">
                  <c:v>1.3220975404082099E-4</c:v>
                </c:pt>
                <c:pt idx="493">
                  <c:v>1.3227120085301244E-4</c:v>
                </c:pt>
                <c:pt idx="494">
                  <c:v>1.323326727993128E-4</c:v>
                </c:pt>
                <c:pt idx="495">
                  <c:v>1.3239416891812675E-4</c:v>
                </c:pt>
                <c:pt idx="496">
                  <c:v>1.3245568825440078E-4</c:v>
                </c:pt>
                <c:pt idx="497">
                  <c:v>1.326403761148559E-4</c:v>
                </c:pt>
                <c:pt idx="498">
                  <c:v>1.3270197890007229E-4</c:v>
                </c:pt>
                <c:pt idx="499">
                  <c:v>1.3276360022441047E-4</c:v>
                </c:pt>
                <c:pt idx="500">
                  <c:v>1.328252391713509E-4</c:v>
                </c:pt>
                <c:pt idx="501">
                  <c:v>1.3288689483067817E-4</c:v>
                </c:pt>
                <c:pt idx="502">
                  <c:v>1.3307195307469175E-4</c:v>
                </c:pt>
                <c:pt idx="503">
                  <c:v>1.3313366660633384E-4</c:v>
                </c:pt>
                <c:pt idx="504">
                  <c:v>1.3319539239268834E-4</c:v>
                </c:pt>
                <c:pt idx="505">
                  <c:v>1.3325712956067088E-4</c:v>
                </c:pt>
                <c:pt idx="506">
                  <c:v>1.3331887724327135E-4</c:v>
                </c:pt>
                <c:pt idx="507">
                  <c:v>1.3350417479911775E-4</c:v>
                </c:pt>
                <c:pt idx="508">
                  <c:v>1.3356595599044947E-4</c:v>
                </c:pt>
                <c:pt idx="509">
                  <c:v>1.3362774345133984E-4</c:v>
                </c:pt>
                <c:pt idx="510">
                  <c:v>1.3368953635055277E-4</c:v>
                </c:pt>
                <c:pt idx="511">
                  <c:v>1.337513338627041E-4</c:v>
                </c:pt>
                <c:pt idx="512">
                  <c:v>1.3393674591006955E-4</c:v>
                </c:pt>
                <c:pt idx="513">
                  <c:v>1.339985537360804E-4</c:v>
                </c:pt>
                <c:pt idx="514">
                  <c:v>1.3406036213479982E-4</c:v>
                </c:pt>
                <c:pt idx="515">
                  <c:v>1.3412217031530496E-4</c:v>
                </c:pt>
                <c:pt idx="516">
                  <c:v>1.3418397749230968E-4</c:v>
                </c:pt>
                <c:pt idx="517">
                  <c:v>1.3436938523337793E-4</c:v>
                </c:pt>
                <c:pt idx="518">
                  <c:v>1.3480182527716566E-4</c:v>
                </c:pt>
                <c:pt idx="519">
                  <c:v>1.3523381172734941E-4</c:v>
                </c:pt>
                <c:pt idx="520">
                  <c:v>1.3566510295971929E-4</c:v>
                </c:pt>
                <c:pt idx="521">
                  <c:v>1.3615686219852968E-4</c:v>
                </c:pt>
                <c:pt idx="522">
                  <c:v>1.3658590625582602E-4</c:v>
                </c:pt>
                <c:pt idx="523">
                  <c:v>1.370135731449903E-4</c:v>
                </c:pt>
                <c:pt idx="524">
                  <c:v>1.3743966895838071E-4</c:v>
                </c:pt>
                <c:pt idx="525">
                  <c:v>1.3792447692555275E-4</c:v>
                </c:pt>
                <c:pt idx="526">
                  <c:v>1.3834660113921056E-4</c:v>
                </c:pt>
                <c:pt idx="527">
                  <c:v>1.3876661088671333E-4</c:v>
                </c:pt>
                <c:pt idx="528">
                  <c:v>1.3918435292281534E-4</c:v>
                </c:pt>
                <c:pt idx="529">
                  <c:v>1.395996828667062E-4</c:v>
                </c:pt>
                <c:pt idx="530">
                  <c:v>1.4001246485749962E-4</c:v>
                </c:pt>
                <c:pt idx="531">
                  <c:v>1.4042257122133539E-4</c:v>
                </c:pt>
                <c:pt idx="532">
                  <c:v>1.4082988214973125E-4</c:v>
                </c:pt>
                <c:pt idx="533">
                  <c:v>1.4123428538883164E-4</c:v>
                </c:pt>
                <c:pt idx="534">
                  <c:v>1.4163567593921119E-4</c:v>
                </c:pt>
                <c:pt idx="535">
                  <c:v>1.4203395576590147E-4</c:v>
                </c:pt>
                <c:pt idx="536">
                  <c:v>1.4242903351831845E-4</c:v>
                </c:pt>
                <c:pt idx="537">
                  <c:v>1.4282082425977891E-4</c:v>
                </c:pt>
                <c:pt idx="538">
                  <c:v>1.4320924920630286E-4</c:v>
                </c:pt>
                <c:pt idx="539">
                  <c:v>1.4359423547440791E-4</c:v>
                </c:pt>
                <c:pt idx="540">
                  <c:v>1.4397571583761105E-4</c:v>
                </c:pt>
                <c:pt idx="541">
                  <c:v>1.4435362849136136E-4</c:v>
                </c:pt>
                <c:pt idx="542">
                  <c:v>1.4472791682613553E-4</c:v>
                </c:pt>
                <c:pt idx="543">
                  <c:v>1.4509852920843665E-4</c:v>
                </c:pt>
                <c:pt idx="544">
                  <c:v>1.4546541876944385E-4</c:v>
                </c:pt>
                <c:pt idx="545">
                  <c:v>1.4582854320106868E-4</c:v>
                </c:pt>
                <c:pt idx="546">
                  <c:v>1.4618786455918121E-4</c:v>
                </c:pt>
                <c:pt idx="547">
                  <c:v>1.4654334907377584E-4</c:v>
                </c:pt>
                <c:pt idx="548">
                  <c:v>1.4689496696585429E-4</c:v>
                </c:pt>
                <c:pt idx="549">
                  <c:v>1.472426922708094E-4</c:v>
                </c:pt>
                <c:pt idx="550">
                  <c:v>1.4758650266810073E-4</c:v>
                </c:pt>
                <c:pt idx="551">
                  <c:v>1.4792637931701824E-4</c:v>
                </c:pt>
                <c:pt idx="552">
                  <c:v>1.4826230669833787E-4</c:v>
                </c:pt>
                <c:pt idx="553">
                  <c:v>1.4859427246167751E-4</c:v>
                </c:pt>
                <c:pt idx="554">
                  <c:v>1.4892226727836861E-4</c:v>
                </c:pt>
                <c:pt idx="555">
                  <c:v>1.4924628469966425E-4</c:v>
                </c:pt>
                <c:pt idx="556">
                  <c:v>1.495663210201093E-4</c:v>
                </c:pt>
                <c:pt idx="557">
                  <c:v>1.4988237514590457E-4</c:v>
                </c:pt>
                <c:pt idx="558">
                  <c:v>1.501944484681012E-4</c:v>
                </c:pt>
                <c:pt idx="559">
                  <c:v>1.5054623415916964E-4</c:v>
                </c:pt>
                <c:pt idx="560">
                  <c:v>1.5084979270297319E-4</c:v>
                </c:pt>
                <c:pt idx="561">
                  <c:v>1.5114938965569765E-4</c:v>
                </c:pt>
                <c:pt idx="562">
                  <c:v>1.5144503545122623E-4</c:v>
                </c:pt>
                <c:pt idx="563">
                  <c:v>1.5173674242668244E-4</c:v>
                </c:pt>
                <c:pt idx="564">
                  <c:v>1.5202452472200105E-4</c:v>
                </c:pt>
                <c:pt idx="565">
                  <c:v>1.5230839818330055E-4</c:v>
                </c:pt>
                <c:pt idx="566">
                  <c:v>1.5258838026992985E-4</c:v>
                </c:pt>
                <c:pt idx="567">
                  <c:v>1.5286448996506714E-4</c:v>
                </c:pt>
                <c:pt idx="568">
                  <c:v>1.5313674768975183E-4</c:v>
                </c:pt>
                <c:pt idx="569">
                  <c:v>1.5340517522023474E-4</c:v>
                </c:pt>
                <c:pt idx="570">
                  <c:v>1.5366979560853478E-4</c:v>
                </c:pt>
                <c:pt idx="571">
                  <c:v>1.5393063310609425E-4</c:v>
                </c:pt>
                <c:pt idx="572">
                  <c:v>1.5418771309042831E-4</c:v>
                </c:pt>
                <c:pt idx="573">
                  <c:v>1.5444106199466676E-4</c:v>
                </c:pt>
                <c:pt idx="574">
                  <c:v>1.546907072398907E-4</c:v>
                </c:pt>
                <c:pt idx="575">
                  <c:v>1.5493667717016824E-4</c:v>
                </c:pt>
                <c:pt idx="576">
                  <c:v>1.5517900099019762E-4</c:v>
                </c:pt>
                <c:pt idx="577">
                  <c:v>1.554177087054685E-4</c:v>
                </c:pt>
                <c:pt idx="578">
                  <c:v>1.55652831064855E-4</c:v>
                </c:pt>
                <c:pt idx="579">
                  <c:v>1.5588439950555672E-4</c:v>
                </c:pt>
                <c:pt idx="580">
                  <c:v>1.56112446100307E-4</c:v>
                </c:pt>
                <c:pt idx="581">
                  <c:v>1.5633700350676979E-4</c:v>
                </c:pt>
                <c:pt idx="582">
                  <c:v>1.5655810491904931E-4</c:v>
                </c:pt>
                <c:pt idx="583">
                  <c:v>1.5677578402123897E-4</c:v>
                </c:pt>
                <c:pt idx="584">
                  <c:v>1.5699007494293833E-4</c:v>
                </c:pt>
                <c:pt idx="585">
                  <c:v>1.5720101221666921E-4</c:v>
                </c:pt>
                <c:pt idx="586">
                  <c:v>1.5740863073712436E-4</c:v>
                </c:pt>
                <c:pt idx="587">
                  <c:v>1.5761296572218392E-4</c:v>
                </c:pt>
                <c:pt idx="588">
                  <c:v>1.5781405267563747E-4</c:v>
                </c:pt>
                <c:pt idx="589">
                  <c:v>1.5801192735155083E-4</c:v>
                </c:pt>
                <c:pt idx="590">
                  <c:v>1.5820662572021946E-4</c:v>
                </c:pt>
                <c:pt idx="591">
                  <c:v>1.5839818393565156E-4</c:v>
                </c:pt>
                <c:pt idx="592">
                  <c:v>1.5858663830452599E-4</c:v>
                </c:pt>
                <c:pt idx="593">
                  <c:v>1.5877202525657239E-4</c:v>
                </c:pt>
                <c:pt idx="594">
                  <c:v>1.5895438131632167E-4</c:v>
                </c:pt>
                <c:pt idx="595">
                  <c:v>1.5913374307617763E-4</c:v>
                </c:pt>
                <c:pt idx="596">
                  <c:v>1.5931014717076125E-4</c:v>
                </c:pt>
                <c:pt idx="597">
                  <c:v>1.5948363025248172E-4</c:v>
                </c:pt>
                <c:pt idx="598">
                  <c:v>1.5965422896828881E-4</c:v>
                </c:pt>
                <c:pt idx="599">
                  <c:v>1.5982197993756332E-4</c:v>
                </c:pt>
                <c:pt idx="600">
                  <c:v>1.5998691973110352E-4</c:v>
                </c:pt>
                <c:pt idx="601">
                  <c:v>1.6014908485116684E-4</c:v>
                </c:pt>
                <c:pt idx="602">
                  <c:v>1.6030851171252775E-4</c:v>
                </c:pt>
                <c:pt idx="603">
                  <c:v>1.6046523662451335E-4</c:v>
                </c:pt>
                <c:pt idx="604">
                  <c:v>1.6061929577398042E-4</c:v>
                </c:pt>
                <c:pt idx="605">
                  <c:v>1.60770725209198E-4</c:v>
                </c:pt>
                <c:pt idx="606">
                  <c:v>1.609195608246012E-4</c:v>
                </c:pt>
                <c:pt idx="607">
                  <c:v>1.6106583834638334E-4</c:v>
                </c:pt>
                <c:pt idx="608">
                  <c:v>1.6120959331889377E-4</c:v>
                </c:pt>
                <c:pt idx="609">
                  <c:v>1.6135086109181083E-4</c:v>
                </c:pt>
                <c:pt idx="610">
                  <c:v>1.614896768080597E-4</c:v>
                </c:pt>
                <c:pt idx="611">
                  <c:v>1.6164536561364453E-4</c:v>
                </c:pt>
                <c:pt idx="612">
                  <c:v>1.6177904423271986E-4</c:v>
                </c:pt>
                <c:pt idx="613">
                  <c:v>1.6191037977554044E-4</c:v>
                </c:pt>
                <c:pt idx="614">
                  <c:v>1.6203940641491512E-4</c:v>
                </c:pt>
                <c:pt idx="615">
                  <c:v>1.6216615806547709E-4</c:v>
                </c:pt>
                <c:pt idx="616">
                  <c:v>1.6229066837557772E-4</c:v>
                </c:pt>
                <c:pt idx="617">
                  <c:v>1.6241297071973833E-4</c:v>
                </c:pt>
                <c:pt idx="618">
                  <c:v>1.6253309819163776E-4</c:v>
                </c:pt>
                <c:pt idx="619">
                  <c:v>1.6265108359761379E-4</c:v>
                </c:pt>
                <c:pt idx="620">
                  <c:v>1.6276695945065692E-4</c:v>
                </c:pt>
                <c:pt idx="621">
                  <c:v>1.6288075796487664E-4</c:v>
                </c:pt>
                <c:pt idx="622">
                  <c:v>1.6299251105042023E-4</c:v>
                </c:pt>
                <c:pt idx="623">
                  <c:v>1.6310225030882517E-4</c:v>
                </c:pt>
                <c:pt idx="624">
                  <c:v>1.6321000702878676E-4</c:v>
                </c:pt>
                <c:pt idx="625">
                  <c:v>1.6331581218232349E-4</c:v>
                </c:pt>
                <c:pt idx="626">
                  <c:v>1.6347820807726665E-4</c:v>
                </c:pt>
                <c:pt idx="627">
                  <c:v>1.6357913488722266E-4</c:v>
                </c:pt>
                <c:pt idx="628">
                  <c:v>1.6367821811112088E-4</c:v>
                </c:pt>
                <c:pt idx="629">
                  <c:v>1.6377548723469214E-4</c:v>
                </c:pt>
                <c:pt idx="630">
                  <c:v>1.6387097141214648E-4</c:v>
                </c:pt>
                <c:pt idx="631">
                  <c:v>1.6396469946455339E-4</c:v>
                </c:pt>
                <c:pt idx="632">
                  <c:v>1.6405669987850448E-4</c:v>
                </c:pt>
                <c:pt idx="633">
                  <c:v>1.6414700080504574E-4</c:v>
                </c:pt>
                <c:pt idx="634">
                  <c:v>1.6423563005886678E-4</c:v>
                </c:pt>
                <c:pt idx="635">
                  <c:v>1.6432261511773485E-4</c:v>
                </c:pt>
                <c:pt idx="636">
                  <c:v>1.6440798312216258E-4</c:v>
                </c:pt>
                <c:pt idx="637">
                  <c:v>1.6449176087529737E-4</c:v>
                </c:pt>
                <c:pt idx="638">
                  <c:v>1.645739748430226E-4</c:v>
                </c:pt>
                <c:pt idx="639">
                  <c:v>1.6465465115425953E-4</c:v>
                </c:pt>
                <c:pt idx="640">
                  <c:v>1.6473381560146047E-4</c:v>
                </c:pt>
                <c:pt idx="641">
                  <c:v>1.6481149364128299E-4</c:v>
                </c:pt>
                <c:pt idx="642">
                  <c:v>1.6488771039543663E-4</c:v>
                </c:pt>
                <c:pt idx="643">
                  <c:v>1.6496249065169248E-4</c:v>
                </c:pt>
                <c:pt idx="644">
                  <c:v>1.650358588650475E-4</c:v>
                </c:pt>
                <c:pt idx="645">
                  <c:v>1.6510783915903534E-4</c:v>
                </c:pt>
                <c:pt idx="646">
                  <c:v>1.6517845532717525E-4</c:v>
                </c:pt>
                <c:pt idx="647">
                  <c:v>1.6524773083455215E-4</c:v>
                </c:pt>
                <c:pt idx="648">
                  <c:v>1.6531568881951971E-4</c:v>
                </c:pt>
                <c:pt idx="649">
                  <c:v>1.6538235209552011E-4</c:v>
                </c:pt>
                <c:pt idx="650">
                  <c:v>1.6544774315301332E-4</c:v>
                </c:pt>
                <c:pt idx="651">
                  <c:v>1.6551188416150925E-4</c:v>
                </c:pt>
                <c:pt idx="652">
                  <c:v>1.6557479697169682E-4</c:v>
                </c:pt>
                <c:pt idx="653">
                  <c:v>1.6563650311766381E-4</c:v>
                </c:pt>
                <c:pt idx="654">
                  <c:v>1.6569702381920149E-4</c:v>
                </c:pt>
                <c:pt idx="655">
                  <c:v>1.6575637998418889E-4</c:v>
                </c:pt>
                <c:pt idx="656">
                  <c:v>1.6581459221105105E-4</c:v>
                </c:pt>
                <c:pt idx="657">
                  <c:v>1.6587168079128611E-4</c:v>
                </c:pt>
                <c:pt idx="658">
                  <c:v>1.6592766571205667E-4</c:v>
                </c:pt>
                <c:pt idx="659">
                  <c:v>1.6598256665884039E-4</c:v>
                </c:pt>
                <c:pt idx="660">
                  <c:v>1.6603640301813535E-4</c:v>
                </c:pt>
                <c:pt idx="661">
                  <c:v>1.6608919388021599E-4</c:v>
                </c:pt>
                <c:pt idx="662">
                  <c:v>1.6614095804193553E-4</c:v>
                </c:pt>
                <c:pt idx="663">
                  <c:v>1.6619171400957046E-4</c:v>
                </c:pt>
                <c:pt idx="664">
                  <c:v>1.6624148000170388E-4</c:v>
                </c:pt>
                <c:pt idx="665">
                  <c:v>1.6629027395214369E-4</c:v>
                </c:pt>
                <c:pt idx="666">
                  <c:v>1.6633811351287209E-4</c:v>
                </c:pt>
                <c:pt idx="667">
                  <c:v>1.6638501605702348E-4</c:v>
                </c:pt>
                <c:pt idx="668">
                  <c:v>1.6643099868188696E-4</c:v>
                </c:pt>
                <c:pt idx="669">
                  <c:v>1.6647607821193092E-4</c:v>
                </c:pt>
                <c:pt idx="670">
                  <c:v>1.6652027120184651E-4</c:v>
                </c:pt>
                <c:pt idx="671">
                  <c:v>1.6656359393960721E-4</c:v>
                </c:pt>
                <c:pt idx="672">
                  <c:v>1.6660606244954206E-4</c:v>
                </c:pt>
                <c:pt idx="673">
                  <c:v>1.6664769249541986E-4</c:v>
                </c:pt>
                <c:pt idx="674">
                  <c:v>1.6668849958354165E-4</c:v>
                </c:pt>
                <c:pt idx="675">
                  <c:v>1.6672849896583986E-4</c:v>
                </c:pt>
                <c:pt idx="676">
                  <c:v>1.6676770564298121E-4</c:v>
                </c:pt>
                <c:pt idx="677">
                  <c:v>1.6680613436747171E-4</c:v>
                </c:pt>
                <c:pt idx="678">
                  <c:v>1.6684379964676161E-4</c:v>
                </c:pt>
                <c:pt idx="679">
                  <c:v>1.6688071574634837E-4</c:v>
                </c:pt>
                <c:pt idx="680">
                  <c:v>1.6691689669287596E-4</c:v>
                </c:pt>
                <c:pt idx="681">
                  <c:v>1.6695235627722872E-4</c:v>
                </c:pt>
                <c:pt idx="682">
                  <c:v>1.6698710805761825E-4</c:v>
                </c:pt>
                <c:pt idx="683">
                  <c:v>1.6702116536266142E-4</c:v>
                </c:pt>
                <c:pt idx="684">
                  <c:v>1.6705454129444864E-4</c:v>
                </c:pt>
                <c:pt idx="685">
                  <c:v>1.6708724873160056E-4</c:v>
                </c:pt>
                <c:pt idx="686">
                  <c:v>1.67119300332312E-4</c:v>
                </c:pt>
                <c:pt idx="687">
                  <c:v>1.6715070853738187E-4</c:v>
                </c:pt>
                <c:pt idx="688">
                  <c:v>1.6718148557322803E-4</c:v>
                </c:pt>
                <c:pt idx="689">
                  <c:v>1.6721164345488585E-4</c:v>
                </c:pt>
                <c:pt idx="690">
                  <c:v>1.672411939889895E-4</c:v>
                </c:pt>
                <c:pt idx="691">
                  <c:v>1.6727014877673487E-4</c:v>
                </c:pt>
                <c:pt idx="692">
                  <c:v>1.672985192168235E-4</c:v>
                </c:pt>
                <c:pt idx="693">
                  <c:v>1.6732631650838621E-4</c:v>
                </c:pt>
                <c:pt idx="694">
                  <c:v>1.6735355165388617E-4</c:v>
                </c:pt>
                <c:pt idx="695">
                  <c:v>1.6738023546200009E-4</c:v>
                </c:pt>
                <c:pt idx="696">
                  <c:v>1.6740637855047725E-4</c:v>
                </c:pt>
                <c:pt idx="697">
                  <c:v>1.674319913489756E-4</c:v>
                </c:pt>
                <c:pt idx="698">
                  <c:v>1.6745708410187407E-4</c:v>
                </c:pt>
                <c:pt idx="699">
                  <c:v>1.6748166687106104E-4</c:v>
                </c:pt>
                <c:pt idx="700">
                  <c:v>1.6750574953869779E-4</c:v>
                </c:pt>
                <c:pt idx="701">
                  <c:v>1.6752934180995718E-4</c:v>
                </c:pt>
                <c:pt idx="702">
                  <c:v>1.6755245321573633E-4</c:v>
                </c:pt>
                <c:pt idx="703">
                  <c:v>1.6757509311534364E-4</c:v>
                </c:pt>
                <c:pt idx="704">
                  <c:v>1.6759727069915931E-4</c:v>
                </c:pt>
                <c:pt idx="705">
                  <c:v>1.6761899499126898E-4</c:v>
                </c:pt>
                <c:pt idx="706">
                  <c:v>1.6764027485207067E-4</c:v>
                </c:pt>
                <c:pt idx="707">
                  <c:v>1.6766111898085413E-4</c:v>
                </c:pt>
                <c:pt idx="708">
                  <c:v>1.6768153591835294E-4</c:v>
                </c:pt>
                <c:pt idx="709">
                  <c:v>1.6770153404926851E-4</c:v>
                </c:pt>
                <c:pt idx="710">
                  <c:v>1.6772112160476658E-4</c:v>
                </c:pt>
                <c:pt idx="711">
                  <c:v>1.6774030666494519E-4</c:v>
                </c:pt>
                <c:pt idx="712">
                  <c:v>1.6775909716127476E-4</c:v>
                </c:pt>
                <c:pt idx="713">
                  <c:v>1.6777750087900963E-4</c:v>
                </c:pt>
                <c:pt idx="714">
                  <c:v>1.6779552545957127E-4</c:v>
                </c:pt>
                <c:pt idx="715">
                  <c:v>1.6781317840290286E-4</c:v>
                </c:pt>
                <c:pt idx="716">
                  <c:v>1.6783046706979554E-4</c:v>
                </c:pt>
                <c:pt idx="717">
                  <c:v>1.6784739868418587E-4</c:v>
                </c:pt>
                <c:pt idx="718">
                  <c:v>1.6786398033542482E-4</c:v>
                </c:pt>
                <c:pt idx="719">
                  <c:v>1.6788021898051823E-4</c:v>
                </c:pt>
                <c:pt idx="720">
                  <c:v>1.6789612144633856E-4</c:v>
                </c:pt>
                <c:pt idx="721">
                  <c:v>1.6791169443180831E-4</c:v>
                </c:pt>
                <c:pt idx="722">
                  <c:v>1.6792694451005493E-4</c:v>
                </c:pt>
                <c:pt idx="723">
                  <c:v>1.6794187813053732E-4</c:v>
                </c:pt>
                <c:pt idx="724">
                  <c:v>1.6795650162114415E-4</c:v>
                </c:pt>
                <c:pt idx="725">
                  <c:v>1.6797082119026385E-4</c:v>
                </c:pt>
                <c:pt idx="726">
                  <c:v>1.679848429288266E-4</c:v>
                </c:pt>
                <c:pt idx="727">
                  <c:v>1.6799857281231848E-4</c:v>
                </c:pt>
                <c:pt idx="728">
                  <c:v>1.6801201670276758E-4</c:v>
                </c:pt>
                <c:pt idx="729">
                  <c:v>1.6802518035070261E-4</c:v>
                </c:pt>
                <c:pt idx="730">
                  <c:v>1.6803806939708394E-4</c:v>
                </c:pt>
                <c:pt idx="731">
                  <c:v>1.6805068937520722E-4</c:v>
                </c:pt>
                <c:pt idx="732">
                  <c:v>1.6806304571258002E-4</c:v>
                </c:pt>
                <c:pt idx="733">
                  <c:v>1.6807514373277124E-4</c:v>
                </c:pt>
                <c:pt idx="734">
                  <c:v>1.6808698865723382E-4</c:v>
                </c:pt>
                <c:pt idx="735">
                  <c:v>1.680985856071008E-4</c:v>
                </c:pt>
                <c:pt idx="736">
                  <c:v>1.6810993960495509E-4</c:v>
                </c:pt>
                <c:pt idx="737">
                  <c:v>1.6812105557657286E-4</c:v>
                </c:pt>
                <c:pt idx="738">
                  <c:v>1.6813193835264102E-4</c:v>
                </c:pt>
                <c:pt idx="739">
                  <c:v>1.6814259267044896E-4</c:v>
                </c:pt>
                <c:pt idx="740">
                  <c:v>1.6815302317555467E-4</c:v>
                </c:pt>
                <c:pt idx="741">
                  <c:v>1.6816323442342567E-4</c:v>
                </c:pt>
                <c:pt idx="742">
                  <c:v>1.6817323088105473E-4</c:v>
                </c:pt>
                <c:pt idx="743">
                  <c:v>1.6818301692855076E-4</c:v>
                </c:pt>
                <c:pt idx="744">
                  <c:v>1.6819259686070521E-4</c:v>
                </c:pt>
                <c:pt idx="745">
                  <c:v>1.6820197488853398E-4</c:v>
                </c:pt>
                <c:pt idx="746">
                  <c:v>1.6821115514079529E-4</c:v>
                </c:pt>
                <c:pt idx="747">
                  <c:v>1.6822014166548372E-4</c:v>
                </c:pt>
                <c:pt idx="748">
                  <c:v>1.6822893843130055E-4</c:v>
                </c:pt>
                <c:pt idx="749">
                  <c:v>1.6823754932910074E-4</c:v>
                </c:pt>
                <c:pt idx="750">
                  <c:v>1.68245978173317E-4</c:v>
                </c:pt>
                <c:pt idx="751">
                  <c:v>1.6825422870336081E-4</c:v>
                </c:pt>
                <c:pt idx="752">
                  <c:v>1.6826230458500091E-4</c:v>
                </c:pt>
                <c:pt idx="753">
                  <c:v>1.6827020941171953E-4</c:v>
                </c:pt>
                <c:pt idx="754">
                  <c:v>1.6827794670604655E-4</c:v>
                </c:pt>
                <c:pt idx="755">
                  <c:v>1.6828551992087188E-4</c:v>
                </c:pt>
                <c:pt idx="756">
                  <c:v>1.6829293244073609E-4</c:v>
                </c:pt>
                <c:pt idx="757">
                  <c:v>1.6830018758310017E-4</c:v>
                </c:pt>
                <c:pt idx="758">
                  <c:v>1.6830728859959393E-4</c:v>
                </c:pt>
                <c:pt idx="759">
                  <c:v>1.683142386772438E-4</c:v>
                </c:pt>
                <c:pt idx="760">
                  <c:v>1.6832104093968022E-4</c:v>
                </c:pt>
                <c:pt idx="761">
                  <c:v>1.6832769844832461E-4</c:v>
                </c:pt>
                <c:pt idx="762">
                  <c:v>1.6833421420355655E-4</c:v>
                </c:pt>
                <c:pt idx="763">
                  <c:v>1.6834059114586124E-4</c:v>
                </c:pt>
                <c:pt idx="764">
                  <c:v>1.6834683215695743E-4</c:v>
                </c:pt>
                <c:pt idx="765">
                  <c:v>1.6835294006090635E-4</c:v>
                </c:pt>
                <c:pt idx="766">
                  <c:v>1.6835891762520145E-4</c:v>
                </c:pt>
                <c:pt idx="767">
                  <c:v>1.6836476756183986E-4</c:v>
                </c:pt>
                <c:pt idx="768">
                  <c:v>1.6837049252837503E-4</c:v>
                </c:pt>
                <c:pt idx="769">
                  <c:v>1.6837609512895159E-4</c:v>
                </c:pt>
                <c:pt idx="770">
                  <c:v>1.6838157791532207E-4</c:v>
                </c:pt>
                <c:pt idx="771">
                  <c:v>1.6838694338784606E-4</c:v>
                </c:pt>
                <c:pt idx="772">
                  <c:v>1.6839219399647205E-4</c:v>
                </c:pt>
                <c:pt idx="773">
                  <c:v>1.6839733214170206E-4</c:v>
                </c:pt>
                <c:pt idx="774">
                  <c:v>1.6840236017553927E-4</c:v>
                </c:pt>
                <c:pt idx="775">
                  <c:v>1.6840728040241933E-4</c:v>
                </c:pt>
                <c:pt idx="776">
                  <c:v>1.6841209508012487E-4</c:v>
                </c:pt>
                <c:pt idx="777">
                  <c:v>1.6841680642068412E-4</c:v>
                </c:pt>
                <c:pt idx="778">
                  <c:v>1.6842141659125347E-4</c:v>
                </c:pt>
                <c:pt idx="779">
                  <c:v>1.6842592771498457E-4</c:v>
                </c:pt>
                <c:pt idx="780">
                  <c:v>1.684303418718756E-4</c:v>
                </c:pt>
                <c:pt idx="781">
                  <c:v>1.6843466109960764E-4</c:v>
                </c:pt>
                <c:pt idx="782">
                  <c:v>1.6843888739436603E-4</c:v>
                </c:pt>
                <c:pt idx="783">
                  <c:v>1.6844302271164683E-4</c:v>
                </c:pt>
                <c:pt idx="784">
                  <c:v>1.6844706896704888E-4</c:v>
                </c:pt>
                <c:pt idx="785">
                  <c:v>1.6845102803705148E-4</c:v>
                </c:pt>
                <c:pt idx="786">
                  <c:v>1.6845490175977819E-4</c:v>
                </c:pt>
                <c:pt idx="787">
                  <c:v>1.6845869193574638E-4</c:v>
                </c:pt>
                <c:pt idx="788">
                  <c:v>1.684624003286036E-4</c:v>
                </c:pt>
                <c:pt idx="789">
                  <c:v>1.6846602866585033E-4</c:v>
                </c:pt>
                <c:pt idx="790">
                  <c:v>1.6846957863954928E-4</c:v>
                </c:pt>
                <c:pt idx="791">
                  <c:v>1.684730519070222E-4</c:v>
                </c:pt>
                <c:pt idx="792">
                  <c:v>1.6847645009153355E-4</c:v>
                </c:pt>
                <c:pt idx="793">
                  <c:v>1.6847977478296155E-4</c:v>
                </c:pt>
                <c:pt idx="794">
                  <c:v>1.6848302753845723E-4</c:v>
                </c:pt>
                <c:pt idx="795">
                  <c:v>1.6848620988309081E-4</c:v>
                </c:pt>
                <c:pt idx="796">
                  <c:v>1.684893233104865E-4</c:v>
                </c:pt>
                <c:pt idx="797">
                  <c:v>1.6849236928344542E-4</c:v>
                </c:pt>
                <c:pt idx="798">
                  <c:v>1.684953492345567E-4</c:v>
                </c:pt>
                <c:pt idx="799">
                  <c:v>1.6849826456679761E-4</c:v>
                </c:pt>
                <c:pt idx="800">
                  <c:v>1.6850111665412214E-4</c:v>
                </c:pt>
                <c:pt idx="801">
                  <c:v>1.6850390684203871E-4</c:v>
                </c:pt>
                <c:pt idx="802">
                  <c:v>1.6850663644817711E-4</c:v>
                </c:pt>
                <c:pt idx="803">
                  <c:v>1.6850930676284455E-4</c:v>
                </c:pt>
                <c:pt idx="804">
                  <c:v>1.6851191904957162E-4</c:v>
                </c:pt>
                <c:pt idx="805">
                  <c:v>1.6851447454564763E-4</c:v>
                </c:pt>
                <c:pt idx="806">
                  <c:v>1.6851697446264595E-4</c:v>
                </c:pt>
                <c:pt idx="807">
                  <c:v>1.6851941998693946E-4</c:v>
                </c:pt>
                <c:pt idx="808">
                  <c:v>1.6852181228020627E-4</c:v>
                </c:pt>
                <c:pt idx="809">
                  <c:v>1.6852415247992555E-4</c:v>
                </c:pt>
                <c:pt idx="810">
                  <c:v>1.6852644169986441E-4</c:v>
                </c:pt>
                <c:pt idx="811">
                  <c:v>1.6852868103055493E-4</c:v>
                </c:pt>
                <c:pt idx="812">
                  <c:v>1.6853087153976263E-4</c:v>
                </c:pt>
                <c:pt idx="813">
                  <c:v>1.6853301427294563E-4</c:v>
                </c:pt>
                <c:pt idx="814">
                  <c:v>1.6853511025370505E-4</c:v>
                </c:pt>
                <c:pt idx="815">
                  <c:v>1.6853716048422705E-4</c:v>
                </c:pt>
                <c:pt idx="816">
                  <c:v>1.685391659457159E-4</c:v>
                </c:pt>
                <c:pt idx="817">
                  <c:v>1.6854112759881923E-4</c:v>
                </c:pt>
                <c:pt idx="818">
                  <c:v>1.6854304638404464E-4</c:v>
                </c:pt>
                <c:pt idx="819">
                  <c:v>1.6854518797044827E-4</c:v>
                </c:pt>
                <c:pt idx="820">
                  <c:v>1.6854701797173018E-4</c:v>
                </c:pt>
                <c:pt idx="821">
                  <c:v>1.6854880793441501E-4</c:v>
                </c:pt>
                <c:pt idx="822">
                  <c:v>1.6855055871984061E-4</c:v>
                </c:pt>
                <c:pt idx="823">
                  <c:v>1.6855227117122451E-4</c:v>
                </c:pt>
                <c:pt idx="824">
                  <c:v>1.6855394611403339E-4</c:v>
                </c:pt>
                <c:pt idx="825">
                  <c:v>1.6855558435634557E-4</c:v>
                </c:pt>
                <c:pt idx="826">
                  <c:v>1.685571866892062E-4</c:v>
                </c:pt>
                <c:pt idx="827">
                  <c:v>1.6855875388697579E-4</c:v>
                </c:pt>
                <c:pt idx="828">
                  <c:v>1.6856028670767165E-4</c:v>
                </c:pt>
                <c:pt idx="829">
                  <c:v>1.6856178589330281E-4</c:v>
                </c:pt>
                <c:pt idx="830">
                  <c:v>1.6856325217019834E-4</c:v>
                </c:pt>
                <c:pt idx="831">
                  <c:v>1.685646862493291E-4</c:v>
                </c:pt>
                <c:pt idx="832">
                  <c:v>1.6856608882662334E-4</c:v>
                </c:pt>
                <c:pt idx="833">
                  <c:v>1.6856746058327603E-4</c:v>
                </c:pt>
                <c:pt idx="834">
                  <c:v>1.6856880218605192E-4</c:v>
                </c:pt>
                <c:pt idx="835">
                  <c:v>1.6857011428758289E-4</c:v>
                </c:pt>
                <c:pt idx="836">
                  <c:v>1.6857139752665922E-4</c:v>
                </c:pt>
                <c:pt idx="837">
                  <c:v>1.6857282954526174E-4</c:v>
                </c:pt>
                <c:pt idx="838">
                  <c:v>1.6857405302458361E-4</c:v>
                </c:pt>
                <c:pt idx="839">
                  <c:v>1.6857524956211914E-4</c:v>
                </c:pt>
                <c:pt idx="840">
                  <c:v>1.6857641974229445E-4</c:v>
                </c:pt>
                <c:pt idx="841">
                  <c:v>1.6857756413710354E-4</c:v>
                </c:pt>
                <c:pt idx="842">
                  <c:v>1.6857868330636587E-4</c:v>
                </c:pt>
                <c:pt idx="843">
                  <c:v>1.6857977779797877E-4</c:v>
                </c:pt>
                <c:pt idx="844">
                  <c:v>1.6858084814816478E-4</c:v>
                </c:pt>
                <c:pt idx="845">
                  <c:v>1.6858189488171406E-4</c:v>
                </c:pt>
                <c:pt idx="846">
                  <c:v>1.6858291851222208E-4</c:v>
                </c:pt>
                <c:pt idx="847">
                  <c:v>1.6858391954232231E-4</c:v>
                </c:pt>
                <c:pt idx="848">
                  <c:v>1.6858489846391448E-4</c:v>
                </c:pt>
                <c:pt idx="849">
                  <c:v>1.6858585575838805E-4</c:v>
                </c:pt>
                <c:pt idx="850">
                  <c:v>1.6858679189684126E-4</c:v>
                </c:pt>
                <c:pt idx="851">
                  <c:v>1.6858770734029595E-4</c:v>
                </c:pt>
                <c:pt idx="852">
                  <c:v>1.6858860253990773E-4</c:v>
                </c:pt>
                <c:pt idx="853">
                  <c:v>1.6858947793717215E-4</c:v>
                </c:pt>
                <c:pt idx="854">
                  <c:v>1.6859033396412663E-4</c:v>
                </c:pt>
                <c:pt idx="855">
                  <c:v>1.6859117104354825E-4</c:v>
                </c:pt>
                <c:pt idx="856">
                  <c:v>1.6859198958914769E-4</c:v>
                </c:pt>
                <c:pt idx="857">
                  <c:v>1.6859279000575912E-4</c:v>
                </c:pt>
                <c:pt idx="858">
                  <c:v>1.685935726895262E-4</c:v>
                </c:pt>
                <c:pt idx="859">
                  <c:v>1.6859433802808455E-4</c:v>
                </c:pt>
                <c:pt idx="860">
                  <c:v>1.6859508640074011E-4</c:v>
                </c:pt>
                <c:pt idx="861">
                  <c:v>1.6859581817864428E-4</c:v>
                </c:pt>
                <c:pt idx="862">
                  <c:v>1.6859653372496532E-4</c:v>
                </c:pt>
                <c:pt idx="863">
                  <c:v>1.6859723339505609E-4</c:v>
                </c:pt>
                <c:pt idx="864">
                  <c:v>1.6859791753661874E-4</c:v>
                </c:pt>
                <c:pt idx="865">
                  <c:v>1.6859858648986576E-4</c:v>
                </c:pt>
                <c:pt idx="866">
                  <c:v>1.6859924058767778E-4</c:v>
                </c:pt>
                <c:pt idx="867">
                  <c:v>1.6859988015575816E-4</c:v>
                </c:pt>
                <c:pt idx="868">
                  <c:v>1.6860050551278463E-4</c:v>
                </c:pt>
                <c:pt idx="869">
                  <c:v>1.6860111697055734E-4</c:v>
                </c:pt>
                <c:pt idx="870">
                  <c:v>1.686017148341444E-4</c:v>
                </c:pt>
                <c:pt idx="871">
                  <c:v>1.6860238184346473E-4</c:v>
                </c:pt>
                <c:pt idx="872">
                  <c:v>1.6860295157346568E-4</c:v>
                </c:pt>
                <c:pt idx="873">
                  <c:v>1.6860350862580987E-4</c:v>
                </c:pt>
                <c:pt idx="874">
                  <c:v>1.6860405327915907E-4</c:v>
                </c:pt>
                <c:pt idx="875">
                  <c:v>1.686045858061443E-4</c:v>
                </c:pt>
                <c:pt idx="876">
                  <c:v>1.6860510647349387E-4</c:v>
                </c:pt>
                <c:pt idx="877">
                  <c:v>1.6860561554215845E-4</c:v>
                </c:pt>
                <c:pt idx="878">
                  <c:v>1.6860611326743389E-4</c:v>
                </c:pt>
                <c:pt idx="879">
                  <c:v>1.6860659989908128E-4</c:v>
                </c:pt>
                <c:pt idx="880">
                  <c:v>1.686070756814446E-4</c:v>
                </c:pt>
                <c:pt idx="881">
                  <c:v>1.6860754085356593E-4</c:v>
                </c:pt>
                <c:pt idx="882">
                  <c:v>1.6860799564929834E-4</c:v>
                </c:pt>
                <c:pt idx="883">
                  <c:v>1.6860844029741625E-4</c:v>
                </c:pt>
                <c:pt idx="884">
                  <c:v>1.686088750217238E-4</c:v>
                </c:pt>
                <c:pt idx="885">
                  <c:v>1.686093000411606E-4</c:v>
                </c:pt>
                <c:pt idx="886">
                  <c:v>1.6860971556990564E-4</c:v>
                </c:pt>
                <c:pt idx="887">
                  <c:v>1.6861034987095447E-4</c:v>
                </c:pt>
                <c:pt idx="888">
                  <c:v>1.6861074194621131E-4</c:v>
                </c:pt>
                <c:pt idx="889">
                  <c:v>1.6861112525835833E-4</c:v>
                </c:pt>
                <c:pt idx="890">
                  <c:v>1.6861150000107357E-4</c:v>
                </c:pt>
                <c:pt idx="891">
                  <c:v>1.6861186636381404E-4</c:v>
                </c:pt>
                <c:pt idx="892">
                  <c:v>1.6861222453190617E-4</c:v>
                </c:pt>
                <c:pt idx="893">
                  <c:v>1.6861257468663422E-4</c:v>
                </c:pt>
                <c:pt idx="894">
                  <c:v>1.6861291700532693E-4</c:v>
                </c:pt>
                <c:pt idx="895">
                  <c:v>1.686132516614423E-4</c:v>
                </c:pt>
                <c:pt idx="896">
                  <c:v>1.686135788246505E-4</c:v>
                </c:pt>
                <c:pt idx="897">
                  <c:v>1.686138986609154E-4</c:v>
                </c:pt>
                <c:pt idx="898">
                  <c:v>1.6861421133257382E-4</c:v>
                </c:pt>
                <c:pt idx="899">
                  <c:v>1.6861451699841376E-4</c:v>
                </c:pt>
                <c:pt idx="900">
                  <c:v>1.6861481581375038E-4</c:v>
                </c:pt>
                <c:pt idx="901">
                  <c:v>1.6861510793050091E-4</c:v>
                </c:pt>
                <c:pt idx="902">
                  <c:v>1.6861539349725756E-4</c:v>
                </c:pt>
                <c:pt idx="903">
                  <c:v>1.6861567265935925E-4</c:v>
                </c:pt>
                <c:pt idx="904">
                  <c:v>1.6861594555896145E-4</c:v>
                </c:pt>
                <c:pt idx="905">
                  <c:v>1.6861621233510502E-4</c:v>
                </c:pt>
                <c:pt idx="906">
                  <c:v>1.6861647312378311E-4</c:v>
                </c:pt>
                <c:pt idx="907">
                  <c:v>1.6861672805800702E-4</c:v>
                </c:pt>
                <c:pt idx="908">
                  <c:v>1.6861697726787043E-4</c:v>
                </c:pt>
                <c:pt idx="909">
                  <c:v>1.6861722088061252E-4</c:v>
                </c:pt>
                <c:pt idx="910">
                  <c:v>1.6861745902067941E-4</c:v>
                </c:pt>
                <c:pt idx="911">
                  <c:v>1.6861769180978467E-4</c:v>
                </c:pt>
                <c:pt idx="912">
                  <c:v>1.686179193669683E-4</c:v>
                </c:pt>
                <c:pt idx="913">
                  <c:v>1.6861814180865457E-4</c:v>
                </c:pt>
                <c:pt idx="914">
                  <c:v>1.6861835924870852E-4</c:v>
                </c:pt>
                <c:pt idx="915">
                  <c:v>1.6861857179849152E-4</c:v>
                </c:pt>
                <c:pt idx="916">
                  <c:v>1.686187795669153E-4</c:v>
                </c:pt>
                <c:pt idx="917">
                  <c:v>1.6861898266049515E-4</c:v>
                </c:pt>
                <c:pt idx="918">
                  <c:v>1.6861918118340176E-4</c:v>
                </c:pt>
                <c:pt idx="919">
                  <c:v>1.6861937523751208E-4</c:v>
                </c:pt>
                <c:pt idx="920">
                  <c:v>1.6861956492245913E-4</c:v>
                </c:pt>
                <c:pt idx="921">
                  <c:v>1.6861975033568061E-4</c:v>
                </c:pt>
                <c:pt idx="922">
                  <c:v>1.6861993157246658E-4</c:v>
                </c:pt>
                <c:pt idx="923">
                  <c:v>1.6862010872600611E-4</c:v>
                </c:pt>
                <c:pt idx="924">
                  <c:v>1.6862028188743301E-4</c:v>
                </c:pt>
                <c:pt idx="925">
                  <c:v>1.686204511458703E-4</c:v>
                </c:pt>
                <c:pt idx="926">
                  <c:v>1.6862061658847412E-4</c:v>
                </c:pt>
                <c:pt idx="927">
                  <c:v>1.686207783004765E-4</c:v>
                </c:pt>
                <c:pt idx="928">
                  <c:v>1.6862093636522713E-4</c:v>
                </c:pt>
                <c:pt idx="929">
                  <c:v>1.6862109086423439E-4</c:v>
                </c:pt>
                <c:pt idx="930">
                  <c:v>1.6862124187720553E-4</c:v>
                </c:pt>
                <c:pt idx="931">
                  <c:v>1.6862138948208584E-4</c:v>
                </c:pt>
                <c:pt idx="932">
                  <c:v>1.6862153375509702E-4</c:v>
                </c:pt>
                <c:pt idx="933">
                  <c:v>1.6862167477077488E-4</c:v>
                </c:pt>
                <c:pt idx="934">
                  <c:v>1.6862181260200601E-4</c:v>
                </c:pt>
                <c:pt idx="935">
                  <c:v>1.6862194732006388E-4</c:v>
                </c:pt>
                <c:pt idx="936">
                  <c:v>1.6862207899464391E-4</c:v>
                </c:pt>
                <c:pt idx="937">
                  <c:v>1.6862220769389813E-4</c:v>
                </c:pt>
                <c:pt idx="938">
                  <c:v>1.6862233348446869E-4</c:v>
                </c:pt>
                <c:pt idx="939">
                  <c:v>1.6862245643152108E-4</c:v>
                </c:pt>
                <c:pt idx="940">
                  <c:v>1.6862257659877618E-4</c:v>
                </c:pt>
                <c:pt idx="941">
                  <c:v>1.6862269404854213E-4</c:v>
                </c:pt>
                <c:pt idx="942">
                  <c:v>1.6862280884174502E-4</c:v>
                </c:pt>
                <c:pt idx="943">
                  <c:v>1.6862292103795922E-4</c:v>
                </c:pt>
                <c:pt idx="944">
                  <c:v>1.6862303069543701E-4</c:v>
                </c:pt>
                <c:pt idx="945">
                  <c:v>1.6862313787113754E-4</c:v>
                </c:pt>
                <c:pt idx="946">
                  <c:v>1.6862324262075513E-4</c:v>
                </c:pt>
                <c:pt idx="947">
                  <c:v>1.6862334499874701E-4</c:v>
                </c:pt>
                <c:pt idx="948">
                  <c:v>1.6862344505836049E-4</c:v>
                </c:pt>
                <c:pt idx="949">
                  <c:v>1.6862354285165947E-4</c:v>
                </c:pt>
                <c:pt idx="950">
                  <c:v>1.686236384295504E-4</c:v>
                </c:pt>
                <c:pt idx="951">
                  <c:v>1.6862373184180771E-4</c:v>
                </c:pt>
                <c:pt idx="952">
                  <c:v>1.6862382313709867E-4</c:v>
                </c:pt>
                <c:pt idx="953">
                  <c:v>1.6862391236300775E-4</c:v>
                </c:pt>
                <c:pt idx="954">
                  <c:v>1.6862399956606031E-4</c:v>
                </c:pt>
                <c:pt idx="955">
                  <c:v>1.6862408479174606E-4</c:v>
                </c:pt>
                <c:pt idx="956">
                  <c:v>1.6862416808454162E-4</c:v>
                </c:pt>
                <c:pt idx="957">
                  <c:v>1.68624249487933E-4</c:v>
                </c:pt>
                <c:pt idx="958">
                  <c:v>1.6862432904443732E-4</c:v>
                </c:pt>
                <c:pt idx="959">
                  <c:v>1.686244067956241E-4</c:v>
                </c:pt>
                <c:pt idx="960">
                  <c:v>1.6862448278213619E-4</c:v>
                </c:pt>
                <c:pt idx="961">
                  <c:v>1.6862455704371021E-4</c:v>
                </c:pt>
                <c:pt idx="962">
                  <c:v>1.6862462961919641E-4</c:v>
                </c:pt>
                <c:pt idx="963">
                  <c:v>1.6862470054657835E-4</c:v>
                </c:pt>
                <c:pt idx="964">
                  <c:v>1.6862476986299191E-4</c:v>
                </c:pt>
                <c:pt idx="965">
                  <c:v>1.68624837604744E-4</c:v>
                </c:pt>
                <c:pt idx="966">
                  <c:v>1.6862490380733087E-4</c:v>
                </c:pt>
                <c:pt idx="967">
                  <c:v>1.6862496850545609E-4</c:v>
                </c:pt>
                <c:pt idx="968">
                  <c:v>1.6862503173304785E-4</c:v>
                </c:pt>
                <c:pt idx="969">
                  <c:v>1.6862509352327633E-4</c:v>
                </c:pt>
                <c:pt idx="970">
                  <c:v>1.6862515390857021E-4</c:v>
                </c:pt>
                <c:pt idx="971">
                  <c:v>1.6862521292063324E-4</c:v>
                </c:pt>
                <c:pt idx="972">
                  <c:v>1.6862527059046021E-4</c:v>
                </c:pt>
                <c:pt idx="973">
                  <c:v>1.6862532694835261E-4</c:v>
                </c:pt>
                <c:pt idx="974">
                  <c:v>1.6862538202393394E-4</c:v>
                </c:pt>
                <c:pt idx="975">
                  <c:v>1.6862543584616479E-4</c:v>
                </c:pt>
                <c:pt idx="976">
                  <c:v>1.6862548844335745E-4</c:v>
                </c:pt>
                <c:pt idx="977">
                  <c:v>1.6862553984319038E-4</c:v>
                </c:pt>
                <c:pt idx="978">
                  <c:v>1.6862559007272201E-4</c:v>
                </c:pt>
                <c:pt idx="979">
                  <c:v>1.6862563915840474E-4</c:v>
                </c:pt>
                <c:pt idx="980">
                  <c:v>1.6862568712609828E-4</c:v>
                </c:pt>
                <c:pt idx="981">
                  <c:v>1.6862573400108264E-4</c:v>
                </c:pt>
                <c:pt idx="982">
                  <c:v>1.6862577980807124E-4</c:v>
                </c:pt>
                <c:pt idx="983">
                  <c:v>1.6862582457122333E-4</c:v>
                </c:pt>
                <c:pt idx="984">
                  <c:v>1.6862586831415625E-4</c:v>
                </c:pt>
                <c:pt idx="985">
                  <c:v>1.6862591105995758E-4</c:v>
                </c:pt>
                <c:pt idx="986">
                  <c:v>1.6862595283119686E-4</c:v>
                </c:pt>
                <c:pt idx="987">
                  <c:v>1.6862599364993698E-4</c:v>
                </c:pt>
                <c:pt idx="988">
                  <c:v>1.6862603353774564E-4</c:v>
                </c:pt>
                <c:pt idx="989">
                  <c:v>1.686260725157062E-4</c:v>
                </c:pt>
                <c:pt idx="990">
                  <c:v>1.6862611060442848E-4</c:v>
                </c:pt>
                <c:pt idx="991">
                  <c:v>1.6862614782405932E-4</c:v>
                </c:pt>
                <c:pt idx="992">
                  <c:v>1.6862618419429283E-4</c:v>
                </c:pt>
                <c:pt idx="993">
                  <c:v>1.6862621973438055E-4</c:v>
                </c:pt>
                <c:pt idx="994">
                  <c:v>1.6862625446314116E-4</c:v>
                </c:pt>
                <c:pt idx="995">
                  <c:v>1.6862628839897027E-4</c:v>
                </c:pt>
                <c:pt idx="996">
                  <c:v>1.6862632155984969E-4</c:v>
                </c:pt>
                <c:pt idx="997">
                  <c:v>1.6862635396335682E-4</c:v>
                </c:pt>
                <c:pt idx="998">
                  <c:v>1.6862638562667342E-4</c:v>
                </c:pt>
                <c:pt idx="999">
                  <c:v>1.686264165665947E-4</c:v>
                </c:pt>
                <c:pt idx="1000">
                  <c:v>1.686264467995377E-4</c:v>
                </c:pt>
                <c:pt idx="1001">
                  <c:v>1.6862647634154987E-4</c:v>
                </c:pt>
                <c:pt idx="1002">
                  <c:v>1.686265052083173E-4</c:v>
                </c:pt>
                <c:pt idx="1003">
                  <c:v>1.6862653341517264E-4</c:v>
                </c:pt>
                <c:pt idx="1004">
                  <c:v>1.6862656097710321E-4</c:v>
                </c:pt>
                <c:pt idx="1005">
                  <c:v>1.6862658790875849E-4</c:v>
                </c:pt>
                <c:pt idx="1006">
                  <c:v>1.6862661422445784E-4</c:v>
                </c:pt>
                <c:pt idx="1007">
                  <c:v>1.6862663993819776E-4</c:v>
                </c:pt>
                <c:pt idx="1008">
                  <c:v>1.6862666506365915E-4</c:v>
                </c:pt>
                <c:pt idx="1009">
                  <c:v>1.6862668961421429E-4</c:v>
                </c:pt>
                <c:pt idx="1010">
                  <c:v>1.6862671360293389E-4</c:v>
                </c:pt>
                <c:pt idx="1011">
                  <c:v>1.6862673704259366E-4</c:v>
                </c:pt>
                <c:pt idx="1012">
                  <c:v>1.6862675994568102E-4</c:v>
                </c:pt>
                <c:pt idx="1013">
                  <c:v>1.6862678232440148E-4</c:v>
                </c:pt>
                <c:pt idx="1014">
                  <c:v>1.68626804190685E-4</c:v>
                </c:pt>
                <c:pt idx="1015">
                  <c:v>1.6862682555619213E-4</c:v>
                </c:pt>
                <c:pt idx="1016">
                  <c:v>1.6862684643232002E-4</c:v>
                </c:pt>
                <c:pt idx="1017">
                  <c:v>1.6862686683020837E-4</c:v>
                </c:pt>
                <c:pt idx="1018">
                  <c:v>1.6862688676074511E-4</c:v>
                </c:pt>
                <c:pt idx="1019">
                  <c:v>1.686269062345722E-4</c:v>
                </c:pt>
                <c:pt idx="1020">
                  <c:v>1.6862692526209091E-4</c:v>
                </c:pt>
                <c:pt idx="1021">
                  <c:v>1.686269438534674E-4</c:v>
                </c:pt>
                <c:pt idx="1022">
                  <c:v>1.6862696201863791E-4</c:v>
                </c:pt>
                <c:pt idx="1023">
                  <c:v>1.6862697976731397E-4</c:v>
                </c:pt>
                <c:pt idx="1024">
                  <c:v>1.6862699710898735E-4</c:v>
                </c:pt>
                <c:pt idx="1025">
                  <c:v>1.6862701405293508E-4</c:v>
                </c:pt>
                <c:pt idx="1026">
                  <c:v>1.686270306082242E-4</c:v>
                </c:pt>
                <c:pt idx="1027">
                  <c:v>1.6862704678371652E-4</c:v>
                </c:pt>
                <c:pt idx="1028">
                  <c:v>1.6862706258807318E-4</c:v>
                </c:pt>
                <c:pt idx="1029">
                  <c:v>1.6862707802975925E-4</c:v>
                </c:pt>
                <c:pt idx="1030">
                  <c:v>1.6862709311704798E-4</c:v>
                </c:pt>
                <c:pt idx="1031">
                  <c:v>1.6862710785802527E-4</c:v>
                </c:pt>
                <c:pt idx="1032">
                  <c:v>1.6862712226059374E-4</c:v>
                </c:pt>
                <c:pt idx="1033">
                  <c:v>1.6862713633247699E-4</c:v>
                </c:pt>
                <c:pt idx="1034">
                  <c:v>1.6862715008122346E-4</c:v>
                </c:pt>
                <c:pt idx="1035">
                  <c:v>1.6862716351421055E-4</c:v>
                </c:pt>
                <c:pt idx="1036">
                  <c:v>1.6862717663864829E-4</c:v>
                </c:pt>
                <c:pt idx="1037">
                  <c:v>1.6862718946158322E-4</c:v>
                </c:pt>
                <c:pt idx="1038">
                  <c:v>1.6862720198990204E-4</c:v>
                </c:pt>
                <c:pt idx="1039">
                  <c:v>1.6862721423033521E-4</c:v>
                </c:pt>
                <c:pt idx="1040">
                  <c:v>1.6862722618946044E-4</c:v>
                </c:pt>
                <c:pt idx="1041">
                  <c:v>1.6862723787370616E-4</c:v>
                </c:pt>
                <c:pt idx="1042">
                  <c:v>1.6862724928935486E-4</c:v>
                </c:pt>
                <c:pt idx="1043">
                  <c:v>1.6862726044254641E-4</c:v>
                </c:pt>
                <c:pt idx="1044">
                  <c:v>1.6862727133928117E-4</c:v>
                </c:pt>
                <c:pt idx="1045">
                  <c:v>1.6862728198542334E-4</c:v>
                </c:pt>
                <c:pt idx="1046">
                  <c:v>1.6862729238670379E-4</c:v>
                </c:pt>
                <c:pt idx="1047">
                  <c:v>1.6862730254872324E-4</c:v>
                </c:pt>
                <c:pt idx="1048">
                  <c:v>1.6862731247695512E-4</c:v>
                </c:pt>
                <c:pt idx="1049">
                  <c:v>1.6862732217674844E-4</c:v>
                </c:pt>
                <c:pt idx="1050">
                  <c:v>1.6862733165333058E-4</c:v>
                </c:pt>
                <c:pt idx="1051">
                  <c:v>1.6862734091181014E-4</c:v>
                </c:pt>
                <c:pt idx="1052">
                  <c:v>1.686273499571795E-4</c:v>
                </c:pt>
                <c:pt idx="1053">
                  <c:v>1.6862735879431747E-4</c:v>
                </c:pt>
                <c:pt idx="1054">
                  <c:v>1.6862736742799186E-4</c:v>
                </c:pt>
                <c:pt idx="1055">
                  <c:v>1.6862737586286207E-4</c:v>
                </c:pt>
                <c:pt idx="1056">
                  <c:v>1.6862738410348141E-4</c:v>
                </c:pt>
                <c:pt idx="1057">
                  <c:v>1.6862739215429954E-4</c:v>
                </c:pt>
                <c:pt idx="1058">
                  <c:v>1.6862740001966485E-4</c:v>
                </c:pt>
                <c:pt idx="1059">
                  <c:v>1.6862740770382672E-4</c:v>
                </c:pt>
                <c:pt idx="1060">
                  <c:v>1.6862741521093779E-4</c:v>
                </c:pt>
                <c:pt idx="1061">
                  <c:v>1.6862742254505602E-4</c:v>
                </c:pt>
                <c:pt idx="1062">
                  <c:v>1.6862742971014705E-4</c:v>
                </c:pt>
                <c:pt idx="1063">
                  <c:v>1.6862743671008609E-4</c:v>
                </c:pt>
                <c:pt idx="1064">
                  <c:v>1.6862744354866004E-4</c:v>
                </c:pt>
                <c:pt idx="1065">
                  <c:v>1.6862745022956952E-4</c:v>
                </c:pt>
                <c:pt idx="1066">
                  <c:v>1.6862745675643082E-4</c:v>
                </c:pt>
                <c:pt idx="1067">
                  <c:v>1.686274631327777E-4</c:v>
                </c:pt>
                <c:pt idx="1068">
                  <c:v>1.6862746936206343E-4</c:v>
                </c:pt>
                <c:pt idx="1069">
                  <c:v>1.6862747544766241E-4</c:v>
                </c:pt>
                <c:pt idx="1070">
                  <c:v>1.686274813928722E-4</c:v>
                </c:pt>
                <c:pt idx="1071">
                  <c:v>1.6862748720091502E-4</c:v>
                </c:pt>
                <c:pt idx="1072">
                  <c:v>1.6862749287493964E-4</c:v>
                </c:pt>
                <c:pt idx="1073">
                  <c:v>1.6862749841802294E-4</c:v>
                </c:pt>
                <c:pt idx="1074">
                  <c:v>1.6862750383317155E-4</c:v>
                </c:pt>
                <c:pt idx="1075">
                  <c:v>1.6862750912332352E-4</c:v>
                </c:pt>
                <c:pt idx="1076">
                  <c:v>1.6862751429134974E-4</c:v>
                </c:pt>
                <c:pt idx="1077">
                  <c:v>1.686275193400556E-4</c:v>
                </c:pt>
                <c:pt idx="1078">
                  <c:v>1.6862752427218239E-4</c:v>
                </c:pt>
                <c:pt idx="1079">
                  <c:v>1.6862752976958223E-4</c:v>
                </c:pt>
                <c:pt idx="1080">
                  <c:v>1.6862753446083835E-4</c:v>
                </c:pt>
                <c:pt idx="1081">
                  <c:v>1.6862753904372982E-4</c:v>
                </c:pt>
                <c:pt idx="1082">
                  <c:v>1.6862754352074758E-4</c:v>
                </c:pt>
                <c:pt idx="1083">
                  <c:v>1.6862754789432569E-4</c:v>
                </c:pt>
                <c:pt idx="1084">
                  <c:v>1.6862755216684257E-4</c:v>
                </c:pt>
                <c:pt idx="1085">
                  <c:v>1.686275563406222E-4</c:v>
                </c:pt>
                <c:pt idx="1086">
                  <c:v>1.6862756041793544E-4</c:v>
                </c:pt>
                <c:pt idx="1087">
                  <c:v>1.6862756440100122E-4</c:v>
                </c:pt>
                <c:pt idx="1088">
                  <c:v>1.6862756829198771E-4</c:v>
                </c:pt>
                <c:pt idx="1089">
                  <c:v>1.6862757209301348E-4</c:v>
                </c:pt>
                <c:pt idx="1090">
                  <c:v>1.6862757580614861E-4</c:v>
                </c:pt>
                <c:pt idx="1091">
                  <c:v>1.686275794334158E-4</c:v>
                </c:pt>
                <c:pt idx="1092">
                  <c:v>1.6862758297679149E-4</c:v>
                </c:pt>
                <c:pt idx="1093">
                  <c:v>1.686275864382068E-4</c:v>
                </c:pt>
                <c:pt idx="1094">
                  <c:v>1.6862758981954872E-4</c:v>
                </c:pt>
                <c:pt idx="1095">
                  <c:v>1.6862759312266098E-4</c:v>
                </c:pt>
                <c:pt idx="1096">
                  <c:v>1.6862759634934509E-4</c:v>
                </c:pt>
                <c:pt idx="1097">
                  <c:v>1.6862759950136131E-4</c:v>
                </c:pt>
                <c:pt idx="1098">
                  <c:v>1.6862760258042959E-4</c:v>
                </c:pt>
                <c:pt idx="1099">
                  <c:v>1.6862760558823038E-4</c:v>
                </c:pt>
                <c:pt idx="1100">
                  <c:v>1.6862760852640578E-4</c:v>
                </c:pt>
                <c:pt idx="1101">
                  <c:v>1.6862761139656006E-4</c:v>
                </c:pt>
                <c:pt idx="1102">
                  <c:v>1.6862761420026091E-4</c:v>
                </c:pt>
                <c:pt idx="1103">
                  <c:v>1.6862761693903992E-4</c:v>
                </c:pt>
                <c:pt idx="1104">
                  <c:v>1.6862761961439367E-4</c:v>
                </c:pt>
                <c:pt idx="1105">
                  <c:v>1.686276222277844E-4</c:v>
                </c:pt>
                <c:pt idx="1106">
                  <c:v>1.6862762478064074E-4</c:v>
                </c:pt>
                <c:pt idx="1107">
                  <c:v>1.6862762727435865E-4</c:v>
                </c:pt>
                <c:pt idx="1108">
                  <c:v>1.6862762971030199E-4</c:v>
                </c:pt>
                <c:pt idx="1109">
                  <c:v>1.6862763208980335E-4</c:v>
                </c:pt>
                <c:pt idx="1110">
                  <c:v>1.6862763441416478E-4</c:v>
                </c:pt>
                <c:pt idx="1111">
                  <c:v>1.6862763668465839E-4</c:v>
                </c:pt>
                <c:pt idx="1112">
                  <c:v>1.686276389025271E-4</c:v>
                </c:pt>
                <c:pt idx="1113">
                  <c:v>1.6862764106898533E-4</c:v>
                </c:pt>
                <c:pt idx="1114">
                  <c:v>1.6862764318521955E-4</c:v>
                </c:pt>
                <c:pt idx="1115">
                  <c:v>1.6862764525238906E-4</c:v>
                </c:pt>
                <c:pt idx="1116">
                  <c:v>1.6862764727162651E-4</c:v>
                </c:pt>
                <c:pt idx="1117">
                  <c:v>1.6862764924403849E-4</c:v>
                </c:pt>
                <c:pt idx="1118">
                  <c:v>1.6862765117070619E-4</c:v>
                </c:pt>
                <c:pt idx="1119">
                  <c:v>1.6862765305268601E-4</c:v>
                </c:pt>
                <c:pt idx="1120">
                  <c:v>1.6862765489101002E-4</c:v>
                </c:pt>
                <c:pt idx="1121">
                  <c:v>1.6862765668668658E-4</c:v>
                </c:pt>
                <c:pt idx="1122">
                  <c:v>1.6862765844070086E-4</c:v>
                </c:pt>
                <c:pt idx="1123">
                  <c:v>1.6862766015401541E-4</c:v>
                </c:pt>
                <c:pt idx="1124">
                  <c:v>1.6862766182757064E-4</c:v>
                </c:pt>
                <c:pt idx="1125">
                  <c:v>1.6862766346228532E-4</c:v>
                </c:pt>
                <c:pt idx="1126">
                  <c:v>1.6862766505905711E-4</c:v>
                </c:pt>
                <c:pt idx="1127">
                  <c:v>1.6862766661876306E-4</c:v>
                </c:pt>
                <c:pt idx="1128">
                  <c:v>1.6862766814225994E-4</c:v>
                </c:pt>
                <c:pt idx="1129">
                  <c:v>1.6862766963038488E-4</c:v>
                </c:pt>
                <c:pt idx="1130">
                  <c:v>1.6862767108395576E-4</c:v>
                </c:pt>
                <c:pt idx="1131">
                  <c:v>1.686276727038927E-4</c:v>
                </c:pt>
                <c:pt idx="1132">
                  <c:v>1.6862767408608618E-4</c:v>
                </c:pt>
                <c:pt idx="1133">
                  <c:v>1.6862767543617549E-4</c:v>
                </c:pt>
                <c:pt idx="1134">
                  <c:v>1.6862767675490325E-4</c:v>
                </c:pt>
                <c:pt idx="1135">
                  <c:v>1.6862767804299501E-4</c:v>
                </c:pt>
                <c:pt idx="1136">
                  <c:v>1.6862767930115959E-4</c:v>
                </c:pt>
                <c:pt idx="1137">
                  <c:v>1.686276805300895E-4</c:v>
                </c:pt>
                <c:pt idx="1138">
                  <c:v>1.6862768173046133E-4</c:v>
                </c:pt>
                <c:pt idx="1139">
                  <c:v>1.6862768290293605E-4</c:v>
                </c:pt>
                <c:pt idx="1140">
                  <c:v>1.6862768404815937E-4</c:v>
                </c:pt>
                <c:pt idx="1141">
                  <c:v>1.6862768516676219E-4</c:v>
                </c:pt>
                <c:pt idx="1142">
                  <c:v>1.6862768625936083E-4</c:v>
                </c:pt>
                <c:pt idx="1143">
                  <c:v>1.6862768732655743E-4</c:v>
                </c:pt>
                <c:pt idx="1144">
                  <c:v>1.6862768836894022E-4</c:v>
                </c:pt>
                <c:pt idx="1145">
                  <c:v>1.686276893870839E-4</c:v>
                </c:pt>
                <c:pt idx="1146">
                  <c:v>1.6862769038154989E-4</c:v>
                </c:pt>
                <c:pt idx="1147">
                  <c:v>1.6862769135288669E-4</c:v>
                </c:pt>
                <c:pt idx="1148">
                  <c:v>1.6862769230163014E-4</c:v>
                </c:pt>
                <c:pt idx="1149">
                  <c:v>1.686276932283037E-4</c:v>
                </c:pt>
                <c:pt idx="1150">
                  <c:v>1.6862769413341882E-4</c:v>
                </c:pt>
                <c:pt idx="1151">
                  <c:v>1.6862769501747505E-4</c:v>
                </c:pt>
                <c:pt idx="1152">
                  <c:v>1.6862769588096049E-4</c:v>
                </c:pt>
                <c:pt idx="1153">
                  <c:v>1.6862769672435201E-4</c:v>
                </c:pt>
                <c:pt idx="1154">
                  <c:v>1.6862769754811535E-4</c:v>
                </c:pt>
                <c:pt idx="1155">
                  <c:v>1.686276983527056E-4</c:v>
                </c:pt>
                <c:pt idx="1156">
                  <c:v>1.6862769913856732E-4</c:v>
                </c:pt>
                <c:pt idx="1157">
                  <c:v>1.6862769990613481E-4</c:v>
                </c:pt>
                <c:pt idx="1158">
                  <c:v>1.6862770065583231E-4</c:v>
                </c:pt>
                <c:pt idx="1159">
                  <c:v>1.6862770138807433E-4</c:v>
                </c:pt>
                <c:pt idx="1160">
                  <c:v>1.6862770210326574E-4</c:v>
                </c:pt>
                <c:pt idx="1161">
                  <c:v>1.6862770280180208E-4</c:v>
                </c:pt>
                <c:pt idx="1162">
                  <c:v>1.6862770348406979E-4</c:v>
                </c:pt>
                <c:pt idx="1163">
                  <c:v>1.6862770415044634E-4</c:v>
                </c:pt>
                <c:pt idx="1164">
                  <c:v>1.6862770480130043E-4</c:v>
                </c:pt>
                <c:pt idx="1165">
                  <c:v>1.686277054369924E-4</c:v>
                </c:pt>
                <c:pt idx="1166">
                  <c:v>1.6862770605787408E-4</c:v>
                </c:pt>
                <c:pt idx="1167">
                  <c:v>1.6862770666428931E-4</c:v>
                </c:pt>
                <c:pt idx="1168">
                  <c:v>1.6862770725657389E-4</c:v>
                </c:pt>
                <c:pt idx="1169">
                  <c:v>1.6862770783505589E-4</c:v>
                </c:pt>
                <c:pt idx="1170">
                  <c:v>1.6862770840005579E-4</c:v>
                </c:pt>
                <c:pt idx="1171">
                  <c:v>1.686277089518867E-4</c:v>
                </c:pt>
                <c:pt idx="1172">
                  <c:v>1.6862770949085438E-4</c:v>
                </c:pt>
                <c:pt idx="1173">
                  <c:v>1.6862771001725766E-4</c:v>
                </c:pt>
                <c:pt idx="1174">
                  <c:v>1.6862771053138836E-4</c:v>
                </c:pt>
                <c:pt idx="1175">
                  <c:v>1.6862771103353158E-4</c:v>
                </c:pt>
                <c:pt idx="1176">
                  <c:v>1.6862771152396583E-4</c:v>
                </c:pt>
                <c:pt idx="1177">
                  <c:v>1.6862771200296315E-4</c:v>
                </c:pt>
                <c:pt idx="1178">
                  <c:v>1.6862771247078931E-4</c:v>
                </c:pt>
                <c:pt idx="1179">
                  <c:v>1.686277129277039E-4</c:v>
                </c:pt>
                <c:pt idx="1180">
                  <c:v>1.6862771337396057E-4</c:v>
                </c:pt>
                <c:pt idx="1181">
                  <c:v>1.6862771380980702E-4</c:v>
                </c:pt>
                <c:pt idx="1182">
                  <c:v>1.6862771423548523E-4</c:v>
                </c:pt>
                <c:pt idx="1183">
                  <c:v>1.6862771470982675E-4</c:v>
                </c:pt>
                <c:pt idx="1184">
                  <c:v>1.6862771511450491E-4</c:v>
                </c:pt>
                <c:pt idx="1185">
                  <c:v>1.6862771550973953E-4</c:v>
                </c:pt>
                <c:pt idx="1186">
                  <c:v>1.6862771589575023E-4</c:v>
                </c:pt>
                <c:pt idx="1187">
                  <c:v>1.6862771627275153E-4</c:v>
                </c:pt>
                <c:pt idx="1188">
                  <c:v>1.6862771664095296E-4</c:v>
                </c:pt>
                <c:pt idx="1189">
                  <c:v>1.6862771700055921E-4</c:v>
                </c:pt>
                <c:pt idx="1190">
                  <c:v>1.6862771735177029E-4</c:v>
                </c:pt>
                <c:pt idx="1191">
                  <c:v>1.6862771769478145E-4</c:v>
                </c:pt>
                <c:pt idx="1192">
                  <c:v>1.6862771802978355E-4</c:v>
                </c:pt>
                <c:pt idx="1193">
                  <c:v>1.6862771835696291E-4</c:v>
                </c:pt>
                <c:pt idx="1194">
                  <c:v>1.6862771867650161E-4</c:v>
                </c:pt>
                <c:pt idx="1195">
                  <c:v>1.6862771898857749E-4</c:v>
                </c:pt>
                <c:pt idx="1196">
                  <c:v>1.6862771929336423E-4</c:v>
                </c:pt>
                <c:pt idx="1197">
                  <c:v>1.6862771959103153E-4</c:v>
                </c:pt>
                <c:pt idx="1198">
                  <c:v>1.6862772004480758E-4</c:v>
                </c:pt>
                <c:pt idx="1199">
                  <c:v>1.6862772032491958E-4</c:v>
                </c:pt>
                <c:pt idx="1200">
                  <c:v>1.6862772059848664E-4</c:v>
                </c:pt>
                <c:pt idx="1201">
                  <c:v>1.6862772086566119E-4</c:v>
                </c:pt>
                <c:pt idx="1202">
                  <c:v>1.6862772112659209E-4</c:v>
                </c:pt>
                <c:pt idx="1203">
                  <c:v>1.6862772138142481E-4</c:v>
                </c:pt>
                <c:pt idx="1204">
                  <c:v>1.6862772163030136E-4</c:v>
                </c:pt>
                <c:pt idx="1205">
                  <c:v>1.6862772187336048E-4</c:v>
                </c:pt>
                <c:pt idx="1206">
                  <c:v>1.6862772211073777E-4</c:v>
                </c:pt>
                <c:pt idx="1207">
                  <c:v>1.6862772234256559E-4</c:v>
                </c:pt>
                <c:pt idx="1208">
                  <c:v>1.6862772256897324E-4</c:v>
                </c:pt>
                <c:pt idx="1209">
                  <c:v>1.6862772279008706E-4</c:v>
                </c:pt>
                <c:pt idx="1210">
                  <c:v>1.6862772300603039E-4</c:v>
                </c:pt>
                <c:pt idx="1211">
                  <c:v>1.6862772321692379E-4</c:v>
                </c:pt>
                <c:pt idx="1212">
                  <c:v>1.6862772342288496E-4</c:v>
                </c:pt>
                <c:pt idx="1213">
                  <c:v>1.6862772362402889E-4</c:v>
                </c:pt>
                <c:pt idx="1214">
                  <c:v>1.6862772382046786E-4</c:v>
                </c:pt>
                <c:pt idx="1215">
                  <c:v>1.6862772401231161E-4</c:v>
                </c:pt>
                <c:pt idx="1216">
                  <c:v>1.6862772419966727E-4</c:v>
                </c:pt>
                <c:pt idx="1217">
                  <c:v>1.6862772438263953E-4</c:v>
                </c:pt>
                <c:pt idx="1218">
                  <c:v>1.6862772456133061E-4</c:v>
                </c:pt>
                <c:pt idx="1219">
                  <c:v>1.6862772473584035E-4</c:v>
                </c:pt>
                <c:pt idx="1220">
                  <c:v>1.686277249062663E-4</c:v>
                </c:pt>
                <c:pt idx="1221">
                  <c:v>1.6862772507270375E-4</c:v>
                </c:pt>
                <c:pt idx="1222">
                  <c:v>1.6862772523524572E-4</c:v>
                </c:pt>
                <c:pt idx="1223">
                  <c:v>1.6862772539398308E-4</c:v>
                </c:pt>
                <c:pt idx="1224">
                  <c:v>1.6862772554900466E-4</c:v>
                </c:pt>
                <c:pt idx="1225">
                  <c:v>1.6862772570039715E-4</c:v>
                </c:pt>
                <c:pt idx="1226">
                  <c:v>1.6862772584824525E-4</c:v>
                </c:pt>
                <c:pt idx="1227">
                  <c:v>1.6862772599263165E-4</c:v>
                </c:pt>
                <c:pt idx="1228">
                  <c:v>1.6862772613363721E-4</c:v>
                </c:pt>
                <c:pt idx="1229">
                  <c:v>1.6862772627134083E-4</c:v>
                </c:pt>
                <c:pt idx="1230">
                  <c:v>1.6862772640581958E-4</c:v>
                </c:pt>
                <c:pt idx="1231">
                  <c:v>1.6862772653714877E-4</c:v>
                </c:pt>
                <c:pt idx="1232">
                  <c:v>1.6862772666540192E-4</c:v>
                </c:pt>
                <c:pt idx="1233">
                  <c:v>1.6862772679065091E-4</c:v>
                </c:pt>
                <c:pt idx="1234">
                  <c:v>1.6862772691296583E-4</c:v>
                </c:pt>
                <c:pt idx="1235">
                  <c:v>1.6862772703241525E-4</c:v>
                </c:pt>
                <c:pt idx="1236">
                  <c:v>1.6862772714906608E-4</c:v>
                </c:pt>
                <c:pt idx="1237">
                  <c:v>1.6862772726298372E-4</c:v>
                </c:pt>
                <c:pt idx="1238">
                  <c:v>1.68627727374232E-4</c:v>
                </c:pt>
                <c:pt idx="1239">
                  <c:v>1.6862772748287325E-4</c:v>
                </c:pt>
                <c:pt idx="1240">
                  <c:v>1.6862772758896845E-4</c:v>
                </c:pt>
                <c:pt idx="1241">
                  <c:v>1.6862772769257706E-4</c:v>
                </c:pt>
                <c:pt idx="1242">
                  <c:v>1.6862772779375717E-4</c:v>
                </c:pt>
                <c:pt idx="1243">
                  <c:v>1.6862772789256555E-4</c:v>
                </c:pt>
                <c:pt idx="1244">
                  <c:v>1.6862772798905762E-4</c:v>
                </c:pt>
                <c:pt idx="1245">
                  <c:v>1.6862772808328756E-4</c:v>
                </c:pt>
                <c:pt idx="1246">
                  <c:v>1.6862772817530822E-4</c:v>
                </c:pt>
                <c:pt idx="1247">
                  <c:v>1.6862772826517123E-4</c:v>
                </c:pt>
                <c:pt idx="1248">
                  <c:v>1.6862772835292704E-4</c:v>
                </c:pt>
                <c:pt idx="1249">
                  <c:v>1.6862772843862495E-4</c:v>
                </c:pt>
                <c:pt idx="1250">
                  <c:v>1.6862772852231306E-4</c:v>
                </c:pt>
                <c:pt idx="1251">
                  <c:v>1.6862772860403837E-4</c:v>
                </c:pt>
                <c:pt idx="1252">
                  <c:v>1.6862772868384679E-4</c:v>
                </c:pt>
                <c:pt idx="1253">
                  <c:v>1.6862772876178315E-4</c:v>
                </c:pt>
                <c:pt idx="1254">
                  <c:v>1.6862772883789121E-4</c:v>
                </c:pt>
                <c:pt idx="1255">
                  <c:v>1.6862772891221376E-4</c:v>
                </c:pt>
                <c:pt idx="1256">
                  <c:v>1.6862772898479258E-4</c:v>
                </c:pt>
                <c:pt idx="1257">
                  <c:v>1.6862772905566845E-4</c:v>
                </c:pt>
                <c:pt idx="1258">
                  <c:v>1.6862772912488124E-4</c:v>
                </c:pt>
                <c:pt idx="1259">
                  <c:v>1.686277291924698E-4</c:v>
                </c:pt>
                <c:pt idx="1260">
                  <c:v>1.6862772925847221E-4</c:v>
                </c:pt>
                <c:pt idx="1261">
                  <c:v>1.6862772932292556E-4</c:v>
                </c:pt>
                <c:pt idx="1262">
                  <c:v>1.686277293858661E-4</c:v>
                </c:pt>
                <c:pt idx="1263">
                  <c:v>1.6862772944732925E-4</c:v>
                </c:pt>
                <c:pt idx="1264">
                  <c:v>1.6862772950734957E-4</c:v>
                </c:pt>
                <c:pt idx="1265">
                  <c:v>1.6862772956596089E-4</c:v>
                </c:pt>
                <c:pt idx="1266">
                  <c:v>1.6862772962319611E-4</c:v>
                </c:pt>
                <c:pt idx="1267">
                  <c:v>1.6862772967908752E-4</c:v>
                </c:pt>
                <c:pt idx="1268">
                  <c:v>1.6862772973366658E-4</c:v>
                </c:pt>
                <c:pt idx="1269">
                  <c:v>1.6862772978696398E-4</c:v>
                </c:pt>
                <c:pt idx="1270">
                  <c:v>1.6862772983900975E-4</c:v>
                </c:pt>
                <c:pt idx="1271">
                  <c:v>1.6862772988983322E-4</c:v>
                </c:pt>
                <c:pt idx="1272">
                  <c:v>1.6862772993946301E-4</c:v>
                </c:pt>
                <c:pt idx="1273">
                  <c:v>1.6862772998792709E-4</c:v>
                </c:pt>
                <c:pt idx="1274">
                  <c:v>1.6862773003525273E-4</c:v>
                </c:pt>
                <c:pt idx="1275">
                  <c:v>1.6862773008146663E-4</c:v>
                </c:pt>
                <c:pt idx="1276">
                  <c:v>1.6862773012659484E-4</c:v>
                </c:pt>
                <c:pt idx="1277">
                  <c:v>1.6862773017066278E-4</c:v>
                </c:pt>
                <c:pt idx="1278">
                  <c:v>1.6862773021369528E-4</c:v>
                </c:pt>
                <c:pt idx="1279">
                  <c:v>1.6862773025571665E-4</c:v>
                </c:pt>
                <c:pt idx="1280">
                  <c:v>1.6862773029675056E-4</c:v>
                </c:pt>
                <c:pt idx="1281">
                  <c:v>1.6862773033682012E-4</c:v>
                </c:pt>
                <c:pt idx="1282">
                  <c:v>1.68627730375948E-4</c:v>
                </c:pt>
                <c:pt idx="1283">
                  <c:v>1.6862773041415624E-4</c:v>
                </c:pt>
                <c:pt idx="1284">
                  <c:v>1.6862773045146637E-4</c:v>
                </c:pt>
                <c:pt idx="1285">
                  <c:v>1.686277304878995E-4</c:v>
                </c:pt>
                <c:pt idx="1286">
                  <c:v>1.6862773052347615E-4</c:v>
                </c:pt>
                <c:pt idx="1287">
                  <c:v>1.686277305582164E-4</c:v>
                </c:pt>
                <c:pt idx="1288">
                  <c:v>1.686277305921399E-4</c:v>
                </c:pt>
                <c:pt idx="1289">
                  <c:v>1.6862773062526574E-4</c:v>
                </c:pt>
                <c:pt idx="1290">
                  <c:v>1.686277306576127E-4</c:v>
                </c:pt>
                <c:pt idx="1291">
                  <c:v>1.68627730689199E-4</c:v>
                </c:pt>
                <c:pt idx="1292">
                  <c:v>1.686277307200425E-4</c:v>
                </c:pt>
                <c:pt idx="1293">
                  <c:v>1.686277307501606E-4</c:v>
                </c:pt>
                <c:pt idx="1294">
                  <c:v>1.6862773077957034E-4</c:v>
                </c:pt>
                <c:pt idx="1295">
                  <c:v>1.6862773080828831E-4</c:v>
                </c:pt>
                <c:pt idx="1296">
                  <c:v>1.6862773083633079E-4</c:v>
                </c:pt>
                <c:pt idx="1297">
                  <c:v>1.6862773086371359E-4</c:v>
                </c:pt>
                <c:pt idx="1298">
                  <c:v>1.6862773089045219E-4</c:v>
                </c:pt>
                <c:pt idx="1299">
                  <c:v>1.686277309165617E-4</c:v>
                </c:pt>
                <c:pt idx="1300">
                  <c:v>1.6862773094205693E-4</c:v>
                </c:pt>
                <c:pt idx="1301">
                  <c:v>1.6862773096695225E-4</c:v>
                </c:pt>
                <c:pt idx="1302">
                  <c:v>1.6862773099126174E-4</c:v>
                </c:pt>
                <c:pt idx="1303">
                  <c:v>1.6862773101499915E-4</c:v>
                </c:pt>
                <c:pt idx="1304">
                  <c:v>1.6862773103817796E-4</c:v>
                </c:pt>
                <c:pt idx="1305">
                  <c:v>1.6862773106081122E-4</c:v>
                </c:pt>
                <c:pt idx="1306">
                  <c:v>1.6862773108291179E-4</c:v>
                </c:pt>
                <c:pt idx="1307">
                  <c:v>1.6862773110449213E-4</c:v>
                </c:pt>
                <c:pt idx="1308">
                  <c:v>1.6862773112556449E-4</c:v>
                </c:pt>
                <c:pt idx="1309">
                  <c:v>1.6862773114614078E-4</c:v>
                </c:pt>
                <c:pt idx="1310">
                  <c:v>1.6862773116623264E-4</c:v>
                </c:pt>
                <c:pt idx="1311">
                  <c:v>1.6862773118585147E-4</c:v>
                </c:pt>
                <c:pt idx="1312">
                  <c:v>1.6862773120500835E-4</c:v>
                </c:pt>
                <c:pt idx="1313">
                  <c:v>1.6862773122371417E-4</c:v>
                </c:pt>
                <c:pt idx="1314">
                  <c:v>1.6862773124197951E-4</c:v>
                </c:pt>
                <c:pt idx="1315">
                  <c:v>1.6862773125981472E-4</c:v>
                </c:pt>
                <c:pt idx="1316">
                  <c:v>1.6862773127722985E-4</c:v>
                </c:pt>
                <c:pt idx="1317">
                  <c:v>1.6862773129423485E-4</c:v>
                </c:pt>
                <c:pt idx="1318">
                  <c:v>1.6862773131083933E-4</c:v>
                </c:pt>
                <c:pt idx="1319">
                  <c:v>1.6862773132705268E-4</c:v>
                </c:pt>
                <c:pt idx="1320">
                  <c:v>1.6862773134288409E-4</c:v>
                </c:pt>
                <c:pt idx="1321">
                  <c:v>1.6862773135834256E-4</c:v>
                </c:pt>
                <c:pt idx="1322">
                  <c:v>1.6862773137343685E-4</c:v>
                </c:pt>
                <c:pt idx="1323">
                  <c:v>1.686277313881755E-4</c:v>
                </c:pt>
                <c:pt idx="1324">
                  <c:v>1.686277314025669E-4</c:v>
                </c:pt>
                <c:pt idx="1325">
                  <c:v>1.6862773141661919E-4</c:v>
                </c:pt>
                <c:pt idx="1326">
                  <c:v>1.6862773143034034E-4</c:v>
                </c:pt>
                <c:pt idx="1327">
                  <c:v>1.6862773144373815E-4</c:v>
                </c:pt>
                <c:pt idx="1328">
                  <c:v>1.6862773145682019E-4</c:v>
                </c:pt>
                <c:pt idx="1329">
                  <c:v>1.6862773146959393E-4</c:v>
                </c:pt>
                <c:pt idx="1330">
                  <c:v>1.6862773148206657E-4</c:v>
                </c:pt>
                <c:pt idx="1331">
                  <c:v>1.6862773149424525E-4</c:v>
                </c:pt>
                <c:pt idx="1332">
                  <c:v>1.6862773150613683E-4</c:v>
                </c:pt>
                <c:pt idx="1333">
                  <c:v>1.6862773151774807E-4</c:v>
                </c:pt>
                <c:pt idx="1334">
                  <c:v>1.6862773152908559E-4</c:v>
                </c:pt>
                <c:pt idx="1335">
                  <c:v>1.6862773154015579E-4</c:v>
                </c:pt>
                <c:pt idx="1336">
                  <c:v>1.6862773155096501E-4</c:v>
                </c:pt>
                <c:pt idx="1337">
                  <c:v>1.6862773156151934E-4</c:v>
                </c:pt>
                <c:pt idx="1338">
                  <c:v>1.6862773157182479E-4</c:v>
                </c:pt>
                <c:pt idx="1339">
                  <c:v>1.6862773158188724E-4</c:v>
                </c:pt>
                <c:pt idx="1340">
                  <c:v>1.6862773159171239E-4</c:v>
                </c:pt>
                <c:pt idx="1341">
                  <c:v>1.6862773160130579E-4</c:v>
                </c:pt>
                <c:pt idx="1342">
                  <c:v>1.6862773161067295E-4</c:v>
                </c:pt>
                <c:pt idx="1343">
                  <c:v>1.6862773161981917E-4</c:v>
                </c:pt>
                <c:pt idx="1344">
                  <c:v>1.6862773162874963E-4</c:v>
                </c:pt>
                <c:pt idx="1345">
                  <c:v>1.6862773163746944E-4</c:v>
                </c:pt>
                <c:pt idx="1346">
                  <c:v>1.6862773164598354E-4</c:v>
                </c:pt>
                <c:pt idx="1347">
                  <c:v>1.6862773165429677E-4</c:v>
                </c:pt>
                <c:pt idx="1348">
                  <c:v>1.6862773166241387E-4</c:v>
                </c:pt>
                <c:pt idx="1349">
                  <c:v>1.6862773167033947E-4</c:v>
                </c:pt>
                <c:pt idx="1350">
                  <c:v>1.6862773167807801E-4</c:v>
                </c:pt>
                <c:pt idx="1351">
                  <c:v>1.6862773168563398E-4</c:v>
                </c:pt>
                <c:pt idx="1352">
                  <c:v>1.6862773169301165E-4</c:v>
                </c:pt>
                <c:pt idx="1353">
                  <c:v>1.6862773170021517E-4</c:v>
                </c:pt>
                <c:pt idx="1354">
                  <c:v>1.6862773170724872E-4</c:v>
                </c:pt>
                <c:pt idx="1355">
                  <c:v>1.6862773171411624E-4</c:v>
                </c:pt>
                <c:pt idx="1356">
                  <c:v>1.6862773172082165E-4</c:v>
                </c:pt>
                <c:pt idx="1357">
                  <c:v>1.6862773172736882E-4</c:v>
                </c:pt>
                <c:pt idx="1358">
                  <c:v>1.6862773173376142E-4</c:v>
                </c:pt>
                <c:pt idx="1359">
                  <c:v>1.6862773174000309E-4</c:v>
                </c:pt>
                <c:pt idx="1360">
                  <c:v>1.6862773174609741E-4</c:v>
                </c:pt>
                <c:pt idx="1361">
                  <c:v>1.6862773175204787E-4</c:v>
                </c:pt>
                <c:pt idx="1362">
                  <c:v>1.6862773175785781E-4</c:v>
                </c:pt>
                <c:pt idx="1363">
                  <c:v>1.6862773176353057E-4</c:v>
                </c:pt>
                <c:pt idx="1364">
                  <c:v>1.6862773176906941E-4</c:v>
                </c:pt>
                <c:pt idx="1365">
                  <c:v>1.6862773177447741E-4</c:v>
                </c:pt>
                <c:pt idx="1366">
                  <c:v>1.6862773177975772E-4</c:v>
                </c:pt>
                <c:pt idx="1367">
                  <c:v>1.6862773178491332E-4</c:v>
                </c:pt>
                <c:pt idx="1368">
                  <c:v>1.6862773178994713E-4</c:v>
                </c:pt>
                <c:pt idx="1369">
                  <c:v>1.6862773179486206E-4</c:v>
                </c:pt>
                <c:pt idx="1370">
                  <c:v>1.686277317996609E-4</c:v>
                </c:pt>
                <c:pt idx="1371">
                  <c:v>1.6862773180434639E-4</c:v>
                </c:pt>
                <c:pt idx="1372">
                  <c:v>1.6862773180892118E-4</c:v>
                </c:pt>
                <c:pt idx="1373">
                  <c:v>1.6862773181338788E-4</c:v>
                </c:pt>
                <c:pt idx="1374">
                  <c:v>1.6862773181774908E-4</c:v>
                </c:pt>
                <c:pt idx="1375">
                  <c:v>1.6862773182200723E-4</c:v>
                </c:pt>
                <c:pt idx="1376">
                  <c:v>1.6862773182616477E-4</c:v>
                </c:pt>
                <c:pt idx="1377">
                  <c:v>1.6862773183022405E-4</c:v>
                </c:pt>
                <c:pt idx="1378">
                  <c:v>1.6862773183418743E-4</c:v>
                </c:pt>
                <c:pt idx="1379">
                  <c:v>1.6862773183805714E-4</c:v>
                </c:pt>
                <c:pt idx="1380">
                  <c:v>1.6862773184183542E-4</c:v>
                </c:pt>
                <c:pt idx="1381">
                  <c:v>1.6862773184552436E-4</c:v>
                </c:pt>
                <c:pt idx="1382">
                  <c:v>1.6862773184912617E-4</c:v>
                </c:pt>
                <c:pt idx="1383">
                  <c:v>1.686277318526428E-4</c:v>
                </c:pt>
                <c:pt idx="1384">
                  <c:v>1.6862773185607631E-4</c:v>
                </c:pt>
                <c:pt idx="1385">
                  <c:v>1.6862773185942866E-4</c:v>
                </c:pt>
                <c:pt idx="1386">
                  <c:v>1.6862773186270179E-4</c:v>
                </c:pt>
                <c:pt idx="1387">
                  <c:v>1.686277318658975E-4</c:v>
                </c:pt>
                <c:pt idx="1388">
                  <c:v>1.6862773186901767E-4</c:v>
                </c:pt>
                <c:pt idx="1389">
                  <c:v>1.6862773187206409E-4</c:v>
                </c:pt>
                <c:pt idx="1390">
                  <c:v>1.6862773187503846E-4</c:v>
                </c:pt>
                <c:pt idx="1391">
                  <c:v>1.686277318783517E-4</c:v>
                </c:pt>
                <c:pt idx="1392">
                  <c:v>1.686277318811774E-4</c:v>
                </c:pt>
                <c:pt idx="1393">
                  <c:v>1.6862773188393627E-4</c:v>
                </c:pt>
                <c:pt idx="1394">
                  <c:v>1.6862773188662991E-4</c:v>
                </c:pt>
                <c:pt idx="1395">
                  <c:v>1.6862773188925981E-4</c:v>
                </c:pt>
                <c:pt idx="1396">
                  <c:v>1.6862773189182752E-4</c:v>
                </c:pt>
                <c:pt idx="1397">
                  <c:v>1.6862773189433452E-4</c:v>
                </c:pt>
                <c:pt idx="1398">
                  <c:v>1.6862773189678219E-4</c:v>
                </c:pt>
                <c:pt idx="1399">
                  <c:v>1.6862773189917199E-4</c:v>
                </c:pt>
                <c:pt idx="1400">
                  <c:v>1.6862773190150522E-4</c:v>
                </c:pt>
                <c:pt idx="1401">
                  <c:v>1.6862773190378329E-4</c:v>
                </c:pt>
                <c:pt idx="1402">
                  <c:v>1.6862773190600745E-4</c:v>
                </c:pt>
                <c:pt idx="1403">
                  <c:v>1.6862773190817897E-4</c:v>
                </c:pt>
                <c:pt idx="1404">
                  <c:v>1.6862773191029913E-4</c:v>
                </c:pt>
                <c:pt idx="1405">
                  <c:v>1.6862773191236911E-4</c:v>
                </c:pt>
                <c:pt idx="1406">
                  <c:v>1.6862773191439012E-4</c:v>
                </c:pt>
                <c:pt idx="1407">
                  <c:v>1.6862773191636329E-4</c:v>
                </c:pt>
                <c:pt idx="1408">
                  <c:v>1.6862773191828978E-4</c:v>
                </c:pt>
                <c:pt idx="1409">
                  <c:v>1.6862773192017068E-4</c:v>
                </c:pt>
                <c:pt idx="1410">
                  <c:v>1.6862773192200705E-4</c:v>
                </c:pt>
                <c:pt idx="1411">
                  <c:v>1.6862773192379997E-4</c:v>
                </c:pt>
                <c:pt idx="1412">
                  <c:v>1.6862773192555044E-4</c:v>
                </c:pt>
                <c:pt idx="1413">
                  <c:v>1.6862773192725947E-4</c:v>
                </c:pt>
                <c:pt idx="1414">
                  <c:v>1.6862773192892805E-4</c:v>
                </c:pt>
                <c:pt idx="1415">
                  <c:v>1.6862773193055712E-4</c:v>
                </c:pt>
                <c:pt idx="1416">
                  <c:v>1.6862773193214765E-4</c:v>
                </c:pt>
                <c:pt idx="1417">
                  <c:v>1.6862773193370049E-4</c:v>
                </c:pt>
                <c:pt idx="1418">
                  <c:v>1.6862773193521659E-4</c:v>
                </c:pt>
                <c:pt idx="1419">
                  <c:v>1.686277319366968E-4</c:v>
                </c:pt>
                <c:pt idx="1420">
                  <c:v>1.6862773193814193E-4</c:v>
                </c:pt>
                <c:pt idx="1421">
                  <c:v>1.6862773193955285E-4</c:v>
                </c:pt>
                <c:pt idx="1422">
                  <c:v>1.6862773194093039E-4</c:v>
                </c:pt>
                <c:pt idx="1423">
                  <c:v>1.6862773194227526E-4</c:v>
                </c:pt>
                <c:pt idx="1424">
                  <c:v>1.6862773194358831E-4</c:v>
                </c:pt>
                <c:pt idx="1425">
                  <c:v>1.6862773194487024E-4</c:v>
                </c:pt>
                <c:pt idx="1426">
                  <c:v>1.6862773194612185E-4</c:v>
                </c:pt>
                <c:pt idx="1427">
                  <c:v>1.6862773194734377E-4</c:v>
                </c:pt>
                <c:pt idx="1428">
                  <c:v>1.6862773194853677E-4</c:v>
                </c:pt>
                <c:pt idx="1429">
                  <c:v>1.686277319497015E-4</c:v>
                </c:pt>
                <c:pt idx="1430">
                  <c:v>1.6862773195083864E-4</c:v>
                </c:pt>
                <c:pt idx="1431">
                  <c:v>1.6862773195194884E-4</c:v>
                </c:pt>
                <c:pt idx="1432">
                  <c:v>1.6862773195303274E-4</c:v>
                </c:pt>
                <c:pt idx="1433">
                  <c:v>1.6862773195409095E-4</c:v>
                </c:pt>
                <c:pt idx="1434">
                  <c:v>1.6862773195512411E-4</c:v>
                </c:pt>
                <c:pt idx="1435">
                  <c:v>1.6862773195613277E-4</c:v>
                </c:pt>
                <c:pt idx="1436">
                  <c:v>1.6862773195711753E-4</c:v>
                </c:pt>
                <c:pt idx="1437">
                  <c:v>1.6862773195807897E-4</c:v>
                </c:pt>
                <c:pt idx="1438">
                  <c:v>1.6862773195901759E-4</c:v>
                </c:pt>
                <c:pt idx="1439">
                  <c:v>1.6862773195993401E-4</c:v>
                </c:pt>
                <c:pt idx="1440">
                  <c:v>1.686277319608287E-4</c:v>
                </c:pt>
                <c:pt idx="1441">
                  <c:v>1.6862773196170216E-4</c:v>
                </c:pt>
                <c:pt idx="1442">
                  <c:v>1.6862773196255494E-4</c:v>
                </c:pt>
                <c:pt idx="1443">
                  <c:v>1.6862773196350481E-4</c:v>
                </c:pt>
                <c:pt idx="1444">
                  <c:v>1.6862773196431487E-4</c:v>
                </c:pt>
                <c:pt idx="1445">
                  <c:v>1.6862773196510571E-4</c:v>
                </c:pt>
                <c:pt idx="1446">
                  <c:v>1.686277319658778E-4</c:v>
                </c:pt>
                <c:pt idx="1447">
                  <c:v>1.6862773196663159E-4</c:v>
                </c:pt>
                <c:pt idx="1448">
                  <c:v>1.6862773196736749E-4</c:v>
                </c:pt>
                <c:pt idx="1449">
                  <c:v>1.6862773196808597E-4</c:v>
                </c:pt>
                <c:pt idx="1450">
                  <c:v>1.6862773196878742E-4</c:v>
                </c:pt>
                <c:pt idx="1451">
                  <c:v>1.6862773196947223E-4</c:v>
                </c:pt>
                <c:pt idx="1452">
                  <c:v>1.6862773197014077E-4</c:v>
                </c:pt>
                <c:pt idx="1453">
                  <c:v>1.6862773197079349E-4</c:v>
                </c:pt>
                <c:pt idx="1454">
                  <c:v>1.6862773197143073E-4</c:v>
                </c:pt>
                <c:pt idx="1455">
                  <c:v>1.6862773197205285E-4</c:v>
                </c:pt>
                <c:pt idx="1456">
                  <c:v>1.6862773197266022E-4</c:v>
                </c:pt>
                <c:pt idx="1457">
                  <c:v>1.6862773197325317E-4</c:v>
                </c:pt>
                <c:pt idx="1458">
                  <c:v>1.6862773197383207E-4</c:v>
                </c:pt>
                <c:pt idx="1459">
                  <c:v>1.6862773197439724E-4</c:v>
                </c:pt>
                <c:pt idx="1460">
                  <c:v>1.6862773197494899E-4</c:v>
                </c:pt>
                <c:pt idx="1461">
                  <c:v>1.6862773197556357E-4</c:v>
                </c:pt>
                <c:pt idx="1462">
                  <c:v>1.6862773197608765E-4</c:v>
                </c:pt>
                <c:pt idx="1463">
                  <c:v>1.6862773197659931E-4</c:v>
                </c:pt>
                <c:pt idx="1464">
                  <c:v>1.6862773197709883E-4</c:v>
                </c:pt>
                <c:pt idx="1465">
                  <c:v>1.686277319775865E-4</c:v>
                </c:pt>
                <c:pt idx="1466">
                  <c:v>1.686277319780626E-4</c:v>
                </c:pt>
                <c:pt idx="1467">
                  <c:v>1.686277319785274E-4</c:v>
                </c:pt>
                <c:pt idx="1468">
                  <c:v>1.6862773197898117E-4</c:v>
                </c:pt>
                <c:pt idx="1469">
                  <c:v>1.6862773197942417E-4</c:v>
                </c:pt>
                <c:pt idx="1470">
                  <c:v>1.6862773197985666E-4</c:v>
                </c:pt>
                <c:pt idx="1471">
                  <c:v>1.686277319802789E-4</c:v>
                </c:pt>
                <c:pt idx="1472">
                  <c:v>1.6862773198069109E-4</c:v>
                </c:pt>
                <c:pt idx="1473">
                  <c:v>1.6862773198109352E-4</c:v>
                </c:pt>
                <c:pt idx="1474">
                  <c:v>1.6862773198148641E-4</c:v>
                </c:pt>
                <c:pt idx="1475">
                  <c:v>1.6862773198186994E-4</c:v>
                </c:pt>
                <c:pt idx="1476">
                  <c:v>1.686277319822444E-4</c:v>
                </c:pt>
                <c:pt idx="1477">
                  <c:v>1.6862773198260994E-4</c:v>
                </c:pt>
                <c:pt idx="1478">
                  <c:v>1.6862773198296683E-4</c:v>
                </c:pt>
                <c:pt idx="1479">
                  <c:v>1.6862773198331524E-4</c:v>
                </c:pt>
                <c:pt idx="1480">
                  <c:v>1.6862773198365535E-4</c:v>
                </c:pt>
                <c:pt idx="1481">
                  <c:v>1.6862773198398742E-4</c:v>
                </c:pt>
                <c:pt idx="1482">
                  <c:v>1.6862773198431159E-4</c:v>
                </c:pt>
                <c:pt idx="1483">
                  <c:v>1.6862773198462807E-4</c:v>
                </c:pt>
                <c:pt idx="1484">
                  <c:v>1.6862773198493704E-4</c:v>
                </c:pt>
                <c:pt idx="1485">
                  <c:v>1.6862773198523867E-4</c:v>
                </c:pt>
                <c:pt idx="1486">
                  <c:v>1.6862773198553314E-4</c:v>
                </c:pt>
                <c:pt idx="1487">
                  <c:v>1.6862773198582061E-4</c:v>
                </c:pt>
                <c:pt idx="1488">
                  <c:v>1.6862773198610126E-4</c:v>
                </c:pt>
                <c:pt idx="1489">
                  <c:v>1.6862773198637524E-4</c:v>
                </c:pt>
                <c:pt idx="1490">
                  <c:v>1.6862773198664271E-4</c:v>
                </c:pt>
                <c:pt idx="1491">
                  <c:v>1.6862773198690381E-4</c:v>
                </c:pt>
                <c:pt idx="1492">
                  <c:v>1.6862773198715874E-4</c:v>
                </c:pt>
                <c:pt idx="1493">
                  <c:v>1.6862773198740761E-4</c:v>
                </c:pt>
                <c:pt idx="1494">
                  <c:v>1.6862773198765056E-4</c:v>
                </c:pt>
                <c:pt idx="1495">
                  <c:v>1.6862773198798766E-4</c:v>
                </c:pt>
                <c:pt idx="1496">
                  <c:v>1.6862773198821684E-4</c:v>
                </c:pt>
                <c:pt idx="1497">
                  <c:v>1.6862773198844056E-4</c:v>
                </c:pt>
                <c:pt idx="1498">
                  <c:v>1.6862773198865897E-4</c:v>
                </c:pt>
                <c:pt idx="1499">
                  <c:v>1.6862773198887218E-4</c:v>
                </c:pt>
                <c:pt idx="1500">
                  <c:v>1.6862773198908035E-4</c:v>
                </c:pt>
                <c:pt idx="1501">
                  <c:v>1.6862773198928356E-4</c:v>
                </c:pt>
                <c:pt idx="1502">
                  <c:v>1.6862773198948194E-4</c:v>
                </c:pt>
                <c:pt idx="1503">
                  <c:v>1.686277319896756E-4</c:v>
                </c:pt>
                <c:pt idx="1504">
                  <c:v>1.6862773198986469E-4</c:v>
                </c:pt>
                <c:pt idx="1505">
                  <c:v>1.6862773199004925E-4</c:v>
                </c:pt>
                <c:pt idx="1506">
                  <c:v>1.6862773199022944E-4</c:v>
                </c:pt>
                <c:pt idx="1507">
                  <c:v>1.6862773199040535E-4</c:v>
                </c:pt>
                <c:pt idx="1508">
                  <c:v>1.6862773199057706E-4</c:v>
                </c:pt>
                <c:pt idx="1509">
                  <c:v>1.6862773199076834E-4</c:v>
                </c:pt>
                <c:pt idx="1510">
                  <c:v>1.6862773199093143E-4</c:v>
                </c:pt>
                <c:pt idx="1511">
                  <c:v>1.6862773199109065E-4</c:v>
                </c:pt>
                <c:pt idx="1512">
                  <c:v>1.686277319912461E-4</c:v>
                </c:pt>
                <c:pt idx="1513">
                  <c:v>1.6862773199139783E-4</c:v>
                </c:pt>
                <c:pt idx="1514">
                  <c:v>1.6862773199154596E-4</c:v>
                </c:pt>
                <c:pt idx="1515">
                  <c:v>1.6862773199169057E-4</c:v>
                </c:pt>
                <c:pt idx="1516">
                  <c:v>1.6862773199183176E-4</c:v>
                </c:pt>
                <c:pt idx="1517">
                  <c:v>1.6862773199196956E-4</c:v>
                </c:pt>
                <c:pt idx="1518">
                  <c:v>1.6862773199210411E-4</c:v>
                </c:pt>
                <c:pt idx="1519">
                  <c:v>1.6862773199223543E-4</c:v>
                </c:pt>
                <c:pt idx="1520">
                  <c:v>1.6862773199236367E-4</c:v>
                </c:pt>
                <c:pt idx="1521">
                  <c:v>1.6862773199248884E-4</c:v>
                </c:pt>
                <c:pt idx="1522">
                  <c:v>1.6862773199261103E-4</c:v>
                </c:pt>
                <c:pt idx="1523">
                  <c:v>1.6862773199273032E-4</c:v>
                </c:pt>
                <c:pt idx="1524">
                  <c:v>1.6862773199284676E-4</c:v>
                </c:pt>
                <c:pt idx="1525">
                  <c:v>1.6862773199296044E-4</c:v>
                </c:pt>
                <c:pt idx="1526">
                  <c:v>1.6862773199307141E-4</c:v>
                </c:pt>
                <c:pt idx="1527">
                  <c:v>1.6862773199317974E-4</c:v>
                </c:pt>
                <c:pt idx="1528">
                  <c:v>1.6862773199328551E-4</c:v>
                </c:pt>
                <c:pt idx="1529">
                  <c:v>1.6862773199338875E-4</c:v>
                </c:pt>
                <c:pt idx="1530">
                  <c:v>1.6862773199348955E-4</c:v>
                </c:pt>
                <c:pt idx="1531">
                  <c:v>1.6862773199358795E-4</c:v>
                </c:pt>
                <c:pt idx="1532">
                  <c:v>1.6862773199368398E-4</c:v>
                </c:pt>
                <c:pt idx="1533">
                  <c:v>1.6862773199377776E-4</c:v>
                </c:pt>
                <c:pt idx="1534">
                  <c:v>1.686277319938693E-4</c:v>
                </c:pt>
                <c:pt idx="1535">
                  <c:v>1.6862773199395866E-4</c:v>
                </c:pt>
                <c:pt idx="1536">
                  <c:v>1.6862773199404589E-4</c:v>
                </c:pt>
                <c:pt idx="1537">
                  <c:v>1.6862773199413105E-4</c:v>
                </c:pt>
                <c:pt idx="1538">
                  <c:v>1.6862773199421418E-4</c:v>
                </c:pt>
                <c:pt idx="1539">
                  <c:v>1.6862773199429533E-4</c:v>
                </c:pt>
                <c:pt idx="1540">
                  <c:v>1.6862773199437453E-4</c:v>
                </c:pt>
                <c:pt idx="1541">
                  <c:v>1.6862773199445187E-4</c:v>
                </c:pt>
                <c:pt idx="1542">
                  <c:v>1.6862773199452738E-4</c:v>
                </c:pt>
                <c:pt idx="1543">
                  <c:v>1.6862773199460108E-4</c:v>
                </c:pt>
                <c:pt idx="1544">
                  <c:v>1.6862773199467302E-4</c:v>
                </c:pt>
                <c:pt idx="1545">
                  <c:v>1.6862773199474324E-4</c:v>
                </c:pt>
                <c:pt idx="1546">
                  <c:v>1.6862773199481182E-4</c:v>
                </c:pt>
                <c:pt idx="1547">
                  <c:v>1.6862773199487874E-4</c:v>
                </c:pt>
                <c:pt idx="1548">
                  <c:v>1.6862773199494407E-4</c:v>
                </c:pt>
                <c:pt idx="1549">
                  <c:v>1.6862773199500784E-4</c:v>
                </c:pt>
                <c:pt idx="1550">
                  <c:v>1.6862773199507013E-4</c:v>
                </c:pt>
                <c:pt idx="1551">
                  <c:v>1.686277319951309E-4</c:v>
                </c:pt>
                <c:pt idx="1552">
                  <c:v>1.6862773199519023E-4</c:v>
                </c:pt>
                <c:pt idx="1553">
                  <c:v>1.6862773199524816E-4</c:v>
                </c:pt>
                <c:pt idx="1554">
                  <c:v>1.686277319953047E-4</c:v>
                </c:pt>
                <c:pt idx="1555">
                  <c:v>1.6862773199535988E-4</c:v>
                </c:pt>
                <c:pt idx="1556">
                  <c:v>1.6862773199541377E-4</c:v>
                </c:pt>
                <c:pt idx="1557">
                  <c:v>1.6862773199546638E-4</c:v>
                </c:pt>
                <c:pt idx="1558">
                  <c:v>1.6862773199551772E-4</c:v>
                </c:pt>
                <c:pt idx="1559">
                  <c:v>1.6862773199556783E-4</c:v>
                </c:pt>
                <c:pt idx="1560">
                  <c:v>1.6862773199561679E-4</c:v>
                </c:pt>
                <c:pt idx="1561">
                  <c:v>1.6862773199566455E-4</c:v>
                </c:pt>
                <c:pt idx="1562">
                  <c:v>1.6862773199571117E-4</c:v>
                </c:pt>
                <c:pt idx="1563">
                  <c:v>1.6862773199575668E-4</c:v>
                </c:pt>
                <c:pt idx="1564">
                  <c:v>1.6862773199580113E-4</c:v>
                </c:pt>
                <c:pt idx="1565">
                  <c:v>1.686277319958445E-4</c:v>
                </c:pt>
                <c:pt idx="1566">
                  <c:v>1.6862773199588683E-4</c:v>
                </c:pt>
                <c:pt idx="1567">
                  <c:v>1.6862773199592817E-4</c:v>
                </c:pt>
                <c:pt idx="1568">
                  <c:v>1.6862773199596853E-4</c:v>
                </c:pt>
                <c:pt idx="1569">
                  <c:v>1.6862773199600791E-4</c:v>
                </c:pt>
                <c:pt idx="1570">
                  <c:v>1.6862773199604635E-4</c:v>
                </c:pt>
                <c:pt idx="1571">
                  <c:v>1.6862773199608389E-4</c:v>
                </c:pt>
                <c:pt idx="1572">
                  <c:v>1.6862773199612053E-4</c:v>
                </c:pt>
                <c:pt idx="1573">
                  <c:v>1.6862773199615629E-4</c:v>
                </c:pt>
                <c:pt idx="1574">
                  <c:v>1.686277319961912E-4</c:v>
                </c:pt>
                <c:pt idx="1575">
                  <c:v>1.686277319962253E-4</c:v>
                </c:pt>
                <c:pt idx="1576">
                  <c:v>1.6862773199625855E-4</c:v>
                </c:pt>
                <c:pt idx="1577">
                  <c:v>1.6862773199629105E-4</c:v>
                </c:pt>
                <c:pt idx="1578">
                  <c:v>1.6862773199632274E-4</c:v>
                </c:pt>
                <c:pt idx="1579">
                  <c:v>1.6862773199635369E-4</c:v>
                </c:pt>
                <c:pt idx="1580">
                  <c:v>1.6862773199638391E-4</c:v>
                </c:pt>
                <c:pt idx="1581">
                  <c:v>1.686277319964134E-4</c:v>
                </c:pt>
                <c:pt idx="1582">
                  <c:v>1.6862773199644219E-4</c:v>
                </c:pt>
                <c:pt idx="1583">
                  <c:v>1.686277319964703E-4</c:v>
                </c:pt>
                <c:pt idx="1584">
                  <c:v>1.6862773199649773E-4</c:v>
                </c:pt>
                <c:pt idx="1585">
                  <c:v>1.6862773199652451E-4</c:v>
                </c:pt>
                <c:pt idx="1586">
                  <c:v>1.6862773199655064E-4</c:v>
                </c:pt>
                <c:pt idx="1587">
                  <c:v>1.6862773199657617E-4</c:v>
                </c:pt>
                <c:pt idx="1588">
                  <c:v>1.6862773199660108E-4</c:v>
                </c:pt>
                <c:pt idx="1589">
                  <c:v>1.6862773199662539E-4</c:v>
                </c:pt>
                <c:pt idx="1590">
                  <c:v>1.6862773199664911E-4</c:v>
                </c:pt>
                <c:pt idx="1591">
                  <c:v>1.6862773199667228E-4</c:v>
                </c:pt>
                <c:pt idx="1592">
                  <c:v>1.6862773199669492E-4</c:v>
                </c:pt>
                <c:pt idx="1593">
                  <c:v>1.6862773199671698E-4</c:v>
                </c:pt>
                <c:pt idx="1594">
                  <c:v>1.6862773199673853E-4</c:v>
                </c:pt>
                <c:pt idx="1595">
                  <c:v>1.6862773199675959E-4</c:v>
                </c:pt>
                <c:pt idx="1596">
                  <c:v>1.6862773199678011E-4</c:v>
                </c:pt>
                <c:pt idx="1597">
                  <c:v>1.6862773199680017E-4</c:v>
                </c:pt>
                <c:pt idx="1598">
                  <c:v>1.6862773199681974E-4</c:v>
                </c:pt>
                <c:pt idx="1599">
                  <c:v>1.6862773199683885E-4</c:v>
                </c:pt>
                <c:pt idx="1600">
                  <c:v>1.6862773199685749E-4</c:v>
                </c:pt>
                <c:pt idx="1601">
                  <c:v>1.6862773199687568E-4</c:v>
                </c:pt>
                <c:pt idx="1602">
                  <c:v>1.6862773199689346E-4</c:v>
                </c:pt>
                <c:pt idx="1603">
                  <c:v>1.6862773199691081E-4</c:v>
                </c:pt>
                <c:pt idx="1604">
                  <c:v>1.6862773199692772E-4</c:v>
                </c:pt>
                <c:pt idx="1605">
                  <c:v>1.6862773199694426E-4</c:v>
                </c:pt>
                <c:pt idx="1606">
                  <c:v>1.6862773199696038E-4</c:v>
                </c:pt>
                <c:pt idx="1607">
                  <c:v>1.6862773199697613E-4</c:v>
                </c:pt>
                <c:pt idx="1608">
                  <c:v>1.686277319969915E-4</c:v>
                </c:pt>
                <c:pt idx="1609">
                  <c:v>1.6862773199700652E-4</c:v>
                </c:pt>
                <c:pt idx="1610">
                  <c:v>1.6862773199702115E-4</c:v>
                </c:pt>
                <c:pt idx="1611">
                  <c:v>1.6862773199703547E-4</c:v>
                </c:pt>
                <c:pt idx="1612">
                  <c:v>1.6862773199704942E-4</c:v>
                </c:pt>
                <c:pt idx="1613">
                  <c:v>1.6862773199706306E-4</c:v>
                </c:pt>
                <c:pt idx="1614">
                  <c:v>1.6862773199707634E-4</c:v>
                </c:pt>
                <c:pt idx="1615">
                  <c:v>1.6862773199708932E-4</c:v>
                </c:pt>
                <c:pt idx="1616">
                  <c:v>1.6862773199710201E-4</c:v>
                </c:pt>
                <c:pt idx="1617">
                  <c:v>1.6862773199711437E-4</c:v>
                </c:pt>
                <c:pt idx="1618">
                  <c:v>1.6862773199712646E-4</c:v>
                </c:pt>
                <c:pt idx="1619">
                  <c:v>1.6862773199713825E-4</c:v>
                </c:pt>
                <c:pt idx="1620">
                  <c:v>1.6862773199714974E-4</c:v>
                </c:pt>
                <c:pt idx="1621">
                  <c:v>1.6862773199716099E-4</c:v>
                </c:pt>
                <c:pt idx="1622">
                  <c:v>1.6862773199717194E-4</c:v>
                </c:pt>
                <c:pt idx="1623">
                  <c:v>1.6862773199718265E-4</c:v>
                </c:pt>
                <c:pt idx="1624">
                  <c:v>1.6862773199719308E-4</c:v>
                </c:pt>
                <c:pt idx="1625">
                  <c:v>1.6862773199720327E-4</c:v>
                </c:pt>
                <c:pt idx="1626">
                  <c:v>1.6862773199721325E-4</c:v>
                </c:pt>
                <c:pt idx="1627">
                  <c:v>1.6862773199722295E-4</c:v>
                </c:pt>
                <c:pt idx="1628">
                  <c:v>1.6862773199723244E-4</c:v>
                </c:pt>
                <c:pt idx="1629">
                  <c:v>1.6862773199724171E-4</c:v>
                </c:pt>
                <c:pt idx="1630">
                  <c:v>1.6862773199725073E-4</c:v>
                </c:pt>
                <c:pt idx="1631">
                  <c:v>1.6862773199725957E-4</c:v>
                </c:pt>
                <c:pt idx="1632">
                  <c:v>1.6862773199726816E-4</c:v>
                </c:pt>
                <c:pt idx="1633">
                  <c:v>1.6862773199727656E-4</c:v>
                </c:pt>
                <c:pt idx="1634">
                  <c:v>1.6862773199728478E-4</c:v>
                </c:pt>
                <c:pt idx="1635">
                  <c:v>1.686277319972928E-4</c:v>
                </c:pt>
                <c:pt idx="1636">
                  <c:v>1.6862773199730061E-4</c:v>
                </c:pt>
                <c:pt idx="1637">
                  <c:v>1.6862773199730822E-4</c:v>
                </c:pt>
                <c:pt idx="1638">
                  <c:v>1.6862773199731568E-4</c:v>
                </c:pt>
                <c:pt idx="1639">
                  <c:v>1.6862773199732297E-4</c:v>
                </c:pt>
                <c:pt idx="1640">
                  <c:v>1.6862773199733004E-4</c:v>
                </c:pt>
                <c:pt idx="1641">
                  <c:v>1.6862773199733698E-4</c:v>
                </c:pt>
                <c:pt idx="1642">
                  <c:v>1.6862773199734376E-4</c:v>
                </c:pt>
                <c:pt idx="1643">
                  <c:v>1.6862773199735034E-4</c:v>
                </c:pt>
                <c:pt idx="1644">
                  <c:v>1.686277319973568E-4</c:v>
                </c:pt>
                <c:pt idx="1645">
                  <c:v>1.6862773199736308E-4</c:v>
                </c:pt>
                <c:pt idx="1646">
                  <c:v>1.6862773199736921E-4</c:v>
                </c:pt>
                <c:pt idx="1647">
                  <c:v>1.686277319973752E-4</c:v>
                </c:pt>
                <c:pt idx="1648">
                  <c:v>1.6862773199738105E-4</c:v>
                </c:pt>
                <c:pt idx="1649">
                  <c:v>1.6862773199738677E-4</c:v>
                </c:pt>
                <c:pt idx="1650">
                  <c:v>1.6862773199739236E-4</c:v>
                </c:pt>
                <c:pt idx="1651">
                  <c:v>1.6862773199739778E-4</c:v>
                </c:pt>
                <c:pt idx="1652">
                  <c:v>1.6862773199740309E-4</c:v>
                </c:pt>
                <c:pt idx="1653">
                  <c:v>1.686277319974083E-4</c:v>
                </c:pt>
                <c:pt idx="1654">
                  <c:v>1.6862773199741334E-4</c:v>
                </c:pt>
                <c:pt idx="1655">
                  <c:v>1.6862773199741827E-4</c:v>
                </c:pt>
                <c:pt idx="1656">
                  <c:v>1.6862773199742309E-4</c:v>
                </c:pt>
                <c:pt idx="1657">
                  <c:v>1.6862773199742781E-4</c:v>
                </c:pt>
                <c:pt idx="1658">
                  <c:v>1.6862773199743239E-4</c:v>
                </c:pt>
                <c:pt idx="1659">
                  <c:v>1.6862773199743689E-4</c:v>
                </c:pt>
                <c:pt idx="1660">
                  <c:v>1.6862773199744125E-4</c:v>
                </c:pt>
                <c:pt idx="1661">
                  <c:v>1.6862773199744554E-4</c:v>
                </c:pt>
                <c:pt idx="1662">
                  <c:v>1.6862773199744971E-4</c:v>
                </c:pt>
                <c:pt idx="1663">
                  <c:v>1.6862773199745378E-4</c:v>
                </c:pt>
                <c:pt idx="1664">
                  <c:v>1.6862773199745776E-4</c:v>
                </c:pt>
                <c:pt idx="1665">
                  <c:v>1.6862773199746164E-4</c:v>
                </c:pt>
                <c:pt idx="1666">
                  <c:v>1.6862773199746541E-4</c:v>
                </c:pt>
                <c:pt idx="1667">
                  <c:v>1.6862773199746912E-4</c:v>
                </c:pt>
                <c:pt idx="1668">
                  <c:v>1.6862773199747272E-4</c:v>
                </c:pt>
                <c:pt idx="1669">
                  <c:v>1.6862773199747674E-4</c:v>
                </c:pt>
                <c:pt idx="1670">
                  <c:v>1.6862773199748015E-4</c:v>
                </c:pt>
                <c:pt idx="1671">
                  <c:v>1.6862773199748351E-4</c:v>
                </c:pt>
                <c:pt idx="1672">
                  <c:v>1.6862773199748676E-4</c:v>
                </c:pt>
                <c:pt idx="1673">
                  <c:v>1.6862773199748996E-4</c:v>
                </c:pt>
                <c:pt idx="1674">
                  <c:v>1.6862773199749305E-4</c:v>
                </c:pt>
                <c:pt idx="1675">
                  <c:v>1.6862773199749609E-4</c:v>
                </c:pt>
                <c:pt idx="1676">
                  <c:v>1.6862773199749904E-4</c:v>
                </c:pt>
                <c:pt idx="1677">
                  <c:v>1.6862773199750194E-4</c:v>
                </c:pt>
                <c:pt idx="1678">
                  <c:v>1.6862773199750476E-4</c:v>
                </c:pt>
                <c:pt idx="1679">
                  <c:v>1.6862773199750753E-4</c:v>
                </c:pt>
                <c:pt idx="1680">
                  <c:v>1.6862773199751021E-4</c:v>
                </c:pt>
                <c:pt idx="1681">
                  <c:v>1.6862773199751284E-4</c:v>
                </c:pt>
                <c:pt idx="1682">
                  <c:v>1.6862773199751539E-4</c:v>
                </c:pt>
                <c:pt idx="1683">
                  <c:v>1.6862773199751791E-4</c:v>
                </c:pt>
                <c:pt idx="1684">
                  <c:v>1.6862773199752035E-4</c:v>
                </c:pt>
                <c:pt idx="1685">
                  <c:v>1.6862773199752273E-4</c:v>
                </c:pt>
                <c:pt idx="1686">
                  <c:v>1.6862773199752504E-4</c:v>
                </c:pt>
                <c:pt idx="1687">
                  <c:v>1.6862773199752731E-4</c:v>
                </c:pt>
                <c:pt idx="1688">
                  <c:v>1.6862773199752954E-4</c:v>
                </c:pt>
                <c:pt idx="1689">
                  <c:v>1.686277319975317E-4</c:v>
                </c:pt>
                <c:pt idx="1690">
                  <c:v>1.6862773199753382E-4</c:v>
                </c:pt>
                <c:pt idx="1691">
                  <c:v>1.6862773199753588E-4</c:v>
                </c:pt>
                <c:pt idx="1692">
                  <c:v>1.6862773199753788E-4</c:v>
                </c:pt>
                <c:pt idx="1693">
                  <c:v>1.6862773199753984E-4</c:v>
                </c:pt>
                <c:pt idx="1694">
                  <c:v>1.6862773199754176E-4</c:v>
                </c:pt>
                <c:pt idx="1695">
                  <c:v>1.6862773199754363E-4</c:v>
                </c:pt>
                <c:pt idx="1696">
                  <c:v>1.6862773199754545E-4</c:v>
                </c:pt>
                <c:pt idx="1697">
                  <c:v>1.6862773199754724E-4</c:v>
                </c:pt>
                <c:pt idx="1698">
                  <c:v>1.6862773199754897E-4</c:v>
                </c:pt>
                <c:pt idx="1699">
                  <c:v>1.6862773199755068E-4</c:v>
                </c:pt>
                <c:pt idx="1700">
                  <c:v>1.6862773199755233E-4</c:v>
                </c:pt>
                <c:pt idx="1701">
                  <c:v>1.6862773199755396E-4</c:v>
                </c:pt>
                <c:pt idx="1702">
                  <c:v>1.6862773199755553E-4</c:v>
                </c:pt>
                <c:pt idx="1703">
                  <c:v>1.6862773199755729E-4</c:v>
                </c:pt>
                <c:pt idx="1704">
                  <c:v>1.6862773199755878E-4</c:v>
                </c:pt>
                <c:pt idx="1705">
                  <c:v>1.6862773199756025E-4</c:v>
                </c:pt>
                <c:pt idx="1706">
                  <c:v>1.6862773199756168E-4</c:v>
                </c:pt>
                <c:pt idx="1707">
                  <c:v>1.6862773199756307E-4</c:v>
                </c:pt>
                <c:pt idx="1708">
                  <c:v>1.6862773199756445E-4</c:v>
                </c:pt>
                <c:pt idx="1709">
                  <c:v>1.6862773199756578E-4</c:v>
                </c:pt>
                <c:pt idx="1710">
                  <c:v>1.6862773199756705E-4</c:v>
                </c:pt>
                <c:pt idx="1711">
                  <c:v>1.6862773199756832E-4</c:v>
                </c:pt>
                <c:pt idx="1712">
                  <c:v>1.6862773199756957E-4</c:v>
                </c:pt>
                <c:pt idx="1713">
                  <c:v>1.6862773199757076E-4</c:v>
                </c:pt>
                <c:pt idx="1714">
                  <c:v>1.6862773199757196E-4</c:v>
                </c:pt>
                <c:pt idx="1715">
                  <c:v>1.6862773199757309E-4</c:v>
                </c:pt>
                <c:pt idx="1716">
                  <c:v>1.6862773199757421E-4</c:v>
                </c:pt>
                <c:pt idx="1717">
                  <c:v>1.6862773199757532E-4</c:v>
                </c:pt>
                <c:pt idx="1718">
                  <c:v>1.6862773199757637E-4</c:v>
                </c:pt>
                <c:pt idx="1719">
                  <c:v>1.6862773199757743E-4</c:v>
                </c:pt>
                <c:pt idx="1720">
                  <c:v>1.6862773199757843E-4</c:v>
                </c:pt>
                <c:pt idx="1721">
                  <c:v>1.6862773199757944E-4</c:v>
                </c:pt>
                <c:pt idx="1722">
                  <c:v>1.6862773199758039E-4</c:v>
                </c:pt>
                <c:pt idx="1723">
                  <c:v>1.6862773199758133E-4</c:v>
                </c:pt>
                <c:pt idx="1724">
                  <c:v>1.6862773199758226E-4</c:v>
                </c:pt>
                <c:pt idx="1725">
                  <c:v>1.6862773199758318E-4</c:v>
                </c:pt>
                <c:pt idx="1726">
                  <c:v>1.6862773199758404E-4</c:v>
                </c:pt>
                <c:pt idx="1727">
                  <c:v>1.6862773199758491E-4</c:v>
                </c:pt>
                <c:pt idx="1728">
                  <c:v>1.6862773199758575E-4</c:v>
                </c:pt>
                <c:pt idx="1729">
                  <c:v>1.6862773199758657E-4</c:v>
                </c:pt>
                <c:pt idx="1730">
                  <c:v>1.6862773199758735E-4</c:v>
                </c:pt>
                <c:pt idx="1731">
                  <c:v>1.6862773199758814E-4</c:v>
                </c:pt>
                <c:pt idx="1732">
                  <c:v>1.686277319975889E-4</c:v>
                </c:pt>
                <c:pt idx="1733">
                  <c:v>1.6862773199758966E-4</c:v>
                </c:pt>
                <c:pt idx="1734">
                  <c:v>1.6862773199759036E-4</c:v>
                </c:pt>
                <c:pt idx="1735">
                  <c:v>1.6862773199759109E-4</c:v>
                </c:pt>
                <c:pt idx="1736">
                  <c:v>1.6862773199759177E-4</c:v>
                </c:pt>
                <c:pt idx="1737">
                  <c:v>1.6862773199759245E-4</c:v>
                </c:pt>
                <c:pt idx="1738">
                  <c:v>1.686277319975931E-4</c:v>
                </c:pt>
                <c:pt idx="1739">
                  <c:v>1.6862773199759375E-4</c:v>
                </c:pt>
                <c:pt idx="1740">
                  <c:v>1.6862773199759437E-4</c:v>
                </c:pt>
                <c:pt idx="1741">
                  <c:v>1.6862773199759499E-4</c:v>
                </c:pt>
                <c:pt idx="1742">
                  <c:v>1.6862773199759559E-4</c:v>
                </c:pt>
                <c:pt idx="1743">
                  <c:v>1.6862773199759616E-4</c:v>
                </c:pt>
                <c:pt idx="1744">
                  <c:v>1.6862773199759673E-4</c:v>
                </c:pt>
                <c:pt idx="1745">
                  <c:v>1.686277319975973E-4</c:v>
                </c:pt>
                <c:pt idx="1746">
                  <c:v>1.6862773199759784E-4</c:v>
                </c:pt>
                <c:pt idx="1747">
                  <c:v>1.6862773199759836E-4</c:v>
                </c:pt>
                <c:pt idx="1748">
                  <c:v>1.6862773199759887E-4</c:v>
                </c:pt>
                <c:pt idx="1749">
                  <c:v>1.6862773199759939E-4</c:v>
                </c:pt>
                <c:pt idx="1750">
                  <c:v>1.6862773199759987E-4</c:v>
                </c:pt>
                <c:pt idx="1751">
                  <c:v>1.6862773199760036E-4</c:v>
                </c:pt>
                <c:pt idx="1752">
                  <c:v>1.6862773199760082E-4</c:v>
                </c:pt>
                <c:pt idx="1753">
                  <c:v>1.6862773199760128E-4</c:v>
                </c:pt>
                <c:pt idx="1754">
                  <c:v>1.6862773199760172E-4</c:v>
                </c:pt>
                <c:pt idx="1755">
                  <c:v>1.6862773199760223E-4</c:v>
                </c:pt>
                <c:pt idx="1756">
                  <c:v>1.6862773199760264E-4</c:v>
                </c:pt>
                <c:pt idx="1757">
                  <c:v>1.6862773199760307E-4</c:v>
                </c:pt>
                <c:pt idx="1758">
                  <c:v>1.6862773199760345E-4</c:v>
                </c:pt>
                <c:pt idx="1759">
                  <c:v>1.6862773199760386E-4</c:v>
                </c:pt>
                <c:pt idx="1760">
                  <c:v>1.6862773199760424E-4</c:v>
                </c:pt>
                <c:pt idx="1761">
                  <c:v>1.6862773199760462E-4</c:v>
                </c:pt>
                <c:pt idx="1762">
                  <c:v>1.68627731997605E-4</c:v>
                </c:pt>
                <c:pt idx="1763">
                  <c:v>1.6862773199760535E-4</c:v>
                </c:pt>
                <c:pt idx="1764">
                  <c:v>1.686277319976057E-4</c:v>
                </c:pt>
                <c:pt idx="1765">
                  <c:v>1.6862773199760603E-4</c:v>
                </c:pt>
                <c:pt idx="1766">
                  <c:v>1.6862773199760635E-4</c:v>
                </c:pt>
                <c:pt idx="1767">
                  <c:v>1.6862773199760668E-4</c:v>
                </c:pt>
                <c:pt idx="1768">
                  <c:v>1.68627731997607E-4</c:v>
                </c:pt>
                <c:pt idx="1769">
                  <c:v>1.6862773199760749E-4</c:v>
                </c:pt>
                <c:pt idx="1770">
                  <c:v>1.6862773199760779E-4</c:v>
                </c:pt>
                <c:pt idx="1771">
                  <c:v>1.6862773199760809E-4</c:v>
                </c:pt>
                <c:pt idx="1772">
                  <c:v>1.6862773199760836E-4</c:v>
                </c:pt>
                <c:pt idx="1773">
                  <c:v>1.6862773199760863E-4</c:v>
                </c:pt>
                <c:pt idx="1774">
                  <c:v>1.686277319976089E-4</c:v>
                </c:pt>
                <c:pt idx="1775">
                  <c:v>1.6862773199760917E-4</c:v>
                </c:pt>
                <c:pt idx="1776">
                  <c:v>1.6862773199760944E-4</c:v>
                </c:pt>
                <c:pt idx="1777">
                  <c:v>1.6862773199760969E-4</c:v>
                </c:pt>
                <c:pt idx="1778">
                  <c:v>1.6862773199760993E-4</c:v>
                </c:pt>
                <c:pt idx="1779">
                  <c:v>1.6862773199761017E-4</c:v>
                </c:pt>
                <c:pt idx="1780">
                  <c:v>1.6862773199761039E-4</c:v>
                </c:pt>
                <c:pt idx="1781">
                  <c:v>1.6862773199761063E-4</c:v>
                </c:pt>
                <c:pt idx="1782">
                  <c:v>1.6862773199761085E-4</c:v>
                </c:pt>
                <c:pt idx="1783">
                  <c:v>1.6862773199761107E-4</c:v>
                </c:pt>
                <c:pt idx="1784">
                  <c:v>1.6862773199761128E-4</c:v>
                </c:pt>
                <c:pt idx="1785">
                  <c:v>1.6862773199761147E-4</c:v>
                </c:pt>
                <c:pt idx="1786">
                  <c:v>1.6862773199761169E-4</c:v>
                </c:pt>
                <c:pt idx="1787">
                  <c:v>1.6862773199761188E-4</c:v>
                </c:pt>
                <c:pt idx="1788">
                  <c:v>1.6862773199761207E-4</c:v>
                </c:pt>
                <c:pt idx="1789">
                  <c:v>1.6862773199761226E-4</c:v>
                </c:pt>
                <c:pt idx="1790">
                  <c:v>1.6862773199761245E-4</c:v>
                </c:pt>
                <c:pt idx="1791">
                  <c:v>1.6862773199761264E-4</c:v>
                </c:pt>
                <c:pt idx="1792">
                  <c:v>1.686277319976128E-4</c:v>
                </c:pt>
                <c:pt idx="1793">
                  <c:v>1.6862773199761297E-4</c:v>
                </c:pt>
                <c:pt idx="1794">
                  <c:v>1.6862773199761313E-4</c:v>
                </c:pt>
                <c:pt idx="1795">
                  <c:v>1.6862773199761329E-4</c:v>
                </c:pt>
                <c:pt idx="1796">
                  <c:v>1.6862773199761345E-4</c:v>
                </c:pt>
                <c:pt idx="1797">
                  <c:v>1.6862773199761362E-4</c:v>
                </c:pt>
                <c:pt idx="1798">
                  <c:v>1.6862773199761375E-4</c:v>
                </c:pt>
                <c:pt idx="1799">
                  <c:v>1.6862773199761391E-4</c:v>
                </c:pt>
                <c:pt idx="1800">
                  <c:v>1.6862773199761405E-4</c:v>
                </c:pt>
                <c:pt idx="1801">
                  <c:v>1.6862773199761419E-4</c:v>
                </c:pt>
                <c:pt idx="1802">
                  <c:v>1.6862773199761432E-4</c:v>
                </c:pt>
                <c:pt idx="1803">
                  <c:v>1.6862773199761446E-4</c:v>
                </c:pt>
                <c:pt idx="1804">
                  <c:v>1.6862773199761459E-4</c:v>
                </c:pt>
                <c:pt idx="1805">
                  <c:v>1.6862773199761473E-4</c:v>
                </c:pt>
                <c:pt idx="1806">
                  <c:v>1.6862773199761484E-4</c:v>
                </c:pt>
                <c:pt idx="1807">
                  <c:v>1.6862773199761497E-4</c:v>
                </c:pt>
                <c:pt idx="1808">
                  <c:v>1.6862773199761508E-4</c:v>
                </c:pt>
                <c:pt idx="1809">
                  <c:v>1.6862773199761522E-4</c:v>
                </c:pt>
                <c:pt idx="1810">
                  <c:v>1.6862773199761532E-4</c:v>
                </c:pt>
                <c:pt idx="1811">
                  <c:v>1.6862773199761543E-4</c:v>
                </c:pt>
                <c:pt idx="1812">
                  <c:v>1.6862773199761554E-4</c:v>
                </c:pt>
                <c:pt idx="1813">
                  <c:v>1.6862773199761565E-4</c:v>
                </c:pt>
                <c:pt idx="1814">
                  <c:v>1.6862773199761573E-4</c:v>
                </c:pt>
                <c:pt idx="1815">
                  <c:v>1.6862773199761584E-4</c:v>
                </c:pt>
                <c:pt idx="1816">
                  <c:v>1.6862773199761595E-4</c:v>
                </c:pt>
                <c:pt idx="1817">
                  <c:v>1.6862773199761603E-4</c:v>
                </c:pt>
                <c:pt idx="1818">
                  <c:v>1.6862773199761614E-4</c:v>
                </c:pt>
                <c:pt idx="1819">
                  <c:v>1.6862773199761622E-4</c:v>
                </c:pt>
                <c:pt idx="1820">
                  <c:v>1.686277319976163E-4</c:v>
                </c:pt>
                <c:pt idx="1821">
                  <c:v>1.6862773199761638E-4</c:v>
                </c:pt>
                <c:pt idx="1822">
                  <c:v>1.6862773199761649E-4</c:v>
                </c:pt>
                <c:pt idx="1823">
                  <c:v>1.6862773199761657E-4</c:v>
                </c:pt>
                <c:pt idx="1824">
                  <c:v>1.6862773199761665E-4</c:v>
                </c:pt>
                <c:pt idx="1825">
                  <c:v>1.6862773199761671E-4</c:v>
                </c:pt>
                <c:pt idx="1826">
                  <c:v>1.6862773199761679E-4</c:v>
                </c:pt>
                <c:pt idx="1827">
                  <c:v>1.6862773199761687E-4</c:v>
                </c:pt>
                <c:pt idx="1828">
                  <c:v>1.6862773199761695E-4</c:v>
                </c:pt>
                <c:pt idx="1829">
                  <c:v>1.68627731997617E-4</c:v>
                </c:pt>
                <c:pt idx="1830">
                  <c:v>1.6862773199761709E-4</c:v>
                </c:pt>
                <c:pt idx="1831">
                  <c:v>1.6862773199761714E-4</c:v>
                </c:pt>
                <c:pt idx="1832">
                  <c:v>1.6862773199761722E-4</c:v>
                </c:pt>
                <c:pt idx="1833">
                  <c:v>1.6862773199761728E-4</c:v>
                </c:pt>
                <c:pt idx="1834">
                  <c:v>1.6862773199761736E-4</c:v>
                </c:pt>
                <c:pt idx="1835">
                  <c:v>1.6862773199761741E-4</c:v>
                </c:pt>
                <c:pt idx="1836">
                  <c:v>1.6862773199761746E-4</c:v>
                </c:pt>
                <c:pt idx="1837">
                  <c:v>1.6862773199761752E-4</c:v>
                </c:pt>
                <c:pt idx="1838">
                  <c:v>1.6862773199761757E-4</c:v>
                </c:pt>
                <c:pt idx="1839">
                  <c:v>1.6862773199761763E-4</c:v>
                </c:pt>
                <c:pt idx="1840">
                  <c:v>1.6862773199761768E-4</c:v>
                </c:pt>
                <c:pt idx="1841">
                  <c:v>1.6862773199761774E-4</c:v>
                </c:pt>
                <c:pt idx="1842">
                  <c:v>1.6862773199761779E-4</c:v>
                </c:pt>
                <c:pt idx="1843">
                  <c:v>1.6862773199761784E-4</c:v>
                </c:pt>
                <c:pt idx="1844">
                  <c:v>1.686277319976179E-4</c:v>
                </c:pt>
                <c:pt idx="1845">
                  <c:v>1.6862773199761795E-4</c:v>
                </c:pt>
                <c:pt idx="1846">
                  <c:v>1.6862773199761798E-4</c:v>
                </c:pt>
                <c:pt idx="1847">
                  <c:v>1.6862773199761803E-4</c:v>
                </c:pt>
                <c:pt idx="1848">
                  <c:v>1.6862773199761809E-4</c:v>
                </c:pt>
                <c:pt idx="1849">
                  <c:v>1.6862773199761812E-4</c:v>
                </c:pt>
                <c:pt idx="1850">
                  <c:v>1.6862773199761817E-4</c:v>
                </c:pt>
                <c:pt idx="1851">
                  <c:v>1.6862773199761822E-4</c:v>
                </c:pt>
                <c:pt idx="1852">
                  <c:v>1.6862773199761825E-4</c:v>
                </c:pt>
                <c:pt idx="1853">
                  <c:v>1.6862773199761828E-4</c:v>
                </c:pt>
                <c:pt idx="1854">
                  <c:v>1.6862773199761833E-4</c:v>
                </c:pt>
                <c:pt idx="1855">
                  <c:v>1.6862773199761836E-4</c:v>
                </c:pt>
                <c:pt idx="1856">
                  <c:v>1.6862773199761841E-4</c:v>
                </c:pt>
                <c:pt idx="1857">
                  <c:v>1.6862773199761844E-4</c:v>
                </c:pt>
                <c:pt idx="1858">
                  <c:v>1.6862773199761847E-4</c:v>
                </c:pt>
                <c:pt idx="1859">
                  <c:v>1.6862773199761852E-4</c:v>
                </c:pt>
                <c:pt idx="1860">
                  <c:v>1.6862773199761855E-4</c:v>
                </c:pt>
                <c:pt idx="1861">
                  <c:v>1.6862773199761858E-4</c:v>
                </c:pt>
                <c:pt idx="1862">
                  <c:v>1.686277319976186E-4</c:v>
                </c:pt>
                <c:pt idx="1863">
                  <c:v>1.6862773199761863E-4</c:v>
                </c:pt>
                <c:pt idx="1864">
                  <c:v>1.6862773199761866E-4</c:v>
                </c:pt>
                <c:pt idx="1865">
                  <c:v>1.6862773199761871E-4</c:v>
                </c:pt>
                <c:pt idx="1866">
                  <c:v>1.6862773199761874E-4</c:v>
                </c:pt>
                <c:pt idx="1867">
                  <c:v>1.6862773199761877E-4</c:v>
                </c:pt>
                <c:pt idx="1868">
                  <c:v>1.6862773199761879E-4</c:v>
                </c:pt>
                <c:pt idx="1869">
                  <c:v>1.6862773199761882E-4</c:v>
                </c:pt>
                <c:pt idx="1870">
                  <c:v>1.6862773199761885E-4</c:v>
                </c:pt>
                <c:pt idx="1871">
                  <c:v>1.6862773199761887E-4</c:v>
                </c:pt>
                <c:pt idx="1872">
                  <c:v>1.686277319976189E-4</c:v>
                </c:pt>
                <c:pt idx="1873">
                  <c:v>1.686277319976189E-4</c:v>
                </c:pt>
                <c:pt idx="1874">
                  <c:v>1.6862773199761893E-4</c:v>
                </c:pt>
                <c:pt idx="1875">
                  <c:v>1.6862773199761896E-4</c:v>
                </c:pt>
                <c:pt idx="1876">
                  <c:v>1.6862773199761898E-4</c:v>
                </c:pt>
                <c:pt idx="1877">
                  <c:v>1.6862773199761901E-4</c:v>
                </c:pt>
                <c:pt idx="1878">
                  <c:v>1.6862773199761904E-4</c:v>
                </c:pt>
                <c:pt idx="1879">
                  <c:v>1.6862773199761904E-4</c:v>
                </c:pt>
                <c:pt idx="1880">
                  <c:v>1.6862773199761906E-4</c:v>
                </c:pt>
                <c:pt idx="1881">
                  <c:v>1.6862773199761909E-4</c:v>
                </c:pt>
                <c:pt idx="1882">
                  <c:v>1.6862773199761912E-4</c:v>
                </c:pt>
                <c:pt idx="1883">
                  <c:v>1.6862773199761912E-4</c:v>
                </c:pt>
                <c:pt idx="1884">
                  <c:v>1.6862773199761915E-4</c:v>
                </c:pt>
                <c:pt idx="1885">
                  <c:v>1.6862773199761917E-4</c:v>
                </c:pt>
                <c:pt idx="1886">
                  <c:v>1.6862773199761917E-4</c:v>
                </c:pt>
                <c:pt idx="1887">
                  <c:v>1.686277319976192E-4</c:v>
                </c:pt>
                <c:pt idx="1888">
                  <c:v>1.6862773199761923E-4</c:v>
                </c:pt>
                <c:pt idx="1889">
                  <c:v>1.6862773199761923E-4</c:v>
                </c:pt>
                <c:pt idx="1890">
                  <c:v>1.6862773199761925E-4</c:v>
                </c:pt>
                <c:pt idx="1891">
                  <c:v>1.6862773199761925E-4</c:v>
                </c:pt>
                <c:pt idx="1892">
                  <c:v>1.6862773199761928E-4</c:v>
                </c:pt>
                <c:pt idx="1893">
                  <c:v>1.6862773199761931E-4</c:v>
                </c:pt>
                <c:pt idx="1894">
                  <c:v>1.6862773199761931E-4</c:v>
                </c:pt>
                <c:pt idx="1895">
                  <c:v>1.6862773199761934E-4</c:v>
                </c:pt>
                <c:pt idx="1896">
                  <c:v>1.6862773199761934E-4</c:v>
                </c:pt>
                <c:pt idx="1897">
                  <c:v>1.6862773199761936E-4</c:v>
                </c:pt>
                <c:pt idx="1898">
                  <c:v>1.6862773199761936E-4</c:v>
                </c:pt>
                <c:pt idx="1899">
                  <c:v>1.6862773199761939E-4</c:v>
                </c:pt>
                <c:pt idx="1900">
                  <c:v>1.6862773199761939E-4</c:v>
                </c:pt>
                <c:pt idx="1901">
                  <c:v>1.6862773199761939E-4</c:v>
                </c:pt>
                <c:pt idx="1902">
                  <c:v>1.6862773199761942E-4</c:v>
                </c:pt>
                <c:pt idx="1903">
                  <c:v>1.6862773199761942E-4</c:v>
                </c:pt>
                <c:pt idx="1904">
                  <c:v>1.6862773199761944E-4</c:v>
                </c:pt>
                <c:pt idx="1905">
                  <c:v>1.6862773199761944E-4</c:v>
                </c:pt>
                <c:pt idx="1906">
                  <c:v>1.6862773199761947E-4</c:v>
                </c:pt>
                <c:pt idx="1907">
                  <c:v>1.6862773199761947E-4</c:v>
                </c:pt>
                <c:pt idx="1908">
                  <c:v>1.6862773199761947E-4</c:v>
                </c:pt>
                <c:pt idx="1909">
                  <c:v>1.686277319976195E-4</c:v>
                </c:pt>
                <c:pt idx="1910">
                  <c:v>1.686277319976195E-4</c:v>
                </c:pt>
                <c:pt idx="1911">
                  <c:v>1.686277319976195E-4</c:v>
                </c:pt>
                <c:pt idx="1912">
                  <c:v>1.6862773199761952E-4</c:v>
                </c:pt>
                <c:pt idx="1913">
                  <c:v>1.6862773199761952E-4</c:v>
                </c:pt>
                <c:pt idx="1914">
                  <c:v>1.6862773199761955E-4</c:v>
                </c:pt>
                <c:pt idx="1915">
                  <c:v>1.6862773199761955E-4</c:v>
                </c:pt>
                <c:pt idx="1916">
                  <c:v>1.6862773199761955E-4</c:v>
                </c:pt>
                <c:pt idx="1917">
                  <c:v>1.6862773199761955E-4</c:v>
                </c:pt>
                <c:pt idx="1918">
                  <c:v>1.6862773199761958E-4</c:v>
                </c:pt>
                <c:pt idx="1919">
                  <c:v>1.6862773199761958E-4</c:v>
                </c:pt>
                <c:pt idx="1920">
                  <c:v>1.6862773199761958E-4</c:v>
                </c:pt>
                <c:pt idx="1921">
                  <c:v>1.6862773199761961E-4</c:v>
                </c:pt>
                <c:pt idx="1922">
                  <c:v>1.6862773199761961E-4</c:v>
                </c:pt>
                <c:pt idx="1923">
                  <c:v>1.6862773199761961E-4</c:v>
                </c:pt>
                <c:pt idx="1924">
                  <c:v>1.6862773199761961E-4</c:v>
                </c:pt>
                <c:pt idx="1925">
                  <c:v>1.6862773199761963E-4</c:v>
                </c:pt>
                <c:pt idx="1926">
                  <c:v>1.6862773199761963E-4</c:v>
                </c:pt>
                <c:pt idx="1927">
                  <c:v>1.6862773199761963E-4</c:v>
                </c:pt>
                <c:pt idx="1928">
                  <c:v>1.6862773199761963E-4</c:v>
                </c:pt>
                <c:pt idx="1929">
                  <c:v>1.6862773199761966E-4</c:v>
                </c:pt>
                <c:pt idx="1930">
                  <c:v>1.6862773199761966E-4</c:v>
                </c:pt>
                <c:pt idx="1931">
                  <c:v>1.6862773199761966E-4</c:v>
                </c:pt>
                <c:pt idx="1932">
                  <c:v>1.6862773199761966E-4</c:v>
                </c:pt>
                <c:pt idx="1933">
                  <c:v>1.6862773199761969E-4</c:v>
                </c:pt>
                <c:pt idx="1934">
                  <c:v>1.6862773199761969E-4</c:v>
                </c:pt>
                <c:pt idx="1935">
                  <c:v>1.6862773199761969E-4</c:v>
                </c:pt>
                <c:pt idx="1936">
                  <c:v>1.6862773199761969E-4</c:v>
                </c:pt>
                <c:pt idx="1937">
                  <c:v>1.6862773199761969E-4</c:v>
                </c:pt>
                <c:pt idx="1938">
                  <c:v>1.6862773199761969E-4</c:v>
                </c:pt>
                <c:pt idx="1939">
                  <c:v>1.6862773199761971E-4</c:v>
                </c:pt>
                <c:pt idx="1940">
                  <c:v>1.6862773199761971E-4</c:v>
                </c:pt>
                <c:pt idx="1941">
                  <c:v>1.6862773199761971E-4</c:v>
                </c:pt>
                <c:pt idx="1942">
                  <c:v>1.6862773199761971E-4</c:v>
                </c:pt>
                <c:pt idx="1943">
                  <c:v>1.6862773199761971E-4</c:v>
                </c:pt>
                <c:pt idx="1944">
                  <c:v>1.6862773199761974E-4</c:v>
                </c:pt>
                <c:pt idx="1945">
                  <c:v>1.6862773199761974E-4</c:v>
                </c:pt>
                <c:pt idx="1946">
                  <c:v>1.6862773199761974E-4</c:v>
                </c:pt>
                <c:pt idx="1947">
                  <c:v>1.6862773199761974E-4</c:v>
                </c:pt>
                <c:pt idx="1948">
                  <c:v>1.6862773199761974E-4</c:v>
                </c:pt>
                <c:pt idx="1949">
                  <c:v>1.6862773199761974E-4</c:v>
                </c:pt>
                <c:pt idx="1950">
                  <c:v>1.6862773199761974E-4</c:v>
                </c:pt>
                <c:pt idx="1951">
                  <c:v>1.6862773199761977E-4</c:v>
                </c:pt>
                <c:pt idx="1952">
                  <c:v>1.6862773199761977E-4</c:v>
                </c:pt>
                <c:pt idx="1953">
                  <c:v>1.6862773199761977E-4</c:v>
                </c:pt>
                <c:pt idx="1954">
                  <c:v>1.6862773199761977E-4</c:v>
                </c:pt>
                <c:pt idx="1955">
                  <c:v>1.6862773199761977E-4</c:v>
                </c:pt>
                <c:pt idx="1956">
                  <c:v>1.6862773199761977E-4</c:v>
                </c:pt>
                <c:pt idx="1957">
                  <c:v>1.6862773199761977E-4</c:v>
                </c:pt>
                <c:pt idx="1958">
                  <c:v>1.6862773199761977E-4</c:v>
                </c:pt>
                <c:pt idx="1959">
                  <c:v>1.6862773199761977E-4</c:v>
                </c:pt>
                <c:pt idx="1960">
                  <c:v>1.686277319976198E-4</c:v>
                </c:pt>
                <c:pt idx="1961">
                  <c:v>1.686277319976198E-4</c:v>
                </c:pt>
                <c:pt idx="1962">
                  <c:v>1.686277319976198E-4</c:v>
                </c:pt>
                <c:pt idx="1963">
                  <c:v>1.686277319976198E-4</c:v>
                </c:pt>
                <c:pt idx="1964">
                  <c:v>1.686277319976198E-4</c:v>
                </c:pt>
                <c:pt idx="1965">
                  <c:v>1.686277319976198E-4</c:v>
                </c:pt>
                <c:pt idx="1966">
                  <c:v>1.686277319976198E-4</c:v>
                </c:pt>
                <c:pt idx="1967">
                  <c:v>1.686277319976198E-4</c:v>
                </c:pt>
                <c:pt idx="1968">
                  <c:v>1.686277319976198E-4</c:v>
                </c:pt>
                <c:pt idx="1969">
                  <c:v>1.686277319976198E-4</c:v>
                </c:pt>
                <c:pt idx="1970">
                  <c:v>1.6862773199761982E-4</c:v>
                </c:pt>
                <c:pt idx="1971">
                  <c:v>1.6862773199761982E-4</c:v>
                </c:pt>
                <c:pt idx="1972">
                  <c:v>1.6862773199761982E-4</c:v>
                </c:pt>
                <c:pt idx="1973">
                  <c:v>1.6862773199761982E-4</c:v>
                </c:pt>
                <c:pt idx="1974">
                  <c:v>1.6862773199761982E-4</c:v>
                </c:pt>
                <c:pt idx="1975">
                  <c:v>1.6862773199761982E-4</c:v>
                </c:pt>
                <c:pt idx="1976">
                  <c:v>1.6862773199761982E-4</c:v>
                </c:pt>
                <c:pt idx="1977">
                  <c:v>1.6862773199761982E-4</c:v>
                </c:pt>
                <c:pt idx="1978">
                  <c:v>1.6862773199761982E-4</c:v>
                </c:pt>
                <c:pt idx="1979">
                  <c:v>1.6862773199761982E-4</c:v>
                </c:pt>
                <c:pt idx="1980">
                  <c:v>1.6862773199761982E-4</c:v>
                </c:pt>
                <c:pt idx="1981">
                  <c:v>1.6862773199761982E-4</c:v>
                </c:pt>
                <c:pt idx="1982">
                  <c:v>1.6862773199761982E-4</c:v>
                </c:pt>
                <c:pt idx="1983">
                  <c:v>1.6862773199761982E-4</c:v>
                </c:pt>
                <c:pt idx="1984">
                  <c:v>1.6862773199761985E-4</c:v>
                </c:pt>
                <c:pt idx="1985">
                  <c:v>1.6862773199761985E-4</c:v>
                </c:pt>
                <c:pt idx="1986">
                  <c:v>1.6862773199761985E-4</c:v>
                </c:pt>
                <c:pt idx="1987">
                  <c:v>1.6862773199761985E-4</c:v>
                </c:pt>
                <c:pt idx="1988">
                  <c:v>1.6862773199761985E-4</c:v>
                </c:pt>
                <c:pt idx="1989">
                  <c:v>1.6862773199761985E-4</c:v>
                </c:pt>
                <c:pt idx="1990">
                  <c:v>1.6862773199761985E-4</c:v>
                </c:pt>
                <c:pt idx="1991">
                  <c:v>1.6862773199761985E-4</c:v>
                </c:pt>
                <c:pt idx="1992">
                  <c:v>1.6862773199761985E-4</c:v>
                </c:pt>
                <c:pt idx="1993">
                  <c:v>1.6862773199761985E-4</c:v>
                </c:pt>
                <c:pt idx="1994">
                  <c:v>1.6862773199761985E-4</c:v>
                </c:pt>
                <c:pt idx="1995">
                  <c:v>1.6862773199761985E-4</c:v>
                </c:pt>
                <c:pt idx="1996">
                  <c:v>1.6862773199761985E-4</c:v>
                </c:pt>
                <c:pt idx="1997">
                  <c:v>1.6862773199761985E-4</c:v>
                </c:pt>
                <c:pt idx="1998">
                  <c:v>1.6862773199761985E-4</c:v>
                </c:pt>
                <c:pt idx="1999">
                  <c:v>1.6862773199761985E-4</c:v>
                </c:pt>
                <c:pt idx="2000">
                  <c:v>1.6862773199761985E-4</c:v>
                </c:pt>
                <c:pt idx="2001">
                  <c:v>1.6862773199761985E-4</c:v>
                </c:pt>
                <c:pt idx="2002">
                  <c:v>1.6862773199761985E-4</c:v>
                </c:pt>
                <c:pt idx="2003">
                  <c:v>1.6862773199761985E-4</c:v>
                </c:pt>
                <c:pt idx="2004">
                  <c:v>1.6862773199761985E-4</c:v>
                </c:pt>
                <c:pt idx="2005">
                  <c:v>1.6862773199761988E-4</c:v>
                </c:pt>
                <c:pt idx="2006">
                  <c:v>1.6862773199761988E-4</c:v>
                </c:pt>
                <c:pt idx="2007">
                  <c:v>1.6862773199761988E-4</c:v>
                </c:pt>
                <c:pt idx="2008">
                  <c:v>1.6862773199761988E-4</c:v>
                </c:pt>
                <c:pt idx="2009">
                  <c:v>1.6862773199761988E-4</c:v>
                </c:pt>
                <c:pt idx="2010">
                  <c:v>1.6862773199761988E-4</c:v>
                </c:pt>
                <c:pt idx="2011">
                  <c:v>1.6862773199761988E-4</c:v>
                </c:pt>
                <c:pt idx="2012">
                  <c:v>1.6862773199761988E-4</c:v>
                </c:pt>
                <c:pt idx="2013">
                  <c:v>1.6862773199761988E-4</c:v>
                </c:pt>
                <c:pt idx="2014">
                  <c:v>1.6862773199761988E-4</c:v>
                </c:pt>
                <c:pt idx="2015">
                  <c:v>1.6862773199761988E-4</c:v>
                </c:pt>
                <c:pt idx="2016">
                  <c:v>1.6862773199761988E-4</c:v>
                </c:pt>
                <c:pt idx="2017">
                  <c:v>1.6862773199761988E-4</c:v>
                </c:pt>
                <c:pt idx="2018">
                  <c:v>1.6862773199761988E-4</c:v>
                </c:pt>
                <c:pt idx="2019">
                  <c:v>1.6862773199761988E-4</c:v>
                </c:pt>
                <c:pt idx="2020">
                  <c:v>1.6862773199761988E-4</c:v>
                </c:pt>
                <c:pt idx="2021">
                  <c:v>1.6862773199761988E-4</c:v>
                </c:pt>
                <c:pt idx="2022">
                  <c:v>1.6862773199761988E-4</c:v>
                </c:pt>
                <c:pt idx="2023">
                  <c:v>1.6862773199761988E-4</c:v>
                </c:pt>
                <c:pt idx="2024">
                  <c:v>1.6862773199761988E-4</c:v>
                </c:pt>
                <c:pt idx="2025">
                  <c:v>1.6862773199761988E-4</c:v>
                </c:pt>
                <c:pt idx="2026">
                  <c:v>1.6862773199761988E-4</c:v>
                </c:pt>
                <c:pt idx="2027">
                  <c:v>1.6862773199761988E-4</c:v>
                </c:pt>
                <c:pt idx="2028">
                  <c:v>1.6862773199761988E-4</c:v>
                </c:pt>
                <c:pt idx="2029">
                  <c:v>1.6862773199761988E-4</c:v>
                </c:pt>
                <c:pt idx="2030">
                  <c:v>1.6862773199761988E-4</c:v>
                </c:pt>
                <c:pt idx="2031">
                  <c:v>1.6862773199761988E-4</c:v>
                </c:pt>
                <c:pt idx="2032">
                  <c:v>1.6862773199761988E-4</c:v>
                </c:pt>
                <c:pt idx="2033">
                  <c:v>1.6862773199761988E-4</c:v>
                </c:pt>
                <c:pt idx="2034">
                  <c:v>1.6862773199761988E-4</c:v>
                </c:pt>
                <c:pt idx="2035">
                  <c:v>1.6862773199761988E-4</c:v>
                </c:pt>
                <c:pt idx="2036">
                  <c:v>1.6862773199761988E-4</c:v>
                </c:pt>
                <c:pt idx="2037">
                  <c:v>1.6862773199761988E-4</c:v>
                </c:pt>
                <c:pt idx="2038">
                  <c:v>1.6862773199761988E-4</c:v>
                </c:pt>
                <c:pt idx="2039">
                  <c:v>1.6862773199761988E-4</c:v>
                </c:pt>
                <c:pt idx="2040">
                  <c:v>1.6862773199761988E-4</c:v>
                </c:pt>
                <c:pt idx="2041">
                  <c:v>1.6862773199761988E-4</c:v>
                </c:pt>
                <c:pt idx="2042">
                  <c:v>1.6862773199761988E-4</c:v>
                </c:pt>
                <c:pt idx="2043">
                  <c:v>1.6862773199761988E-4</c:v>
                </c:pt>
                <c:pt idx="2044">
                  <c:v>1.6862773199761988E-4</c:v>
                </c:pt>
                <c:pt idx="2045">
                  <c:v>1.6862773199761988E-4</c:v>
                </c:pt>
                <c:pt idx="2046">
                  <c:v>1.6862773199761988E-4</c:v>
                </c:pt>
                <c:pt idx="2047">
                  <c:v>1.6862773199761988E-4</c:v>
                </c:pt>
                <c:pt idx="2048">
                  <c:v>1.6862773199761988E-4</c:v>
                </c:pt>
                <c:pt idx="2049">
                  <c:v>1.686277319976199E-4</c:v>
                </c:pt>
                <c:pt idx="2050">
                  <c:v>1.686277319976199E-4</c:v>
                </c:pt>
                <c:pt idx="2051">
                  <c:v>1.686277319976199E-4</c:v>
                </c:pt>
                <c:pt idx="2052">
                  <c:v>1.686277319976199E-4</c:v>
                </c:pt>
                <c:pt idx="2053">
                  <c:v>1.686277319976199E-4</c:v>
                </c:pt>
                <c:pt idx="2054">
                  <c:v>1.686277319976199E-4</c:v>
                </c:pt>
                <c:pt idx="2055">
                  <c:v>1.686277319976199E-4</c:v>
                </c:pt>
                <c:pt idx="2056">
                  <c:v>1.686277319976199E-4</c:v>
                </c:pt>
                <c:pt idx="2057">
                  <c:v>1.686277319976199E-4</c:v>
                </c:pt>
                <c:pt idx="2058">
                  <c:v>1.686277319976199E-4</c:v>
                </c:pt>
                <c:pt idx="2059">
                  <c:v>1.686277319976199E-4</c:v>
                </c:pt>
                <c:pt idx="2060">
                  <c:v>1.686277319976199E-4</c:v>
                </c:pt>
                <c:pt idx="2061">
                  <c:v>1.686277319976199E-4</c:v>
                </c:pt>
                <c:pt idx="2062">
                  <c:v>1.686277319976199E-4</c:v>
                </c:pt>
                <c:pt idx="2063">
                  <c:v>1.686277319976199E-4</c:v>
                </c:pt>
                <c:pt idx="2064">
                  <c:v>1.686277319976199E-4</c:v>
                </c:pt>
                <c:pt idx="2065">
                  <c:v>1.686277319976199E-4</c:v>
                </c:pt>
                <c:pt idx="2066">
                  <c:v>1.686277319976199E-4</c:v>
                </c:pt>
                <c:pt idx="2067">
                  <c:v>1.686277319976199E-4</c:v>
                </c:pt>
                <c:pt idx="2068">
                  <c:v>1.686277319976199E-4</c:v>
                </c:pt>
                <c:pt idx="2069">
                  <c:v>1.686277319976199E-4</c:v>
                </c:pt>
                <c:pt idx="2070">
                  <c:v>1.686277319976199E-4</c:v>
                </c:pt>
                <c:pt idx="2071">
                  <c:v>1.686277319976199E-4</c:v>
                </c:pt>
                <c:pt idx="2072">
                  <c:v>1.686277319976199E-4</c:v>
                </c:pt>
                <c:pt idx="2073">
                  <c:v>1.686277319976199E-4</c:v>
                </c:pt>
                <c:pt idx="2074">
                  <c:v>1.686277319976199E-4</c:v>
                </c:pt>
                <c:pt idx="2075">
                  <c:v>1.686277319976199E-4</c:v>
                </c:pt>
                <c:pt idx="2076">
                  <c:v>1.686277319976199E-4</c:v>
                </c:pt>
                <c:pt idx="2077">
                  <c:v>1.686277319976199E-4</c:v>
                </c:pt>
                <c:pt idx="2078">
                  <c:v>1.686277319976199E-4</c:v>
                </c:pt>
                <c:pt idx="2079">
                  <c:v>1.686277319976199E-4</c:v>
                </c:pt>
                <c:pt idx="2080">
                  <c:v>1.686277319976199E-4</c:v>
                </c:pt>
                <c:pt idx="2081">
                  <c:v>1.686277319976199E-4</c:v>
                </c:pt>
                <c:pt idx="2082">
                  <c:v>1.686277319976199E-4</c:v>
                </c:pt>
                <c:pt idx="2083">
                  <c:v>1.686277319976199E-4</c:v>
                </c:pt>
                <c:pt idx="2084">
                  <c:v>1.686277319976199E-4</c:v>
                </c:pt>
                <c:pt idx="2085">
                  <c:v>1.686277319976199E-4</c:v>
                </c:pt>
                <c:pt idx="2086">
                  <c:v>1.686277319976199E-4</c:v>
                </c:pt>
                <c:pt idx="2087">
                  <c:v>1.686277319976199E-4</c:v>
                </c:pt>
                <c:pt idx="2088">
                  <c:v>1.686277319976199E-4</c:v>
                </c:pt>
                <c:pt idx="2089">
                  <c:v>1.686277319976199E-4</c:v>
                </c:pt>
                <c:pt idx="2090">
                  <c:v>1.686277319976199E-4</c:v>
                </c:pt>
                <c:pt idx="2091">
                  <c:v>1.686277319976199E-4</c:v>
                </c:pt>
                <c:pt idx="2092">
                  <c:v>1.686277319976199E-4</c:v>
                </c:pt>
                <c:pt idx="2093">
                  <c:v>1.686277319976199E-4</c:v>
                </c:pt>
                <c:pt idx="2094">
                  <c:v>1.686277319976199E-4</c:v>
                </c:pt>
                <c:pt idx="2095">
                  <c:v>1.686277319976199E-4</c:v>
                </c:pt>
                <c:pt idx="2096">
                  <c:v>1.686277319976199E-4</c:v>
                </c:pt>
                <c:pt idx="2097">
                  <c:v>1.686277319976199E-4</c:v>
                </c:pt>
                <c:pt idx="2098">
                  <c:v>1.686277319976199E-4</c:v>
                </c:pt>
                <c:pt idx="2099">
                  <c:v>1.686277319976199E-4</c:v>
                </c:pt>
                <c:pt idx="2100">
                  <c:v>1.686277319976199E-4</c:v>
                </c:pt>
                <c:pt idx="2101">
                  <c:v>1.686277319976199E-4</c:v>
                </c:pt>
                <c:pt idx="2102">
                  <c:v>1.686277319976199E-4</c:v>
                </c:pt>
                <c:pt idx="2103">
                  <c:v>1.686277319976199E-4</c:v>
                </c:pt>
                <c:pt idx="2104">
                  <c:v>1.686277319976199E-4</c:v>
                </c:pt>
                <c:pt idx="2105">
                  <c:v>1.686277319976199E-4</c:v>
                </c:pt>
                <c:pt idx="2106">
                  <c:v>1.686277319976199E-4</c:v>
                </c:pt>
                <c:pt idx="2107">
                  <c:v>1.686277319976199E-4</c:v>
                </c:pt>
                <c:pt idx="2108">
                  <c:v>1.686277319976199E-4</c:v>
                </c:pt>
                <c:pt idx="2109">
                  <c:v>1.686277319976199E-4</c:v>
                </c:pt>
                <c:pt idx="2110">
                  <c:v>1.686277319976199E-4</c:v>
                </c:pt>
                <c:pt idx="2111">
                  <c:v>1.686277319976199E-4</c:v>
                </c:pt>
                <c:pt idx="2112">
                  <c:v>1.686277319976199E-4</c:v>
                </c:pt>
                <c:pt idx="2113">
                  <c:v>1.686277319976199E-4</c:v>
                </c:pt>
                <c:pt idx="2114">
                  <c:v>1.686277319976199E-4</c:v>
                </c:pt>
                <c:pt idx="2115">
                  <c:v>1.686277319976199E-4</c:v>
                </c:pt>
                <c:pt idx="2116">
                  <c:v>1.686277319976199E-4</c:v>
                </c:pt>
                <c:pt idx="2117">
                  <c:v>1.686277319976199E-4</c:v>
                </c:pt>
                <c:pt idx="2118">
                  <c:v>1.686277319976199E-4</c:v>
                </c:pt>
                <c:pt idx="2119">
                  <c:v>1.686277319976199E-4</c:v>
                </c:pt>
                <c:pt idx="2120">
                  <c:v>1.686277319976199E-4</c:v>
                </c:pt>
                <c:pt idx="2121">
                  <c:v>1.686277319976199E-4</c:v>
                </c:pt>
                <c:pt idx="2122">
                  <c:v>1.686277319976199E-4</c:v>
                </c:pt>
                <c:pt idx="2123">
                  <c:v>1.686277319976199E-4</c:v>
                </c:pt>
                <c:pt idx="2124">
                  <c:v>1.686277319976199E-4</c:v>
                </c:pt>
                <c:pt idx="2125">
                  <c:v>1.686277319976199E-4</c:v>
                </c:pt>
                <c:pt idx="2126">
                  <c:v>1.686277319976199E-4</c:v>
                </c:pt>
                <c:pt idx="2127">
                  <c:v>1.686277319976199E-4</c:v>
                </c:pt>
                <c:pt idx="2128">
                  <c:v>1.686277319976199E-4</c:v>
                </c:pt>
                <c:pt idx="2129">
                  <c:v>1.686277319976199E-4</c:v>
                </c:pt>
                <c:pt idx="2130">
                  <c:v>1.686277319976199E-4</c:v>
                </c:pt>
                <c:pt idx="2131">
                  <c:v>1.686277319976199E-4</c:v>
                </c:pt>
                <c:pt idx="2132">
                  <c:v>1.686277319976199E-4</c:v>
                </c:pt>
                <c:pt idx="2133">
                  <c:v>1.686277319976199E-4</c:v>
                </c:pt>
                <c:pt idx="2134">
                  <c:v>1.686277319976199E-4</c:v>
                </c:pt>
                <c:pt idx="2135">
                  <c:v>1.686277319976199E-4</c:v>
                </c:pt>
                <c:pt idx="2136">
                  <c:v>1.686277319976199E-4</c:v>
                </c:pt>
                <c:pt idx="2137">
                  <c:v>1.686277319976199E-4</c:v>
                </c:pt>
                <c:pt idx="2138">
                  <c:v>1.686277319976199E-4</c:v>
                </c:pt>
                <c:pt idx="2139">
                  <c:v>1.686277319976199E-4</c:v>
                </c:pt>
                <c:pt idx="2140">
                  <c:v>1.686277319976199E-4</c:v>
                </c:pt>
                <c:pt idx="2141">
                  <c:v>1.686277319976199E-4</c:v>
                </c:pt>
                <c:pt idx="2142">
                  <c:v>1.686277319976199E-4</c:v>
                </c:pt>
                <c:pt idx="2143">
                  <c:v>1.686277319976199E-4</c:v>
                </c:pt>
                <c:pt idx="2144">
                  <c:v>1.686277319976199E-4</c:v>
                </c:pt>
                <c:pt idx="2145">
                  <c:v>1.686277319976199E-4</c:v>
                </c:pt>
                <c:pt idx="2146">
                  <c:v>1.686277319976199E-4</c:v>
                </c:pt>
                <c:pt idx="2147">
                  <c:v>1.686277319976199E-4</c:v>
                </c:pt>
                <c:pt idx="2148">
                  <c:v>1.686277319976199E-4</c:v>
                </c:pt>
                <c:pt idx="2149">
                  <c:v>1.686277319976199E-4</c:v>
                </c:pt>
                <c:pt idx="2150">
                  <c:v>1.686277319976199E-4</c:v>
                </c:pt>
                <c:pt idx="2151">
                  <c:v>1.686277319976199E-4</c:v>
                </c:pt>
                <c:pt idx="2152">
                  <c:v>1.686277319976199E-4</c:v>
                </c:pt>
                <c:pt idx="2153">
                  <c:v>1.686277319976199E-4</c:v>
                </c:pt>
                <c:pt idx="2154">
                  <c:v>1.686277319976199E-4</c:v>
                </c:pt>
                <c:pt idx="2155">
                  <c:v>1.686277319976199E-4</c:v>
                </c:pt>
                <c:pt idx="2156">
                  <c:v>1.686277319976199E-4</c:v>
                </c:pt>
                <c:pt idx="2157">
                  <c:v>1.686277319976199E-4</c:v>
                </c:pt>
                <c:pt idx="2158">
                  <c:v>1.686277319976199E-4</c:v>
                </c:pt>
                <c:pt idx="2159">
                  <c:v>1.686277319976199E-4</c:v>
                </c:pt>
                <c:pt idx="2160">
                  <c:v>1.686277319976199E-4</c:v>
                </c:pt>
                <c:pt idx="2161">
                  <c:v>1.686277319976199E-4</c:v>
                </c:pt>
                <c:pt idx="2162">
                  <c:v>1.686277319976199E-4</c:v>
                </c:pt>
                <c:pt idx="2163">
                  <c:v>1.686277319976199E-4</c:v>
                </c:pt>
                <c:pt idx="2164">
                  <c:v>1.686277319976199E-4</c:v>
                </c:pt>
                <c:pt idx="2165">
                  <c:v>1.686277319976199E-4</c:v>
                </c:pt>
                <c:pt idx="2166">
                  <c:v>1.686277319976199E-4</c:v>
                </c:pt>
                <c:pt idx="2167">
                  <c:v>1.686277319976199E-4</c:v>
                </c:pt>
                <c:pt idx="2168">
                  <c:v>1.686277319976199E-4</c:v>
                </c:pt>
                <c:pt idx="2169">
                  <c:v>1.686277319976199E-4</c:v>
                </c:pt>
                <c:pt idx="2170">
                  <c:v>1.686277319976199E-4</c:v>
                </c:pt>
                <c:pt idx="2171">
                  <c:v>1.686277319976199E-4</c:v>
                </c:pt>
                <c:pt idx="2172">
                  <c:v>1.686277319976199E-4</c:v>
                </c:pt>
                <c:pt idx="2173">
                  <c:v>1.686277319976199E-4</c:v>
                </c:pt>
                <c:pt idx="2174">
                  <c:v>1.686277319976199E-4</c:v>
                </c:pt>
                <c:pt idx="2175">
                  <c:v>1.686277319976199E-4</c:v>
                </c:pt>
                <c:pt idx="2176">
                  <c:v>1.686277319976199E-4</c:v>
                </c:pt>
                <c:pt idx="2177">
                  <c:v>1.686277319976199E-4</c:v>
                </c:pt>
                <c:pt idx="2178">
                  <c:v>1.686277319976199E-4</c:v>
                </c:pt>
                <c:pt idx="2179">
                  <c:v>1.686277319976199E-4</c:v>
                </c:pt>
                <c:pt idx="2180">
                  <c:v>1.686277319976199E-4</c:v>
                </c:pt>
                <c:pt idx="2181">
                  <c:v>1.686277319976199E-4</c:v>
                </c:pt>
                <c:pt idx="2182">
                  <c:v>1.686277319976199E-4</c:v>
                </c:pt>
                <c:pt idx="2183">
                  <c:v>1.686277319976199E-4</c:v>
                </c:pt>
                <c:pt idx="2184">
                  <c:v>1.686277319976199E-4</c:v>
                </c:pt>
                <c:pt idx="2185">
                  <c:v>1.686277319976199E-4</c:v>
                </c:pt>
                <c:pt idx="2186">
                  <c:v>1.686277319976199E-4</c:v>
                </c:pt>
                <c:pt idx="2187">
                  <c:v>1.686277319976199E-4</c:v>
                </c:pt>
                <c:pt idx="2188">
                  <c:v>1.686277319976199E-4</c:v>
                </c:pt>
                <c:pt idx="2189">
                  <c:v>1.686277319976199E-4</c:v>
                </c:pt>
                <c:pt idx="2190">
                  <c:v>1.686277319976199E-4</c:v>
                </c:pt>
                <c:pt idx="2191">
                  <c:v>1.686277319976199E-4</c:v>
                </c:pt>
                <c:pt idx="2192">
                  <c:v>1.686277319976199E-4</c:v>
                </c:pt>
                <c:pt idx="2193">
                  <c:v>1.686277319976199E-4</c:v>
                </c:pt>
                <c:pt idx="2194">
                  <c:v>1.686277319976199E-4</c:v>
                </c:pt>
                <c:pt idx="2195">
                  <c:v>1.686277319976199E-4</c:v>
                </c:pt>
                <c:pt idx="2196">
                  <c:v>1.686277319976199E-4</c:v>
                </c:pt>
                <c:pt idx="2197">
                  <c:v>1.686277319976199E-4</c:v>
                </c:pt>
                <c:pt idx="2198">
                  <c:v>1.686277319976199E-4</c:v>
                </c:pt>
                <c:pt idx="2199">
                  <c:v>1.686277319976199E-4</c:v>
                </c:pt>
                <c:pt idx="2200">
                  <c:v>1.686277319976199E-4</c:v>
                </c:pt>
                <c:pt idx="2201">
                  <c:v>1.686277319976199E-4</c:v>
                </c:pt>
                <c:pt idx="2202">
                  <c:v>1.686277319976199E-4</c:v>
                </c:pt>
                <c:pt idx="2203">
                  <c:v>1.686277319976199E-4</c:v>
                </c:pt>
                <c:pt idx="2204">
                  <c:v>1.686277319976199E-4</c:v>
                </c:pt>
                <c:pt idx="2205">
                  <c:v>1.686277319976199E-4</c:v>
                </c:pt>
                <c:pt idx="2206">
                  <c:v>1.686277319976199E-4</c:v>
                </c:pt>
                <c:pt idx="2207">
                  <c:v>1.686277319976199E-4</c:v>
                </c:pt>
                <c:pt idx="2208">
                  <c:v>1.686277319976199E-4</c:v>
                </c:pt>
                <c:pt idx="2209">
                  <c:v>1.686277319976199E-4</c:v>
                </c:pt>
                <c:pt idx="2210">
                  <c:v>1.686277319976199E-4</c:v>
                </c:pt>
                <c:pt idx="2211">
                  <c:v>1.686277319976199E-4</c:v>
                </c:pt>
                <c:pt idx="2212">
                  <c:v>1.686277319976199E-4</c:v>
                </c:pt>
                <c:pt idx="2213">
                  <c:v>1.686277319976199E-4</c:v>
                </c:pt>
                <c:pt idx="2214">
                  <c:v>1.686277319976199E-4</c:v>
                </c:pt>
                <c:pt idx="2215">
                  <c:v>1.686277319976199E-4</c:v>
                </c:pt>
                <c:pt idx="2216">
                  <c:v>1.686277319976199E-4</c:v>
                </c:pt>
                <c:pt idx="2217">
                  <c:v>1.686277319976199E-4</c:v>
                </c:pt>
                <c:pt idx="2218">
                  <c:v>1.686277319976199E-4</c:v>
                </c:pt>
                <c:pt idx="2219">
                  <c:v>1.686277319976199E-4</c:v>
                </c:pt>
                <c:pt idx="2220">
                  <c:v>1.686277319976199E-4</c:v>
                </c:pt>
                <c:pt idx="2221">
                  <c:v>1.686277319976199E-4</c:v>
                </c:pt>
                <c:pt idx="2222">
                  <c:v>1.686277319976199E-4</c:v>
                </c:pt>
                <c:pt idx="2223">
                  <c:v>1.686277319976199E-4</c:v>
                </c:pt>
                <c:pt idx="2224">
                  <c:v>1.686277319976199E-4</c:v>
                </c:pt>
                <c:pt idx="2225">
                  <c:v>1.686277319976199E-4</c:v>
                </c:pt>
                <c:pt idx="2226">
                  <c:v>1.686277319976199E-4</c:v>
                </c:pt>
                <c:pt idx="2227">
                  <c:v>1.686277319976199E-4</c:v>
                </c:pt>
                <c:pt idx="2228">
                  <c:v>1.686277319976199E-4</c:v>
                </c:pt>
                <c:pt idx="2229">
                  <c:v>1.686277319976199E-4</c:v>
                </c:pt>
                <c:pt idx="2230">
                  <c:v>1.686277319976199E-4</c:v>
                </c:pt>
                <c:pt idx="2231">
                  <c:v>1.686277319976199E-4</c:v>
                </c:pt>
                <c:pt idx="2232">
                  <c:v>1.686277319976199E-4</c:v>
                </c:pt>
                <c:pt idx="2233">
                  <c:v>1.686277319976199E-4</c:v>
                </c:pt>
                <c:pt idx="2234">
                  <c:v>1.686277319976199E-4</c:v>
                </c:pt>
                <c:pt idx="2235">
                  <c:v>1.686277319976199E-4</c:v>
                </c:pt>
                <c:pt idx="2236">
                  <c:v>1.686277319976199E-4</c:v>
                </c:pt>
                <c:pt idx="2237">
                  <c:v>1.686277319976199E-4</c:v>
                </c:pt>
                <c:pt idx="2238">
                  <c:v>1.686277319976199E-4</c:v>
                </c:pt>
                <c:pt idx="2239">
                  <c:v>1.686277319976199E-4</c:v>
                </c:pt>
                <c:pt idx="2240">
                  <c:v>1.686277319976199E-4</c:v>
                </c:pt>
                <c:pt idx="2241">
                  <c:v>1.686277319976199E-4</c:v>
                </c:pt>
                <c:pt idx="2242">
                  <c:v>1.686277319976199E-4</c:v>
                </c:pt>
                <c:pt idx="2243">
                  <c:v>1.686277319976199E-4</c:v>
                </c:pt>
                <c:pt idx="2244">
                  <c:v>1.686277319976199E-4</c:v>
                </c:pt>
                <c:pt idx="2245">
                  <c:v>1.686277319976199E-4</c:v>
                </c:pt>
                <c:pt idx="2246">
                  <c:v>1.686277319976199E-4</c:v>
                </c:pt>
                <c:pt idx="2247">
                  <c:v>1.686277319976199E-4</c:v>
                </c:pt>
                <c:pt idx="2248">
                  <c:v>1.686277319976199E-4</c:v>
                </c:pt>
                <c:pt idx="2249">
                  <c:v>1.686277319976199E-4</c:v>
                </c:pt>
                <c:pt idx="2250">
                  <c:v>1.686277319976199E-4</c:v>
                </c:pt>
                <c:pt idx="2251">
                  <c:v>1.686277319976199E-4</c:v>
                </c:pt>
                <c:pt idx="2252">
                  <c:v>1.686277319976199E-4</c:v>
                </c:pt>
                <c:pt idx="2253">
                  <c:v>1.686277319976199E-4</c:v>
                </c:pt>
                <c:pt idx="2254">
                  <c:v>1.686277319976199E-4</c:v>
                </c:pt>
                <c:pt idx="2255">
                  <c:v>1.686277319976199E-4</c:v>
                </c:pt>
                <c:pt idx="2256">
                  <c:v>1.686277319976199E-4</c:v>
                </c:pt>
                <c:pt idx="2257">
                  <c:v>1.686277319976199E-4</c:v>
                </c:pt>
                <c:pt idx="2258">
                  <c:v>1.686277319976199E-4</c:v>
                </c:pt>
                <c:pt idx="2259">
                  <c:v>1.686277319976199E-4</c:v>
                </c:pt>
                <c:pt idx="2260">
                  <c:v>1.686277319976199E-4</c:v>
                </c:pt>
                <c:pt idx="2261">
                  <c:v>1.686277319976199E-4</c:v>
                </c:pt>
                <c:pt idx="2262">
                  <c:v>1.686277319976199E-4</c:v>
                </c:pt>
                <c:pt idx="2263">
                  <c:v>1.686277319976199E-4</c:v>
                </c:pt>
                <c:pt idx="2264">
                  <c:v>1.686277319976199E-4</c:v>
                </c:pt>
                <c:pt idx="2265">
                  <c:v>1.686277319976199E-4</c:v>
                </c:pt>
                <c:pt idx="2266">
                  <c:v>1.686277319976199E-4</c:v>
                </c:pt>
                <c:pt idx="2267">
                  <c:v>1.686277319976199E-4</c:v>
                </c:pt>
                <c:pt idx="2268">
                  <c:v>1.686277319976199E-4</c:v>
                </c:pt>
                <c:pt idx="2269">
                  <c:v>1.686277319976199E-4</c:v>
                </c:pt>
                <c:pt idx="2270">
                  <c:v>1.686277319976199E-4</c:v>
                </c:pt>
                <c:pt idx="2271">
                  <c:v>1.686277319976199E-4</c:v>
                </c:pt>
                <c:pt idx="2272">
                  <c:v>1.686277319976199E-4</c:v>
                </c:pt>
                <c:pt idx="2273">
                  <c:v>1.686277319976199E-4</c:v>
                </c:pt>
                <c:pt idx="2274">
                  <c:v>1.686277319976199E-4</c:v>
                </c:pt>
                <c:pt idx="2275">
                  <c:v>1.686277319976199E-4</c:v>
                </c:pt>
                <c:pt idx="2276">
                  <c:v>1.686277319976199E-4</c:v>
                </c:pt>
                <c:pt idx="2277">
                  <c:v>1.686277319976199E-4</c:v>
                </c:pt>
                <c:pt idx="2278">
                  <c:v>1.686277319976199E-4</c:v>
                </c:pt>
                <c:pt idx="2279">
                  <c:v>1.686277319976199E-4</c:v>
                </c:pt>
                <c:pt idx="2280">
                  <c:v>1.686277319976199E-4</c:v>
                </c:pt>
                <c:pt idx="2281">
                  <c:v>1.686277319976199E-4</c:v>
                </c:pt>
                <c:pt idx="2282">
                  <c:v>1.686277319976199E-4</c:v>
                </c:pt>
                <c:pt idx="2283">
                  <c:v>1.686277319976199E-4</c:v>
                </c:pt>
                <c:pt idx="2284">
                  <c:v>1.686277319976199E-4</c:v>
                </c:pt>
                <c:pt idx="2285">
                  <c:v>1.686277319976199E-4</c:v>
                </c:pt>
                <c:pt idx="2286">
                  <c:v>1.686277319976199E-4</c:v>
                </c:pt>
                <c:pt idx="2287">
                  <c:v>1.686277319976199E-4</c:v>
                </c:pt>
                <c:pt idx="2288">
                  <c:v>1.686277319976199E-4</c:v>
                </c:pt>
                <c:pt idx="2289">
                  <c:v>1.686277319976199E-4</c:v>
                </c:pt>
                <c:pt idx="2290">
                  <c:v>1.686277319976199E-4</c:v>
                </c:pt>
                <c:pt idx="2291">
                  <c:v>1.686277319976199E-4</c:v>
                </c:pt>
                <c:pt idx="2292">
                  <c:v>1.686277319976199E-4</c:v>
                </c:pt>
                <c:pt idx="2293">
                  <c:v>1.686277319976199E-4</c:v>
                </c:pt>
                <c:pt idx="2294">
                  <c:v>1.686277319976199E-4</c:v>
                </c:pt>
                <c:pt idx="2295">
                  <c:v>1.686277319976199E-4</c:v>
                </c:pt>
                <c:pt idx="2296">
                  <c:v>1.686277319976199E-4</c:v>
                </c:pt>
                <c:pt idx="2297">
                  <c:v>1.686277319976199E-4</c:v>
                </c:pt>
                <c:pt idx="2298">
                  <c:v>1.686277319976199E-4</c:v>
                </c:pt>
                <c:pt idx="2299">
                  <c:v>1.686277319976199E-4</c:v>
                </c:pt>
                <c:pt idx="2300">
                  <c:v>1.686277319976199E-4</c:v>
                </c:pt>
                <c:pt idx="2301">
                  <c:v>1.686277319976199E-4</c:v>
                </c:pt>
                <c:pt idx="2302">
                  <c:v>1.686277319976199E-4</c:v>
                </c:pt>
                <c:pt idx="2303">
                  <c:v>1.686277319976199E-4</c:v>
                </c:pt>
                <c:pt idx="2304">
                  <c:v>1.686277319976199E-4</c:v>
                </c:pt>
                <c:pt idx="2305">
                  <c:v>1.686277319976199E-4</c:v>
                </c:pt>
                <c:pt idx="2306">
                  <c:v>1.686277319976199E-4</c:v>
                </c:pt>
                <c:pt idx="2307">
                  <c:v>1.686277319976199E-4</c:v>
                </c:pt>
                <c:pt idx="2308">
                  <c:v>1.686277319976199E-4</c:v>
                </c:pt>
                <c:pt idx="2309">
                  <c:v>1.686277319976199E-4</c:v>
                </c:pt>
                <c:pt idx="2310">
                  <c:v>1.686277319976199E-4</c:v>
                </c:pt>
                <c:pt idx="2311">
                  <c:v>1.686277319976199E-4</c:v>
                </c:pt>
                <c:pt idx="2312">
                  <c:v>1.686277319976199E-4</c:v>
                </c:pt>
                <c:pt idx="2313">
                  <c:v>1.686277319976199E-4</c:v>
                </c:pt>
                <c:pt idx="2314">
                  <c:v>1.686277319976199E-4</c:v>
                </c:pt>
                <c:pt idx="2315">
                  <c:v>1.686277319976199E-4</c:v>
                </c:pt>
                <c:pt idx="2316">
                  <c:v>1.686277319976199E-4</c:v>
                </c:pt>
                <c:pt idx="2317">
                  <c:v>1.686277319976199E-4</c:v>
                </c:pt>
                <c:pt idx="2318">
                  <c:v>1.686277319976199E-4</c:v>
                </c:pt>
                <c:pt idx="2319">
                  <c:v>1.686277319976199E-4</c:v>
                </c:pt>
                <c:pt idx="2320">
                  <c:v>1.686277319976199E-4</c:v>
                </c:pt>
                <c:pt idx="2321">
                  <c:v>1.686277319976199E-4</c:v>
                </c:pt>
                <c:pt idx="2322">
                  <c:v>1.686277319976199E-4</c:v>
                </c:pt>
                <c:pt idx="2323">
                  <c:v>1.686277319976199E-4</c:v>
                </c:pt>
                <c:pt idx="2324">
                  <c:v>1.686277319976199E-4</c:v>
                </c:pt>
                <c:pt idx="2325">
                  <c:v>1.686277319976199E-4</c:v>
                </c:pt>
                <c:pt idx="2326">
                  <c:v>1.686277319976199E-4</c:v>
                </c:pt>
                <c:pt idx="2327">
                  <c:v>1.686277319976199E-4</c:v>
                </c:pt>
                <c:pt idx="2328">
                  <c:v>1.686277319976199E-4</c:v>
                </c:pt>
                <c:pt idx="2329">
                  <c:v>1.686277319976199E-4</c:v>
                </c:pt>
                <c:pt idx="2330">
                  <c:v>1.686277319976199E-4</c:v>
                </c:pt>
                <c:pt idx="2331">
                  <c:v>1.686277319976199E-4</c:v>
                </c:pt>
                <c:pt idx="2332">
                  <c:v>1.686277319976199E-4</c:v>
                </c:pt>
                <c:pt idx="2333">
                  <c:v>1.686277319976199E-4</c:v>
                </c:pt>
                <c:pt idx="2334">
                  <c:v>1.686277319976199E-4</c:v>
                </c:pt>
                <c:pt idx="2335">
                  <c:v>1.686277319976199E-4</c:v>
                </c:pt>
                <c:pt idx="2336">
                  <c:v>1.686277319976199E-4</c:v>
                </c:pt>
                <c:pt idx="2337">
                  <c:v>1.686277319976199E-4</c:v>
                </c:pt>
                <c:pt idx="2338">
                  <c:v>1.686277319976199E-4</c:v>
                </c:pt>
                <c:pt idx="2339">
                  <c:v>1.686277319976199E-4</c:v>
                </c:pt>
                <c:pt idx="2340">
                  <c:v>1.686277319976199E-4</c:v>
                </c:pt>
                <c:pt idx="2341">
                  <c:v>1.686277319976199E-4</c:v>
                </c:pt>
                <c:pt idx="2342">
                  <c:v>1.686277319976199E-4</c:v>
                </c:pt>
                <c:pt idx="2343">
                  <c:v>1.686277319976199E-4</c:v>
                </c:pt>
                <c:pt idx="2344">
                  <c:v>1.686277319976199E-4</c:v>
                </c:pt>
                <c:pt idx="2345">
                  <c:v>1.686277319976199E-4</c:v>
                </c:pt>
                <c:pt idx="2346">
                  <c:v>1.686277319976199E-4</c:v>
                </c:pt>
                <c:pt idx="2347">
                  <c:v>1.686277319976199E-4</c:v>
                </c:pt>
                <c:pt idx="2348">
                  <c:v>1.686277319976199E-4</c:v>
                </c:pt>
                <c:pt idx="2349">
                  <c:v>1.686277319976199E-4</c:v>
                </c:pt>
                <c:pt idx="2350">
                  <c:v>1.686277319976199E-4</c:v>
                </c:pt>
                <c:pt idx="2351">
                  <c:v>1.686277319976199E-4</c:v>
                </c:pt>
                <c:pt idx="2352">
                  <c:v>1.686277319976199E-4</c:v>
                </c:pt>
                <c:pt idx="2353">
                  <c:v>1.686277319976199E-4</c:v>
                </c:pt>
                <c:pt idx="2354">
                  <c:v>1.686277319976199E-4</c:v>
                </c:pt>
                <c:pt idx="2355">
                  <c:v>1.686277319976199E-4</c:v>
                </c:pt>
                <c:pt idx="2356">
                  <c:v>1.686277319976199E-4</c:v>
                </c:pt>
                <c:pt idx="2357">
                  <c:v>1.686277319976199E-4</c:v>
                </c:pt>
                <c:pt idx="2358">
                  <c:v>1.686277319976199E-4</c:v>
                </c:pt>
                <c:pt idx="2359">
                  <c:v>1.686277319976199E-4</c:v>
                </c:pt>
                <c:pt idx="2360">
                  <c:v>1.686277319976199E-4</c:v>
                </c:pt>
                <c:pt idx="2361">
                  <c:v>1.686277319976199E-4</c:v>
                </c:pt>
                <c:pt idx="2362">
                  <c:v>1.686277319976199E-4</c:v>
                </c:pt>
                <c:pt idx="2363">
                  <c:v>1.686277319976199E-4</c:v>
                </c:pt>
                <c:pt idx="2364">
                  <c:v>1.686277319976199E-4</c:v>
                </c:pt>
                <c:pt idx="2365">
                  <c:v>1.686277319976199E-4</c:v>
                </c:pt>
                <c:pt idx="2366">
                  <c:v>1.686277319976199E-4</c:v>
                </c:pt>
                <c:pt idx="2367">
                  <c:v>1.686277319976199E-4</c:v>
                </c:pt>
                <c:pt idx="2368">
                  <c:v>1.686277319976199E-4</c:v>
                </c:pt>
                <c:pt idx="2369">
                  <c:v>1.686277319976199E-4</c:v>
                </c:pt>
                <c:pt idx="2370">
                  <c:v>1.686277319976199E-4</c:v>
                </c:pt>
                <c:pt idx="2371">
                  <c:v>1.686277319976199E-4</c:v>
                </c:pt>
                <c:pt idx="2372">
                  <c:v>1.686277319976199E-4</c:v>
                </c:pt>
                <c:pt idx="2373">
                  <c:v>1.686277319976199E-4</c:v>
                </c:pt>
                <c:pt idx="2374">
                  <c:v>1.686277319976199E-4</c:v>
                </c:pt>
                <c:pt idx="2375">
                  <c:v>1.686277319976199E-4</c:v>
                </c:pt>
                <c:pt idx="2376">
                  <c:v>1.686277319976199E-4</c:v>
                </c:pt>
                <c:pt idx="2377">
                  <c:v>1.686277319976199E-4</c:v>
                </c:pt>
                <c:pt idx="2378">
                  <c:v>1.686277319976199E-4</c:v>
                </c:pt>
                <c:pt idx="2379">
                  <c:v>1.686277319976199E-4</c:v>
                </c:pt>
                <c:pt idx="2380">
                  <c:v>1.686277319976199E-4</c:v>
                </c:pt>
                <c:pt idx="2381">
                  <c:v>1.686277319976199E-4</c:v>
                </c:pt>
                <c:pt idx="2382">
                  <c:v>1.686277319976199E-4</c:v>
                </c:pt>
                <c:pt idx="2383">
                  <c:v>1.686277319976199E-4</c:v>
                </c:pt>
                <c:pt idx="2384">
                  <c:v>1.686277319976199E-4</c:v>
                </c:pt>
                <c:pt idx="2385">
                  <c:v>1.686277319976199E-4</c:v>
                </c:pt>
                <c:pt idx="2386">
                  <c:v>1.686277319976199E-4</c:v>
                </c:pt>
                <c:pt idx="2387">
                  <c:v>1.686277319976199E-4</c:v>
                </c:pt>
                <c:pt idx="2388">
                  <c:v>1.686277319976199E-4</c:v>
                </c:pt>
                <c:pt idx="2389">
                  <c:v>1.686277319976199E-4</c:v>
                </c:pt>
                <c:pt idx="2390">
                  <c:v>1.686277319976199E-4</c:v>
                </c:pt>
                <c:pt idx="2391">
                  <c:v>1.686277319976199E-4</c:v>
                </c:pt>
                <c:pt idx="2392">
                  <c:v>1.686277319976199E-4</c:v>
                </c:pt>
                <c:pt idx="2393">
                  <c:v>1.686277319976199E-4</c:v>
                </c:pt>
                <c:pt idx="2394">
                  <c:v>1.686277319976199E-4</c:v>
                </c:pt>
                <c:pt idx="2395">
                  <c:v>1.686277319976199E-4</c:v>
                </c:pt>
                <c:pt idx="2396">
                  <c:v>1.686277319976199E-4</c:v>
                </c:pt>
                <c:pt idx="2397">
                  <c:v>1.686277319976199E-4</c:v>
                </c:pt>
                <c:pt idx="2398">
                  <c:v>1.686277319976199E-4</c:v>
                </c:pt>
                <c:pt idx="2399">
                  <c:v>1.686277319976199E-4</c:v>
                </c:pt>
                <c:pt idx="2400">
                  <c:v>1.686277319976199E-4</c:v>
                </c:pt>
                <c:pt idx="2401">
                  <c:v>1.686277319976199E-4</c:v>
                </c:pt>
                <c:pt idx="2402">
                  <c:v>1.686277319976199E-4</c:v>
                </c:pt>
                <c:pt idx="2403">
                  <c:v>1.686277319976199E-4</c:v>
                </c:pt>
                <c:pt idx="2404">
                  <c:v>1.686277319976199E-4</c:v>
                </c:pt>
                <c:pt idx="2405">
                  <c:v>1.686277319976199E-4</c:v>
                </c:pt>
                <c:pt idx="2406">
                  <c:v>1.686277319976199E-4</c:v>
                </c:pt>
                <c:pt idx="2407">
                  <c:v>1.686277319976199E-4</c:v>
                </c:pt>
                <c:pt idx="2408">
                  <c:v>1.686277319976199E-4</c:v>
                </c:pt>
                <c:pt idx="2409">
                  <c:v>1.686277319976199E-4</c:v>
                </c:pt>
                <c:pt idx="2410">
                  <c:v>1.686277319976199E-4</c:v>
                </c:pt>
                <c:pt idx="2411">
                  <c:v>1.686277319976199E-4</c:v>
                </c:pt>
                <c:pt idx="2412">
                  <c:v>1.686277319976199E-4</c:v>
                </c:pt>
                <c:pt idx="2413">
                  <c:v>1.686277319976199E-4</c:v>
                </c:pt>
                <c:pt idx="2414">
                  <c:v>1.686277319976199E-4</c:v>
                </c:pt>
                <c:pt idx="2415">
                  <c:v>1.686277319976199E-4</c:v>
                </c:pt>
                <c:pt idx="2416">
                  <c:v>1.686277319976199E-4</c:v>
                </c:pt>
                <c:pt idx="2417">
                  <c:v>1.686277319976199E-4</c:v>
                </c:pt>
                <c:pt idx="2418">
                  <c:v>1.686277319976199E-4</c:v>
                </c:pt>
                <c:pt idx="2419">
                  <c:v>1.686277319976199E-4</c:v>
                </c:pt>
                <c:pt idx="2420">
                  <c:v>1.686277319976199E-4</c:v>
                </c:pt>
                <c:pt idx="2421">
                  <c:v>1.686277319976199E-4</c:v>
                </c:pt>
                <c:pt idx="2422">
                  <c:v>1.686277319976199E-4</c:v>
                </c:pt>
                <c:pt idx="2423">
                  <c:v>1.686277319976199E-4</c:v>
                </c:pt>
                <c:pt idx="2424">
                  <c:v>1.686277319976199E-4</c:v>
                </c:pt>
                <c:pt idx="2425">
                  <c:v>1.686277319976199E-4</c:v>
                </c:pt>
                <c:pt idx="2426">
                  <c:v>1.686277319976199E-4</c:v>
                </c:pt>
                <c:pt idx="2427">
                  <c:v>1.686277319976199E-4</c:v>
                </c:pt>
                <c:pt idx="2428">
                  <c:v>1.686277319976199E-4</c:v>
                </c:pt>
                <c:pt idx="2429">
                  <c:v>1.686277319976199E-4</c:v>
                </c:pt>
                <c:pt idx="2430">
                  <c:v>1.686277319976199E-4</c:v>
                </c:pt>
                <c:pt idx="2431">
                  <c:v>1.686277319976199E-4</c:v>
                </c:pt>
                <c:pt idx="2432">
                  <c:v>1.686277319976199E-4</c:v>
                </c:pt>
                <c:pt idx="2433">
                  <c:v>1.686277319976199E-4</c:v>
                </c:pt>
                <c:pt idx="2434">
                  <c:v>1.686277319976199E-4</c:v>
                </c:pt>
                <c:pt idx="2435">
                  <c:v>1.686277319976199E-4</c:v>
                </c:pt>
                <c:pt idx="2436">
                  <c:v>1.686277319976199E-4</c:v>
                </c:pt>
                <c:pt idx="2437">
                  <c:v>1.686277319976199E-4</c:v>
                </c:pt>
                <c:pt idx="2438">
                  <c:v>1.686277319976199E-4</c:v>
                </c:pt>
                <c:pt idx="2439">
                  <c:v>1.686277319976199E-4</c:v>
                </c:pt>
                <c:pt idx="2440">
                  <c:v>1.686277319976199E-4</c:v>
                </c:pt>
                <c:pt idx="2441">
                  <c:v>1.686277319976199E-4</c:v>
                </c:pt>
                <c:pt idx="2442">
                  <c:v>1.686277319976199E-4</c:v>
                </c:pt>
                <c:pt idx="2443">
                  <c:v>1.686277319976199E-4</c:v>
                </c:pt>
                <c:pt idx="2444">
                  <c:v>1.686277319976199E-4</c:v>
                </c:pt>
                <c:pt idx="2445">
                  <c:v>1.686277319976199E-4</c:v>
                </c:pt>
                <c:pt idx="2446">
                  <c:v>1.686277319976199E-4</c:v>
                </c:pt>
                <c:pt idx="2447">
                  <c:v>1.686277319976199E-4</c:v>
                </c:pt>
                <c:pt idx="2448">
                  <c:v>1.686277319976199E-4</c:v>
                </c:pt>
                <c:pt idx="2449">
                  <c:v>1.686277319976199E-4</c:v>
                </c:pt>
                <c:pt idx="2450">
                  <c:v>1.686277319976199E-4</c:v>
                </c:pt>
                <c:pt idx="2451">
                  <c:v>1.686277319976199E-4</c:v>
                </c:pt>
                <c:pt idx="2452">
                  <c:v>1.686277319976199E-4</c:v>
                </c:pt>
                <c:pt idx="2453">
                  <c:v>1.686277319976199E-4</c:v>
                </c:pt>
                <c:pt idx="2454">
                  <c:v>1.686277319976199E-4</c:v>
                </c:pt>
                <c:pt idx="2455">
                  <c:v>1.686277319976199E-4</c:v>
                </c:pt>
                <c:pt idx="2456">
                  <c:v>1.686277319976199E-4</c:v>
                </c:pt>
                <c:pt idx="2457">
                  <c:v>1.686277319976199E-4</c:v>
                </c:pt>
                <c:pt idx="2458">
                  <c:v>1.686277319976199E-4</c:v>
                </c:pt>
                <c:pt idx="2459">
                  <c:v>1.686277319976199E-4</c:v>
                </c:pt>
                <c:pt idx="2460">
                  <c:v>1.686277319976199E-4</c:v>
                </c:pt>
                <c:pt idx="2461">
                  <c:v>1.686277319976199E-4</c:v>
                </c:pt>
                <c:pt idx="2462">
                  <c:v>1.686277319976199E-4</c:v>
                </c:pt>
                <c:pt idx="2463">
                  <c:v>1.686277319976199E-4</c:v>
                </c:pt>
                <c:pt idx="2464">
                  <c:v>1.686277319976199E-4</c:v>
                </c:pt>
                <c:pt idx="2465">
                  <c:v>1.686277319976199E-4</c:v>
                </c:pt>
                <c:pt idx="2466">
                  <c:v>1.686277319976199E-4</c:v>
                </c:pt>
                <c:pt idx="2467">
                  <c:v>1.686277319976199E-4</c:v>
                </c:pt>
                <c:pt idx="2468">
                  <c:v>1.686277319976199E-4</c:v>
                </c:pt>
                <c:pt idx="2469">
                  <c:v>1.686277319976199E-4</c:v>
                </c:pt>
                <c:pt idx="2470">
                  <c:v>1.686277319976199E-4</c:v>
                </c:pt>
                <c:pt idx="2471">
                  <c:v>1.686277319976199E-4</c:v>
                </c:pt>
                <c:pt idx="2472">
                  <c:v>1.686277319976199E-4</c:v>
                </c:pt>
                <c:pt idx="2473">
                  <c:v>1.686277319976199E-4</c:v>
                </c:pt>
                <c:pt idx="2474">
                  <c:v>1.686277319976199E-4</c:v>
                </c:pt>
                <c:pt idx="2475">
                  <c:v>1.686277319976199E-4</c:v>
                </c:pt>
                <c:pt idx="2476">
                  <c:v>1.686277319976199E-4</c:v>
                </c:pt>
                <c:pt idx="2477">
                  <c:v>1.686277319976199E-4</c:v>
                </c:pt>
                <c:pt idx="2478">
                  <c:v>1.686277319976199E-4</c:v>
                </c:pt>
                <c:pt idx="2479">
                  <c:v>1.686277319976199E-4</c:v>
                </c:pt>
                <c:pt idx="2480">
                  <c:v>1.686277319976199E-4</c:v>
                </c:pt>
                <c:pt idx="2481">
                  <c:v>1.686277319976199E-4</c:v>
                </c:pt>
                <c:pt idx="2482">
                  <c:v>1.686277319976199E-4</c:v>
                </c:pt>
                <c:pt idx="2483">
                  <c:v>1.686277319976199E-4</c:v>
                </c:pt>
                <c:pt idx="2484">
                  <c:v>1.686277319976199E-4</c:v>
                </c:pt>
                <c:pt idx="2485">
                  <c:v>1.686277319976199E-4</c:v>
                </c:pt>
                <c:pt idx="2486">
                  <c:v>1.686277319976199E-4</c:v>
                </c:pt>
                <c:pt idx="2487">
                  <c:v>1.686277319976199E-4</c:v>
                </c:pt>
                <c:pt idx="2488">
                  <c:v>1.686277319976199E-4</c:v>
                </c:pt>
                <c:pt idx="2489">
                  <c:v>1.686277319976199E-4</c:v>
                </c:pt>
                <c:pt idx="2490">
                  <c:v>1.686277319976199E-4</c:v>
                </c:pt>
                <c:pt idx="2491">
                  <c:v>1.686277319976199E-4</c:v>
                </c:pt>
                <c:pt idx="2492">
                  <c:v>1.686277319976199E-4</c:v>
                </c:pt>
                <c:pt idx="2493">
                  <c:v>1.686277319976199E-4</c:v>
                </c:pt>
                <c:pt idx="2494">
                  <c:v>1.686277319976199E-4</c:v>
                </c:pt>
                <c:pt idx="2495">
                  <c:v>1.686277319976199E-4</c:v>
                </c:pt>
                <c:pt idx="2496">
                  <c:v>1.686277319976199E-4</c:v>
                </c:pt>
                <c:pt idx="2497">
                  <c:v>1.686277319976199E-4</c:v>
                </c:pt>
                <c:pt idx="2498">
                  <c:v>1.686277319976199E-4</c:v>
                </c:pt>
                <c:pt idx="2499">
                  <c:v>1.686277319976199E-4</c:v>
                </c:pt>
                <c:pt idx="2500">
                  <c:v>1.686277319976199E-4</c:v>
                </c:pt>
                <c:pt idx="2501">
                  <c:v>1.686277319976199E-4</c:v>
                </c:pt>
                <c:pt idx="2502">
                  <c:v>1.686277319976199E-4</c:v>
                </c:pt>
                <c:pt idx="2503">
                  <c:v>1.686277319976199E-4</c:v>
                </c:pt>
                <c:pt idx="2504">
                  <c:v>1.686277319976199E-4</c:v>
                </c:pt>
                <c:pt idx="2505">
                  <c:v>1.686277319976199E-4</c:v>
                </c:pt>
                <c:pt idx="2506">
                  <c:v>1.686277319976199E-4</c:v>
                </c:pt>
                <c:pt idx="2507">
                  <c:v>1.686277319976199E-4</c:v>
                </c:pt>
                <c:pt idx="2508">
                  <c:v>1.686277319976199E-4</c:v>
                </c:pt>
                <c:pt idx="2509">
                  <c:v>1.686277319976199E-4</c:v>
                </c:pt>
                <c:pt idx="2510">
                  <c:v>1.686277319976199E-4</c:v>
                </c:pt>
                <c:pt idx="2511">
                  <c:v>1.686277319976199E-4</c:v>
                </c:pt>
                <c:pt idx="2512">
                  <c:v>1.686277319976199E-4</c:v>
                </c:pt>
                <c:pt idx="2513">
                  <c:v>1.686277319976199E-4</c:v>
                </c:pt>
                <c:pt idx="2514">
                  <c:v>1.686277319976199E-4</c:v>
                </c:pt>
                <c:pt idx="2515">
                  <c:v>1.686277319976199E-4</c:v>
                </c:pt>
                <c:pt idx="2516">
                  <c:v>1.686277319976199E-4</c:v>
                </c:pt>
                <c:pt idx="2517">
                  <c:v>1.686277319976199E-4</c:v>
                </c:pt>
                <c:pt idx="2518">
                  <c:v>1.686277319976199E-4</c:v>
                </c:pt>
                <c:pt idx="2519">
                  <c:v>1.686277319976199E-4</c:v>
                </c:pt>
                <c:pt idx="2520">
                  <c:v>1.686277319976199E-4</c:v>
                </c:pt>
                <c:pt idx="2521">
                  <c:v>1.686277319976199E-4</c:v>
                </c:pt>
                <c:pt idx="2522">
                  <c:v>1.686277319976199E-4</c:v>
                </c:pt>
                <c:pt idx="2523">
                  <c:v>1.686277319976199E-4</c:v>
                </c:pt>
                <c:pt idx="2524">
                  <c:v>1.686277319976199E-4</c:v>
                </c:pt>
                <c:pt idx="2525">
                  <c:v>1.686277319976199E-4</c:v>
                </c:pt>
                <c:pt idx="2526">
                  <c:v>1.686277319976199E-4</c:v>
                </c:pt>
                <c:pt idx="2527">
                  <c:v>1.686277319976199E-4</c:v>
                </c:pt>
                <c:pt idx="2528">
                  <c:v>1.686277319976199E-4</c:v>
                </c:pt>
                <c:pt idx="2529">
                  <c:v>1.686277319976199E-4</c:v>
                </c:pt>
                <c:pt idx="2530">
                  <c:v>1.686277319976199E-4</c:v>
                </c:pt>
                <c:pt idx="2531">
                  <c:v>1.686277319976199E-4</c:v>
                </c:pt>
                <c:pt idx="2532">
                  <c:v>1.686277319976199E-4</c:v>
                </c:pt>
                <c:pt idx="2533">
                  <c:v>1.686277319976199E-4</c:v>
                </c:pt>
                <c:pt idx="2534">
                  <c:v>1.686277319976199E-4</c:v>
                </c:pt>
                <c:pt idx="2535">
                  <c:v>1.686277319976199E-4</c:v>
                </c:pt>
                <c:pt idx="2536">
                  <c:v>1.686277319976199E-4</c:v>
                </c:pt>
                <c:pt idx="2537">
                  <c:v>1.686277319976199E-4</c:v>
                </c:pt>
                <c:pt idx="2538">
                  <c:v>1.686277319976199E-4</c:v>
                </c:pt>
                <c:pt idx="2539">
                  <c:v>1.686277319976199E-4</c:v>
                </c:pt>
                <c:pt idx="2540">
                  <c:v>1.686277319976199E-4</c:v>
                </c:pt>
                <c:pt idx="2541">
                  <c:v>1.686277319976199E-4</c:v>
                </c:pt>
                <c:pt idx="2542">
                  <c:v>1.686277319976199E-4</c:v>
                </c:pt>
                <c:pt idx="2543">
                  <c:v>1.686277319976199E-4</c:v>
                </c:pt>
                <c:pt idx="2544">
                  <c:v>1.686277319976199E-4</c:v>
                </c:pt>
                <c:pt idx="2545">
                  <c:v>1.686277319976199E-4</c:v>
                </c:pt>
                <c:pt idx="2546">
                  <c:v>1.686277319976199E-4</c:v>
                </c:pt>
                <c:pt idx="2547">
                  <c:v>1.686277319976199E-4</c:v>
                </c:pt>
                <c:pt idx="2548">
                  <c:v>1.686277319976199E-4</c:v>
                </c:pt>
                <c:pt idx="2549">
                  <c:v>1.686277319976199E-4</c:v>
                </c:pt>
                <c:pt idx="2550">
                  <c:v>1.686277319976199E-4</c:v>
                </c:pt>
                <c:pt idx="2551">
                  <c:v>1.686277319976199E-4</c:v>
                </c:pt>
                <c:pt idx="2552">
                  <c:v>1.686277319976199E-4</c:v>
                </c:pt>
                <c:pt idx="2553">
                  <c:v>1.686277319976199E-4</c:v>
                </c:pt>
                <c:pt idx="2554">
                  <c:v>1.686277319976199E-4</c:v>
                </c:pt>
                <c:pt idx="2555">
                  <c:v>1.686277319976199E-4</c:v>
                </c:pt>
                <c:pt idx="2556">
                  <c:v>1.686277319976199E-4</c:v>
                </c:pt>
                <c:pt idx="2557">
                  <c:v>1.686277319976199E-4</c:v>
                </c:pt>
                <c:pt idx="2558">
                  <c:v>1.686277319976199E-4</c:v>
                </c:pt>
                <c:pt idx="2559">
                  <c:v>1.686277319976199E-4</c:v>
                </c:pt>
                <c:pt idx="2560">
                  <c:v>1.686277319976199E-4</c:v>
                </c:pt>
                <c:pt idx="2561">
                  <c:v>1.686277319976199E-4</c:v>
                </c:pt>
                <c:pt idx="2562">
                  <c:v>1.686277319976199E-4</c:v>
                </c:pt>
                <c:pt idx="2563">
                  <c:v>1.686277319976199E-4</c:v>
                </c:pt>
                <c:pt idx="2564">
                  <c:v>1.686277319976199E-4</c:v>
                </c:pt>
                <c:pt idx="2565">
                  <c:v>1.686277319976199E-4</c:v>
                </c:pt>
                <c:pt idx="2566">
                  <c:v>1.686277319976199E-4</c:v>
                </c:pt>
                <c:pt idx="2567">
                  <c:v>1.686277319976199E-4</c:v>
                </c:pt>
                <c:pt idx="2568">
                  <c:v>1.686277319976199E-4</c:v>
                </c:pt>
                <c:pt idx="2569">
                  <c:v>1.686277319976199E-4</c:v>
                </c:pt>
                <c:pt idx="2570">
                  <c:v>1.686277319976199E-4</c:v>
                </c:pt>
                <c:pt idx="2571">
                  <c:v>1.686277319976199E-4</c:v>
                </c:pt>
                <c:pt idx="2572">
                  <c:v>1.686277319976199E-4</c:v>
                </c:pt>
                <c:pt idx="2573">
                  <c:v>1.686277319976199E-4</c:v>
                </c:pt>
                <c:pt idx="2574">
                  <c:v>1.686277319976199E-4</c:v>
                </c:pt>
                <c:pt idx="2575">
                  <c:v>1.686277319976199E-4</c:v>
                </c:pt>
                <c:pt idx="2576">
                  <c:v>1.686277319976199E-4</c:v>
                </c:pt>
                <c:pt idx="2577">
                  <c:v>1.686277319976199E-4</c:v>
                </c:pt>
                <c:pt idx="2578">
                  <c:v>1.686277319976199E-4</c:v>
                </c:pt>
                <c:pt idx="2579">
                  <c:v>1.686277319976199E-4</c:v>
                </c:pt>
                <c:pt idx="2580">
                  <c:v>1.686277319976199E-4</c:v>
                </c:pt>
                <c:pt idx="2581">
                  <c:v>1.686277319976199E-4</c:v>
                </c:pt>
                <c:pt idx="2582">
                  <c:v>1.686277319976199E-4</c:v>
                </c:pt>
                <c:pt idx="2583">
                  <c:v>1.686277319976199E-4</c:v>
                </c:pt>
                <c:pt idx="2584">
                  <c:v>1.686277319976199E-4</c:v>
                </c:pt>
                <c:pt idx="2585">
                  <c:v>1.686277319976199E-4</c:v>
                </c:pt>
                <c:pt idx="2586">
                  <c:v>1.686277319976199E-4</c:v>
                </c:pt>
                <c:pt idx="2587">
                  <c:v>1.686277319976199E-4</c:v>
                </c:pt>
                <c:pt idx="2588">
                  <c:v>1.686277319976199E-4</c:v>
                </c:pt>
                <c:pt idx="2589">
                  <c:v>1.686277319976199E-4</c:v>
                </c:pt>
                <c:pt idx="2590">
                  <c:v>1.686277319976199E-4</c:v>
                </c:pt>
                <c:pt idx="2591">
                  <c:v>1.686277319976199E-4</c:v>
                </c:pt>
                <c:pt idx="2592">
                  <c:v>1.686277319976199E-4</c:v>
                </c:pt>
                <c:pt idx="2593">
                  <c:v>1.686277319976199E-4</c:v>
                </c:pt>
                <c:pt idx="2594">
                  <c:v>1.686277319976199E-4</c:v>
                </c:pt>
                <c:pt idx="2595">
                  <c:v>1.686277319976199E-4</c:v>
                </c:pt>
                <c:pt idx="2596">
                  <c:v>1.686277319976199E-4</c:v>
                </c:pt>
                <c:pt idx="2597">
                  <c:v>1.686277319976199E-4</c:v>
                </c:pt>
                <c:pt idx="2598">
                  <c:v>1.686277319976199E-4</c:v>
                </c:pt>
                <c:pt idx="2599">
                  <c:v>1.686277319976199E-4</c:v>
                </c:pt>
                <c:pt idx="2600">
                  <c:v>1.686277319976199E-4</c:v>
                </c:pt>
                <c:pt idx="2601">
                  <c:v>1.686277319976199E-4</c:v>
                </c:pt>
                <c:pt idx="2602">
                  <c:v>1.686277319976199E-4</c:v>
                </c:pt>
                <c:pt idx="2603">
                  <c:v>1.686277319976199E-4</c:v>
                </c:pt>
                <c:pt idx="2604">
                  <c:v>1.686277319976199E-4</c:v>
                </c:pt>
                <c:pt idx="2605">
                  <c:v>1.686277319976199E-4</c:v>
                </c:pt>
                <c:pt idx="2606">
                  <c:v>1.686277319976199E-4</c:v>
                </c:pt>
                <c:pt idx="2607">
                  <c:v>1.686277319976199E-4</c:v>
                </c:pt>
                <c:pt idx="2608">
                  <c:v>1.686277319976199E-4</c:v>
                </c:pt>
                <c:pt idx="2609">
                  <c:v>1.686277319976199E-4</c:v>
                </c:pt>
                <c:pt idx="2610">
                  <c:v>1.686277319976199E-4</c:v>
                </c:pt>
                <c:pt idx="2611">
                  <c:v>1.686277319976199E-4</c:v>
                </c:pt>
                <c:pt idx="2612">
                  <c:v>1.686277319976199E-4</c:v>
                </c:pt>
                <c:pt idx="2613">
                  <c:v>1.686277319976199E-4</c:v>
                </c:pt>
                <c:pt idx="2614">
                  <c:v>1.686277319976199E-4</c:v>
                </c:pt>
                <c:pt idx="2615">
                  <c:v>1.686277319976199E-4</c:v>
                </c:pt>
                <c:pt idx="2616">
                  <c:v>1.686277319976199E-4</c:v>
                </c:pt>
                <c:pt idx="2617">
                  <c:v>1.686277319976199E-4</c:v>
                </c:pt>
                <c:pt idx="2618">
                  <c:v>1.686277319976199E-4</c:v>
                </c:pt>
                <c:pt idx="2619">
                  <c:v>1.686277319976199E-4</c:v>
                </c:pt>
                <c:pt idx="2620">
                  <c:v>1.686277319976199E-4</c:v>
                </c:pt>
                <c:pt idx="2621">
                  <c:v>1.686277319976199E-4</c:v>
                </c:pt>
                <c:pt idx="2622">
                  <c:v>1.686277319976199E-4</c:v>
                </c:pt>
                <c:pt idx="2623">
                  <c:v>1.686277319976199E-4</c:v>
                </c:pt>
                <c:pt idx="2624">
                  <c:v>1.686277319976199E-4</c:v>
                </c:pt>
                <c:pt idx="2625">
                  <c:v>1.686277319976199E-4</c:v>
                </c:pt>
                <c:pt idx="2626">
                  <c:v>1.686277319976199E-4</c:v>
                </c:pt>
                <c:pt idx="2627">
                  <c:v>1.686277319976199E-4</c:v>
                </c:pt>
                <c:pt idx="2628">
                  <c:v>1.686277319976199E-4</c:v>
                </c:pt>
                <c:pt idx="2629">
                  <c:v>1.686277319976199E-4</c:v>
                </c:pt>
                <c:pt idx="2630">
                  <c:v>1.686277319976199E-4</c:v>
                </c:pt>
                <c:pt idx="2631">
                  <c:v>1.686277319976199E-4</c:v>
                </c:pt>
                <c:pt idx="2632">
                  <c:v>1.686277319976199E-4</c:v>
                </c:pt>
                <c:pt idx="2633">
                  <c:v>1.686277319976199E-4</c:v>
                </c:pt>
                <c:pt idx="2634">
                  <c:v>1.686277319976199E-4</c:v>
                </c:pt>
                <c:pt idx="2635">
                  <c:v>1.686277319976199E-4</c:v>
                </c:pt>
                <c:pt idx="2636">
                  <c:v>1.686277319976199E-4</c:v>
                </c:pt>
                <c:pt idx="2637">
                  <c:v>1.686277319976199E-4</c:v>
                </c:pt>
                <c:pt idx="2638">
                  <c:v>1.686277319976199E-4</c:v>
                </c:pt>
                <c:pt idx="2639">
                  <c:v>1.686277319976199E-4</c:v>
                </c:pt>
                <c:pt idx="2640">
                  <c:v>1.686277319976199E-4</c:v>
                </c:pt>
                <c:pt idx="2641">
                  <c:v>1.686277319976199E-4</c:v>
                </c:pt>
                <c:pt idx="2642">
                  <c:v>1.686277319976199E-4</c:v>
                </c:pt>
                <c:pt idx="2643">
                  <c:v>1.686277319976199E-4</c:v>
                </c:pt>
                <c:pt idx="2644">
                  <c:v>1.686277319976199E-4</c:v>
                </c:pt>
                <c:pt idx="2645">
                  <c:v>1.686277319976199E-4</c:v>
                </c:pt>
                <c:pt idx="2646">
                  <c:v>1.686277319976199E-4</c:v>
                </c:pt>
                <c:pt idx="2647">
                  <c:v>1.686277319976199E-4</c:v>
                </c:pt>
                <c:pt idx="2648">
                  <c:v>1.686277319976199E-4</c:v>
                </c:pt>
                <c:pt idx="2649">
                  <c:v>1.686277319976199E-4</c:v>
                </c:pt>
                <c:pt idx="2650">
                  <c:v>1.686277319976199E-4</c:v>
                </c:pt>
                <c:pt idx="2651">
                  <c:v>1.686277319976199E-4</c:v>
                </c:pt>
                <c:pt idx="2652">
                  <c:v>1.686277319976199E-4</c:v>
                </c:pt>
                <c:pt idx="2653">
                  <c:v>1.686277319976199E-4</c:v>
                </c:pt>
                <c:pt idx="2654">
                  <c:v>1.686277319976199E-4</c:v>
                </c:pt>
                <c:pt idx="2655">
                  <c:v>1.686277319976199E-4</c:v>
                </c:pt>
                <c:pt idx="2656">
                  <c:v>1.686277319976199E-4</c:v>
                </c:pt>
                <c:pt idx="2657">
                  <c:v>1.686277319976199E-4</c:v>
                </c:pt>
                <c:pt idx="2658">
                  <c:v>1.686277319976199E-4</c:v>
                </c:pt>
                <c:pt idx="2659">
                  <c:v>1.686277319976199E-4</c:v>
                </c:pt>
                <c:pt idx="2660">
                  <c:v>1.686277319976199E-4</c:v>
                </c:pt>
                <c:pt idx="2661">
                  <c:v>1.686277319976199E-4</c:v>
                </c:pt>
                <c:pt idx="2662">
                  <c:v>1.686277319976199E-4</c:v>
                </c:pt>
                <c:pt idx="2663">
                  <c:v>1.686277319976199E-4</c:v>
                </c:pt>
                <c:pt idx="2664">
                  <c:v>1.686277319976199E-4</c:v>
                </c:pt>
                <c:pt idx="2665">
                  <c:v>1.686277319976199E-4</c:v>
                </c:pt>
                <c:pt idx="2666">
                  <c:v>1.686277319976199E-4</c:v>
                </c:pt>
                <c:pt idx="2667">
                  <c:v>1.686277319976199E-4</c:v>
                </c:pt>
                <c:pt idx="2668">
                  <c:v>1.686277319976199E-4</c:v>
                </c:pt>
                <c:pt idx="2669">
                  <c:v>1.686277319976199E-4</c:v>
                </c:pt>
                <c:pt idx="2670">
                  <c:v>1.686277319976199E-4</c:v>
                </c:pt>
                <c:pt idx="2671">
                  <c:v>1.686277319976199E-4</c:v>
                </c:pt>
                <c:pt idx="2672">
                  <c:v>1.686277319976199E-4</c:v>
                </c:pt>
                <c:pt idx="2673">
                  <c:v>1.686277319976199E-4</c:v>
                </c:pt>
                <c:pt idx="2674">
                  <c:v>1.686277319976199E-4</c:v>
                </c:pt>
                <c:pt idx="2675">
                  <c:v>1.686277319976199E-4</c:v>
                </c:pt>
                <c:pt idx="2676">
                  <c:v>1.686277319976199E-4</c:v>
                </c:pt>
                <c:pt idx="2677">
                  <c:v>1.686277319976199E-4</c:v>
                </c:pt>
                <c:pt idx="2678">
                  <c:v>1.686277319976199E-4</c:v>
                </c:pt>
                <c:pt idx="2679">
                  <c:v>1.686277319976199E-4</c:v>
                </c:pt>
                <c:pt idx="2680">
                  <c:v>1.686277319976199E-4</c:v>
                </c:pt>
                <c:pt idx="2681">
                  <c:v>1.686277319976199E-4</c:v>
                </c:pt>
                <c:pt idx="2682">
                  <c:v>1.686277319976199E-4</c:v>
                </c:pt>
                <c:pt idx="2683">
                  <c:v>1.686277319976199E-4</c:v>
                </c:pt>
                <c:pt idx="2684">
                  <c:v>1.686277319976199E-4</c:v>
                </c:pt>
                <c:pt idx="2685">
                  <c:v>1.686277319976199E-4</c:v>
                </c:pt>
                <c:pt idx="2686">
                  <c:v>1.686277319976199E-4</c:v>
                </c:pt>
                <c:pt idx="2687">
                  <c:v>1.686277319976199E-4</c:v>
                </c:pt>
                <c:pt idx="2688">
                  <c:v>1.686277319976199E-4</c:v>
                </c:pt>
                <c:pt idx="2689">
                  <c:v>1.686277319976199E-4</c:v>
                </c:pt>
                <c:pt idx="2690">
                  <c:v>1.686277319976199E-4</c:v>
                </c:pt>
                <c:pt idx="2691">
                  <c:v>1.686277319976199E-4</c:v>
                </c:pt>
                <c:pt idx="2692">
                  <c:v>1.686277319976199E-4</c:v>
                </c:pt>
                <c:pt idx="2693">
                  <c:v>1.686277319976199E-4</c:v>
                </c:pt>
                <c:pt idx="2694">
                  <c:v>1.686277319976199E-4</c:v>
                </c:pt>
                <c:pt idx="2695">
                  <c:v>1.686277319976199E-4</c:v>
                </c:pt>
                <c:pt idx="2696">
                  <c:v>1.686277319976199E-4</c:v>
                </c:pt>
                <c:pt idx="2697">
                  <c:v>1.686277319976199E-4</c:v>
                </c:pt>
                <c:pt idx="2698">
                  <c:v>1.686277319976199E-4</c:v>
                </c:pt>
                <c:pt idx="2699">
                  <c:v>1.686277319976199E-4</c:v>
                </c:pt>
                <c:pt idx="2700">
                  <c:v>1.686277319976199E-4</c:v>
                </c:pt>
                <c:pt idx="2701">
                  <c:v>1.686277319976199E-4</c:v>
                </c:pt>
                <c:pt idx="2702">
                  <c:v>1.686277319976199E-4</c:v>
                </c:pt>
                <c:pt idx="2703">
                  <c:v>1.686277319976199E-4</c:v>
                </c:pt>
                <c:pt idx="2704">
                  <c:v>1.686277319976199E-4</c:v>
                </c:pt>
                <c:pt idx="2705">
                  <c:v>1.686277319976199E-4</c:v>
                </c:pt>
                <c:pt idx="2706">
                  <c:v>1.686277319976199E-4</c:v>
                </c:pt>
                <c:pt idx="2707">
                  <c:v>1.686277319976199E-4</c:v>
                </c:pt>
                <c:pt idx="2708">
                  <c:v>1.686277319976199E-4</c:v>
                </c:pt>
                <c:pt idx="2709">
                  <c:v>1.686277319976199E-4</c:v>
                </c:pt>
                <c:pt idx="2710">
                  <c:v>1.686277319976199E-4</c:v>
                </c:pt>
                <c:pt idx="2711">
                  <c:v>1.686277319976199E-4</c:v>
                </c:pt>
                <c:pt idx="2712">
                  <c:v>1.686277319976199E-4</c:v>
                </c:pt>
                <c:pt idx="2713">
                  <c:v>1.686277319976199E-4</c:v>
                </c:pt>
                <c:pt idx="2714">
                  <c:v>1.686277319976199E-4</c:v>
                </c:pt>
                <c:pt idx="2715">
                  <c:v>1.686277319976199E-4</c:v>
                </c:pt>
                <c:pt idx="2716">
                  <c:v>1.686277319976199E-4</c:v>
                </c:pt>
                <c:pt idx="2717">
                  <c:v>1.686277319976199E-4</c:v>
                </c:pt>
                <c:pt idx="2718">
                  <c:v>1.686277319976199E-4</c:v>
                </c:pt>
                <c:pt idx="2719">
                  <c:v>1.686277319976199E-4</c:v>
                </c:pt>
                <c:pt idx="2720">
                  <c:v>1.686277319976199E-4</c:v>
                </c:pt>
                <c:pt idx="2721">
                  <c:v>1.686277319976199E-4</c:v>
                </c:pt>
                <c:pt idx="2722">
                  <c:v>1.686277319976199E-4</c:v>
                </c:pt>
                <c:pt idx="2723">
                  <c:v>1.686277319976199E-4</c:v>
                </c:pt>
                <c:pt idx="2724">
                  <c:v>1.686277319976199E-4</c:v>
                </c:pt>
                <c:pt idx="2725">
                  <c:v>1.686277319976199E-4</c:v>
                </c:pt>
                <c:pt idx="2726">
                  <c:v>1.686277319976199E-4</c:v>
                </c:pt>
                <c:pt idx="2727">
                  <c:v>1.686277319976199E-4</c:v>
                </c:pt>
                <c:pt idx="2728">
                  <c:v>1.686277319976199E-4</c:v>
                </c:pt>
                <c:pt idx="2729">
                  <c:v>1.686277319976199E-4</c:v>
                </c:pt>
                <c:pt idx="2730">
                  <c:v>1.686277319976199E-4</c:v>
                </c:pt>
                <c:pt idx="2731">
                  <c:v>1.686277319976199E-4</c:v>
                </c:pt>
                <c:pt idx="2732">
                  <c:v>1.686277319976199E-4</c:v>
                </c:pt>
                <c:pt idx="2733">
                  <c:v>1.686277319976199E-4</c:v>
                </c:pt>
                <c:pt idx="2734">
                  <c:v>1.686277319976199E-4</c:v>
                </c:pt>
                <c:pt idx="2735">
                  <c:v>1.686277319976199E-4</c:v>
                </c:pt>
                <c:pt idx="2736">
                  <c:v>1.686277319976199E-4</c:v>
                </c:pt>
                <c:pt idx="2737">
                  <c:v>1.686277319976199E-4</c:v>
                </c:pt>
                <c:pt idx="2738">
                  <c:v>1.686277319976199E-4</c:v>
                </c:pt>
                <c:pt idx="2739">
                  <c:v>1.686277319976199E-4</c:v>
                </c:pt>
                <c:pt idx="2740">
                  <c:v>1.686277319976199E-4</c:v>
                </c:pt>
                <c:pt idx="2741">
                  <c:v>1.686277319976199E-4</c:v>
                </c:pt>
                <c:pt idx="2742">
                  <c:v>1.686277319976199E-4</c:v>
                </c:pt>
                <c:pt idx="2743">
                  <c:v>1.686277319976199E-4</c:v>
                </c:pt>
                <c:pt idx="2744">
                  <c:v>1.686277319976199E-4</c:v>
                </c:pt>
                <c:pt idx="2745">
                  <c:v>1.686277319976199E-4</c:v>
                </c:pt>
                <c:pt idx="2746">
                  <c:v>1.686277319976199E-4</c:v>
                </c:pt>
                <c:pt idx="2747">
                  <c:v>1.686277319976199E-4</c:v>
                </c:pt>
                <c:pt idx="2748">
                  <c:v>1.686277319976199E-4</c:v>
                </c:pt>
                <c:pt idx="2749">
                  <c:v>1.686277319976199E-4</c:v>
                </c:pt>
                <c:pt idx="2750">
                  <c:v>1.686277319976199E-4</c:v>
                </c:pt>
                <c:pt idx="2751">
                  <c:v>1.686277319976199E-4</c:v>
                </c:pt>
                <c:pt idx="2752">
                  <c:v>1.686277319976199E-4</c:v>
                </c:pt>
                <c:pt idx="2753">
                  <c:v>1.686277319976199E-4</c:v>
                </c:pt>
                <c:pt idx="2754">
                  <c:v>1.686277319976199E-4</c:v>
                </c:pt>
                <c:pt idx="2755">
                  <c:v>1.686277319976199E-4</c:v>
                </c:pt>
                <c:pt idx="2756">
                  <c:v>1.686277319976199E-4</c:v>
                </c:pt>
                <c:pt idx="2757">
                  <c:v>1.686277319976199E-4</c:v>
                </c:pt>
                <c:pt idx="2758">
                  <c:v>1.686277319976199E-4</c:v>
                </c:pt>
                <c:pt idx="2759">
                  <c:v>1.686277319976199E-4</c:v>
                </c:pt>
                <c:pt idx="2760">
                  <c:v>1.686277319976199E-4</c:v>
                </c:pt>
                <c:pt idx="2761">
                  <c:v>1.686277319976199E-4</c:v>
                </c:pt>
                <c:pt idx="2762">
                  <c:v>1.686277319976199E-4</c:v>
                </c:pt>
                <c:pt idx="2763">
                  <c:v>1.686277319976199E-4</c:v>
                </c:pt>
                <c:pt idx="2764">
                  <c:v>1.686277319976199E-4</c:v>
                </c:pt>
                <c:pt idx="2765">
                  <c:v>1.686277319976199E-4</c:v>
                </c:pt>
                <c:pt idx="2766">
                  <c:v>1.686277319976199E-4</c:v>
                </c:pt>
                <c:pt idx="2767">
                  <c:v>1.686277319976199E-4</c:v>
                </c:pt>
                <c:pt idx="2768">
                  <c:v>1.686277319976199E-4</c:v>
                </c:pt>
                <c:pt idx="2769">
                  <c:v>1.686277319976199E-4</c:v>
                </c:pt>
                <c:pt idx="2770">
                  <c:v>1.686277319976199E-4</c:v>
                </c:pt>
                <c:pt idx="2771">
                  <c:v>1.686277319976199E-4</c:v>
                </c:pt>
                <c:pt idx="2772">
                  <c:v>1.686277319976199E-4</c:v>
                </c:pt>
                <c:pt idx="2773">
                  <c:v>1.686277319976199E-4</c:v>
                </c:pt>
                <c:pt idx="2774">
                  <c:v>1.686277319976199E-4</c:v>
                </c:pt>
                <c:pt idx="2775">
                  <c:v>1.686277319976199E-4</c:v>
                </c:pt>
                <c:pt idx="2776">
                  <c:v>1.686277319976199E-4</c:v>
                </c:pt>
                <c:pt idx="2777">
                  <c:v>1.686277319976199E-4</c:v>
                </c:pt>
                <c:pt idx="2778">
                  <c:v>1.686277319976199E-4</c:v>
                </c:pt>
                <c:pt idx="2779">
                  <c:v>1.686277319976199E-4</c:v>
                </c:pt>
                <c:pt idx="2780">
                  <c:v>1.686277319976199E-4</c:v>
                </c:pt>
                <c:pt idx="2781">
                  <c:v>1.686277319976199E-4</c:v>
                </c:pt>
                <c:pt idx="2782">
                  <c:v>1.686277319976199E-4</c:v>
                </c:pt>
                <c:pt idx="2783">
                  <c:v>1.686277319976199E-4</c:v>
                </c:pt>
                <c:pt idx="2784">
                  <c:v>1.686277319976199E-4</c:v>
                </c:pt>
                <c:pt idx="2785">
                  <c:v>1.686277319976199E-4</c:v>
                </c:pt>
                <c:pt idx="2786">
                  <c:v>1.686277319976199E-4</c:v>
                </c:pt>
                <c:pt idx="2787">
                  <c:v>1.686277319976199E-4</c:v>
                </c:pt>
                <c:pt idx="2788">
                  <c:v>1.686277319976199E-4</c:v>
                </c:pt>
                <c:pt idx="2789">
                  <c:v>1.686277319976199E-4</c:v>
                </c:pt>
                <c:pt idx="2790">
                  <c:v>1.686277319976199E-4</c:v>
                </c:pt>
                <c:pt idx="2791">
                  <c:v>1.686277319976199E-4</c:v>
                </c:pt>
                <c:pt idx="2792">
                  <c:v>1.686277319976199E-4</c:v>
                </c:pt>
                <c:pt idx="2793">
                  <c:v>1.686277319976199E-4</c:v>
                </c:pt>
                <c:pt idx="2794">
                  <c:v>1.686277319976199E-4</c:v>
                </c:pt>
                <c:pt idx="2795">
                  <c:v>1.686277319976199E-4</c:v>
                </c:pt>
                <c:pt idx="2796">
                  <c:v>1.686277319976199E-4</c:v>
                </c:pt>
                <c:pt idx="2797">
                  <c:v>1.686277319976199E-4</c:v>
                </c:pt>
                <c:pt idx="2798">
                  <c:v>1.686277319976199E-4</c:v>
                </c:pt>
                <c:pt idx="2799">
                  <c:v>1.686277319976199E-4</c:v>
                </c:pt>
                <c:pt idx="2800">
                  <c:v>1.686277319976199E-4</c:v>
                </c:pt>
                <c:pt idx="2801">
                  <c:v>1.686277319976199E-4</c:v>
                </c:pt>
                <c:pt idx="2802">
                  <c:v>1.686277319976199E-4</c:v>
                </c:pt>
                <c:pt idx="2803">
                  <c:v>1.686277319976199E-4</c:v>
                </c:pt>
                <c:pt idx="2804">
                  <c:v>1.686277319976199E-4</c:v>
                </c:pt>
                <c:pt idx="2805">
                  <c:v>1.686277319976199E-4</c:v>
                </c:pt>
                <c:pt idx="2806">
                  <c:v>1.686277319976199E-4</c:v>
                </c:pt>
                <c:pt idx="2807">
                  <c:v>1.686277319976199E-4</c:v>
                </c:pt>
                <c:pt idx="2808">
                  <c:v>1.686277319976199E-4</c:v>
                </c:pt>
                <c:pt idx="2809">
                  <c:v>1.686277319976199E-4</c:v>
                </c:pt>
                <c:pt idx="2810">
                  <c:v>1.686277319976199E-4</c:v>
                </c:pt>
                <c:pt idx="2811">
                  <c:v>1.686277319976199E-4</c:v>
                </c:pt>
                <c:pt idx="2812">
                  <c:v>1.686277319976199E-4</c:v>
                </c:pt>
                <c:pt idx="2813">
                  <c:v>1.686277319976199E-4</c:v>
                </c:pt>
                <c:pt idx="2814">
                  <c:v>1.686277319976199E-4</c:v>
                </c:pt>
                <c:pt idx="2815">
                  <c:v>1.686277319976199E-4</c:v>
                </c:pt>
                <c:pt idx="2816">
                  <c:v>1.686277319976199E-4</c:v>
                </c:pt>
                <c:pt idx="2817">
                  <c:v>1.686277319976199E-4</c:v>
                </c:pt>
                <c:pt idx="2818">
                  <c:v>1.686277319976199E-4</c:v>
                </c:pt>
                <c:pt idx="2819">
                  <c:v>1.686277319976199E-4</c:v>
                </c:pt>
                <c:pt idx="2820">
                  <c:v>1.686277319976199E-4</c:v>
                </c:pt>
                <c:pt idx="2821">
                  <c:v>1.686277319976199E-4</c:v>
                </c:pt>
                <c:pt idx="2822">
                  <c:v>1.686277319976199E-4</c:v>
                </c:pt>
                <c:pt idx="2823">
                  <c:v>1.686277319976199E-4</c:v>
                </c:pt>
                <c:pt idx="2824">
                  <c:v>1.686277319976199E-4</c:v>
                </c:pt>
                <c:pt idx="2825">
                  <c:v>1.686277319976199E-4</c:v>
                </c:pt>
                <c:pt idx="2826">
                  <c:v>1.686277319976199E-4</c:v>
                </c:pt>
                <c:pt idx="2827">
                  <c:v>1.686277319976199E-4</c:v>
                </c:pt>
                <c:pt idx="2828">
                  <c:v>1.686277319976199E-4</c:v>
                </c:pt>
                <c:pt idx="2829">
                  <c:v>1.686277319976199E-4</c:v>
                </c:pt>
                <c:pt idx="2830">
                  <c:v>1.686277319976199E-4</c:v>
                </c:pt>
                <c:pt idx="2831">
                  <c:v>1.686277319976199E-4</c:v>
                </c:pt>
                <c:pt idx="2832">
                  <c:v>1.686277319976199E-4</c:v>
                </c:pt>
                <c:pt idx="2833">
                  <c:v>1.686277319976199E-4</c:v>
                </c:pt>
                <c:pt idx="2834">
                  <c:v>1.686277319976199E-4</c:v>
                </c:pt>
                <c:pt idx="2835">
                  <c:v>1.686277319976199E-4</c:v>
                </c:pt>
                <c:pt idx="2836">
                  <c:v>1.686277319976199E-4</c:v>
                </c:pt>
                <c:pt idx="2837">
                  <c:v>1.686277319976199E-4</c:v>
                </c:pt>
                <c:pt idx="2838">
                  <c:v>1.686277319976199E-4</c:v>
                </c:pt>
                <c:pt idx="2839">
                  <c:v>1.686277319976199E-4</c:v>
                </c:pt>
                <c:pt idx="2840">
                  <c:v>1.686277319976199E-4</c:v>
                </c:pt>
                <c:pt idx="2841">
                  <c:v>1.686277319976199E-4</c:v>
                </c:pt>
                <c:pt idx="2842">
                  <c:v>1.686277319976199E-4</c:v>
                </c:pt>
                <c:pt idx="2843">
                  <c:v>1.686277319976199E-4</c:v>
                </c:pt>
                <c:pt idx="2844">
                  <c:v>1.686277319976199E-4</c:v>
                </c:pt>
                <c:pt idx="2845">
                  <c:v>1.686277319976199E-4</c:v>
                </c:pt>
                <c:pt idx="2846">
                  <c:v>1.686277319976199E-4</c:v>
                </c:pt>
                <c:pt idx="2847">
                  <c:v>1.686277319976199E-4</c:v>
                </c:pt>
                <c:pt idx="2848">
                  <c:v>1.686277319976199E-4</c:v>
                </c:pt>
                <c:pt idx="2849">
                  <c:v>1.686277319976199E-4</c:v>
                </c:pt>
                <c:pt idx="2850">
                  <c:v>1.686277319976199E-4</c:v>
                </c:pt>
                <c:pt idx="2851">
                  <c:v>1.686277319976199E-4</c:v>
                </c:pt>
                <c:pt idx="2852">
                  <c:v>1.686277319976199E-4</c:v>
                </c:pt>
                <c:pt idx="2853">
                  <c:v>1.686277319976199E-4</c:v>
                </c:pt>
                <c:pt idx="2854">
                  <c:v>1.686277319976199E-4</c:v>
                </c:pt>
                <c:pt idx="2855">
                  <c:v>1.686277319976199E-4</c:v>
                </c:pt>
                <c:pt idx="2856">
                  <c:v>1.686277319976199E-4</c:v>
                </c:pt>
                <c:pt idx="2857">
                  <c:v>1.686277319976199E-4</c:v>
                </c:pt>
                <c:pt idx="2858">
                  <c:v>1.686277319976199E-4</c:v>
                </c:pt>
                <c:pt idx="2859">
                  <c:v>1.686277319976199E-4</c:v>
                </c:pt>
                <c:pt idx="2860">
                  <c:v>1.686277319976199E-4</c:v>
                </c:pt>
                <c:pt idx="2861">
                  <c:v>1.686277319976199E-4</c:v>
                </c:pt>
                <c:pt idx="2862">
                  <c:v>1.686277319976199E-4</c:v>
                </c:pt>
                <c:pt idx="2863">
                  <c:v>1.686277319976199E-4</c:v>
                </c:pt>
                <c:pt idx="2864">
                  <c:v>1.686277319976199E-4</c:v>
                </c:pt>
                <c:pt idx="2865">
                  <c:v>1.686277319976199E-4</c:v>
                </c:pt>
                <c:pt idx="2866">
                  <c:v>1.686277319976199E-4</c:v>
                </c:pt>
                <c:pt idx="2867">
                  <c:v>1.686277319976199E-4</c:v>
                </c:pt>
                <c:pt idx="2868">
                  <c:v>1.686277319976199E-4</c:v>
                </c:pt>
                <c:pt idx="2869">
                  <c:v>1.686277319976199E-4</c:v>
                </c:pt>
                <c:pt idx="2870">
                  <c:v>1.686277319976199E-4</c:v>
                </c:pt>
                <c:pt idx="2871">
                  <c:v>1.686277319976199E-4</c:v>
                </c:pt>
                <c:pt idx="2872">
                  <c:v>1.686277319976199E-4</c:v>
                </c:pt>
                <c:pt idx="2873">
                  <c:v>1.686277319976199E-4</c:v>
                </c:pt>
                <c:pt idx="2874">
                  <c:v>1.686277319976199E-4</c:v>
                </c:pt>
                <c:pt idx="2875">
                  <c:v>1.686277319976199E-4</c:v>
                </c:pt>
                <c:pt idx="2876">
                  <c:v>1.686277319976199E-4</c:v>
                </c:pt>
                <c:pt idx="2877">
                  <c:v>1.686277319976199E-4</c:v>
                </c:pt>
                <c:pt idx="2878">
                  <c:v>1.686277319976199E-4</c:v>
                </c:pt>
                <c:pt idx="2879">
                  <c:v>1.686277319976199E-4</c:v>
                </c:pt>
                <c:pt idx="2880">
                  <c:v>1.686277319976199E-4</c:v>
                </c:pt>
                <c:pt idx="2881">
                  <c:v>1.686277319976199E-4</c:v>
                </c:pt>
                <c:pt idx="2882">
                  <c:v>1.686277319976199E-4</c:v>
                </c:pt>
                <c:pt idx="2883">
                  <c:v>1.686277319976199E-4</c:v>
                </c:pt>
                <c:pt idx="2884">
                  <c:v>1.686277319976199E-4</c:v>
                </c:pt>
                <c:pt idx="2885">
                  <c:v>1.686277319976199E-4</c:v>
                </c:pt>
                <c:pt idx="2886">
                  <c:v>1.686277319976199E-4</c:v>
                </c:pt>
                <c:pt idx="2887">
                  <c:v>1.686277319976199E-4</c:v>
                </c:pt>
                <c:pt idx="2888">
                  <c:v>1.686277319976199E-4</c:v>
                </c:pt>
                <c:pt idx="2889">
                  <c:v>1.686277319976199E-4</c:v>
                </c:pt>
                <c:pt idx="2890">
                  <c:v>1.686277319976199E-4</c:v>
                </c:pt>
                <c:pt idx="2891">
                  <c:v>1.686277319976199E-4</c:v>
                </c:pt>
                <c:pt idx="2892">
                  <c:v>1.686277319976199E-4</c:v>
                </c:pt>
                <c:pt idx="2893">
                  <c:v>1.686277319976199E-4</c:v>
                </c:pt>
                <c:pt idx="2894">
                  <c:v>1.686277319976199E-4</c:v>
                </c:pt>
                <c:pt idx="2895">
                  <c:v>1.686277319976199E-4</c:v>
                </c:pt>
                <c:pt idx="2896">
                  <c:v>1.686277319976199E-4</c:v>
                </c:pt>
                <c:pt idx="2897">
                  <c:v>1.686277319976199E-4</c:v>
                </c:pt>
                <c:pt idx="2898">
                  <c:v>1.686277319976199E-4</c:v>
                </c:pt>
                <c:pt idx="2899">
                  <c:v>1.686277319976199E-4</c:v>
                </c:pt>
                <c:pt idx="2900">
                  <c:v>1.686277319976199E-4</c:v>
                </c:pt>
                <c:pt idx="2901">
                  <c:v>1.686277319976199E-4</c:v>
                </c:pt>
                <c:pt idx="2902">
                  <c:v>1.686277319976199E-4</c:v>
                </c:pt>
                <c:pt idx="2903">
                  <c:v>1.686277319976199E-4</c:v>
                </c:pt>
                <c:pt idx="2904">
                  <c:v>1.686277319976199E-4</c:v>
                </c:pt>
                <c:pt idx="2905">
                  <c:v>1.686277319976199E-4</c:v>
                </c:pt>
                <c:pt idx="2906">
                  <c:v>1.686277319976199E-4</c:v>
                </c:pt>
                <c:pt idx="2907">
                  <c:v>1.686277319976199E-4</c:v>
                </c:pt>
                <c:pt idx="2908">
                  <c:v>1.686277319976199E-4</c:v>
                </c:pt>
                <c:pt idx="2909">
                  <c:v>1.686277319976199E-4</c:v>
                </c:pt>
                <c:pt idx="2910">
                  <c:v>1.686277319976199E-4</c:v>
                </c:pt>
                <c:pt idx="2911">
                  <c:v>1.686277319976199E-4</c:v>
                </c:pt>
                <c:pt idx="2912">
                  <c:v>1.686277319976199E-4</c:v>
                </c:pt>
                <c:pt idx="2913">
                  <c:v>1.686277319976199E-4</c:v>
                </c:pt>
                <c:pt idx="2914">
                  <c:v>1.686277319976199E-4</c:v>
                </c:pt>
                <c:pt idx="2915">
                  <c:v>1.686277319976199E-4</c:v>
                </c:pt>
                <c:pt idx="2916">
                  <c:v>1.686277319976199E-4</c:v>
                </c:pt>
                <c:pt idx="2917">
                  <c:v>1.686277319976199E-4</c:v>
                </c:pt>
                <c:pt idx="2918">
                  <c:v>1.686277319976199E-4</c:v>
                </c:pt>
                <c:pt idx="2919">
                  <c:v>1.686277319976199E-4</c:v>
                </c:pt>
                <c:pt idx="2920">
                  <c:v>1.686277319976199E-4</c:v>
                </c:pt>
                <c:pt idx="2921">
                  <c:v>1.686277319976199E-4</c:v>
                </c:pt>
                <c:pt idx="2922">
                  <c:v>1.686277319976199E-4</c:v>
                </c:pt>
                <c:pt idx="2923">
                  <c:v>1.686277319976199E-4</c:v>
                </c:pt>
                <c:pt idx="2924">
                  <c:v>1.686277319976199E-4</c:v>
                </c:pt>
                <c:pt idx="2925">
                  <c:v>1.686277319976199E-4</c:v>
                </c:pt>
                <c:pt idx="2926">
                  <c:v>1.686277319976199E-4</c:v>
                </c:pt>
                <c:pt idx="2927">
                  <c:v>1.686277319976199E-4</c:v>
                </c:pt>
                <c:pt idx="2928">
                  <c:v>1.686277319976199E-4</c:v>
                </c:pt>
                <c:pt idx="2929">
                  <c:v>1.686277319976199E-4</c:v>
                </c:pt>
                <c:pt idx="2930">
                  <c:v>1.686277319976199E-4</c:v>
                </c:pt>
                <c:pt idx="2931">
                  <c:v>1.686277319976199E-4</c:v>
                </c:pt>
                <c:pt idx="2932">
                  <c:v>1.686277319976199E-4</c:v>
                </c:pt>
                <c:pt idx="2933">
                  <c:v>1.686277319976199E-4</c:v>
                </c:pt>
                <c:pt idx="2934">
                  <c:v>1.686277319976199E-4</c:v>
                </c:pt>
                <c:pt idx="2935">
                  <c:v>1.686277319976199E-4</c:v>
                </c:pt>
                <c:pt idx="2936">
                  <c:v>1.686277319976199E-4</c:v>
                </c:pt>
                <c:pt idx="2937">
                  <c:v>1.686277319976199E-4</c:v>
                </c:pt>
                <c:pt idx="2938">
                  <c:v>1.686277319976199E-4</c:v>
                </c:pt>
                <c:pt idx="2939">
                  <c:v>1.686277319976199E-4</c:v>
                </c:pt>
                <c:pt idx="2940">
                  <c:v>1.686277319976199E-4</c:v>
                </c:pt>
                <c:pt idx="2941">
                  <c:v>1.686277319976199E-4</c:v>
                </c:pt>
                <c:pt idx="2942">
                  <c:v>1.686277319976199E-4</c:v>
                </c:pt>
                <c:pt idx="2943">
                  <c:v>1.686277319976199E-4</c:v>
                </c:pt>
                <c:pt idx="2944">
                  <c:v>1.686277319976199E-4</c:v>
                </c:pt>
                <c:pt idx="2945">
                  <c:v>1.686277319976199E-4</c:v>
                </c:pt>
                <c:pt idx="2946">
                  <c:v>1.686277319976199E-4</c:v>
                </c:pt>
                <c:pt idx="2947">
                  <c:v>1.686277319976199E-4</c:v>
                </c:pt>
                <c:pt idx="2948">
                  <c:v>1.686277319976199E-4</c:v>
                </c:pt>
                <c:pt idx="2949">
                  <c:v>1.686277319976199E-4</c:v>
                </c:pt>
                <c:pt idx="2950">
                  <c:v>1.686277319976199E-4</c:v>
                </c:pt>
                <c:pt idx="2951">
                  <c:v>1.686277319976199E-4</c:v>
                </c:pt>
                <c:pt idx="2952">
                  <c:v>1.686277319976199E-4</c:v>
                </c:pt>
                <c:pt idx="2953">
                  <c:v>1.686277319976199E-4</c:v>
                </c:pt>
                <c:pt idx="2954">
                  <c:v>1.686277319976199E-4</c:v>
                </c:pt>
                <c:pt idx="2955">
                  <c:v>1.686277319976199E-4</c:v>
                </c:pt>
                <c:pt idx="2956">
                  <c:v>1.686277319976199E-4</c:v>
                </c:pt>
                <c:pt idx="2957">
                  <c:v>1.686277319976199E-4</c:v>
                </c:pt>
                <c:pt idx="2958">
                  <c:v>1.686277319976199E-4</c:v>
                </c:pt>
                <c:pt idx="2959">
                  <c:v>1.686277319976199E-4</c:v>
                </c:pt>
                <c:pt idx="2960">
                  <c:v>1.686277319976199E-4</c:v>
                </c:pt>
                <c:pt idx="2961">
                  <c:v>1.686277319976199E-4</c:v>
                </c:pt>
                <c:pt idx="2962">
                  <c:v>1.686277319976199E-4</c:v>
                </c:pt>
                <c:pt idx="2963">
                  <c:v>1.686277319976199E-4</c:v>
                </c:pt>
                <c:pt idx="2964">
                  <c:v>1.686277319976199E-4</c:v>
                </c:pt>
                <c:pt idx="2965">
                  <c:v>1.686277319976199E-4</c:v>
                </c:pt>
                <c:pt idx="2966">
                  <c:v>1.686277319976199E-4</c:v>
                </c:pt>
                <c:pt idx="2967">
                  <c:v>1.686277319976199E-4</c:v>
                </c:pt>
                <c:pt idx="2968">
                  <c:v>1.686277319976199E-4</c:v>
                </c:pt>
                <c:pt idx="2969">
                  <c:v>1.686277319976199E-4</c:v>
                </c:pt>
                <c:pt idx="2970">
                  <c:v>1.686277319976199E-4</c:v>
                </c:pt>
                <c:pt idx="2971">
                  <c:v>1.686277319976199E-4</c:v>
                </c:pt>
                <c:pt idx="2972">
                  <c:v>1.686277319976199E-4</c:v>
                </c:pt>
                <c:pt idx="2973">
                  <c:v>1.686277319976199E-4</c:v>
                </c:pt>
                <c:pt idx="2974">
                  <c:v>1.686277319976199E-4</c:v>
                </c:pt>
                <c:pt idx="2975">
                  <c:v>1.686277319976199E-4</c:v>
                </c:pt>
                <c:pt idx="2976">
                  <c:v>1.686277319976199E-4</c:v>
                </c:pt>
                <c:pt idx="2977">
                  <c:v>1.686277319976199E-4</c:v>
                </c:pt>
                <c:pt idx="2978">
                  <c:v>1.686277319976199E-4</c:v>
                </c:pt>
                <c:pt idx="2979">
                  <c:v>1.686277319976199E-4</c:v>
                </c:pt>
                <c:pt idx="2980">
                  <c:v>1.686277319976199E-4</c:v>
                </c:pt>
                <c:pt idx="2981">
                  <c:v>1.686277319976199E-4</c:v>
                </c:pt>
                <c:pt idx="2982">
                  <c:v>1.686277319976199E-4</c:v>
                </c:pt>
                <c:pt idx="2983">
                  <c:v>1.686277319976199E-4</c:v>
                </c:pt>
                <c:pt idx="2984">
                  <c:v>1.686277319976199E-4</c:v>
                </c:pt>
                <c:pt idx="2985">
                  <c:v>1.686277319976199E-4</c:v>
                </c:pt>
                <c:pt idx="2986">
                  <c:v>1.686277319976199E-4</c:v>
                </c:pt>
                <c:pt idx="2987">
                  <c:v>1.686277319976199E-4</c:v>
                </c:pt>
                <c:pt idx="2988">
                  <c:v>1.686277319976199E-4</c:v>
                </c:pt>
                <c:pt idx="2989">
                  <c:v>1.686277319976199E-4</c:v>
                </c:pt>
                <c:pt idx="2990">
                  <c:v>1.686277319976199E-4</c:v>
                </c:pt>
                <c:pt idx="2991">
                  <c:v>1.686277319976199E-4</c:v>
                </c:pt>
                <c:pt idx="2992">
                  <c:v>1.686277319976199E-4</c:v>
                </c:pt>
                <c:pt idx="2993">
                  <c:v>1.686277319976199E-4</c:v>
                </c:pt>
                <c:pt idx="2994">
                  <c:v>1.686277319976199E-4</c:v>
                </c:pt>
                <c:pt idx="2995">
                  <c:v>1.686277319976199E-4</c:v>
                </c:pt>
                <c:pt idx="2996">
                  <c:v>1.686277319976199E-4</c:v>
                </c:pt>
                <c:pt idx="2997">
                  <c:v>1.686277319976199E-4</c:v>
                </c:pt>
                <c:pt idx="2998">
                  <c:v>1.686277319976199E-4</c:v>
                </c:pt>
                <c:pt idx="2999">
                  <c:v>1.686277319976199E-4</c:v>
                </c:pt>
                <c:pt idx="3000">
                  <c:v>1.686277319976199E-4</c:v>
                </c:pt>
                <c:pt idx="3001">
                  <c:v>1.686277319976199E-4</c:v>
                </c:pt>
                <c:pt idx="3002">
                  <c:v>1.686277319976199E-4</c:v>
                </c:pt>
                <c:pt idx="3003">
                  <c:v>1.686277319976199E-4</c:v>
                </c:pt>
                <c:pt idx="3004">
                  <c:v>1.686277319976199E-4</c:v>
                </c:pt>
                <c:pt idx="3005">
                  <c:v>1.686277319976199E-4</c:v>
                </c:pt>
                <c:pt idx="3006">
                  <c:v>1.686277319976199E-4</c:v>
                </c:pt>
                <c:pt idx="3007">
                  <c:v>1.686277319976199E-4</c:v>
                </c:pt>
                <c:pt idx="3008">
                  <c:v>1.686277319976199E-4</c:v>
                </c:pt>
                <c:pt idx="3009">
                  <c:v>1.686277319976199E-4</c:v>
                </c:pt>
                <c:pt idx="3010">
                  <c:v>1.686277319976199E-4</c:v>
                </c:pt>
                <c:pt idx="3011">
                  <c:v>1.686277319976199E-4</c:v>
                </c:pt>
                <c:pt idx="3012">
                  <c:v>1.686277319976199E-4</c:v>
                </c:pt>
                <c:pt idx="3013">
                  <c:v>1.686277319976199E-4</c:v>
                </c:pt>
                <c:pt idx="3014">
                  <c:v>1.686277319976199E-4</c:v>
                </c:pt>
                <c:pt idx="3015">
                  <c:v>1.686277319976199E-4</c:v>
                </c:pt>
                <c:pt idx="3016">
                  <c:v>1.686277319976199E-4</c:v>
                </c:pt>
                <c:pt idx="3017">
                  <c:v>1.686277319976199E-4</c:v>
                </c:pt>
                <c:pt idx="3018">
                  <c:v>1.686277319976199E-4</c:v>
                </c:pt>
                <c:pt idx="3019">
                  <c:v>1.686277319976199E-4</c:v>
                </c:pt>
                <c:pt idx="3020">
                  <c:v>1.686277319976199E-4</c:v>
                </c:pt>
                <c:pt idx="3021">
                  <c:v>1.686277319976199E-4</c:v>
                </c:pt>
                <c:pt idx="3022">
                  <c:v>1.686277319976199E-4</c:v>
                </c:pt>
                <c:pt idx="3023">
                  <c:v>1.686277319976199E-4</c:v>
                </c:pt>
                <c:pt idx="3024">
                  <c:v>1.686277319976199E-4</c:v>
                </c:pt>
                <c:pt idx="3025">
                  <c:v>1.686277319976199E-4</c:v>
                </c:pt>
                <c:pt idx="3026">
                  <c:v>1.686277319976199E-4</c:v>
                </c:pt>
                <c:pt idx="3027">
                  <c:v>1.686277319976199E-4</c:v>
                </c:pt>
                <c:pt idx="3028">
                  <c:v>1.686277319976199E-4</c:v>
                </c:pt>
                <c:pt idx="3029">
                  <c:v>1.686277319976199E-4</c:v>
                </c:pt>
                <c:pt idx="3030">
                  <c:v>1.686277319976199E-4</c:v>
                </c:pt>
                <c:pt idx="3031">
                  <c:v>1.686277319976199E-4</c:v>
                </c:pt>
                <c:pt idx="3032">
                  <c:v>1.686277319976199E-4</c:v>
                </c:pt>
                <c:pt idx="3033">
                  <c:v>1.686277319976199E-4</c:v>
                </c:pt>
                <c:pt idx="3034">
                  <c:v>1.686277319976199E-4</c:v>
                </c:pt>
                <c:pt idx="3035">
                  <c:v>1.686277319976199E-4</c:v>
                </c:pt>
                <c:pt idx="3036">
                  <c:v>1.686277319976199E-4</c:v>
                </c:pt>
                <c:pt idx="3037">
                  <c:v>1.686277319976199E-4</c:v>
                </c:pt>
                <c:pt idx="3038">
                  <c:v>1.686277319976199E-4</c:v>
                </c:pt>
                <c:pt idx="3039">
                  <c:v>1.686277319976199E-4</c:v>
                </c:pt>
                <c:pt idx="3040">
                  <c:v>1.686277319976199E-4</c:v>
                </c:pt>
                <c:pt idx="3041">
                  <c:v>1.686277319976199E-4</c:v>
                </c:pt>
                <c:pt idx="3042">
                  <c:v>1.686277319976199E-4</c:v>
                </c:pt>
                <c:pt idx="3043">
                  <c:v>1.686277319976199E-4</c:v>
                </c:pt>
                <c:pt idx="3044">
                  <c:v>1.686277319976199E-4</c:v>
                </c:pt>
                <c:pt idx="3045">
                  <c:v>1.686277319976199E-4</c:v>
                </c:pt>
                <c:pt idx="3046">
                  <c:v>1.686277319976199E-4</c:v>
                </c:pt>
                <c:pt idx="3047">
                  <c:v>1.686277319976199E-4</c:v>
                </c:pt>
                <c:pt idx="3048">
                  <c:v>1.686277319976199E-4</c:v>
                </c:pt>
                <c:pt idx="3049">
                  <c:v>1.686277319976199E-4</c:v>
                </c:pt>
                <c:pt idx="3050">
                  <c:v>1.686277319976199E-4</c:v>
                </c:pt>
                <c:pt idx="3051">
                  <c:v>1.686277319976199E-4</c:v>
                </c:pt>
                <c:pt idx="3052">
                  <c:v>1.686277319976199E-4</c:v>
                </c:pt>
                <c:pt idx="3053">
                  <c:v>1.686277319976199E-4</c:v>
                </c:pt>
                <c:pt idx="3054">
                  <c:v>1.686277319976199E-4</c:v>
                </c:pt>
                <c:pt idx="3055">
                  <c:v>1.686277319976199E-4</c:v>
                </c:pt>
                <c:pt idx="3056">
                  <c:v>1.686277319976199E-4</c:v>
                </c:pt>
                <c:pt idx="3057">
                  <c:v>1.686277319976199E-4</c:v>
                </c:pt>
                <c:pt idx="3058">
                  <c:v>1.686277319976199E-4</c:v>
                </c:pt>
                <c:pt idx="3059">
                  <c:v>1.686277319976199E-4</c:v>
                </c:pt>
                <c:pt idx="3060">
                  <c:v>1.686277319976199E-4</c:v>
                </c:pt>
                <c:pt idx="3061">
                  <c:v>1.686277319976199E-4</c:v>
                </c:pt>
                <c:pt idx="3062">
                  <c:v>1.686277319976199E-4</c:v>
                </c:pt>
                <c:pt idx="3063">
                  <c:v>1.686277319976199E-4</c:v>
                </c:pt>
                <c:pt idx="3064">
                  <c:v>1.686277319976199E-4</c:v>
                </c:pt>
                <c:pt idx="3065">
                  <c:v>1.686277319976199E-4</c:v>
                </c:pt>
                <c:pt idx="3066">
                  <c:v>1.686277319976199E-4</c:v>
                </c:pt>
                <c:pt idx="3067">
                  <c:v>1.686277319976199E-4</c:v>
                </c:pt>
                <c:pt idx="3068">
                  <c:v>1.686277319976199E-4</c:v>
                </c:pt>
                <c:pt idx="3069">
                  <c:v>1.686277319976199E-4</c:v>
                </c:pt>
                <c:pt idx="3070">
                  <c:v>1.686277319976199E-4</c:v>
                </c:pt>
                <c:pt idx="3071">
                  <c:v>1.686277319976199E-4</c:v>
                </c:pt>
                <c:pt idx="3072">
                  <c:v>1.686277319976199E-4</c:v>
                </c:pt>
                <c:pt idx="3073">
                  <c:v>1.686277319976199E-4</c:v>
                </c:pt>
                <c:pt idx="3074">
                  <c:v>1.686277319976199E-4</c:v>
                </c:pt>
                <c:pt idx="3075">
                  <c:v>1.686277319976199E-4</c:v>
                </c:pt>
                <c:pt idx="3076">
                  <c:v>1.686277319976199E-4</c:v>
                </c:pt>
                <c:pt idx="3077">
                  <c:v>1.686277319976199E-4</c:v>
                </c:pt>
                <c:pt idx="3078">
                  <c:v>1.686277319976199E-4</c:v>
                </c:pt>
                <c:pt idx="3079">
                  <c:v>1.686277319976199E-4</c:v>
                </c:pt>
                <c:pt idx="3080">
                  <c:v>1.686277319976199E-4</c:v>
                </c:pt>
                <c:pt idx="3081">
                  <c:v>1.686277319976199E-4</c:v>
                </c:pt>
                <c:pt idx="3082">
                  <c:v>1.686277319976199E-4</c:v>
                </c:pt>
                <c:pt idx="3083">
                  <c:v>1.686277319976199E-4</c:v>
                </c:pt>
                <c:pt idx="3084">
                  <c:v>1.686277319976199E-4</c:v>
                </c:pt>
                <c:pt idx="3085">
                  <c:v>1.686277319976199E-4</c:v>
                </c:pt>
                <c:pt idx="3086">
                  <c:v>1.686277319976199E-4</c:v>
                </c:pt>
                <c:pt idx="3087">
                  <c:v>1.686277319976199E-4</c:v>
                </c:pt>
                <c:pt idx="3088">
                  <c:v>1.686277319976199E-4</c:v>
                </c:pt>
                <c:pt idx="3089">
                  <c:v>1.686277319976199E-4</c:v>
                </c:pt>
                <c:pt idx="3090">
                  <c:v>1.686277319976199E-4</c:v>
                </c:pt>
                <c:pt idx="3091">
                  <c:v>1.686277319976199E-4</c:v>
                </c:pt>
                <c:pt idx="3092">
                  <c:v>1.686277319976199E-4</c:v>
                </c:pt>
                <c:pt idx="3093">
                  <c:v>1.686277319976199E-4</c:v>
                </c:pt>
                <c:pt idx="3094">
                  <c:v>1.686277319976199E-4</c:v>
                </c:pt>
                <c:pt idx="3095">
                  <c:v>1.686277319976199E-4</c:v>
                </c:pt>
                <c:pt idx="3096">
                  <c:v>1.686277319976199E-4</c:v>
                </c:pt>
                <c:pt idx="3097">
                  <c:v>1.686277319976199E-4</c:v>
                </c:pt>
                <c:pt idx="3098">
                  <c:v>1.686277319976199E-4</c:v>
                </c:pt>
                <c:pt idx="3099">
                  <c:v>1.686277319976199E-4</c:v>
                </c:pt>
                <c:pt idx="3100">
                  <c:v>1.686277319976199E-4</c:v>
                </c:pt>
                <c:pt idx="3101">
                  <c:v>1.686277319976199E-4</c:v>
                </c:pt>
                <c:pt idx="3102">
                  <c:v>1.686277319976199E-4</c:v>
                </c:pt>
                <c:pt idx="3103">
                  <c:v>1.686277319976199E-4</c:v>
                </c:pt>
                <c:pt idx="3104">
                  <c:v>1.686277319976199E-4</c:v>
                </c:pt>
                <c:pt idx="3105">
                  <c:v>1.686277319976199E-4</c:v>
                </c:pt>
                <c:pt idx="3106">
                  <c:v>1.686277319976199E-4</c:v>
                </c:pt>
                <c:pt idx="3107">
                  <c:v>1.686277319976199E-4</c:v>
                </c:pt>
                <c:pt idx="3108">
                  <c:v>1.686277319976199E-4</c:v>
                </c:pt>
                <c:pt idx="3109">
                  <c:v>1.686277319976199E-4</c:v>
                </c:pt>
                <c:pt idx="3110">
                  <c:v>1.686277319976199E-4</c:v>
                </c:pt>
                <c:pt idx="3111">
                  <c:v>1.686277319976199E-4</c:v>
                </c:pt>
                <c:pt idx="3112">
                  <c:v>1.686277319976199E-4</c:v>
                </c:pt>
                <c:pt idx="3113">
                  <c:v>1.686277319976199E-4</c:v>
                </c:pt>
                <c:pt idx="3114">
                  <c:v>1.686277319976199E-4</c:v>
                </c:pt>
                <c:pt idx="3115">
                  <c:v>1.686277319976199E-4</c:v>
                </c:pt>
                <c:pt idx="3116">
                  <c:v>1.686277319976199E-4</c:v>
                </c:pt>
                <c:pt idx="3117">
                  <c:v>1.686277319976199E-4</c:v>
                </c:pt>
                <c:pt idx="3118">
                  <c:v>1.686277319976199E-4</c:v>
                </c:pt>
                <c:pt idx="3119">
                  <c:v>1.686277319976199E-4</c:v>
                </c:pt>
                <c:pt idx="3120">
                  <c:v>1.686277319976199E-4</c:v>
                </c:pt>
                <c:pt idx="3121">
                  <c:v>1.686277319976199E-4</c:v>
                </c:pt>
                <c:pt idx="3122">
                  <c:v>1.686277319976199E-4</c:v>
                </c:pt>
                <c:pt idx="3123">
                  <c:v>1.686277319976199E-4</c:v>
                </c:pt>
                <c:pt idx="3124">
                  <c:v>1.686277319976199E-4</c:v>
                </c:pt>
                <c:pt idx="3125">
                  <c:v>1.686277319976199E-4</c:v>
                </c:pt>
                <c:pt idx="3126">
                  <c:v>1.686277319976199E-4</c:v>
                </c:pt>
                <c:pt idx="3127">
                  <c:v>1.686277319976199E-4</c:v>
                </c:pt>
                <c:pt idx="3128">
                  <c:v>1.686277319976199E-4</c:v>
                </c:pt>
                <c:pt idx="3129">
                  <c:v>1.686277319976199E-4</c:v>
                </c:pt>
                <c:pt idx="3130">
                  <c:v>1.686277319976199E-4</c:v>
                </c:pt>
                <c:pt idx="3131">
                  <c:v>1.686277319976199E-4</c:v>
                </c:pt>
                <c:pt idx="3132">
                  <c:v>1.686277319976199E-4</c:v>
                </c:pt>
                <c:pt idx="3133">
                  <c:v>1.686277319976199E-4</c:v>
                </c:pt>
                <c:pt idx="3134">
                  <c:v>1.686277319976199E-4</c:v>
                </c:pt>
                <c:pt idx="3135">
                  <c:v>1.686277319976199E-4</c:v>
                </c:pt>
                <c:pt idx="3136">
                  <c:v>1.686277319976199E-4</c:v>
                </c:pt>
                <c:pt idx="3137">
                  <c:v>1.686277319976199E-4</c:v>
                </c:pt>
                <c:pt idx="3138">
                  <c:v>1.686277319976199E-4</c:v>
                </c:pt>
                <c:pt idx="3139">
                  <c:v>1.686277319976199E-4</c:v>
                </c:pt>
                <c:pt idx="3140">
                  <c:v>1.686277319976199E-4</c:v>
                </c:pt>
                <c:pt idx="3141">
                  <c:v>1.686277319976199E-4</c:v>
                </c:pt>
                <c:pt idx="3142">
                  <c:v>1.686277319976199E-4</c:v>
                </c:pt>
                <c:pt idx="3143">
                  <c:v>1.686277319976199E-4</c:v>
                </c:pt>
                <c:pt idx="3144">
                  <c:v>1.686277319976199E-4</c:v>
                </c:pt>
                <c:pt idx="3145">
                  <c:v>1.686277319976199E-4</c:v>
                </c:pt>
                <c:pt idx="3146">
                  <c:v>1.686277319976199E-4</c:v>
                </c:pt>
                <c:pt idx="3147">
                  <c:v>1.686277319976199E-4</c:v>
                </c:pt>
                <c:pt idx="3148">
                  <c:v>1.686277319976199E-4</c:v>
                </c:pt>
                <c:pt idx="3149">
                  <c:v>1.686277319976199E-4</c:v>
                </c:pt>
                <c:pt idx="3150">
                  <c:v>1.686277319976199E-4</c:v>
                </c:pt>
                <c:pt idx="3151">
                  <c:v>1.686277319976199E-4</c:v>
                </c:pt>
                <c:pt idx="3152">
                  <c:v>1.686277319976199E-4</c:v>
                </c:pt>
                <c:pt idx="3153">
                  <c:v>1.686277319976199E-4</c:v>
                </c:pt>
                <c:pt idx="3154">
                  <c:v>1.686277319976199E-4</c:v>
                </c:pt>
                <c:pt idx="3155">
                  <c:v>1.686277319976199E-4</c:v>
                </c:pt>
                <c:pt idx="3156">
                  <c:v>1.686277319976199E-4</c:v>
                </c:pt>
                <c:pt idx="3157">
                  <c:v>1.686277319976199E-4</c:v>
                </c:pt>
                <c:pt idx="3158">
                  <c:v>1.686277319976199E-4</c:v>
                </c:pt>
                <c:pt idx="3159">
                  <c:v>1.686277319976199E-4</c:v>
                </c:pt>
                <c:pt idx="3160">
                  <c:v>1.686277319976199E-4</c:v>
                </c:pt>
                <c:pt idx="3161">
                  <c:v>1.686277319976199E-4</c:v>
                </c:pt>
                <c:pt idx="3162">
                  <c:v>1.686277319976199E-4</c:v>
                </c:pt>
                <c:pt idx="3163">
                  <c:v>1.686277319976199E-4</c:v>
                </c:pt>
                <c:pt idx="3164">
                  <c:v>1.686277319976199E-4</c:v>
                </c:pt>
                <c:pt idx="3165">
                  <c:v>1.686277319976199E-4</c:v>
                </c:pt>
                <c:pt idx="3166">
                  <c:v>1.686277319976199E-4</c:v>
                </c:pt>
                <c:pt idx="3167">
                  <c:v>1.686277319976199E-4</c:v>
                </c:pt>
                <c:pt idx="3168">
                  <c:v>1.686277319976199E-4</c:v>
                </c:pt>
                <c:pt idx="3169">
                  <c:v>1.686277319976199E-4</c:v>
                </c:pt>
                <c:pt idx="3170">
                  <c:v>1.686277319976199E-4</c:v>
                </c:pt>
                <c:pt idx="3171">
                  <c:v>1.686277319976199E-4</c:v>
                </c:pt>
                <c:pt idx="3172">
                  <c:v>1.686277319976199E-4</c:v>
                </c:pt>
                <c:pt idx="3173">
                  <c:v>1.686277319976199E-4</c:v>
                </c:pt>
                <c:pt idx="3174">
                  <c:v>1.686277319976199E-4</c:v>
                </c:pt>
                <c:pt idx="3175">
                  <c:v>1.686277319976199E-4</c:v>
                </c:pt>
                <c:pt idx="3176">
                  <c:v>1.686277319976199E-4</c:v>
                </c:pt>
                <c:pt idx="3177">
                  <c:v>1.686277319976199E-4</c:v>
                </c:pt>
                <c:pt idx="3178">
                  <c:v>1.686277319976199E-4</c:v>
                </c:pt>
                <c:pt idx="3179">
                  <c:v>1.686277319976199E-4</c:v>
                </c:pt>
                <c:pt idx="3180">
                  <c:v>1.686277319976199E-4</c:v>
                </c:pt>
                <c:pt idx="3181">
                  <c:v>1.686277319976199E-4</c:v>
                </c:pt>
                <c:pt idx="3182">
                  <c:v>1.686277319976199E-4</c:v>
                </c:pt>
                <c:pt idx="3183">
                  <c:v>1.686277319976199E-4</c:v>
                </c:pt>
                <c:pt idx="3184">
                  <c:v>1.686277319976199E-4</c:v>
                </c:pt>
                <c:pt idx="3185">
                  <c:v>1.686277319976199E-4</c:v>
                </c:pt>
                <c:pt idx="3186">
                  <c:v>1.686277319976199E-4</c:v>
                </c:pt>
                <c:pt idx="3187">
                  <c:v>1.686277319976199E-4</c:v>
                </c:pt>
                <c:pt idx="3188">
                  <c:v>1.686277319976199E-4</c:v>
                </c:pt>
                <c:pt idx="3189">
                  <c:v>1.686277319976199E-4</c:v>
                </c:pt>
                <c:pt idx="3190">
                  <c:v>1.686277319976199E-4</c:v>
                </c:pt>
                <c:pt idx="3191">
                  <c:v>1.686277319976199E-4</c:v>
                </c:pt>
                <c:pt idx="3192">
                  <c:v>1.686277319976199E-4</c:v>
                </c:pt>
                <c:pt idx="3193">
                  <c:v>1.686277319976199E-4</c:v>
                </c:pt>
                <c:pt idx="3194">
                  <c:v>1.686277319976199E-4</c:v>
                </c:pt>
                <c:pt idx="3195">
                  <c:v>1.686277319976199E-4</c:v>
                </c:pt>
                <c:pt idx="3196">
                  <c:v>1.686277319976199E-4</c:v>
                </c:pt>
                <c:pt idx="3197">
                  <c:v>1.686277319976199E-4</c:v>
                </c:pt>
                <c:pt idx="3198">
                  <c:v>1.686277319976199E-4</c:v>
                </c:pt>
                <c:pt idx="3199">
                  <c:v>1.686277319976199E-4</c:v>
                </c:pt>
                <c:pt idx="3200">
                  <c:v>1.686277319976199E-4</c:v>
                </c:pt>
                <c:pt idx="3201">
                  <c:v>1.686277319976199E-4</c:v>
                </c:pt>
                <c:pt idx="3202">
                  <c:v>1.686277319976199E-4</c:v>
                </c:pt>
                <c:pt idx="3203">
                  <c:v>1.686277319976199E-4</c:v>
                </c:pt>
                <c:pt idx="3204">
                  <c:v>1.686277319976199E-4</c:v>
                </c:pt>
                <c:pt idx="3205">
                  <c:v>1.686277319976199E-4</c:v>
                </c:pt>
                <c:pt idx="3206">
                  <c:v>1.686277319976199E-4</c:v>
                </c:pt>
                <c:pt idx="3207">
                  <c:v>1.686277319976199E-4</c:v>
                </c:pt>
                <c:pt idx="3208">
                  <c:v>1.686277319976199E-4</c:v>
                </c:pt>
                <c:pt idx="3209">
                  <c:v>1.686277319976199E-4</c:v>
                </c:pt>
                <c:pt idx="3210">
                  <c:v>1.686277319976199E-4</c:v>
                </c:pt>
                <c:pt idx="3211">
                  <c:v>1.686277319976199E-4</c:v>
                </c:pt>
                <c:pt idx="3212">
                  <c:v>1.686277319976199E-4</c:v>
                </c:pt>
                <c:pt idx="3213">
                  <c:v>1.686277319976199E-4</c:v>
                </c:pt>
                <c:pt idx="3214">
                  <c:v>1.686277319976199E-4</c:v>
                </c:pt>
                <c:pt idx="3215">
                  <c:v>1.686277319976199E-4</c:v>
                </c:pt>
                <c:pt idx="3216">
                  <c:v>1.686277319976199E-4</c:v>
                </c:pt>
                <c:pt idx="3217">
                  <c:v>1.686277319976199E-4</c:v>
                </c:pt>
                <c:pt idx="3218">
                  <c:v>1.686277319976199E-4</c:v>
                </c:pt>
                <c:pt idx="3219">
                  <c:v>1.686277319976199E-4</c:v>
                </c:pt>
                <c:pt idx="3220">
                  <c:v>1.686277319976199E-4</c:v>
                </c:pt>
                <c:pt idx="3221">
                  <c:v>1.686277319976199E-4</c:v>
                </c:pt>
                <c:pt idx="3222">
                  <c:v>1.686277319976199E-4</c:v>
                </c:pt>
                <c:pt idx="3223">
                  <c:v>1.686277319976199E-4</c:v>
                </c:pt>
                <c:pt idx="3224">
                  <c:v>1.686277319976199E-4</c:v>
                </c:pt>
                <c:pt idx="3225">
                  <c:v>1.686277319976199E-4</c:v>
                </c:pt>
                <c:pt idx="3226">
                  <c:v>1.686277319976199E-4</c:v>
                </c:pt>
                <c:pt idx="3227">
                  <c:v>1.686277319976199E-4</c:v>
                </c:pt>
                <c:pt idx="3228">
                  <c:v>1.686277319976199E-4</c:v>
                </c:pt>
                <c:pt idx="3229">
                  <c:v>1.686277319976199E-4</c:v>
                </c:pt>
                <c:pt idx="3230">
                  <c:v>1.686277319976199E-4</c:v>
                </c:pt>
                <c:pt idx="3231">
                  <c:v>1.686277319976199E-4</c:v>
                </c:pt>
                <c:pt idx="3232">
                  <c:v>1.686277319976199E-4</c:v>
                </c:pt>
                <c:pt idx="3233">
                  <c:v>1.686277319976199E-4</c:v>
                </c:pt>
                <c:pt idx="3234">
                  <c:v>1.686277319976199E-4</c:v>
                </c:pt>
                <c:pt idx="3235">
                  <c:v>1.686277319976199E-4</c:v>
                </c:pt>
                <c:pt idx="3236">
                  <c:v>1.686277319976199E-4</c:v>
                </c:pt>
                <c:pt idx="3237">
                  <c:v>1.686277319976199E-4</c:v>
                </c:pt>
                <c:pt idx="3238">
                  <c:v>1.686277319976199E-4</c:v>
                </c:pt>
                <c:pt idx="3239">
                  <c:v>1.686277319976199E-4</c:v>
                </c:pt>
                <c:pt idx="3240">
                  <c:v>1.686277319976199E-4</c:v>
                </c:pt>
                <c:pt idx="3241">
                  <c:v>1.686277319976199E-4</c:v>
                </c:pt>
                <c:pt idx="3242">
                  <c:v>1.686277319976199E-4</c:v>
                </c:pt>
                <c:pt idx="3243">
                  <c:v>1.686277319976199E-4</c:v>
                </c:pt>
                <c:pt idx="3244">
                  <c:v>1.686277319976199E-4</c:v>
                </c:pt>
                <c:pt idx="3245">
                  <c:v>1.686277319976199E-4</c:v>
                </c:pt>
                <c:pt idx="3246">
                  <c:v>1.686277319976199E-4</c:v>
                </c:pt>
                <c:pt idx="3247">
                  <c:v>1.686277319976199E-4</c:v>
                </c:pt>
                <c:pt idx="3248">
                  <c:v>1.686277319976199E-4</c:v>
                </c:pt>
                <c:pt idx="3249">
                  <c:v>1.686277319976199E-4</c:v>
                </c:pt>
                <c:pt idx="3250">
                  <c:v>1.686277319976199E-4</c:v>
                </c:pt>
                <c:pt idx="3251">
                  <c:v>1.686277319976199E-4</c:v>
                </c:pt>
                <c:pt idx="3252">
                  <c:v>1.686277319976199E-4</c:v>
                </c:pt>
                <c:pt idx="3253">
                  <c:v>1.686277319976199E-4</c:v>
                </c:pt>
                <c:pt idx="3254">
                  <c:v>1.686277319976199E-4</c:v>
                </c:pt>
                <c:pt idx="3255">
                  <c:v>1.686277319976199E-4</c:v>
                </c:pt>
                <c:pt idx="3256">
                  <c:v>1.686277319976199E-4</c:v>
                </c:pt>
                <c:pt idx="3257">
                  <c:v>1.686277319976199E-4</c:v>
                </c:pt>
                <c:pt idx="3258">
                  <c:v>1.686277319976199E-4</c:v>
                </c:pt>
                <c:pt idx="3259">
                  <c:v>1.686277319976199E-4</c:v>
                </c:pt>
                <c:pt idx="3260">
                  <c:v>1.686277319976199E-4</c:v>
                </c:pt>
                <c:pt idx="3261">
                  <c:v>1.686277319976199E-4</c:v>
                </c:pt>
                <c:pt idx="3262">
                  <c:v>1.686277319976199E-4</c:v>
                </c:pt>
                <c:pt idx="3263">
                  <c:v>1.686277319976199E-4</c:v>
                </c:pt>
                <c:pt idx="3264">
                  <c:v>1.686277319976199E-4</c:v>
                </c:pt>
                <c:pt idx="3265">
                  <c:v>1.686277319976199E-4</c:v>
                </c:pt>
                <c:pt idx="3266">
                  <c:v>1.686277319976199E-4</c:v>
                </c:pt>
                <c:pt idx="3267">
                  <c:v>1.686277319976199E-4</c:v>
                </c:pt>
                <c:pt idx="3268">
                  <c:v>1.686277319976199E-4</c:v>
                </c:pt>
                <c:pt idx="3269">
                  <c:v>1.686277319976199E-4</c:v>
                </c:pt>
                <c:pt idx="3270">
                  <c:v>1.686277319976199E-4</c:v>
                </c:pt>
                <c:pt idx="3271">
                  <c:v>1.686277319976199E-4</c:v>
                </c:pt>
                <c:pt idx="3272">
                  <c:v>1.686277319976199E-4</c:v>
                </c:pt>
                <c:pt idx="3273">
                  <c:v>1.686277319976199E-4</c:v>
                </c:pt>
                <c:pt idx="3274">
                  <c:v>1.686277319976199E-4</c:v>
                </c:pt>
                <c:pt idx="3275">
                  <c:v>1.686277319976199E-4</c:v>
                </c:pt>
                <c:pt idx="3276">
                  <c:v>1.686277319976199E-4</c:v>
                </c:pt>
                <c:pt idx="3277">
                  <c:v>1.686277319976199E-4</c:v>
                </c:pt>
                <c:pt idx="3278">
                  <c:v>1.686277319976199E-4</c:v>
                </c:pt>
                <c:pt idx="3279">
                  <c:v>1.686277319976199E-4</c:v>
                </c:pt>
                <c:pt idx="3280">
                  <c:v>1.686277319976199E-4</c:v>
                </c:pt>
                <c:pt idx="3281">
                  <c:v>1.686277319976199E-4</c:v>
                </c:pt>
                <c:pt idx="3282">
                  <c:v>1.686277319976199E-4</c:v>
                </c:pt>
                <c:pt idx="3283">
                  <c:v>1.686277319976199E-4</c:v>
                </c:pt>
                <c:pt idx="3284">
                  <c:v>1.686277319976199E-4</c:v>
                </c:pt>
                <c:pt idx="3285">
                  <c:v>1.686277319976199E-4</c:v>
                </c:pt>
                <c:pt idx="3286">
                  <c:v>1.686277319976199E-4</c:v>
                </c:pt>
                <c:pt idx="3287">
                  <c:v>1.686277319976199E-4</c:v>
                </c:pt>
                <c:pt idx="3288">
                  <c:v>1.686277319976199E-4</c:v>
                </c:pt>
                <c:pt idx="3289">
                  <c:v>1.686277319976199E-4</c:v>
                </c:pt>
                <c:pt idx="3290">
                  <c:v>1.686277319976199E-4</c:v>
                </c:pt>
                <c:pt idx="3291">
                  <c:v>1.686277319976199E-4</c:v>
                </c:pt>
                <c:pt idx="3292">
                  <c:v>1.686277319976199E-4</c:v>
                </c:pt>
                <c:pt idx="3293">
                  <c:v>1.686277319976199E-4</c:v>
                </c:pt>
                <c:pt idx="3294">
                  <c:v>1.686277319976199E-4</c:v>
                </c:pt>
                <c:pt idx="3295">
                  <c:v>1.686277319976199E-4</c:v>
                </c:pt>
                <c:pt idx="3296">
                  <c:v>1.686277319976199E-4</c:v>
                </c:pt>
                <c:pt idx="3297">
                  <c:v>1.686277319976199E-4</c:v>
                </c:pt>
                <c:pt idx="3298">
                  <c:v>1.686277319976199E-4</c:v>
                </c:pt>
                <c:pt idx="3299">
                  <c:v>1.686277319976199E-4</c:v>
                </c:pt>
                <c:pt idx="3300">
                  <c:v>1.686277319976199E-4</c:v>
                </c:pt>
                <c:pt idx="3301">
                  <c:v>1.686277319976199E-4</c:v>
                </c:pt>
                <c:pt idx="3302">
                  <c:v>1.686277319976199E-4</c:v>
                </c:pt>
                <c:pt idx="3303">
                  <c:v>1.686277319976199E-4</c:v>
                </c:pt>
                <c:pt idx="3304">
                  <c:v>1.686277319976199E-4</c:v>
                </c:pt>
                <c:pt idx="3305">
                  <c:v>1.686277319976199E-4</c:v>
                </c:pt>
                <c:pt idx="3306">
                  <c:v>1.686277319976199E-4</c:v>
                </c:pt>
                <c:pt idx="3307">
                  <c:v>1.686277319976199E-4</c:v>
                </c:pt>
                <c:pt idx="3308">
                  <c:v>1.686277319976199E-4</c:v>
                </c:pt>
                <c:pt idx="3309">
                  <c:v>1.686277319976199E-4</c:v>
                </c:pt>
                <c:pt idx="3310">
                  <c:v>1.686277319976199E-4</c:v>
                </c:pt>
                <c:pt idx="3311">
                  <c:v>1.686277319976199E-4</c:v>
                </c:pt>
                <c:pt idx="3312">
                  <c:v>1.686277319976199E-4</c:v>
                </c:pt>
                <c:pt idx="3313">
                  <c:v>1.686277319976199E-4</c:v>
                </c:pt>
                <c:pt idx="3314">
                  <c:v>1.686277319976199E-4</c:v>
                </c:pt>
                <c:pt idx="3315">
                  <c:v>1.686277319976199E-4</c:v>
                </c:pt>
                <c:pt idx="3316">
                  <c:v>1.686277319976199E-4</c:v>
                </c:pt>
                <c:pt idx="3317">
                  <c:v>1.686277319976199E-4</c:v>
                </c:pt>
                <c:pt idx="3318">
                  <c:v>1.686277319976199E-4</c:v>
                </c:pt>
                <c:pt idx="3319">
                  <c:v>1.686277319976199E-4</c:v>
                </c:pt>
                <c:pt idx="3320">
                  <c:v>1.686277319976199E-4</c:v>
                </c:pt>
                <c:pt idx="3321">
                  <c:v>1.686277319976199E-4</c:v>
                </c:pt>
                <c:pt idx="3322">
                  <c:v>1.686277319976199E-4</c:v>
                </c:pt>
                <c:pt idx="3323">
                  <c:v>1.686277319976199E-4</c:v>
                </c:pt>
                <c:pt idx="3324">
                  <c:v>1.686277319976199E-4</c:v>
                </c:pt>
                <c:pt idx="3325">
                  <c:v>1.686277319976199E-4</c:v>
                </c:pt>
                <c:pt idx="3326">
                  <c:v>1.686277319976199E-4</c:v>
                </c:pt>
                <c:pt idx="3327">
                  <c:v>1.686277319976199E-4</c:v>
                </c:pt>
                <c:pt idx="3328">
                  <c:v>1.686277319976199E-4</c:v>
                </c:pt>
                <c:pt idx="3329">
                  <c:v>1.686277319976199E-4</c:v>
                </c:pt>
                <c:pt idx="3330">
                  <c:v>1.686277319976199E-4</c:v>
                </c:pt>
                <c:pt idx="3331">
                  <c:v>1.686277319976199E-4</c:v>
                </c:pt>
                <c:pt idx="3332">
                  <c:v>1.686277319976199E-4</c:v>
                </c:pt>
                <c:pt idx="3333">
                  <c:v>1.686277319976199E-4</c:v>
                </c:pt>
                <c:pt idx="3334">
                  <c:v>1.686277319976199E-4</c:v>
                </c:pt>
                <c:pt idx="3335">
                  <c:v>1.686277319976199E-4</c:v>
                </c:pt>
                <c:pt idx="3336">
                  <c:v>1.686277319976199E-4</c:v>
                </c:pt>
                <c:pt idx="3337">
                  <c:v>1.686277319976199E-4</c:v>
                </c:pt>
                <c:pt idx="3338">
                  <c:v>1.686277319976199E-4</c:v>
                </c:pt>
                <c:pt idx="3339">
                  <c:v>1.686277319976199E-4</c:v>
                </c:pt>
                <c:pt idx="3340">
                  <c:v>1.686277319976199E-4</c:v>
                </c:pt>
                <c:pt idx="3341">
                  <c:v>1.686277319976199E-4</c:v>
                </c:pt>
                <c:pt idx="3342">
                  <c:v>1.686277319976199E-4</c:v>
                </c:pt>
                <c:pt idx="3343">
                  <c:v>1.686277319976199E-4</c:v>
                </c:pt>
                <c:pt idx="3344">
                  <c:v>1.686277319976199E-4</c:v>
                </c:pt>
                <c:pt idx="3345">
                  <c:v>1.686277319976199E-4</c:v>
                </c:pt>
                <c:pt idx="3346">
                  <c:v>1.686277319976199E-4</c:v>
                </c:pt>
                <c:pt idx="3347">
                  <c:v>1.686277319976199E-4</c:v>
                </c:pt>
                <c:pt idx="3348">
                  <c:v>1.686277319976199E-4</c:v>
                </c:pt>
                <c:pt idx="3349">
                  <c:v>1.686277319976199E-4</c:v>
                </c:pt>
                <c:pt idx="3350">
                  <c:v>1.686277319976199E-4</c:v>
                </c:pt>
                <c:pt idx="3351">
                  <c:v>1.686277319976199E-4</c:v>
                </c:pt>
                <c:pt idx="3352">
                  <c:v>1.686277319976199E-4</c:v>
                </c:pt>
                <c:pt idx="3353">
                  <c:v>1.686277319976199E-4</c:v>
                </c:pt>
                <c:pt idx="3354">
                  <c:v>1.686277319976199E-4</c:v>
                </c:pt>
                <c:pt idx="3355">
                  <c:v>1.686277319976199E-4</c:v>
                </c:pt>
                <c:pt idx="3356">
                  <c:v>1.686277319976199E-4</c:v>
                </c:pt>
                <c:pt idx="3357">
                  <c:v>1.686277319976199E-4</c:v>
                </c:pt>
                <c:pt idx="3358">
                  <c:v>1.686277319976199E-4</c:v>
                </c:pt>
                <c:pt idx="3359">
                  <c:v>1.686277319976199E-4</c:v>
                </c:pt>
                <c:pt idx="3360">
                  <c:v>1.686277319976199E-4</c:v>
                </c:pt>
                <c:pt idx="3361">
                  <c:v>1.686277319976199E-4</c:v>
                </c:pt>
                <c:pt idx="3362">
                  <c:v>1.686277319976199E-4</c:v>
                </c:pt>
                <c:pt idx="3363">
                  <c:v>1.686277319976199E-4</c:v>
                </c:pt>
                <c:pt idx="3364">
                  <c:v>1.686277319976199E-4</c:v>
                </c:pt>
                <c:pt idx="3365">
                  <c:v>1.686277319976199E-4</c:v>
                </c:pt>
                <c:pt idx="3366">
                  <c:v>1.686277319976199E-4</c:v>
                </c:pt>
                <c:pt idx="3367">
                  <c:v>1.686277319976199E-4</c:v>
                </c:pt>
                <c:pt idx="3368">
                  <c:v>1.686277319976199E-4</c:v>
                </c:pt>
                <c:pt idx="3369">
                  <c:v>1.686277319976199E-4</c:v>
                </c:pt>
                <c:pt idx="3370">
                  <c:v>1.686277319976199E-4</c:v>
                </c:pt>
                <c:pt idx="3371">
                  <c:v>1.686277319976199E-4</c:v>
                </c:pt>
                <c:pt idx="3372">
                  <c:v>1.686277319976199E-4</c:v>
                </c:pt>
                <c:pt idx="3373">
                  <c:v>1.686277319976199E-4</c:v>
                </c:pt>
                <c:pt idx="3374">
                  <c:v>1.686277319976199E-4</c:v>
                </c:pt>
                <c:pt idx="3375">
                  <c:v>1.686277319976199E-4</c:v>
                </c:pt>
                <c:pt idx="3376">
                  <c:v>1.686277319976199E-4</c:v>
                </c:pt>
                <c:pt idx="3377">
                  <c:v>1.686277319976199E-4</c:v>
                </c:pt>
                <c:pt idx="3378">
                  <c:v>1.686277319976199E-4</c:v>
                </c:pt>
                <c:pt idx="3379">
                  <c:v>1.686277319976199E-4</c:v>
                </c:pt>
                <c:pt idx="3380">
                  <c:v>1.686277319976199E-4</c:v>
                </c:pt>
                <c:pt idx="3381">
                  <c:v>1.686277319976199E-4</c:v>
                </c:pt>
                <c:pt idx="3382">
                  <c:v>1.686277319976199E-4</c:v>
                </c:pt>
                <c:pt idx="3383">
                  <c:v>1.686277319976199E-4</c:v>
                </c:pt>
                <c:pt idx="3384">
                  <c:v>1.686277319976199E-4</c:v>
                </c:pt>
                <c:pt idx="3385">
                  <c:v>1.686277319976199E-4</c:v>
                </c:pt>
                <c:pt idx="3386">
                  <c:v>1.686277319976199E-4</c:v>
                </c:pt>
                <c:pt idx="3387">
                  <c:v>1.686277319976199E-4</c:v>
                </c:pt>
                <c:pt idx="3388">
                  <c:v>1.686277319976199E-4</c:v>
                </c:pt>
                <c:pt idx="3389">
                  <c:v>1.686277319976199E-4</c:v>
                </c:pt>
                <c:pt idx="3390">
                  <c:v>1.686277319976199E-4</c:v>
                </c:pt>
                <c:pt idx="3391">
                  <c:v>1.686277319976199E-4</c:v>
                </c:pt>
                <c:pt idx="3392">
                  <c:v>1.686277319976199E-4</c:v>
                </c:pt>
                <c:pt idx="3393">
                  <c:v>1.686277319976199E-4</c:v>
                </c:pt>
                <c:pt idx="3394">
                  <c:v>1.686277319976199E-4</c:v>
                </c:pt>
                <c:pt idx="3395">
                  <c:v>1.686277319976199E-4</c:v>
                </c:pt>
                <c:pt idx="3396">
                  <c:v>1.686277319976199E-4</c:v>
                </c:pt>
                <c:pt idx="3397">
                  <c:v>1.686277319976199E-4</c:v>
                </c:pt>
                <c:pt idx="3398">
                  <c:v>1.686277319976199E-4</c:v>
                </c:pt>
                <c:pt idx="3399">
                  <c:v>1.686277319976199E-4</c:v>
                </c:pt>
                <c:pt idx="3400">
                  <c:v>1.686277319976199E-4</c:v>
                </c:pt>
                <c:pt idx="3401">
                  <c:v>1.686277319976199E-4</c:v>
                </c:pt>
                <c:pt idx="3402">
                  <c:v>1.686277319976199E-4</c:v>
                </c:pt>
                <c:pt idx="3403">
                  <c:v>1.686277319976199E-4</c:v>
                </c:pt>
                <c:pt idx="3404">
                  <c:v>1.686277319976199E-4</c:v>
                </c:pt>
                <c:pt idx="3405">
                  <c:v>1.686277319976199E-4</c:v>
                </c:pt>
                <c:pt idx="3406">
                  <c:v>1.686277319976199E-4</c:v>
                </c:pt>
                <c:pt idx="3407">
                  <c:v>1.686277319976199E-4</c:v>
                </c:pt>
                <c:pt idx="3408">
                  <c:v>1.686277319976199E-4</c:v>
                </c:pt>
                <c:pt idx="3409">
                  <c:v>1.686277319976199E-4</c:v>
                </c:pt>
                <c:pt idx="3410">
                  <c:v>1.686277319976199E-4</c:v>
                </c:pt>
                <c:pt idx="3411">
                  <c:v>1.686277319976199E-4</c:v>
                </c:pt>
                <c:pt idx="3412">
                  <c:v>1.686277319976199E-4</c:v>
                </c:pt>
                <c:pt idx="3413">
                  <c:v>1.686277319976199E-4</c:v>
                </c:pt>
                <c:pt idx="3414">
                  <c:v>1.686277319976199E-4</c:v>
                </c:pt>
                <c:pt idx="3415">
                  <c:v>1.686277319976199E-4</c:v>
                </c:pt>
                <c:pt idx="3416">
                  <c:v>1.686277319976199E-4</c:v>
                </c:pt>
                <c:pt idx="3417">
                  <c:v>1.686277319976199E-4</c:v>
                </c:pt>
                <c:pt idx="3418">
                  <c:v>1.686277319976199E-4</c:v>
                </c:pt>
                <c:pt idx="3419">
                  <c:v>1.686277319976199E-4</c:v>
                </c:pt>
                <c:pt idx="3420">
                  <c:v>1.686277319976199E-4</c:v>
                </c:pt>
                <c:pt idx="3421">
                  <c:v>1.686277319976199E-4</c:v>
                </c:pt>
                <c:pt idx="3422">
                  <c:v>1.686277319976199E-4</c:v>
                </c:pt>
                <c:pt idx="3423">
                  <c:v>1.686277319976199E-4</c:v>
                </c:pt>
                <c:pt idx="3424">
                  <c:v>1.686277319976199E-4</c:v>
                </c:pt>
                <c:pt idx="3425">
                  <c:v>1.686277319976199E-4</c:v>
                </c:pt>
                <c:pt idx="3426">
                  <c:v>1.686277319976199E-4</c:v>
                </c:pt>
                <c:pt idx="3427">
                  <c:v>1.686277319976199E-4</c:v>
                </c:pt>
                <c:pt idx="3428">
                  <c:v>1.686277319976199E-4</c:v>
                </c:pt>
                <c:pt idx="3429">
                  <c:v>1.686277319976199E-4</c:v>
                </c:pt>
                <c:pt idx="3430">
                  <c:v>1.686277319976199E-4</c:v>
                </c:pt>
                <c:pt idx="3431">
                  <c:v>1.686277319976199E-4</c:v>
                </c:pt>
                <c:pt idx="3432">
                  <c:v>1.686277319976199E-4</c:v>
                </c:pt>
                <c:pt idx="3433">
                  <c:v>1.686277319976199E-4</c:v>
                </c:pt>
                <c:pt idx="3434">
                  <c:v>1.686277319976199E-4</c:v>
                </c:pt>
                <c:pt idx="3435">
                  <c:v>1.686277319976199E-4</c:v>
                </c:pt>
                <c:pt idx="3436">
                  <c:v>1.686277319976199E-4</c:v>
                </c:pt>
                <c:pt idx="3437">
                  <c:v>1.686277319976199E-4</c:v>
                </c:pt>
                <c:pt idx="3438">
                  <c:v>1.686277319976199E-4</c:v>
                </c:pt>
                <c:pt idx="3439">
                  <c:v>1.686277319976199E-4</c:v>
                </c:pt>
                <c:pt idx="3440">
                  <c:v>1.686277319976199E-4</c:v>
                </c:pt>
                <c:pt idx="3441">
                  <c:v>1.686277319976199E-4</c:v>
                </c:pt>
                <c:pt idx="3442">
                  <c:v>1.686277319976199E-4</c:v>
                </c:pt>
                <c:pt idx="3443">
                  <c:v>1.686277319976199E-4</c:v>
                </c:pt>
                <c:pt idx="3444">
                  <c:v>1.686277319976199E-4</c:v>
                </c:pt>
                <c:pt idx="3445">
                  <c:v>1.686277319976199E-4</c:v>
                </c:pt>
                <c:pt idx="3446">
                  <c:v>1.686277319976199E-4</c:v>
                </c:pt>
                <c:pt idx="3447">
                  <c:v>1.686277319976199E-4</c:v>
                </c:pt>
                <c:pt idx="3448">
                  <c:v>1.686277319976199E-4</c:v>
                </c:pt>
                <c:pt idx="3449">
                  <c:v>1.686277319976199E-4</c:v>
                </c:pt>
                <c:pt idx="3450">
                  <c:v>1.686277319976199E-4</c:v>
                </c:pt>
                <c:pt idx="3451">
                  <c:v>1.686277319976199E-4</c:v>
                </c:pt>
                <c:pt idx="3452">
                  <c:v>1.686277319976199E-4</c:v>
                </c:pt>
                <c:pt idx="3453">
                  <c:v>1.686277319976199E-4</c:v>
                </c:pt>
                <c:pt idx="3454">
                  <c:v>1.686277319976199E-4</c:v>
                </c:pt>
                <c:pt idx="3455">
                  <c:v>1.686277319976199E-4</c:v>
                </c:pt>
                <c:pt idx="3456">
                  <c:v>1.686277319976199E-4</c:v>
                </c:pt>
                <c:pt idx="3457">
                  <c:v>1.686277319976199E-4</c:v>
                </c:pt>
                <c:pt idx="3458">
                  <c:v>1.686277319976199E-4</c:v>
                </c:pt>
                <c:pt idx="3459">
                  <c:v>1.686277319976199E-4</c:v>
                </c:pt>
                <c:pt idx="3460">
                  <c:v>1.686277319976199E-4</c:v>
                </c:pt>
                <c:pt idx="3461">
                  <c:v>1.686277319976199E-4</c:v>
                </c:pt>
                <c:pt idx="3462">
                  <c:v>1.686277319976199E-4</c:v>
                </c:pt>
                <c:pt idx="3463">
                  <c:v>1.686277319976199E-4</c:v>
                </c:pt>
                <c:pt idx="3464">
                  <c:v>1.686277319976199E-4</c:v>
                </c:pt>
                <c:pt idx="3465">
                  <c:v>1.686277319976199E-4</c:v>
                </c:pt>
                <c:pt idx="3466">
                  <c:v>1.686277319976199E-4</c:v>
                </c:pt>
                <c:pt idx="3467">
                  <c:v>1.686277319976199E-4</c:v>
                </c:pt>
                <c:pt idx="3468">
                  <c:v>1.686277319976199E-4</c:v>
                </c:pt>
                <c:pt idx="3469">
                  <c:v>1.686277319976199E-4</c:v>
                </c:pt>
                <c:pt idx="3470">
                  <c:v>1.686277319976199E-4</c:v>
                </c:pt>
                <c:pt idx="3471">
                  <c:v>1.686277319976199E-4</c:v>
                </c:pt>
                <c:pt idx="3472">
                  <c:v>1.686277319976199E-4</c:v>
                </c:pt>
                <c:pt idx="3473">
                  <c:v>1.686277319976199E-4</c:v>
                </c:pt>
                <c:pt idx="3474">
                  <c:v>1.686277319976199E-4</c:v>
                </c:pt>
                <c:pt idx="3475">
                  <c:v>1.686277319976199E-4</c:v>
                </c:pt>
                <c:pt idx="3476">
                  <c:v>1.686277319976199E-4</c:v>
                </c:pt>
                <c:pt idx="3477">
                  <c:v>1.686277319976199E-4</c:v>
                </c:pt>
                <c:pt idx="3478">
                  <c:v>1.686277319976199E-4</c:v>
                </c:pt>
                <c:pt idx="3479">
                  <c:v>1.686277319976199E-4</c:v>
                </c:pt>
                <c:pt idx="3480">
                  <c:v>1.686277319976199E-4</c:v>
                </c:pt>
                <c:pt idx="3481">
                  <c:v>1.686277319976199E-4</c:v>
                </c:pt>
                <c:pt idx="3482">
                  <c:v>1.686277319976199E-4</c:v>
                </c:pt>
                <c:pt idx="3483">
                  <c:v>1.686277319976199E-4</c:v>
                </c:pt>
                <c:pt idx="3484">
                  <c:v>1.686277319976199E-4</c:v>
                </c:pt>
                <c:pt idx="3485">
                  <c:v>1.686277319976199E-4</c:v>
                </c:pt>
                <c:pt idx="3486">
                  <c:v>1.686277319976199E-4</c:v>
                </c:pt>
                <c:pt idx="3487">
                  <c:v>1.686277319976199E-4</c:v>
                </c:pt>
                <c:pt idx="3488">
                  <c:v>1.686277319976199E-4</c:v>
                </c:pt>
                <c:pt idx="3489">
                  <c:v>1.686277319976199E-4</c:v>
                </c:pt>
                <c:pt idx="3490">
                  <c:v>1.686277319976199E-4</c:v>
                </c:pt>
                <c:pt idx="3491">
                  <c:v>1.686277319976199E-4</c:v>
                </c:pt>
                <c:pt idx="3492">
                  <c:v>1.686277319976199E-4</c:v>
                </c:pt>
                <c:pt idx="3493">
                  <c:v>1.686277319976199E-4</c:v>
                </c:pt>
                <c:pt idx="3494">
                  <c:v>1.686277319976199E-4</c:v>
                </c:pt>
                <c:pt idx="3495">
                  <c:v>1.686277319976199E-4</c:v>
                </c:pt>
                <c:pt idx="3496">
                  <c:v>1.686277319976199E-4</c:v>
                </c:pt>
                <c:pt idx="3497">
                  <c:v>1.686277319976199E-4</c:v>
                </c:pt>
                <c:pt idx="3498">
                  <c:v>1.686277319976199E-4</c:v>
                </c:pt>
                <c:pt idx="3499">
                  <c:v>1.686277319976199E-4</c:v>
                </c:pt>
                <c:pt idx="3500">
                  <c:v>1.686277319976199E-4</c:v>
                </c:pt>
                <c:pt idx="3501">
                  <c:v>1.686277319976199E-4</c:v>
                </c:pt>
                <c:pt idx="3502">
                  <c:v>1.686277319976199E-4</c:v>
                </c:pt>
                <c:pt idx="3503">
                  <c:v>1.686277319976199E-4</c:v>
                </c:pt>
                <c:pt idx="3504">
                  <c:v>1.686277319976199E-4</c:v>
                </c:pt>
                <c:pt idx="3505">
                  <c:v>1.686277319976199E-4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CrossCheck!$Z$2</c:f>
              <c:strCache>
                <c:ptCount val="1"/>
                <c:pt idx="0">
                  <c:v>3M ABCD</c:v>
                </c:pt>
              </c:strCache>
            </c:strRef>
          </c:tx>
          <c:spPr>
            <a:ln>
              <a:solidFill>
                <a:schemeClr val="tx2">
                  <a:lumMod val="50000"/>
                </a:schemeClr>
              </a:solidFill>
              <a:prstDash val="lgDashDot"/>
            </a:ln>
          </c:spPr>
          <c:marker>
            <c:symbol val="none"/>
          </c:marker>
          <c:xVal>
            <c:numRef>
              <c:f>CrossCheck!$U$3:$U$3508</c:f>
              <c:numCache>
                <c:formatCode>ddd\,\ dd\-mmm\-yyyy</c:formatCode>
                <c:ptCount val="3506"/>
                <c:pt idx="0">
                  <c:v>42426</c:v>
                </c:pt>
                <c:pt idx="1">
                  <c:v>42429</c:v>
                </c:pt>
                <c:pt idx="2">
                  <c:v>42430</c:v>
                </c:pt>
                <c:pt idx="3">
                  <c:v>42431</c:v>
                </c:pt>
                <c:pt idx="4">
                  <c:v>42432</c:v>
                </c:pt>
                <c:pt idx="5">
                  <c:v>42433</c:v>
                </c:pt>
                <c:pt idx="6">
                  <c:v>42436</c:v>
                </c:pt>
                <c:pt idx="7">
                  <c:v>42437</c:v>
                </c:pt>
                <c:pt idx="8">
                  <c:v>42438</c:v>
                </c:pt>
                <c:pt idx="9">
                  <c:v>42439</c:v>
                </c:pt>
                <c:pt idx="10">
                  <c:v>42440</c:v>
                </c:pt>
                <c:pt idx="11">
                  <c:v>42443</c:v>
                </c:pt>
                <c:pt idx="12">
                  <c:v>42444</c:v>
                </c:pt>
                <c:pt idx="13">
                  <c:v>42445</c:v>
                </c:pt>
                <c:pt idx="14">
                  <c:v>42446</c:v>
                </c:pt>
                <c:pt idx="15">
                  <c:v>42447</c:v>
                </c:pt>
                <c:pt idx="16">
                  <c:v>42450</c:v>
                </c:pt>
                <c:pt idx="17">
                  <c:v>42451</c:v>
                </c:pt>
                <c:pt idx="18">
                  <c:v>42452</c:v>
                </c:pt>
                <c:pt idx="19">
                  <c:v>42453</c:v>
                </c:pt>
                <c:pt idx="20">
                  <c:v>42458</c:v>
                </c:pt>
                <c:pt idx="21">
                  <c:v>42459</c:v>
                </c:pt>
                <c:pt idx="22">
                  <c:v>42460</c:v>
                </c:pt>
                <c:pt idx="23">
                  <c:v>42461</c:v>
                </c:pt>
                <c:pt idx="24">
                  <c:v>42464</c:v>
                </c:pt>
                <c:pt idx="25">
                  <c:v>42465</c:v>
                </c:pt>
                <c:pt idx="26">
                  <c:v>42466</c:v>
                </c:pt>
                <c:pt idx="27">
                  <c:v>42467</c:v>
                </c:pt>
                <c:pt idx="28">
                  <c:v>42468</c:v>
                </c:pt>
                <c:pt idx="29">
                  <c:v>42471</c:v>
                </c:pt>
                <c:pt idx="30">
                  <c:v>42472</c:v>
                </c:pt>
                <c:pt idx="31">
                  <c:v>42473</c:v>
                </c:pt>
                <c:pt idx="32">
                  <c:v>42474</c:v>
                </c:pt>
                <c:pt idx="33">
                  <c:v>42475</c:v>
                </c:pt>
                <c:pt idx="34">
                  <c:v>42478</c:v>
                </c:pt>
                <c:pt idx="35">
                  <c:v>42479</c:v>
                </c:pt>
                <c:pt idx="36">
                  <c:v>42480</c:v>
                </c:pt>
                <c:pt idx="37">
                  <c:v>42481</c:v>
                </c:pt>
                <c:pt idx="38">
                  <c:v>42482</c:v>
                </c:pt>
                <c:pt idx="39">
                  <c:v>42485</c:v>
                </c:pt>
                <c:pt idx="40">
                  <c:v>42486</c:v>
                </c:pt>
                <c:pt idx="41">
                  <c:v>42487</c:v>
                </c:pt>
                <c:pt idx="42">
                  <c:v>42488</c:v>
                </c:pt>
                <c:pt idx="43">
                  <c:v>42489</c:v>
                </c:pt>
                <c:pt idx="44">
                  <c:v>42492</c:v>
                </c:pt>
                <c:pt idx="45">
                  <c:v>42493</c:v>
                </c:pt>
                <c:pt idx="46">
                  <c:v>42494</c:v>
                </c:pt>
                <c:pt idx="47">
                  <c:v>42495</c:v>
                </c:pt>
                <c:pt idx="48">
                  <c:v>42496</c:v>
                </c:pt>
                <c:pt idx="49">
                  <c:v>42499</c:v>
                </c:pt>
                <c:pt idx="50">
                  <c:v>42500</c:v>
                </c:pt>
                <c:pt idx="51">
                  <c:v>42501</c:v>
                </c:pt>
                <c:pt idx="52">
                  <c:v>42502</c:v>
                </c:pt>
                <c:pt idx="53">
                  <c:v>42503</c:v>
                </c:pt>
                <c:pt idx="54">
                  <c:v>42506</c:v>
                </c:pt>
                <c:pt idx="55">
                  <c:v>42507</c:v>
                </c:pt>
                <c:pt idx="56">
                  <c:v>42508</c:v>
                </c:pt>
                <c:pt idx="57">
                  <c:v>42509</c:v>
                </c:pt>
                <c:pt idx="58">
                  <c:v>42510</c:v>
                </c:pt>
                <c:pt idx="59">
                  <c:v>42513</c:v>
                </c:pt>
                <c:pt idx="60">
                  <c:v>42514</c:v>
                </c:pt>
                <c:pt idx="61">
                  <c:v>42515</c:v>
                </c:pt>
                <c:pt idx="62">
                  <c:v>42516</c:v>
                </c:pt>
                <c:pt idx="63">
                  <c:v>42517</c:v>
                </c:pt>
                <c:pt idx="64">
                  <c:v>42520</c:v>
                </c:pt>
                <c:pt idx="65">
                  <c:v>42521</c:v>
                </c:pt>
                <c:pt idx="66">
                  <c:v>42522</c:v>
                </c:pt>
                <c:pt idx="67">
                  <c:v>42523</c:v>
                </c:pt>
                <c:pt idx="68">
                  <c:v>42524</c:v>
                </c:pt>
                <c:pt idx="69">
                  <c:v>42527</c:v>
                </c:pt>
                <c:pt idx="70">
                  <c:v>42528</c:v>
                </c:pt>
                <c:pt idx="71">
                  <c:v>42529</c:v>
                </c:pt>
                <c:pt idx="72">
                  <c:v>42530</c:v>
                </c:pt>
                <c:pt idx="73">
                  <c:v>42531</c:v>
                </c:pt>
                <c:pt idx="74">
                  <c:v>42534</c:v>
                </c:pt>
                <c:pt idx="75">
                  <c:v>42535</c:v>
                </c:pt>
                <c:pt idx="76">
                  <c:v>42536</c:v>
                </c:pt>
                <c:pt idx="77">
                  <c:v>42537</c:v>
                </c:pt>
                <c:pt idx="78">
                  <c:v>42538</c:v>
                </c:pt>
                <c:pt idx="79">
                  <c:v>42541</c:v>
                </c:pt>
                <c:pt idx="80">
                  <c:v>42542</c:v>
                </c:pt>
                <c:pt idx="81">
                  <c:v>42543</c:v>
                </c:pt>
                <c:pt idx="82">
                  <c:v>42544</c:v>
                </c:pt>
                <c:pt idx="83">
                  <c:v>42545</c:v>
                </c:pt>
                <c:pt idx="84">
                  <c:v>42548</c:v>
                </c:pt>
                <c:pt idx="85">
                  <c:v>42549</c:v>
                </c:pt>
                <c:pt idx="86">
                  <c:v>42550</c:v>
                </c:pt>
                <c:pt idx="87">
                  <c:v>42551</c:v>
                </c:pt>
                <c:pt idx="88">
                  <c:v>42552</c:v>
                </c:pt>
                <c:pt idx="89">
                  <c:v>42555</c:v>
                </c:pt>
                <c:pt idx="90">
                  <c:v>42556</c:v>
                </c:pt>
                <c:pt idx="91">
                  <c:v>42557</c:v>
                </c:pt>
                <c:pt idx="92">
                  <c:v>42558</c:v>
                </c:pt>
                <c:pt idx="93">
                  <c:v>42559</c:v>
                </c:pt>
                <c:pt idx="94">
                  <c:v>42562</c:v>
                </c:pt>
                <c:pt idx="95">
                  <c:v>42563</c:v>
                </c:pt>
                <c:pt idx="96">
                  <c:v>42564</c:v>
                </c:pt>
                <c:pt idx="97">
                  <c:v>42565</c:v>
                </c:pt>
                <c:pt idx="98">
                  <c:v>42566</c:v>
                </c:pt>
                <c:pt idx="99">
                  <c:v>42569</c:v>
                </c:pt>
                <c:pt idx="100">
                  <c:v>42570</c:v>
                </c:pt>
                <c:pt idx="101">
                  <c:v>42571</c:v>
                </c:pt>
                <c:pt idx="102">
                  <c:v>42572</c:v>
                </c:pt>
                <c:pt idx="103">
                  <c:v>42573</c:v>
                </c:pt>
                <c:pt idx="104">
                  <c:v>42576</c:v>
                </c:pt>
                <c:pt idx="105">
                  <c:v>42577</c:v>
                </c:pt>
                <c:pt idx="106">
                  <c:v>42578</c:v>
                </c:pt>
                <c:pt idx="107">
                  <c:v>42579</c:v>
                </c:pt>
                <c:pt idx="108">
                  <c:v>42580</c:v>
                </c:pt>
                <c:pt idx="109">
                  <c:v>42583</c:v>
                </c:pt>
                <c:pt idx="110">
                  <c:v>42584</c:v>
                </c:pt>
                <c:pt idx="111">
                  <c:v>42585</c:v>
                </c:pt>
                <c:pt idx="112">
                  <c:v>42586</c:v>
                </c:pt>
                <c:pt idx="113">
                  <c:v>42587</c:v>
                </c:pt>
                <c:pt idx="114">
                  <c:v>42590</c:v>
                </c:pt>
                <c:pt idx="115">
                  <c:v>42591</c:v>
                </c:pt>
                <c:pt idx="116">
                  <c:v>42592</c:v>
                </c:pt>
                <c:pt idx="117">
                  <c:v>42593</c:v>
                </c:pt>
                <c:pt idx="118">
                  <c:v>42594</c:v>
                </c:pt>
                <c:pt idx="119">
                  <c:v>42597</c:v>
                </c:pt>
                <c:pt idx="120">
                  <c:v>42598</c:v>
                </c:pt>
                <c:pt idx="121">
                  <c:v>42599</c:v>
                </c:pt>
                <c:pt idx="122">
                  <c:v>42600</c:v>
                </c:pt>
                <c:pt idx="123">
                  <c:v>42601</c:v>
                </c:pt>
                <c:pt idx="124">
                  <c:v>42604</c:v>
                </c:pt>
                <c:pt idx="125">
                  <c:v>42605</c:v>
                </c:pt>
                <c:pt idx="126">
                  <c:v>42606</c:v>
                </c:pt>
                <c:pt idx="127">
                  <c:v>42607</c:v>
                </c:pt>
                <c:pt idx="128">
                  <c:v>42608</c:v>
                </c:pt>
                <c:pt idx="129">
                  <c:v>42611</c:v>
                </c:pt>
                <c:pt idx="130">
                  <c:v>42612</c:v>
                </c:pt>
                <c:pt idx="131">
                  <c:v>42613</c:v>
                </c:pt>
                <c:pt idx="132">
                  <c:v>42614</c:v>
                </c:pt>
                <c:pt idx="133">
                  <c:v>42615</c:v>
                </c:pt>
                <c:pt idx="134">
                  <c:v>42618</c:v>
                </c:pt>
                <c:pt idx="135">
                  <c:v>42619</c:v>
                </c:pt>
                <c:pt idx="136">
                  <c:v>42620</c:v>
                </c:pt>
                <c:pt idx="137">
                  <c:v>42621</c:v>
                </c:pt>
                <c:pt idx="138">
                  <c:v>42622</c:v>
                </c:pt>
                <c:pt idx="139">
                  <c:v>42625</c:v>
                </c:pt>
                <c:pt idx="140">
                  <c:v>42626</c:v>
                </c:pt>
                <c:pt idx="141">
                  <c:v>42627</c:v>
                </c:pt>
                <c:pt idx="142">
                  <c:v>42628</c:v>
                </c:pt>
                <c:pt idx="143">
                  <c:v>42629</c:v>
                </c:pt>
                <c:pt idx="144">
                  <c:v>42632</c:v>
                </c:pt>
                <c:pt idx="145">
                  <c:v>42633</c:v>
                </c:pt>
                <c:pt idx="146">
                  <c:v>42634</c:v>
                </c:pt>
                <c:pt idx="147">
                  <c:v>42635</c:v>
                </c:pt>
                <c:pt idx="148">
                  <c:v>42636</c:v>
                </c:pt>
                <c:pt idx="149">
                  <c:v>42639</c:v>
                </c:pt>
                <c:pt idx="150">
                  <c:v>42640</c:v>
                </c:pt>
                <c:pt idx="151">
                  <c:v>42641</c:v>
                </c:pt>
                <c:pt idx="152">
                  <c:v>42642</c:v>
                </c:pt>
                <c:pt idx="153">
                  <c:v>42643</c:v>
                </c:pt>
                <c:pt idx="154">
                  <c:v>42646</c:v>
                </c:pt>
                <c:pt idx="155">
                  <c:v>42647</c:v>
                </c:pt>
                <c:pt idx="156">
                  <c:v>42648</c:v>
                </c:pt>
                <c:pt idx="157">
                  <c:v>42649</c:v>
                </c:pt>
                <c:pt idx="158">
                  <c:v>42650</c:v>
                </c:pt>
                <c:pt idx="159">
                  <c:v>42653</c:v>
                </c:pt>
                <c:pt idx="160">
                  <c:v>42654</c:v>
                </c:pt>
                <c:pt idx="161">
                  <c:v>42655</c:v>
                </c:pt>
                <c:pt idx="162">
                  <c:v>42656</c:v>
                </c:pt>
                <c:pt idx="163">
                  <c:v>42657</c:v>
                </c:pt>
                <c:pt idx="164">
                  <c:v>42660</c:v>
                </c:pt>
                <c:pt idx="165">
                  <c:v>42661</c:v>
                </c:pt>
                <c:pt idx="166">
                  <c:v>42662</c:v>
                </c:pt>
                <c:pt idx="167">
                  <c:v>42663</c:v>
                </c:pt>
                <c:pt idx="168">
                  <c:v>42664</c:v>
                </c:pt>
                <c:pt idx="169">
                  <c:v>42667</c:v>
                </c:pt>
                <c:pt idx="170">
                  <c:v>42668</c:v>
                </c:pt>
                <c:pt idx="171">
                  <c:v>42669</c:v>
                </c:pt>
                <c:pt idx="172">
                  <c:v>42670</c:v>
                </c:pt>
                <c:pt idx="173">
                  <c:v>42671</c:v>
                </c:pt>
                <c:pt idx="174">
                  <c:v>42674</c:v>
                </c:pt>
                <c:pt idx="175">
                  <c:v>42675</c:v>
                </c:pt>
                <c:pt idx="176">
                  <c:v>42676</c:v>
                </c:pt>
                <c:pt idx="177">
                  <c:v>42677</c:v>
                </c:pt>
                <c:pt idx="178">
                  <c:v>42678</c:v>
                </c:pt>
                <c:pt idx="179">
                  <c:v>42681</c:v>
                </c:pt>
                <c:pt idx="180">
                  <c:v>42682</c:v>
                </c:pt>
                <c:pt idx="181">
                  <c:v>42683</c:v>
                </c:pt>
                <c:pt idx="182">
                  <c:v>42684</c:v>
                </c:pt>
                <c:pt idx="183">
                  <c:v>42685</c:v>
                </c:pt>
                <c:pt idx="184">
                  <c:v>42688</c:v>
                </c:pt>
                <c:pt idx="185">
                  <c:v>42689</c:v>
                </c:pt>
                <c:pt idx="186">
                  <c:v>42690</c:v>
                </c:pt>
                <c:pt idx="187">
                  <c:v>42691</c:v>
                </c:pt>
                <c:pt idx="188">
                  <c:v>42692</c:v>
                </c:pt>
                <c:pt idx="189">
                  <c:v>42695</c:v>
                </c:pt>
                <c:pt idx="190">
                  <c:v>42696</c:v>
                </c:pt>
                <c:pt idx="191">
                  <c:v>42697</c:v>
                </c:pt>
                <c:pt idx="192">
                  <c:v>42698</c:v>
                </c:pt>
                <c:pt idx="193">
                  <c:v>42699</c:v>
                </c:pt>
                <c:pt idx="194">
                  <c:v>42702</c:v>
                </c:pt>
                <c:pt idx="195">
                  <c:v>42703</c:v>
                </c:pt>
                <c:pt idx="196">
                  <c:v>42704</c:v>
                </c:pt>
                <c:pt idx="197">
                  <c:v>42705</c:v>
                </c:pt>
                <c:pt idx="198">
                  <c:v>42706</c:v>
                </c:pt>
                <c:pt idx="199">
                  <c:v>42709</c:v>
                </c:pt>
                <c:pt idx="200">
                  <c:v>42710</c:v>
                </c:pt>
                <c:pt idx="201">
                  <c:v>42711</c:v>
                </c:pt>
                <c:pt idx="202">
                  <c:v>42712</c:v>
                </c:pt>
                <c:pt idx="203">
                  <c:v>42713</c:v>
                </c:pt>
                <c:pt idx="204">
                  <c:v>42716</c:v>
                </c:pt>
                <c:pt idx="205">
                  <c:v>42717</c:v>
                </c:pt>
                <c:pt idx="206">
                  <c:v>42718</c:v>
                </c:pt>
                <c:pt idx="207">
                  <c:v>42719</c:v>
                </c:pt>
                <c:pt idx="208">
                  <c:v>42720</c:v>
                </c:pt>
                <c:pt idx="209">
                  <c:v>42723</c:v>
                </c:pt>
                <c:pt idx="210">
                  <c:v>42724</c:v>
                </c:pt>
                <c:pt idx="211">
                  <c:v>42725</c:v>
                </c:pt>
                <c:pt idx="212">
                  <c:v>42726</c:v>
                </c:pt>
                <c:pt idx="213">
                  <c:v>42727</c:v>
                </c:pt>
                <c:pt idx="214">
                  <c:v>42731</c:v>
                </c:pt>
                <c:pt idx="215">
                  <c:v>42732</c:v>
                </c:pt>
                <c:pt idx="216">
                  <c:v>42733</c:v>
                </c:pt>
                <c:pt idx="217">
                  <c:v>42734</c:v>
                </c:pt>
                <c:pt idx="218">
                  <c:v>42737</c:v>
                </c:pt>
                <c:pt idx="219">
                  <c:v>42738</c:v>
                </c:pt>
                <c:pt idx="220">
                  <c:v>42739</c:v>
                </c:pt>
                <c:pt idx="221">
                  <c:v>42740</c:v>
                </c:pt>
                <c:pt idx="222">
                  <c:v>42741</c:v>
                </c:pt>
                <c:pt idx="223">
                  <c:v>42744</c:v>
                </c:pt>
                <c:pt idx="224">
                  <c:v>42745</c:v>
                </c:pt>
                <c:pt idx="225">
                  <c:v>42746</c:v>
                </c:pt>
                <c:pt idx="226">
                  <c:v>42747</c:v>
                </c:pt>
                <c:pt idx="227">
                  <c:v>42748</c:v>
                </c:pt>
                <c:pt idx="228">
                  <c:v>42751</c:v>
                </c:pt>
                <c:pt idx="229">
                  <c:v>42752</c:v>
                </c:pt>
                <c:pt idx="230">
                  <c:v>42753</c:v>
                </c:pt>
                <c:pt idx="231">
                  <c:v>42754</c:v>
                </c:pt>
                <c:pt idx="232">
                  <c:v>42755</c:v>
                </c:pt>
                <c:pt idx="233">
                  <c:v>42758</c:v>
                </c:pt>
                <c:pt idx="234">
                  <c:v>42759</c:v>
                </c:pt>
                <c:pt idx="235">
                  <c:v>42760</c:v>
                </c:pt>
                <c:pt idx="236">
                  <c:v>42761</c:v>
                </c:pt>
                <c:pt idx="237">
                  <c:v>42762</c:v>
                </c:pt>
                <c:pt idx="238">
                  <c:v>42765</c:v>
                </c:pt>
                <c:pt idx="239">
                  <c:v>42766</c:v>
                </c:pt>
                <c:pt idx="240">
                  <c:v>42767</c:v>
                </c:pt>
                <c:pt idx="241">
                  <c:v>42768</c:v>
                </c:pt>
                <c:pt idx="242">
                  <c:v>42769</c:v>
                </c:pt>
                <c:pt idx="243">
                  <c:v>42772</c:v>
                </c:pt>
                <c:pt idx="244">
                  <c:v>42773</c:v>
                </c:pt>
                <c:pt idx="245">
                  <c:v>42774</c:v>
                </c:pt>
                <c:pt idx="246">
                  <c:v>42775</c:v>
                </c:pt>
                <c:pt idx="247">
                  <c:v>42776</c:v>
                </c:pt>
                <c:pt idx="248">
                  <c:v>42779</c:v>
                </c:pt>
                <c:pt idx="249">
                  <c:v>42780</c:v>
                </c:pt>
                <c:pt idx="250">
                  <c:v>42781</c:v>
                </c:pt>
                <c:pt idx="251">
                  <c:v>42782</c:v>
                </c:pt>
                <c:pt idx="252">
                  <c:v>42783</c:v>
                </c:pt>
                <c:pt idx="253">
                  <c:v>42786</c:v>
                </c:pt>
                <c:pt idx="254">
                  <c:v>42787</c:v>
                </c:pt>
                <c:pt idx="255">
                  <c:v>42788</c:v>
                </c:pt>
                <c:pt idx="256">
                  <c:v>42789</c:v>
                </c:pt>
                <c:pt idx="257">
                  <c:v>42790</c:v>
                </c:pt>
                <c:pt idx="258">
                  <c:v>42793</c:v>
                </c:pt>
                <c:pt idx="259">
                  <c:v>42794</c:v>
                </c:pt>
                <c:pt idx="260">
                  <c:v>42795</c:v>
                </c:pt>
                <c:pt idx="261">
                  <c:v>42796</c:v>
                </c:pt>
                <c:pt idx="262">
                  <c:v>42797</c:v>
                </c:pt>
                <c:pt idx="263">
                  <c:v>42800</c:v>
                </c:pt>
                <c:pt idx="264">
                  <c:v>42801</c:v>
                </c:pt>
                <c:pt idx="265">
                  <c:v>42802</c:v>
                </c:pt>
                <c:pt idx="266">
                  <c:v>42803</c:v>
                </c:pt>
                <c:pt idx="267">
                  <c:v>42804</c:v>
                </c:pt>
                <c:pt idx="268">
                  <c:v>42807</c:v>
                </c:pt>
                <c:pt idx="269">
                  <c:v>42808</c:v>
                </c:pt>
                <c:pt idx="270">
                  <c:v>42809</c:v>
                </c:pt>
                <c:pt idx="271">
                  <c:v>42810</c:v>
                </c:pt>
                <c:pt idx="272">
                  <c:v>42811</c:v>
                </c:pt>
                <c:pt idx="273">
                  <c:v>42814</c:v>
                </c:pt>
                <c:pt idx="274">
                  <c:v>42815</c:v>
                </c:pt>
                <c:pt idx="275">
                  <c:v>42816</c:v>
                </c:pt>
                <c:pt idx="276">
                  <c:v>42817</c:v>
                </c:pt>
                <c:pt idx="277">
                  <c:v>42818</c:v>
                </c:pt>
                <c:pt idx="278">
                  <c:v>42821</c:v>
                </c:pt>
                <c:pt idx="279">
                  <c:v>42822</c:v>
                </c:pt>
                <c:pt idx="280">
                  <c:v>42823</c:v>
                </c:pt>
                <c:pt idx="281">
                  <c:v>42824</c:v>
                </c:pt>
                <c:pt idx="282">
                  <c:v>42825</c:v>
                </c:pt>
                <c:pt idx="283">
                  <c:v>42828</c:v>
                </c:pt>
                <c:pt idx="284">
                  <c:v>42829</c:v>
                </c:pt>
                <c:pt idx="285">
                  <c:v>42830</c:v>
                </c:pt>
                <c:pt idx="286">
                  <c:v>42831</c:v>
                </c:pt>
                <c:pt idx="287">
                  <c:v>42832</c:v>
                </c:pt>
                <c:pt idx="288">
                  <c:v>42835</c:v>
                </c:pt>
                <c:pt idx="289">
                  <c:v>42836</c:v>
                </c:pt>
                <c:pt idx="290">
                  <c:v>42837</c:v>
                </c:pt>
                <c:pt idx="291">
                  <c:v>42838</c:v>
                </c:pt>
                <c:pt idx="292">
                  <c:v>42843</c:v>
                </c:pt>
                <c:pt idx="293">
                  <c:v>42844</c:v>
                </c:pt>
                <c:pt idx="294">
                  <c:v>42845</c:v>
                </c:pt>
                <c:pt idx="295">
                  <c:v>42846</c:v>
                </c:pt>
                <c:pt idx="296">
                  <c:v>42849</c:v>
                </c:pt>
                <c:pt idx="297">
                  <c:v>42850</c:v>
                </c:pt>
                <c:pt idx="298">
                  <c:v>42851</c:v>
                </c:pt>
                <c:pt idx="299">
                  <c:v>42852</c:v>
                </c:pt>
                <c:pt idx="300">
                  <c:v>42853</c:v>
                </c:pt>
                <c:pt idx="301">
                  <c:v>42857</c:v>
                </c:pt>
                <c:pt idx="302">
                  <c:v>42858</c:v>
                </c:pt>
                <c:pt idx="303">
                  <c:v>42859</c:v>
                </c:pt>
                <c:pt idx="304">
                  <c:v>42860</c:v>
                </c:pt>
                <c:pt idx="305">
                  <c:v>42863</c:v>
                </c:pt>
                <c:pt idx="306">
                  <c:v>42864</c:v>
                </c:pt>
                <c:pt idx="307">
                  <c:v>42865</c:v>
                </c:pt>
                <c:pt idx="308">
                  <c:v>42866</c:v>
                </c:pt>
                <c:pt idx="309">
                  <c:v>42867</c:v>
                </c:pt>
                <c:pt idx="310">
                  <c:v>42870</c:v>
                </c:pt>
                <c:pt idx="311">
                  <c:v>42871</c:v>
                </c:pt>
                <c:pt idx="312">
                  <c:v>42872</c:v>
                </c:pt>
                <c:pt idx="313">
                  <c:v>42873</c:v>
                </c:pt>
                <c:pt idx="314">
                  <c:v>42874</c:v>
                </c:pt>
                <c:pt idx="315">
                  <c:v>42877</c:v>
                </c:pt>
                <c:pt idx="316">
                  <c:v>42878</c:v>
                </c:pt>
                <c:pt idx="317">
                  <c:v>42879</c:v>
                </c:pt>
                <c:pt idx="318">
                  <c:v>42880</c:v>
                </c:pt>
                <c:pt idx="319">
                  <c:v>42881</c:v>
                </c:pt>
                <c:pt idx="320">
                  <c:v>42884</c:v>
                </c:pt>
                <c:pt idx="321">
                  <c:v>42885</c:v>
                </c:pt>
                <c:pt idx="322">
                  <c:v>42886</c:v>
                </c:pt>
                <c:pt idx="323">
                  <c:v>42887</c:v>
                </c:pt>
                <c:pt idx="324">
                  <c:v>42888</c:v>
                </c:pt>
                <c:pt idx="325">
                  <c:v>42891</c:v>
                </c:pt>
                <c:pt idx="326">
                  <c:v>42892</c:v>
                </c:pt>
                <c:pt idx="327">
                  <c:v>42893</c:v>
                </c:pt>
                <c:pt idx="328">
                  <c:v>42894</c:v>
                </c:pt>
                <c:pt idx="329">
                  <c:v>42895</c:v>
                </c:pt>
                <c:pt idx="330">
                  <c:v>42898</c:v>
                </c:pt>
                <c:pt idx="331">
                  <c:v>42899</c:v>
                </c:pt>
                <c:pt idx="332">
                  <c:v>42900</c:v>
                </c:pt>
                <c:pt idx="333">
                  <c:v>42901</c:v>
                </c:pt>
                <c:pt idx="334">
                  <c:v>42902</c:v>
                </c:pt>
                <c:pt idx="335">
                  <c:v>42905</c:v>
                </c:pt>
                <c:pt idx="336">
                  <c:v>42906</c:v>
                </c:pt>
                <c:pt idx="337">
                  <c:v>42907</c:v>
                </c:pt>
                <c:pt idx="338">
                  <c:v>42908</c:v>
                </c:pt>
                <c:pt idx="339">
                  <c:v>42909</c:v>
                </c:pt>
                <c:pt idx="340">
                  <c:v>42912</c:v>
                </c:pt>
                <c:pt idx="341">
                  <c:v>42913</c:v>
                </c:pt>
                <c:pt idx="342">
                  <c:v>42914</c:v>
                </c:pt>
                <c:pt idx="343">
                  <c:v>42915</c:v>
                </c:pt>
                <c:pt idx="344">
                  <c:v>42916</c:v>
                </c:pt>
                <c:pt idx="345">
                  <c:v>42919</c:v>
                </c:pt>
                <c:pt idx="346">
                  <c:v>42920</c:v>
                </c:pt>
                <c:pt idx="347">
                  <c:v>42921</c:v>
                </c:pt>
                <c:pt idx="348">
                  <c:v>42922</c:v>
                </c:pt>
                <c:pt idx="349">
                  <c:v>42923</c:v>
                </c:pt>
                <c:pt idx="350">
                  <c:v>42926</c:v>
                </c:pt>
                <c:pt idx="351">
                  <c:v>42927</c:v>
                </c:pt>
                <c:pt idx="352">
                  <c:v>42928</c:v>
                </c:pt>
                <c:pt idx="353">
                  <c:v>42929</c:v>
                </c:pt>
                <c:pt idx="354">
                  <c:v>42930</c:v>
                </c:pt>
                <c:pt idx="355">
                  <c:v>42933</c:v>
                </c:pt>
                <c:pt idx="356">
                  <c:v>42934</c:v>
                </c:pt>
                <c:pt idx="357">
                  <c:v>42935</c:v>
                </c:pt>
                <c:pt idx="358">
                  <c:v>42936</c:v>
                </c:pt>
                <c:pt idx="359">
                  <c:v>42937</c:v>
                </c:pt>
                <c:pt idx="360">
                  <c:v>42940</c:v>
                </c:pt>
                <c:pt idx="361">
                  <c:v>42941</c:v>
                </c:pt>
                <c:pt idx="362">
                  <c:v>42942</c:v>
                </c:pt>
                <c:pt idx="363">
                  <c:v>42943</c:v>
                </c:pt>
                <c:pt idx="364">
                  <c:v>42944</c:v>
                </c:pt>
                <c:pt idx="365">
                  <c:v>42947</c:v>
                </c:pt>
                <c:pt idx="366">
                  <c:v>42948</c:v>
                </c:pt>
                <c:pt idx="367">
                  <c:v>42949</c:v>
                </c:pt>
                <c:pt idx="368">
                  <c:v>42950</c:v>
                </c:pt>
                <c:pt idx="369">
                  <c:v>42951</c:v>
                </c:pt>
                <c:pt idx="370">
                  <c:v>42954</c:v>
                </c:pt>
                <c:pt idx="371">
                  <c:v>42955</c:v>
                </c:pt>
                <c:pt idx="372">
                  <c:v>42956</c:v>
                </c:pt>
                <c:pt idx="373">
                  <c:v>42957</c:v>
                </c:pt>
                <c:pt idx="374">
                  <c:v>42958</c:v>
                </c:pt>
                <c:pt idx="375">
                  <c:v>42961</c:v>
                </c:pt>
                <c:pt idx="376">
                  <c:v>42962</c:v>
                </c:pt>
                <c:pt idx="377">
                  <c:v>42963</c:v>
                </c:pt>
                <c:pt idx="378">
                  <c:v>42964</c:v>
                </c:pt>
                <c:pt idx="379">
                  <c:v>42965</c:v>
                </c:pt>
                <c:pt idx="380">
                  <c:v>42968</c:v>
                </c:pt>
                <c:pt idx="381">
                  <c:v>42969</c:v>
                </c:pt>
                <c:pt idx="382">
                  <c:v>42970</c:v>
                </c:pt>
                <c:pt idx="383">
                  <c:v>42971</c:v>
                </c:pt>
                <c:pt idx="384">
                  <c:v>42972</c:v>
                </c:pt>
                <c:pt idx="385">
                  <c:v>42975</c:v>
                </c:pt>
                <c:pt idx="386">
                  <c:v>42976</c:v>
                </c:pt>
                <c:pt idx="387">
                  <c:v>42977</c:v>
                </c:pt>
                <c:pt idx="388">
                  <c:v>42978</c:v>
                </c:pt>
                <c:pt idx="389">
                  <c:v>42979</c:v>
                </c:pt>
                <c:pt idx="390">
                  <c:v>42982</c:v>
                </c:pt>
                <c:pt idx="391">
                  <c:v>42983</c:v>
                </c:pt>
                <c:pt idx="392">
                  <c:v>42984</c:v>
                </c:pt>
                <c:pt idx="393">
                  <c:v>42985</c:v>
                </c:pt>
                <c:pt idx="394">
                  <c:v>42986</c:v>
                </c:pt>
                <c:pt idx="395">
                  <c:v>42989</c:v>
                </c:pt>
                <c:pt idx="396">
                  <c:v>42990</c:v>
                </c:pt>
                <c:pt idx="397">
                  <c:v>42991</c:v>
                </c:pt>
                <c:pt idx="398">
                  <c:v>42992</c:v>
                </c:pt>
                <c:pt idx="399">
                  <c:v>42993</c:v>
                </c:pt>
                <c:pt idx="400">
                  <c:v>42996</c:v>
                </c:pt>
                <c:pt idx="401">
                  <c:v>42997</c:v>
                </c:pt>
                <c:pt idx="402">
                  <c:v>42998</c:v>
                </c:pt>
                <c:pt idx="403">
                  <c:v>42999</c:v>
                </c:pt>
                <c:pt idx="404">
                  <c:v>43000</c:v>
                </c:pt>
                <c:pt idx="405">
                  <c:v>43003</c:v>
                </c:pt>
                <c:pt idx="406">
                  <c:v>43004</c:v>
                </c:pt>
                <c:pt idx="407">
                  <c:v>43005</c:v>
                </c:pt>
                <c:pt idx="408">
                  <c:v>43006</c:v>
                </c:pt>
                <c:pt idx="409">
                  <c:v>43007</c:v>
                </c:pt>
                <c:pt idx="410">
                  <c:v>43010</c:v>
                </c:pt>
                <c:pt idx="411">
                  <c:v>43011</c:v>
                </c:pt>
                <c:pt idx="412">
                  <c:v>43012</c:v>
                </c:pt>
                <c:pt idx="413">
                  <c:v>43013</c:v>
                </c:pt>
                <c:pt idx="414">
                  <c:v>43014</c:v>
                </c:pt>
                <c:pt idx="415">
                  <c:v>43017</c:v>
                </c:pt>
                <c:pt idx="416">
                  <c:v>43018</c:v>
                </c:pt>
                <c:pt idx="417">
                  <c:v>43019</c:v>
                </c:pt>
                <c:pt idx="418">
                  <c:v>43020</c:v>
                </c:pt>
                <c:pt idx="419">
                  <c:v>43021</c:v>
                </c:pt>
                <c:pt idx="420">
                  <c:v>43024</c:v>
                </c:pt>
                <c:pt idx="421">
                  <c:v>43025</c:v>
                </c:pt>
                <c:pt idx="422">
                  <c:v>43026</c:v>
                </c:pt>
                <c:pt idx="423">
                  <c:v>43027</c:v>
                </c:pt>
                <c:pt idx="424">
                  <c:v>43028</c:v>
                </c:pt>
                <c:pt idx="425">
                  <c:v>43031</c:v>
                </c:pt>
                <c:pt idx="426">
                  <c:v>43032</c:v>
                </c:pt>
                <c:pt idx="427">
                  <c:v>43033</c:v>
                </c:pt>
                <c:pt idx="428">
                  <c:v>43034</c:v>
                </c:pt>
                <c:pt idx="429">
                  <c:v>43035</c:v>
                </c:pt>
                <c:pt idx="430">
                  <c:v>43038</c:v>
                </c:pt>
                <c:pt idx="431">
                  <c:v>43039</c:v>
                </c:pt>
                <c:pt idx="432">
                  <c:v>43040</c:v>
                </c:pt>
                <c:pt idx="433">
                  <c:v>43041</c:v>
                </c:pt>
                <c:pt idx="434">
                  <c:v>43042</c:v>
                </c:pt>
                <c:pt idx="435">
                  <c:v>43045</c:v>
                </c:pt>
                <c:pt idx="436">
                  <c:v>43046</c:v>
                </c:pt>
                <c:pt idx="437">
                  <c:v>43047</c:v>
                </c:pt>
                <c:pt idx="438">
                  <c:v>43048</c:v>
                </c:pt>
                <c:pt idx="439">
                  <c:v>43049</c:v>
                </c:pt>
                <c:pt idx="440">
                  <c:v>43052</c:v>
                </c:pt>
                <c:pt idx="441">
                  <c:v>43053</c:v>
                </c:pt>
                <c:pt idx="442">
                  <c:v>43054</c:v>
                </c:pt>
                <c:pt idx="443">
                  <c:v>43055</c:v>
                </c:pt>
                <c:pt idx="444">
                  <c:v>43056</c:v>
                </c:pt>
                <c:pt idx="445">
                  <c:v>43059</c:v>
                </c:pt>
                <c:pt idx="446">
                  <c:v>43060</c:v>
                </c:pt>
                <c:pt idx="447">
                  <c:v>43061</c:v>
                </c:pt>
                <c:pt idx="448">
                  <c:v>43062</c:v>
                </c:pt>
                <c:pt idx="449">
                  <c:v>43063</c:v>
                </c:pt>
                <c:pt idx="450">
                  <c:v>43066</c:v>
                </c:pt>
                <c:pt idx="451">
                  <c:v>43067</c:v>
                </c:pt>
                <c:pt idx="452">
                  <c:v>43068</c:v>
                </c:pt>
                <c:pt idx="453">
                  <c:v>43069</c:v>
                </c:pt>
                <c:pt idx="454">
                  <c:v>43070</c:v>
                </c:pt>
                <c:pt idx="455">
                  <c:v>43073</c:v>
                </c:pt>
                <c:pt idx="456">
                  <c:v>43074</c:v>
                </c:pt>
                <c:pt idx="457">
                  <c:v>43075</c:v>
                </c:pt>
                <c:pt idx="458">
                  <c:v>43076</c:v>
                </c:pt>
                <c:pt idx="459">
                  <c:v>43077</c:v>
                </c:pt>
                <c:pt idx="460">
                  <c:v>43080</c:v>
                </c:pt>
                <c:pt idx="461">
                  <c:v>43081</c:v>
                </c:pt>
                <c:pt idx="462">
                  <c:v>43082</c:v>
                </c:pt>
                <c:pt idx="463">
                  <c:v>43083</c:v>
                </c:pt>
                <c:pt idx="464">
                  <c:v>43084</c:v>
                </c:pt>
                <c:pt idx="465">
                  <c:v>43087</c:v>
                </c:pt>
                <c:pt idx="466">
                  <c:v>43088</c:v>
                </c:pt>
                <c:pt idx="467">
                  <c:v>43089</c:v>
                </c:pt>
                <c:pt idx="468">
                  <c:v>43090</c:v>
                </c:pt>
                <c:pt idx="469">
                  <c:v>43091</c:v>
                </c:pt>
                <c:pt idx="470">
                  <c:v>43096</c:v>
                </c:pt>
                <c:pt idx="471">
                  <c:v>43097</c:v>
                </c:pt>
                <c:pt idx="472">
                  <c:v>43098</c:v>
                </c:pt>
                <c:pt idx="473">
                  <c:v>43102</c:v>
                </c:pt>
                <c:pt idx="474">
                  <c:v>43103</c:v>
                </c:pt>
                <c:pt idx="475">
                  <c:v>43104</c:v>
                </c:pt>
                <c:pt idx="476">
                  <c:v>43105</c:v>
                </c:pt>
                <c:pt idx="477">
                  <c:v>43108</c:v>
                </c:pt>
                <c:pt idx="478">
                  <c:v>43109</c:v>
                </c:pt>
                <c:pt idx="479">
                  <c:v>43110</c:v>
                </c:pt>
                <c:pt idx="480">
                  <c:v>43111</c:v>
                </c:pt>
                <c:pt idx="481">
                  <c:v>43112</c:v>
                </c:pt>
                <c:pt idx="482">
                  <c:v>43115</c:v>
                </c:pt>
                <c:pt idx="483">
                  <c:v>43116</c:v>
                </c:pt>
                <c:pt idx="484">
                  <c:v>43117</c:v>
                </c:pt>
                <c:pt idx="485">
                  <c:v>43118</c:v>
                </c:pt>
                <c:pt idx="486">
                  <c:v>43119</c:v>
                </c:pt>
                <c:pt idx="487">
                  <c:v>43122</c:v>
                </c:pt>
                <c:pt idx="488">
                  <c:v>43123</c:v>
                </c:pt>
                <c:pt idx="489">
                  <c:v>43124</c:v>
                </c:pt>
                <c:pt idx="490">
                  <c:v>43125</c:v>
                </c:pt>
                <c:pt idx="491">
                  <c:v>43126</c:v>
                </c:pt>
                <c:pt idx="492">
                  <c:v>43129</c:v>
                </c:pt>
                <c:pt idx="493">
                  <c:v>43130</c:v>
                </c:pt>
                <c:pt idx="494">
                  <c:v>43131</c:v>
                </c:pt>
                <c:pt idx="495">
                  <c:v>43132</c:v>
                </c:pt>
                <c:pt idx="496">
                  <c:v>43133</c:v>
                </c:pt>
                <c:pt idx="497">
                  <c:v>43136</c:v>
                </c:pt>
                <c:pt idx="498">
                  <c:v>43137</c:v>
                </c:pt>
                <c:pt idx="499">
                  <c:v>43138</c:v>
                </c:pt>
                <c:pt idx="500">
                  <c:v>43139</c:v>
                </c:pt>
                <c:pt idx="501">
                  <c:v>43140</c:v>
                </c:pt>
                <c:pt idx="502">
                  <c:v>43143</c:v>
                </c:pt>
                <c:pt idx="503">
                  <c:v>43144</c:v>
                </c:pt>
                <c:pt idx="504">
                  <c:v>43145</c:v>
                </c:pt>
                <c:pt idx="505">
                  <c:v>43146</c:v>
                </c:pt>
                <c:pt idx="506">
                  <c:v>43147</c:v>
                </c:pt>
                <c:pt idx="507">
                  <c:v>43150</c:v>
                </c:pt>
                <c:pt idx="508">
                  <c:v>43151</c:v>
                </c:pt>
                <c:pt idx="509">
                  <c:v>43152</c:v>
                </c:pt>
                <c:pt idx="510">
                  <c:v>43153</c:v>
                </c:pt>
                <c:pt idx="511">
                  <c:v>43154</c:v>
                </c:pt>
                <c:pt idx="512">
                  <c:v>43157</c:v>
                </c:pt>
                <c:pt idx="513">
                  <c:v>43158</c:v>
                </c:pt>
                <c:pt idx="514">
                  <c:v>43159</c:v>
                </c:pt>
                <c:pt idx="515">
                  <c:v>43160</c:v>
                </c:pt>
                <c:pt idx="516">
                  <c:v>43161</c:v>
                </c:pt>
                <c:pt idx="517">
                  <c:v>43164</c:v>
                </c:pt>
                <c:pt idx="518">
                  <c:v>43171</c:v>
                </c:pt>
                <c:pt idx="519">
                  <c:v>43178</c:v>
                </c:pt>
                <c:pt idx="520">
                  <c:v>43185</c:v>
                </c:pt>
                <c:pt idx="521">
                  <c:v>43193</c:v>
                </c:pt>
                <c:pt idx="522">
                  <c:v>43200</c:v>
                </c:pt>
                <c:pt idx="523">
                  <c:v>43207</c:v>
                </c:pt>
                <c:pt idx="524">
                  <c:v>43214</c:v>
                </c:pt>
                <c:pt idx="525">
                  <c:v>43222</c:v>
                </c:pt>
                <c:pt idx="526">
                  <c:v>43229</c:v>
                </c:pt>
                <c:pt idx="527">
                  <c:v>43236</c:v>
                </c:pt>
                <c:pt idx="528">
                  <c:v>43243</c:v>
                </c:pt>
                <c:pt idx="529">
                  <c:v>43250</c:v>
                </c:pt>
                <c:pt idx="530">
                  <c:v>43257</c:v>
                </c:pt>
                <c:pt idx="531">
                  <c:v>43264</c:v>
                </c:pt>
                <c:pt idx="532">
                  <c:v>43271</c:v>
                </c:pt>
                <c:pt idx="533">
                  <c:v>43278</c:v>
                </c:pt>
                <c:pt idx="534">
                  <c:v>43285</c:v>
                </c:pt>
                <c:pt idx="535">
                  <c:v>43292</c:v>
                </c:pt>
                <c:pt idx="536">
                  <c:v>43299</c:v>
                </c:pt>
                <c:pt idx="537">
                  <c:v>43306</c:v>
                </c:pt>
                <c:pt idx="538">
                  <c:v>43313</c:v>
                </c:pt>
                <c:pt idx="539">
                  <c:v>43320</c:v>
                </c:pt>
                <c:pt idx="540">
                  <c:v>43327</c:v>
                </c:pt>
                <c:pt idx="541">
                  <c:v>43334</c:v>
                </c:pt>
                <c:pt idx="542">
                  <c:v>43341</c:v>
                </c:pt>
                <c:pt idx="543">
                  <c:v>43348</c:v>
                </c:pt>
                <c:pt idx="544">
                  <c:v>43355</c:v>
                </c:pt>
                <c:pt idx="545">
                  <c:v>43362</c:v>
                </c:pt>
                <c:pt idx="546">
                  <c:v>43369</c:v>
                </c:pt>
                <c:pt idx="547">
                  <c:v>43376</c:v>
                </c:pt>
                <c:pt idx="548">
                  <c:v>43383</c:v>
                </c:pt>
                <c:pt idx="549">
                  <c:v>43390</c:v>
                </c:pt>
                <c:pt idx="550">
                  <c:v>43397</c:v>
                </c:pt>
                <c:pt idx="551">
                  <c:v>43404</c:v>
                </c:pt>
                <c:pt idx="552">
                  <c:v>43411</c:v>
                </c:pt>
                <c:pt idx="553">
                  <c:v>43418</c:v>
                </c:pt>
                <c:pt idx="554">
                  <c:v>43425</c:v>
                </c:pt>
                <c:pt idx="555">
                  <c:v>43432</c:v>
                </c:pt>
                <c:pt idx="556">
                  <c:v>43439</c:v>
                </c:pt>
                <c:pt idx="557">
                  <c:v>43446</c:v>
                </c:pt>
                <c:pt idx="558">
                  <c:v>43453</c:v>
                </c:pt>
                <c:pt idx="559">
                  <c:v>43461</c:v>
                </c:pt>
                <c:pt idx="560">
                  <c:v>43468</c:v>
                </c:pt>
                <c:pt idx="561">
                  <c:v>43475</c:v>
                </c:pt>
                <c:pt idx="562">
                  <c:v>43482</c:v>
                </c:pt>
                <c:pt idx="563">
                  <c:v>43489</c:v>
                </c:pt>
                <c:pt idx="564">
                  <c:v>43496</c:v>
                </c:pt>
                <c:pt idx="565">
                  <c:v>43503</c:v>
                </c:pt>
                <c:pt idx="566">
                  <c:v>43510</c:v>
                </c:pt>
                <c:pt idx="567">
                  <c:v>43517</c:v>
                </c:pt>
                <c:pt idx="568">
                  <c:v>43524</c:v>
                </c:pt>
                <c:pt idx="569">
                  <c:v>43531</c:v>
                </c:pt>
                <c:pt idx="570">
                  <c:v>43538</c:v>
                </c:pt>
                <c:pt idx="571">
                  <c:v>43545</c:v>
                </c:pt>
                <c:pt idx="572">
                  <c:v>43552</c:v>
                </c:pt>
                <c:pt idx="573">
                  <c:v>43559</c:v>
                </c:pt>
                <c:pt idx="574">
                  <c:v>43566</c:v>
                </c:pt>
                <c:pt idx="575">
                  <c:v>43573</c:v>
                </c:pt>
                <c:pt idx="576">
                  <c:v>43580</c:v>
                </c:pt>
                <c:pt idx="577">
                  <c:v>43587</c:v>
                </c:pt>
                <c:pt idx="578">
                  <c:v>43594</c:v>
                </c:pt>
                <c:pt idx="579">
                  <c:v>43601</c:v>
                </c:pt>
                <c:pt idx="580">
                  <c:v>43608</c:v>
                </c:pt>
                <c:pt idx="581">
                  <c:v>43615</c:v>
                </c:pt>
                <c:pt idx="582">
                  <c:v>43622</c:v>
                </c:pt>
                <c:pt idx="583">
                  <c:v>43629</c:v>
                </c:pt>
                <c:pt idx="584">
                  <c:v>43636</c:v>
                </c:pt>
                <c:pt idx="585">
                  <c:v>43643</c:v>
                </c:pt>
                <c:pt idx="586">
                  <c:v>43650</c:v>
                </c:pt>
                <c:pt idx="587">
                  <c:v>43657</c:v>
                </c:pt>
                <c:pt idx="588">
                  <c:v>43664</c:v>
                </c:pt>
                <c:pt idx="589">
                  <c:v>43671</c:v>
                </c:pt>
                <c:pt idx="590">
                  <c:v>43678</c:v>
                </c:pt>
                <c:pt idx="591">
                  <c:v>43685</c:v>
                </c:pt>
                <c:pt idx="592">
                  <c:v>43692</c:v>
                </c:pt>
                <c:pt idx="593">
                  <c:v>43699</c:v>
                </c:pt>
                <c:pt idx="594">
                  <c:v>43706</c:v>
                </c:pt>
                <c:pt idx="595">
                  <c:v>43713</c:v>
                </c:pt>
                <c:pt idx="596">
                  <c:v>43720</c:v>
                </c:pt>
                <c:pt idx="597">
                  <c:v>43727</c:v>
                </c:pt>
                <c:pt idx="598">
                  <c:v>43734</c:v>
                </c:pt>
                <c:pt idx="599">
                  <c:v>43741</c:v>
                </c:pt>
                <c:pt idx="600">
                  <c:v>43748</c:v>
                </c:pt>
                <c:pt idx="601">
                  <c:v>43755</c:v>
                </c:pt>
                <c:pt idx="602">
                  <c:v>43762</c:v>
                </c:pt>
                <c:pt idx="603">
                  <c:v>43769</c:v>
                </c:pt>
                <c:pt idx="604">
                  <c:v>43776</c:v>
                </c:pt>
                <c:pt idx="605">
                  <c:v>43783</c:v>
                </c:pt>
                <c:pt idx="606">
                  <c:v>43790</c:v>
                </c:pt>
                <c:pt idx="607">
                  <c:v>43797</c:v>
                </c:pt>
                <c:pt idx="608">
                  <c:v>43804</c:v>
                </c:pt>
                <c:pt idx="609">
                  <c:v>43811</c:v>
                </c:pt>
                <c:pt idx="610">
                  <c:v>43818</c:v>
                </c:pt>
                <c:pt idx="611">
                  <c:v>43826</c:v>
                </c:pt>
                <c:pt idx="612">
                  <c:v>43833</c:v>
                </c:pt>
                <c:pt idx="613">
                  <c:v>43840</c:v>
                </c:pt>
                <c:pt idx="614">
                  <c:v>43847</c:v>
                </c:pt>
                <c:pt idx="615">
                  <c:v>43854</c:v>
                </c:pt>
                <c:pt idx="616">
                  <c:v>43861</c:v>
                </c:pt>
                <c:pt idx="617">
                  <c:v>43868</c:v>
                </c:pt>
                <c:pt idx="618">
                  <c:v>43875</c:v>
                </c:pt>
                <c:pt idx="619">
                  <c:v>43882</c:v>
                </c:pt>
                <c:pt idx="620">
                  <c:v>43889</c:v>
                </c:pt>
                <c:pt idx="621">
                  <c:v>43896</c:v>
                </c:pt>
                <c:pt idx="622">
                  <c:v>43903</c:v>
                </c:pt>
                <c:pt idx="623">
                  <c:v>43910</c:v>
                </c:pt>
                <c:pt idx="624">
                  <c:v>43917</c:v>
                </c:pt>
                <c:pt idx="625">
                  <c:v>43924</c:v>
                </c:pt>
                <c:pt idx="626">
                  <c:v>43935</c:v>
                </c:pt>
                <c:pt idx="627">
                  <c:v>43942</c:v>
                </c:pt>
                <c:pt idx="628">
                  <c:v>43949</c:v>
                </c:pt>
                <c:pt idx="629">
                  <c:v>43956</c:v>
                </c:pt>
                <c:pt idx="630">
                  <c:v>43963</c:v>
                </c:pt>
                <c:pt idx="631">
                  <c:v>43970</c:v>
                </c:pt>
                <c:pt idx="632">
                  <c:v>43977</c:v>
                </c:pt>
                <c:pt idx="633">
                  <c:v>43984</c:v>
                </c:pt>
                <c:pt idx="634">
                  <c:v>43991</c:v>
                </c:pt>
                <c:pt idx="635">
                  <c:v>43998</c:v>
                </c:pt>
                <c:pt idx="636">
                  <c:v>44005</c:v>
                </c:pt>
                <c:pt idx="637">
                  <c:v>44012</c:v>
                </c:pt>
                <c:pt idx="638">
                  <c:v>44019</c:v>
                </c:pt>
                <c:pt idx="639">
                  <c:v>44026</c:v>
                </c:pt>
                <c:pt idx="640">
                  <c:v>44033</c:v>
                </c:pt>
                <c:pt idx="641">
                  <c:v>44040</c:v>
                </c:pt>
                <c:pt idx="642">
                  <c:v>44047</c:v>
                </c:pt>
                <c:pt idx="643">
                  <c:v>44054</c:v>
                </c:pt>
                <c:pt idx="644">
                  <c:v>44061</c:v>
                </c:pt>
                <c:pt idx="645">
                  <c:v>44068</c:v>
                </c:pt>
                <c:pt idx="646">
                  <c:v>44075</c:v>
                </c:pt>
                <c:pt idx="647">
                  <c:v>44082</c:v>
                </c:pt>
                <c:pt idx="648">
                  <c:v>44089</c:v>
                </c:pt>
                <c:pt idx="649">
                  <c:v>44096</c:v>
                </c:pt>
                <c:pt idx="650">
                  <c:v>44103</c:v>
                </c:pt>
                <c:pt idx="651">
                  <c:v>44110</c:v>
                </c:pt>
                <c:pt idx="652">
                  <c:v>44117</c:v>
                </c:pt>
                <c:pt idx="653">
                  <c:v>44124</c:v>
                </c:pt>
                <c:pt idx="654">
                  <c:v>44131</c:v>
                </c:pt>
                <c:pt idx="655">
                  <c:v>44138</c:v>
                </c:pt>
                <c:pt idx="656">
                  <c:v>44145</c:v>
                </c:pt>
                <c:pt idx="657">
                  <c:v>44152</c:v>
                </c:pt>
                <c:pt idx="658">
                  <c:v>44159</c:v>
                </c:pt>
                <c:pt idx="659">
                  <c:v>44166</c:v>
                </c:pt>
                <c:pt idx="660">
                  <c:v>44173</c:v>
                </c:pt>
                <c:pt idx="661">
                  <c:v>44180</c:v>
                </c:pt>
                <c:pt idx="662">
                  <c:v>44187</c:v>
                </c:pt>
                <c:pt idx="663">
                  <c:v>44194</c:v>
                </c:pt>
                <c:pt idx="664">
                  <c:v>44201</c:v>
                </c:pt>
                <c:pt idx="665">
                  <c:v>44208</c:v>
                </c:pt>
                <c:pt idx="666">
                  <c:v>44215</c:v>
                </c:pt>
                <c:pt idx="667">
                  <c:v>44222</c:v>
                </c:pt>
                <c:pt idx="668">
                  <c:v>44229</c:v>
                </c:pt>
                <c:pt idx="669">
                  <c:v>44236</c:v>
                </c:pt>
                <c:pt idx="670">
                  <c:v>44243</c:v>
                </c:pt>
                <c:pt idx="671">
                  <c:v>44250</c:v>
                </c:pt>
                <c:pt idx="672">
                  <c:v>44257</c:v>
                </c:pt>
                <c:pt idx="673">
                  <c:v>44264</c:v>
                </c:pt>
                <c:pt idx="674">
                  <c:v>44271</c:v>
                </c:pt>
                <c:pt idx="675">
                  <c:v>44278</c:v>
                </c:pt>
                <c:pt idx="676">
                  <c:v>44285</c:v>
                </c:pt>
                <c:pt idx="677">
                  <c:v>44292</c:v>
                </c:pt>
                <c:pt idx="678">
                  <c:v>44299</c:v>
                </c:pt>
                <c:pt idx="679">
                  <c:v>44306</c:v>
                </c:pt>
                <c:pt idx="680">
                  <c:v>44313</c:v>
                </c:pt>
                <c:pt idx="681">
                  <c:v>44320</c:v>
                </c:pt>
                <c:pt idx="682">
                  <c:v>44327</c:v>
                </c:pt>
                <c:pt idx="683">
                  <c:v>44334</c:v>
                </c:pt>
                <c:pt idx="684">
                  <c:v>44341</c:v>
                </c:pt>
                <c:pt idx="685">
                  <c:v>44348</c:v>
                </c:pt>
                <c:pt idx="686">
                  <c:v>44355</c:v>
                </c:pt>
                <c:pt idx="687">
                  <c:v>44362</c:v>
                </c:pt>
                <c:pt idx="688">
                  <c:v>44369</c:v>
                </c:pt>
                <c:pt idx="689">
                  <c:v>44376</c:v>
                </c:pt>
                <c:pt idx="690">
                  <c:v>44383</c:v>
                </c:pt>
                <c:pt idx="691">
                  <c:v>44390</c:v>
                </c:pt>
                <c:pt idx="692">
                  <c:v>44397</c:v>
                </c:pt>
                <c:pt idx="693">
                  <c:v>44404</c:v>
                </c:pt>
                <c:pt idx="694">
                  <c:v>44411</c:v>
                </c:pt>
                <c:pt idx="695">
                  <c:v>44418</c:v>
                </c:pt>
                <c:pt idx="696">
                  <c:v>44425</c:v>
                </c:pt>
                <c:pt idx="697">
                  <c:v>44432</c:v>
                </c:pt>
                <c:pt idx="698">
                  <c:v>44439</c:v>
                </c:pt>
                <c:pt idx="699">
                  <c:v>44446</c:v>
                </c:pt>
                <c:pt idx="700">
                  <c:v>44453</c:v>
                </c:pt>
                <c:pt idx="701">
                  <c:v>44460</c:v>
                </c:pt>
                <c:pt idx="702">
                  <c:v>44467</c:v>
                </c:pt>
                <c:pt idx="703">
                  <c:v>44474</c:v>
                </c:pt>
                <c:pt idx="704">
                  <c:v>44481</c:v>
                </c:pt>
                <c:pt idx="705">
                  <c:v>44488</c:v>
                </c:pt>
                <c:pt idx="706">
                  <c:v>44495</c:v>
                </c:pt>
                <c:pt idx="707">
                  <c:v>44502</c:v>
                </c:pt>
                <c:pt idx="708">
                  <c:v>44509</c:v>
                </c:pt>
                <c:pt idx="709">
                  <c:v>44516</c:v>
                </c:pt>
                <c:pt idx="710">
                  <c:v>44523</c:v>
                </c:pt>
                <c:pt idx="711">
                  <c:v>44530</c:v>
                </c:pt>
                <c:pt idx="712">
                  <c:v>44537</c:v>
                </c:pt>
                <c:pt idx="713">
                  <c:v>44544</c:v>
                </c:pt>
                <c:pt idx="714">
                  <c:v>44551</c:v>
                </c:pt>
                <c:pt idx="715">
                  <c:v>44558</c:v>
                </c:pt>
                <c:pt idx="716">
                  <c:v>44565</c:v>
                </c:pt>
                <c:pt idx="717">
                  <c:v>44572</c:v>
                </c:pt>
                <c:pt idx="718">
                  <c:v>44579</c:v>
                </c:pt>
                <c:pt idx="719">
                  <c:v>44586</c:v>
                </c:pt>
                <c:pt idx="720">
                  <c:v>44593</c:v>
                </c:pt>
                <c:pt idx="721">
                  <c:v>44600</c:v>
                </c:pt>
                <c:pt idx="722">
                  <c:v>44607</c:v>
                </c:pt>
                <c:pt idx="723">
                  <c:v>44614</c:v>
                </c:pt>
                <c:pt idx="724">
                  <c:v>44621</c:v>
                </c:pt>
                <c:pt idx="725">
                  <c:v>44628</c:v>
                </c:pt>
                <c:pt idx="726">
                  <c:v>44635</c:v>
                </c:pt>
                <c:pt idx="727">
                  <c:v>44642</c:v>
                </c:pt>
                <c:pt idx="728">
                  <c:v>44649</c:v>
                </c:pt>
                <c:pt idx="729">
                  <c:v>44656</c:v>
                </c:pt>
                <c:pt idx="730">
                  <c:v>44663</c:v>
                </c:pt>
                <c:pt idx="731">
                  <c:v>44670</c:v>
                </c:pt>
                <c:pt idx="732">
                  <c:v>44677</c:v>
                </c:pt>
                <c:pt idx="733">
                  <c:v>44684</c:v>
                </c:pt>
                <c:pt idx="734">
                  <c:v>44691</c:v>
                </c:pt>
                <c:pt idx="735">
                  <c:v>44698</c:v>
                </c:pt>
                <c:pt idx="736">
                  <c:v>44705</c:v>
                </c:pt>
                <c:pt idx="737">
                  <c:v>44712</c:v>
                </c:pt>
                <c:pt idx="738">
                  <c:v>44719</c:v>
                </c:pt>
                <c:pt idx="739">
                  <c:v>44726</c:v>
                </c:pt>
                <c:pt idx="740">
                  <c:v>44733</c:v>
                </c:pt>
                <c:pt idx="741">
                  <c:v>44740</c:v>
                </c:pt>
                <c:pt idx="742">
                  <c:v>44747</c:v>
                </c:pt>
                <c:pt idx="743">
                  <c:v>44754</c:v>
                </c:pt>
                <c:pt idx="744">
                  <c:v>44761</c:v>
                </c:pt>
                <c:pt idx="745">
                  <c:v>44768</c:v>
                </c:pt>
                <c:pt idx="746">
                  <c:v>44775</c:v>
                </c:pt>
                <c:pt idx="747">
                  <c:v>44782</c:v>
                </c:pt>
                <c:pt idx="748">
                  <c:v>44789</c:v>
                </c:pt>
                <c:pt idx="749">
                  <c:v>44796</c:v>
                </c:pt>
                <c:pt idx="750">
                  <c:v>44803</c:v>
                </c:pt>
                <c:pt idx="751">
                  <c:v>44810</c:v>
                </c:pt>
                <c:pt idx="752">
                  <c:v>44817</c:v>
                </c:pt>
                <c:pt idx="753">
                  <c:v>44824</c:v>
                </c:pt>
                <c:pt idx="754">
                  <c:v>44831</c:v>
                </c:pt>
                <c:pt idx="755">
                  <c:v>44838</c:v>
                </c:pt>
                <c:pt idx="756">
                  <c:v>44845</c:v>
                </c:pt>
                <c:pt idx="757">
                  <c:v>44852</c:v>
                </c:pt>
                <c:pt idx="758">
                  <c:v>44859</c:v>
                </c:pt>
                <c:pt idx="759">
                  <c:v>44866</c:v>
                </c:pt>
                <c:pt idx="760">
                  <c:v>44873</c:v>
                </c:pt>
                <c:pt idx="761">
                  <c:v>44880</c:v>
                </c:pt>
                <c:pt idx="762">
                  <c:v>44887</c:v>
                </c:pt>
                <c:pt idx="763">
                  <c:v>44894</c:v>
                </c:pt>
                <c:pt idx="764">
                  <c:v>44901</c:v>
                </c:pt>
                <c:pt idx="765">
                  <c:v>44908</c:v>
                </c:pt>
                <c:pt idx="766">
                  <c:v>44915</c:v>
                </c:pt>
                <c:pt idx="767">
                  <c:v>44922</c:v>
                </c:pt>
                <c:pt idx="768">
                  <c:v>44929</c:v>
                </c:pt>
                <c:pt idx="769">
                  <c:v>44936</c:v>
                </c:pt>
                <c:pt idx="770">
                  <c:v>44943</c:v>
                </c:pt>
                <c:pt idx="771">
                  <c:v>44950</c:v>
                </c:pt>
                <c:pt idx="772">
                  <c:v>44957</c:v>
                </c:pt>
                <c:pt idx="773">
                  <c:v>44964</c:v>
                </c:pt>
                <c:pt idx="774">
                  <c:v>44971</c:v>
                </c:pt>
                <c:pt idx="775">
                  <c:v>44978</c:v>
                </c:pt>
                <c:pt idx="776">
                  <c:v>44985</c:v>
                </c:pt>
                <c:pt idx="777">
                  <c:v>44992</c:v>
                </c:pt>
                <c:pt idx="778">
                  <c:v>44999</c:v>
                </c:pt>
                <c:pt idx="779">
                  <c:v>45006</c:v>
                </c:pt>
                <c:pt idx="780">
                  <c:v>45013</c:v>
                </c:pt>
                <c:pt idx="781">
                  <c:v>45020</c:v>
                </c:pt>
                <c:pt idx="782">
                  <c:v>45027</c:v>
                </c:pt>
                <c:pt idx="783">
                  <c:v>45034</c:v>
                </c:pt>
                <c:pt idx="784">
                  <c:v>45041</c:v>
                </c:pt>
                <c:pt idx="785">
                  <c:v>45048</c:v>
                </c:pt>
                <c:pt idx="786">
                  <c:v>45055</c:v>
                </c:pt>
                <c:pt idx="787">
                  <c:v>45062</c:v>
                </c:pt>
                <c:pt idx="788">
                  <c:v>45069</c:v>
                </c:pt>
                <c:pt idx="789">
                  <c:v>45076</c:v>
                </c:pt>
                <c:pt idx="790">
                  <c:v>45083</c:v>
                </c:pt>
                <c:pt idx="791">
                  <c:v>45090</c:v>
                </c:pt>
                <c:pt idx="792">
                  <c:v>45097</c:v>
                </c:pt>
                <c:pt idx="793">
                  <c:v>45104</c:v>
                </c:pt>
                <c:pt idx="794">
                  <c:v>45111</c:v>
                </c:pt>
                <c:pt idx="795">
                  <c:v>45118</c:v>
                </c:pt>
                <c:pt idx="796">
                  <c:v>45125</c:v>
                </c:pt>
                <c:pt idx="797">
                  <c:v>45132</c:v>
                </c:pt>
                <c:pt idx="798">
                  <c:v>45139</c:v>
                </c:pt>
                <c:pt idx="799">
                  <c:v>45146</c:v>
                </c:pt>
                <c:pt idx="800">
                  <c:v>45153</c:v>
                </c:pt>
                <c:pt idx="801">
                  <c:v>45160</c:v>
                </c:pt>
                <c:pt idx="802">
                  <c:v>45167</c:v>
                </c:pt>
                <c:pt idx="803">
                  <c:v>45174</c:v>
                </c:pt>
                <c:pt idx="804">
                  <c:v>45181</c:v>
                </c:pt>
                <c:pt idx="805">
                  <c:v>45188</c:v>
                </c:pt>
                <c:pt idx="806">
                  <c:v>45195</c:v>
                </c:pt>
                <c:pt idx="807">
                  <c:v>45202</c:v>
                </c:pt>
                <c:pt idx="808">
                  <c:v>45209</c:v>
                </c:pt>
                <c:pt idx="809">
                  <c:v>45216</c:v>
                </c:pt>
                <c:pt idx="810">
                  <c:v>45223</c:v>
                </c:pt>
                <c:pt idx="811">
                  <c:v>45230</c:v>
                </c:pt>
                <c:pt idx="812">
                  <c:v>45237</c:v>
                </c:pt>
                <c:pt idx="813">
                  <c:v>45244</c:v>
                </c:pt>
                <c:pt idx="814">
                  <c:v>45251</c:v>
                </c:pt>
                <c:pt idx="815">
                  <c:v>45258</c:v>
                </c:pt>
                <c:pt idx="816">
                  <c:v>45265</c:v>
                </c:pt>
                <c:pt idx="817">
                  <c:v>45272</c:v>
                </c:pt>
                <c:pt idx="818">
                  <c:v>45279</c:v>
                </c:pt>
                <c:pt idx="819">
                  <c:v>45287</c:v>
                </c:pt>
                <c:pt idx="820">
                  <c:v>45294</c:v>
                </c:pt>
                <c:pt idx="821">
                  <c:v>45301</c:v>
                </c:pt>
                <c:pt idx="822">
                  <c:v>45308</c:v>
                </c:pt>
                <c:pt idx="823">
                  <c:v>45315</c:v>
                </c:pt>
                <c:pt idx="824">
                  <c:v>45322</c:v>
                </c:pt>
                <c:pt idx="825">
                  <c:v>45329</c:v>
                </c:pt>
                <c:pt idx="826">
                  <c:v>45336</c:v>
                </c:pt>
                <c:pt idx="827">
                  <c:v>45343</c:v>
                </c:pt>
                <c:pt idx="828">
                  <c:v>45350</c:v>
                </c:pt>
                <c:pt idx="829">
                  <c:v>45357</c:v>
                </c:pt>
                <c:pt idx="830">
                  <c:v>45364</c:v>
                </c:pt>
                <c:pt idx="831">
                  <c:v>45371</c:v>
                </c:pt>
                <c:pt idx="832">
                  <c:v>45378</c:v>
                </c:pt>
                <c:pt idx="833">
                  <c:v>45385</c:v>
                </c:pt>
                <c:pt idx="834">
                  <c:v>45392</c:v>
                </c:pt>
                <c:pt idx="835">
                  <c:v>45399</c:v>
                </c:pt>
                <c:pt idx="836">
                  <c:v>45406</c:v>
                </c:pt>
                <c:pt idx="837">
                  <c:v>45414</c:v>
                </c:pt>
                <c:pt idx="838">
                  <c:v>45421</c:v>
                </c:pt>
                <c:pt idx="839">
                  <c:v>45428</c:v>
                </c:pt>
                <c:pt idx="840">
                  <c:v>45435</c:v>
                </c:pt>
                <c:pt idx="841">
                  <c:v>45442</c:v>
                </c:pt>
                <c:pt idx="842">
                  <c:v>45449</c:v>
                </c:pt>
                <c:pt idx="843">
                  <c:v>45456</c:v>
                </c:pt>
                <c:pt idx="844">
                  <c:v>45463</c:v>
                </c:pt>
                <c:pt idx="845">
                  <c:v>45470</c:v>
                </c:pt>
                <c:pt idx="846">
                  <c:v>45477</c:v>
                </c:pt>
                <c:pt idx="847">
                  <c:v>45484</c:v>
                </c:pt>
                <c:pt idx="848">
                  <c:v>45491</c:v>
                </c:pt>
                <c:pt idx="849">
                  <c:v>45498</c:v>
                </c:pt>
                <c:pt idx="850">
                  <c:v>45505</c:v>
                </c:pt>
                <c:pt idx="851">
                  <c:v>45512</c:v>
                </c:pt>
                <c:pt idx="852">
                  <c:v>45519</c:v>
                </c:pt>
                <c:pt idx="853">
                  <c:v>45526</c:v>
                </c:pt>
                <c:pt idx="854">
                  <c:v>45533</c:v>
                </c:pt>
                <c:pt idx="855">
                  <c:v>45540</c:v>
                </c:pt>
                <c:pt idx="856">
                  <c:v>45547</c:v>
                </c:pt>
                <c:pt idx="857">
                  <c:v>45554</c:v>
                </c:pt>
                <c:pt idx="858">
                  <c:v>45561</c:v>
                </c:pt>
                <c:pt idx="859">
                  <c:v>45568</c:v>
                </c:pt>
                <c:pt idx="860">
                  <c:v>45575</c:v>
                </c:pt>
                <c:pt idx="861">
                  <c:v>45582</c:v>
                </c:pt>
                <c:pt idx="862">
                  <c:v>45589</c:v>
                </c:pt>
                <c:pt idx="863">
                  <c:v>45596</c:v>
                </c:pt>
                <c:pt idx="864">
                  <c:v>45603</c:v>
                </c:pt>
                <c:pt idx="865">
                  <c:v>45610</c:v>
                </c:pt>
                <c:pt idx="866">
                  <c:v>45617</c:v>
                </c:pt>
                <c:pt idx="867">
                  <c:v>45624</c:v>
                </c:pt>
                <c:pt idx="868">
                  <c:v>45631</c:v>
                </c:pt>
                <c:pt idx="869">
                  <c:v>45638</c:v>
                </c:pt>
                <c:pt idx="870">
                  <c:v>45645</c:v>
                </c:pt>
                <c:pt idx="871">
                  <c:v>45653</c:v>
                </c:pt>
                <c:pt idx="872">
                  <c:v>45660</c:v>
                </c:pt>
                <c:pt idx="873">
                  <c:v>45667</c:v>
                </c:pt>
                <c:pt idx="874">
                  <c:v>45674</c:v>
                </c:pt>
                <c:pt idx="875">
                  <c:v>45681</c:v>
                </c:pt>
                <c:pt idx="876">
                  <c:v>45688</c:v>
                </c:pt>
                <c:pt idx="877">
                  <c:v>45695</c:v>
                </c:pt>
                <c:pt idx="878">
                  <c:v>45702</c:v>
                </c:pt>
                <c:pt idx="879">
                  <c:v>45709</c:v>
                </c:pt>
                <c:pt idx="880">
                  <c:v>45716</c:v>
                </c:pt>
                <c:pt idx="881">
                  <c:v>45723</c:v>
                </c:pt>
                <c:pt idx="882">
                  <c:v>45730</c:v>
                </c:pt>
                <c:pt idx="883">
                  <c:v>45737</c:v>
                </c:pt>
                <c:pt idx="884">
                  <c:v>45744</c:v>
                </c:pt>
                <c:pt idx="885">
                  <c:v>45751</c:v>
                </c:pt>
                <c:pt idx="886">
                  <c:v>45758</c:v>
                </c:pt>
                <c:pt idx="887">
                  <c:v>45769</c:v>
                </c:pt>
                <c:pt idx="888">
                  <c:v>45776</c:v>
                </c:pt>
                <c:pt idx="889">
                  <c:v>45783</c:v>
                </c:pt>
                <c:pt idx="890">
                  <c:v>45790</c:v>
                </c:pt>
                <c:pt idx="891">
                  <c:v>45797</c:v>
                </c:pt>
                <c:pt idx="892">
                  <c:v>45804</c:v>
                </c:pt>
                <c:pt idx="893">
                  <c:v>45811</c:v>
                </c:pt>
                <c:pt idx="894">
                  <c:v>45818</c:v>
                </c:pt>
                <c:pt idx="895">
                  <c:v>45825</c:v>
                </c:pt>
                <c:pt idx="896">
                  <c:v>45832</c:v>
                </c:pt>
                <c:pt idx="897">
                  <c:v>45839</c:v>
                </c:pt>
                <c:pt idx="898">
                  <c:v>45846</c:v>
                </c:pt>
                <c:pt idx="899">
                  <c:v>45853</c:v>
                </c:pt>
                <c:pt idx="900">
                  <c:v>45860</c:v>
                </c:pt>
                <c:pt idx="901">
                  <c:v>45867</c:v>
                </c:pt>
                <c:pt idx="902">
                  <c:v>45874</c:v>
                </c:pt>
                <c:pt idx="903">
                  <c:v>45881</c:v>
                </c:pt>
                <c:pt idx="904">
                  <c:v>45888</c:v>
                </c:pt>
                <c:pt idx="905">
                  <c:v>45895</c:v>
                </c:pt>
                <c:pt idx="906">
                  <c:v>45902</c:v>
                </c:pt>
                <c:pt idx="907">
                  <c:v>45909</c:v>
                </c:pt>
                <c:pt idx="908">
                  <c:v>45916</c:v>
                </c:pt>
                <c:pt idx="909">
                  <c:v>45923</c:v>
                </c:pt>
                <c:pt idx="910">
                  <c:v>45930</c:v>
                </c:pt>
                <c:pt idx="911">
                  <c:v>45937</c:v>
                </c:pt>
                <c:pt idx="912">
                  <c:v>45944</c:v>
                </c:pt>
                <c:pt idx="913">
                  <c:v>45951</c:v>
                </c:pt>
                <c:pt idx="914">
                  <c:v>45958</c:v>
                </c:pt>
                <c:pt idx="915">
                  <c:v>45965</c:v>
                </c:pt>
                <c:pt idx="916">
                  <c:v>45972</c:v>
                </c:pt>
                <c:pt idx="917">
                  <c:v>45979</c:v>
                </c:pt>
                <c:pt idx="918">
                  <c:v>45986</c:v>
                </c:pt>
                <c:pt idx="919">
                  <c:v>45993</c:v>
                </c:pt>
                <c:pt idx="920">
                  <c:v>46000</c:v>
                </c:pt>
                <c:pt idx="921">
                  <c:v>46007</c:v>
                </c:pt>
                <c:pt idx="922">
                  <c:v>46014</c:v>
                </c:pt>
                <c:pt idx="923">
                  <c:v>46021</c:v>
                </c:pt>
                <c:pt idx="924">
                  <c:v>46028</c:v>
                </c:pt>
                <c:pt idx="925">
                  <c:v>46035</c:v>
                </c:pt>
                <c:pt idx="926">
                  <c:v>46042</c:v>
                </c:pt>
                <c:pt idx="927">
                  <c:v>46049</c:v>
                </c:pt>
                <c:pt idx="928">
                  <c:v>46056</c:v>
                </c:pt>
                <c:pt idx="929">
                  <c:v>46063</c:v>
                </c:pt>
                <c:pt idx="930">
                  <c:v>46070</c:v>
                </c:pt>
                <c:pt idx="931">
                  <c:v>46077</c:v>
                </c:pt>
                <c:pt idx="932">
                  <c:v>46084</c:v>
                </c:pt>
                <c:pt idx="933">
                  <c:v>46091</c:v>
                </c:pt>
                <c:pt idx="934">
                  <c:v>46098</c:v>
                </c:pt>
                <c:pt idx="935">
                  <c:v>46105</c:v>
                </c:pt>
                <c:pt idx="936">
                  <c:v>46112</c:v>
                </c:pt>
                <c:pt idx="937">
                  <c:v>46119</c:v>
                </c:pt>
                <c:pt idx="938">
                  <c:v>46126</c:v>
                </c:pt>
                <c:pt idx="939">
                  <c:v>46133</c:v>
                </c:pt>
                <c:pt idx="940">
                  <c:v>46140</c:v>
                </c:pt>
                <c:pt idx="941">
                  <c:v>46147</c:v>
                </c:pt>
                <c:pt idx="942">
                  <c:v>46154</c:v>
                </c:pt>
                <c:pt idx="943">
                  <c:v>46161</c:v>
                </c:pt>
                <c:pt idx="944">
                  <c:v>46168</c:v>
                </c:pt>
                <c:pt idx="945">
                  <c:v>46175</c:v>
                </c:pt>
                <c:pt idx="946">
                  <c:v>46182</c:v>
                </c:pt>
                <c:pt idx="947">
                  <c:v>46189</c:v>
                </c:pt>
                <c:pt idx="948">
                  <c:v>46196</c:v>
                </c:pt>
                <c:pt idx="949">
                  <c:v>46203</c:v>
                </c:pt>
                <c:pt idx="950">
                  <c:v>46210</c:v>
                </c:pt>
                <c:pt idx="951">
                  <c:v>46217</c:v>
                </c:pt>
                <c:pt idx="952">
                  <c:v>46224</c:v>
                </c:pt>
                <c:pt idx="953">
                  <c:v>46231</c:v>
                </c:pt>
                <c:pt idx="954">
                  <c:v>46238</c:v>
                </c:pt>
                <c:pt idx="955">
                  <c:v>46245</c:v>
                </c:pt>
                <c:pt idx="956">
                  <c:v>46252</c:v>
                </c:pt>
                <c:pt idx="957">
                  <c:v>46259</c:v>
                </c:pt>
                <c:pt idx="958">
                  <c:v>46266</c:v>
                </c:pt>
                <c:pt idx="959">
                  <c:v>46273</c:v>
                </c:pt>
                <c:pt idx="960">
                  <c:v>46280</c:v>
                </c:pt>
                <c:pt idx="961">
                  <c:v>46287</c:v>
                </c:pt>
                <c:pt idx="962">
                  <c:v>46294</c:v>
                </c:pt>
                <c:pt idx="963">
                  <c:v>46301</c:v>
                </c:pt>
                <c:pt idx="964">
                  <c:v>46308</c:v>
                </c:pt>
                <c:pt idx="965">
                  <c:v>46315</c:v>
                </c:pt>
                <c:pt idx="966">
                  <c:v>46322</c:v>
                </c:pt>
                <c:pt idx="967">
                  <c:v>46329</c:v>
                </c:pt>
                <c:pt idx="968">
                  <c:v>46336</c:v>
                </c:pt>
                <c:pt idx="969">
                  <c:v>46343</c:v>
                </c:pt>
                <c:pt idx="970">
                  <c:v>46350</c:v>
                </c:pt>
                <c:pt idx="971">
                  <c:v>46357</c:v>
                </c:pt>
                <c:pt idx="972">
                  <c:v>46364</c:v>
                </c:pt>
                <c:pt idx="973">
                  <c:v>46371</c:v>
                </c:pt>
                <c:pt idx="974">
                  <c:v>46378</c:v>
                </c:pt>
                <c:pt idx="975">
                  <c:v>46385</c:v>
                </c:pt>
                <c:pt idx="976">
                  <c:v>46392</c:v>
                </c:pt>
                <c:pt idx="977">
                  <c:v>46399</c:v>
                </c:pt>
                <c:pt idx="978">
                  <c:v>46406</c:v>
                </c:pt>
                <c:pt idx="979">
                  <c:v>46413</c:v>
                </c:pt>
                <c:pt idx="980">
                  <c:v>46420</c:v>
                </c:pt>
                <c:pt idx="981">
                  <c:v>46427</c:v>
                </c:pt>
                <c:pt idx="982">
                  <c:v>46434</c:v>
                </c:pt>
                <c:pt idx="983">
                  <c:v>46441</c:v>
                </c:pt>
                <c:pt idx="984">
                  <c:v>46448</c:v>
                </c:pt>
                <c:pt idx="985">
                  <c:v>46455</c:v>
                </c:pt>
                <c:pt idx="986">
                  <c:v>46462</c:v>
                </c:pt>
                <c:pt idx="987">
                  <c:v>46469</c:v>
                </c:pt>
                <c:pt idx="988">
                  <c:v>46476</c:v>
                </c:pt>
                <c:pt idx="989">
                  <c:v>46483</c:v>
                </c:pt>
                <c:pt idx="990">
                  <c:v>46490</c:v>
                </c:pt>
                <c:pt idx="991">
                  <c:v>46497</c:v>
                </c:pt>
                <c:pt idx="992">
                  <c:v>46504</c:v>
                </c:pt>
                <c:pt idx="993">
                  <c:v>46511</c:v>
                </c:pt>
                <c:pt idx="994">
                  <c:v>46518</c:v>
                </c:pt>
                <c:pt idx="995">
                  <c:v>46525</c:v>
                </c:pt>
                <c:pt idx="996">
                  <c:v>46532</c:v>
                </c:pt>
                <c:pt idx="997">
                  <c:v>46539</c:v>
                </c:pt>
                <c:pt idx="998">
                  <c:v>46546</c:v>
                </c:pt>
                <c:pt idx="999">
                  <c:v>46553</c:v>
                </c:pt>
                <c:pt idx="1000">
                  <c:v>46560</c:v>
                </c:pt>
                <c:pt idx="1001">
                  <c:v>46567</c:v>
                </c:pt>
                <c:pt idx="1002">
                  <c:v>46574</c:v>
                </c:pt>
                <c:pt idx="1003">
                  <c:v>46581</c:v>
                </c:pt>
                <c:pt idx="1004">
                  <c:v>46588</c:v>
                </c:pt>
                <c:pt idx="1005">
                  <c:v>46595</c:v>
                </c:pt>
                <c:pt idx="1006">
                  <c:v>46602</c:v>
                </c:pt>
                <c:pt idx="1007">
                  <c:v>46609</c:v>
                </c:pt>
                <c:pt idx="1008">
                  <c:v>46616</c:v>
                </c:pt>
                <c:pt idx="1009">
                  <c:v>46623</c:v>
                </c:pt>
                <c:pt idx="1010">
                  <c:v>46630</c:v>
                </c:pt>
                <c:pt idx="1011">
                  <c:v>46637</c:v>
                </c:pt>
                <c:pt idx="1012">
                  <c:v>46644</c:v>
                </c:pt>
                <c:pt idx="1013">
                  <c:v>46651</c:v>
                </c:pt>
                <c:pt idx="1014">
                  <c:v>46658</c:v>
                </c:pt>
                <c:pt idx="1015">
                  <c:v>46665</c:v>
                </c:pt>
                <c:pt idx="1016">
                  <c:v>46672</c:v>
                </c:pt>
                <c:pt idx="1017">
                  <c:v>46679</c:v>
                </c:pt>
                <c:pt idx="1018">
                  <c:v>46686</c:v>
                </c:pt>
                <c:pt idx="1019">
                  <c:v>46693</c:v>
                </c:pt>
                <c:pt idx="1020">
                  <c:v>46700</c:v>
                </c:pt>
                <c:pt idx="1021">
                  <c:v>46707</c:v>
                </c:pt>
                <c:pt idx="1022">
                  <c:v>46714</c:v>
                </c:pt>
                <c:pt idx="1023">
                  <c:v>46721</c:v>
                </c:pt>
                <c:pt idx="1024">
                  <c:v>46728</c:v>
                </c:pt>
                <c:pt idx="1025">
                  <c:v>46735</c:v>
                </c:pt>
                <c:pt idx="1026">
                  <c:v>46742</c:v>
                </c:pt>
                <c:pt idx="1027">
                  <c:v>46749</c:v>
                </c:pt>
                <c:pt idx="1028">
                  <c:v>46756</c:v>
                </c:pt>
                <c:pt idx="1029">
                  <c:v>46763</c:v>
                </c:pt>
                <c:pt idx="1030">
                  <c:v>46770</c:v>
                </c:pt>
                <c:pt idx="1031">
                  <c:v>46777</c:v>
                </c:pt>
                <c:pt idx="1032">
                  <c:v>46784</c:v>
                </c:pt>
                <c:pt idx="1033">
                  <c:v>46791</c:v>
                </c:pt>
                <c:pt idx="1034">
                  <c:v>46798</c:v>
                </c:pt>
                <c:pt idx="1035">
                  <c:v>46805</c:v>
                </c:pt>
                <c:pt idx="1036">
                  <c:v>46812</c:v>
                </c:pt>
                <c:pt idx="1037">
                  <c:v>46819</c:v>
                </c:pt>
                <c:pt idx="1038">
                  <c:v>46826</c:v>
                </c:pt>
                <c:pt idx="1039">
                  <c:v>46833</c:v>
                </c:pt>
                <c:pt idx="1040">
                  <c:v>46840</c:v>
                </c:pt>
                <c:pt idx="1041">
                  <c:v>46847</c:v>
                </c:pt>
                <c:pt idx="1042">
                  <c:v>46854</c:v>
                </c:pt>
                <c:pt idx="1043">
                  <c:v>46861</c:v>
                </c:pt>
                <c:pt idx="1044">
                  <c:v>46868</c:v>
                </c:pt>
                <c:pt idx="1045">
                  <c:v>46875</c:v>
                </c:pt>
                <c:pt idx="1046">
                  <c:v>46882</c:v>
                </c:pt>
                <c:pt idx="1047">
                  <c:v>46889</c:v>
                </c:pt>
                <c:pt idx="1048">
                  <c:v>46896</c:v>
                </c:pt>
                <c:pt idx="1049">
                  <c:v>46903</c:v>
                </c:pt>
                <c:pt idx="1050">
                  <c:v>46910</c:v>
                </c:pt>
                <c:pt idx="1051">
                  <c:v>46917</c:v>
                </c:pt>
                <c:pt idx="1052">
                  <c:v>46924</c:v>
                </c:pt>
                <c:pt idx="1053">
                  <c:v>46931</c:v>
                </c:pt>
                <c:pt idx="1054">
                  <c:v>46938</c:v>
                </c:pt>
                <c:pt idx="1055">
                  <c:v>46945</c:v>
                </c:pt>
                <c:pt idx="1056">
                  <c:v>46952</c:v>
                </c:pt>
                <c:pt idx="1057">
                  <c:v>46959</c:v>
                </c:pt>
                <c:pt idx="1058">
                  <c:v>46966</c:v>
                </c:pt>
                <c:pt idx="1059">
                  <c:v>46973</c:v>
                </c:pt>
                <c:pt idx="1060">
                  <c:v>46980</c:v>
                </c:pt>
                <c:pt idx="1061">
                  <c:v>46987</c:v>
                </c:pt>
                <c:pt idx="1062">
                  <c:v>46994</c:v>
                </c:pt>
                <c:pt idx="1063">
                  <c:v>47001</c:v>
                </c:pt>
                <c:pt idx="1064">
                  <c:v>47008</c:v>
                </c:pt>
                <c:pt idx="1065">
                  <c:v>47015</c:v>
                </c:pt>
                <c:pt idx="1066">
                  <c:v>47022</c:v>
                </c:pt>
                <c:pt idx="1067">
                  <c:v>47029</c:v>
                </c:pt>
                <c:pt idx="1068">
                  <c:v>47036</c:v>
                </c:pt>
                <c:pt idx="1069">
                  <c:v>47043</c:v>
                </c:pt>
                <c:pt idx="1070">
                  <c:v>47050</c:v>
                </c:pt>
                <c:pt idx="1071">
                  <c:v>47057</c:v>
                </c:pt>
                <c:pt idx="1072">
                  <c:v>47064</c:v>
                </c:pt>
                <c:pt idx="1073">
                  <c:v>47071</c:v>
                </c:pt>
                <c:pt idx="1074">
                  <c:v>47078</c:v>
                </c:pt>
                <c:pt idx="1075">
                  <c:v>47085</c:v>
                </c:pt>
                <c:pt idx="1076">
                  <c:v>47092</c:v>
                </c:pt>
                <c:pt idx="1077">
                  <c:v>47099</c:v>
                </c:pt>
                <c:pt idx="1078">
                  <c:v>47106</c:v>
                </c:pt>
                <c:pt idx="1079">
                  <c:v>47114</c:v>
                </c:pt>
                <c:pt idx="1080">
                  <c:v>47121</c:v>
                </c:pt>
                <c:pt idx="1081">
                  <c:v>47128</c:v>
                </c:pt>
                <c:pt idx="1082">
                  <c:v>47135</c:v>
                </c:pt>
                <c:pt idx="1083">
                  <c:v>47142</c:v>
                </c:pt>
                <c:pt idx="1084">
                  <c:v>47149</c:v>
                </c:pt>
                <c:pt idx="1085">
                  <c:v>47156</c:v>
                </c:pt>
                <c:pt idx="1086">
                  <c:v>47163</c:v>
                </c:pt>
                <c:pt idx="1087">
                  <c:v>47170</c:v>
                </c:pt>
                <c:pt idx="1088">
                  <c:v>47177</c:v>
                </c:pt>
                <c:pt idx="1089">
                  <c:v>47184</c:v>
                </c:pt>
                <c:pt idx="1090">
                  <c:v>47191</c:v>
                </c:pt>
                <c:pt idx="1091">
                  <c:v>47198</c:v>
                </c:pt>
                <c:pt idx="1092">
                  <c:v>47205</c:v>
                </c:pt>
                <c:pt idx="1093">
                  <c:v>47212</c:v>
                </c:pt>
                <c:pt idx="1094">
                  <c:v>47219</c:v>
                </c:pt>
                <c:pt idx="1095">
                  <c:v>47226</c:v>
                </c:pt>
                <c:pt idx="1096">
                  <c:v>47233</c:v>
                </c:pt>
                <c:pt idx="1097">
                  <c:v>47240</c:v>
                </c:pt>
                <c:pt idx="1098">
                  <c:v>47247</c:v>
                </c:pt>
                <c:pt idx="1099">
                  <c:v>47254</c:v>
                </c:pt>
                <c:pt idx="1100">
                  <c:v>47261</c:v>
                </c:pt>
                <c:pt idx="1101">
                  <c:v>47268</c:v>
                </c:pt>
                <c:pt idx="1102">
                  <c:v>47275</c:v>
                </c:pt>
                <c:pt idx="1103">
                  <c:v>47282</c:v>
                </c:pt>
                <c:pt idx="1104">
                  <c:v>47289</c:v>
                </c:pt>
                <c:pt idx="1105">
                  <c:v>47296</c:v>
                </c:pt>
                <c:pt idx="1106">
                  <c:v>47303</c:v>
                </c:pt>
                <c:pt idx="1107">
                  <c:v>47310</c:v>
                </c:pt>
                <c:pt idx="1108">
                  <c:v>47317</c:v>
                </c:pt>
                <c:pt idx="1109">
                  <c:v>47324</c:v>
                </c:pt>
                <c:pt idx="1110">
                  <c:v>47331</c:v>
                </c:pt>
                <c:pt idx="1111">
                  <c:v>47338</c:v>
                </c:pt>
                <c:pt idx="1112">
                  <c:v>47345</c:v>
                </c:pt>
                <c:pt idx="1113">
                  <c:v>47352</c:v>
                </c:pt>
                <c:pt idx="1114">
                  <c:v>47359</c:v>
                </c:pt>
                <c:pt idx="1115">
                  <c:v>47366</c:v>
                </c:pt>
                <c:pt idx="1116">
                  <c:v>47373</c:v>
                </c:pt>
                <c:pt idx="1117">
                  <c:v>47380</c:v>
                </c:pt>
                <c:pt idx="1118">
                  <c:v>47387</c:v>
                </c:pt>
                <c:pt idx="1119">
                  <c:v>47394</c:v>
                </c:pt>
                <c:pt idx="1120">
                  <c:v>47401</c:v>
                </c:pt>
                <c:pt idx="1121">
                  <c:v>47408</c:v>
                </c:pt>
                <c:pt idx="1122">
                  <c:v>47415</c:v>
                </c:pt>
                <c:pt idx="1123">
                  <c:v>47422</c:v>
                </c:pt>
                <c:pt idx="1124">
                  <c:v>47429</c:v>
                </c:pt>
                <c:pt idx="1125">
                  <c:v>47436</c:v>
                </c:pt>
                <c:pt idx="1126">
                  <c:v>47443</c:v>
                </c:pt>
                <c:pt idx="1127">
                  <c:v>47450</c:v>
                </c:pt>
                <c:pt idx="1128">
                  <c:v>47457</c:v>
                </c:pt>
                <c:pt idx="1129">
                  <c:v>47464</c:v>
                </c:pt>
                <c:pt idx="1130">
                  <c:v>47471</c:v>
                </c:pt>
                <c:pt idx="1131">
                  <c:v>47479</c:v>
                </c:pt>
                <c:pt idx="1132">
                  <c:v>47486</c:v>
                </c:pt>
                <c:pt idx="1133">
                  <c:v>47493</c:v>
                </c:pt>
                <c:pt idx="1134">
                  <c:v>47500</c:v>
                </c:pt>
                <c:pt idx="1135">
                  <c:v>47507</c:v>
                </c:pt>
                <c:pt idx="1136">
                  <c:v>47514</c:v>
                </c:pt>
                <c:pt idx="1137">
                  <c:v>47521</c:v>
                </c:pt>
                <c:pt idx="1138">
                  <c:v>47528</c:v>
                </c:pt>
                <c:pt idx="1139">
                  <c:v>47535</c:v>
                </c:pt>
                <c:pt idx="1140">
                  <c:v>47542</c:v>
                </c:pt>
                <c:pt idx="1141">
                  <c:v>47549</c:v>
                </c:pt>
                <c:pt idx="1142">
                  <c:v>47556</c:v>
                </c:pt>
                <c:pt idx="1143">
                  <c:v>47563</c:v>
                </c:pt>
                <c:pt idx="1144">
                  <c:v>47570</c:v>
                </c:pt>
                <c:pt idx="1145">
                  <c:v>47577</c:v>
                </c:pt>
                <c:pt idx="1146">
                  <c:v>47584</c:v>
                </c:pt>
                <c:pt idx="1147">
                  <c:v>47591</c:v>
                </c:pt>
                <c:pt idx="1148">
                  <c:v>47598</c:v>
                </c:pt>
                <c:pt idx="1149">
                  <c:v>47605</c:v>
                </c:pt>
                <c:pt idx="1150">
                  <c:v>47612</c:v>
                </c:pt>
                <c:pt idx="1151">
                  <c:v>47619</c:v>
                </c:pt>
                <c:pt idx="1152">
                  <c:v>47626</c:v>
                </c:pt>
                <c:pt idx="1153">
                  <c:v>47633</c:v>
                </c:pt>
                <c:pt idx="1154">
                  <c:v>47640</c:v>
                </c:pt>
                <c:pt idx="1155">
                  <c:v>47647</c:v>
                </c:pt>
                <c:pt idx="1156">
                  <c:v>47654</c:v>
                </c:pt>
                <c:pt idx="1157">
                  <c:v>47661</c:v>
                </c:pt>
                <c:pt idx="1158">
                  <c:v>47668</c:v>
                </c:pt>
                <c:pt idx="1159">
                  <c:v>47675</c:v>
                </c:pt>
                <c:pt idx="1160">
                  <c:v>47682</c:v>
                </c:pt>
                <c:pt idx="1161">
                  <c:v>47689</c:v>
                </c:pt>
                <c:pt idx="1162">
                  <c:v>47696</c:v>
                </c:pt>
                <c:pt idx="1163">
                  <c:v>47703</c:v>
                </c:pt>
                <c:pt idx="1164">
                  <c:v>47710</c:v>
                </c:pt>
                <c:pt idx="1165">
                  <c:v>47717</c:v>
                </c:pt>
                <c:pt idx="1166">
                  <c:v>47724</c:v>
                </c:pt>
                <c:pt idx="1167">
                  <c:v>47731</c:v>
                </c:pt>
                <c:pt idx="1168">
                  <c:v>47738</c:v>
                </c:pt>
                <c:pt idx="1169">
                  <c:v>47745</c:v>
                </c:pt>
                <c:pt idx="1170">
                  <c:v>47752</c:v>
                </c:pt>
                <c:pt idx="1171">
                  <c:v>47759</c:v>
                </c:pt>
                <c:pt idx="1172">
                  <c:v>47766</c:v>
                </c:pt>
                <c:pt idx="1173">
                  <c:v>47773</c:v>
                </c:pt>
                <c:pt idx="1174">
                  <c:v>47780</c:v>
                </c:pt>
                <c:pt idx="1175">
                  <c:v>47787</c:v>
                </c:pt>
                <c:pt idx="1176">
                  <c:v>47794</c:v>
                </c:pt>
                <c:pt idx="1177">
                  <c:v>47801</c:v>
                </c:pt>
                <c:pt idx="1178">
                  <c:v>47808</c:v>
                </c:pt>
                <c:pt idx="1179">
                  <c:v>47815</c:v>
                </c:pt>
                <c:pt idx="1180">
                  <c:v>47822</c:v>
                </c:pt>
                <c:pt idx="1181">
                  <c:v>47829</c:v>
                </c:pt>
                <c:pt idx="1182">
                  <c:v>47836</c:v>
                </c:pt>
                <c:pt idx="1183">
                  <c:v>47844</c:v>
                </c:pt>
                <c:pt idx="1184">
                  <c:v>47851</c:v>
                </c:pt>
                <c:pt idx="1185">
                  <c:v>47858</c:v>
                </c:pt>
                <c:pt idx="1186">
                  <c:v>47865</c:v>
                </c:pt>
                <c:pt idx="1187">
                  <c:v>47872</c:v>
                </c:pt>
                <c:pt idx="1188">
                  <c:v>47879</c:v>
                </c:pt>
                <c:pt idx="1189">
                  <c:v>47886</c:v>
                </c:pt>
                <c:pt idx="1190">
                  <c:v>47893</c:v>
                </c:pt>
                <c:pt idx="1191">
                  <c:v>47900</c:v>
                </c:pt>
                <c:pt idx="1192">
                  <c:v>47907</c:v>
                </c:pt>
                <c:pt idx="1193">
                  <c:v>47914</c:v>
                </c:pt>
                <c:pt idx="1194">
                  <c:v>47921</c:v>
                </c:pt>
                <c:pt idx="1195">
                  <c:v>47928</c:v>
                </c:pt>
                <c:pt idx="1196">
                  <c:v>47935</c:v>
                </c:pt>
                <c:pt idx="1197">
                  <c:v>47942</c:v>
                </c:pt>
                <c:pt idx="1198">
                  <c:v>47953</c:v>
                </c:pt>
                <c:pt idx="1199">
                  <c:v>47960</c:v>
                </c:pt>
                <c:pt idx="1200">
                  <c:v>47967</c:v>
                </c:pt>
                <c:pt idx="1201">
                  <c:v>47974</c:v>
                </c:pt>
                <c:pt idx="1202">
                  <c:v>47981</c:v>
                </c:pt>
                <c:pt idx="1203">
                  <c:v>47988</c:v>
                </c:pt>
                <c:pt idx="1204">
                  <c:v>47995</c:v>
                </c:pt>
                <c:pt idx="1205">
                  <c:v>48002</c:v>
                </c:pt>
                <c:pt idx="1206">
                  <c:v>48009</c:v>
                </c:pt>
                <c:pt idx="1207">
                  <c:v>48016</c:v>
                </c:pt>
                <c:pt idx="1208">
                  <c:v>48023</c:v>
                </c:pt>
                <c:pt idx="1209">
                  <c:v>48030</c:v>
                </c:pt>
                <c:pt idx="1210">
                  <c:v>48037</c:v>
                </c:pt>
                <c:pt idx="1211">
                  <c:v>48044</c:v>
                </c:pt>
                <c:pt idx="1212">
                  <c:v>48051</c:v>
                </c:pt>
                <c:pt idx="1213">
                  <c:v>48058</c:v>
                </c:pt>
                <c:pt idx="1214">
                  <c:v>48065</c:v>
                </c:pt>
                <c:pt idx="1215">
                  <c:v>48072</c:v>
                </c:pt>
                <c:pt idx="1216">
                  <c:v>48079</c:v>
                </c:pt>
                <c:pt idx="1217">
                  <c:v>48086</c:v>
                </c:pt>
                <c:pt idx="1218">
                  <c:v>48093</c:v>
                </c:pt>
                <c:pt idx="1219">
                  <c:v>48100</c:v>
                </c:pt>
                <c:pt idx="1220">
                  <c:v>48107</c:v>
                </c:pt>
                <c:pt idx="1221">
                  <c:v>48114</c:v>
                </c:pt>
                <c:pt idx="1222">
                  <c:v>48121</c:v>
                </c:pt>
                <c:pt idx="1223">
                  <c:v>48128</c:v>
                </c:pt>
                <c:pt idx="1224">
                  <c:v>48135</c:v>
                </c:pt>
                <c:pt idx="1225">
                  <c:v>48142</c:v>
                </c:pt>
                <c:pt idx="1226">
                  <c:v>48149</c:v>
                </c:pt>
                <c:pt idx="1227">
                  <c:v>48156</c:v>
                </c:pt>
                <c:pt idx="1228">
                  <c:v>48163</c:v>
                </c:pt>
                <c:pt idx="1229">
                  <c:v>48170</c:v>
                </c:pt>
                <c:pt idx="1230">
                  <c:v>48177</c:v>
                </c:pt>
                <c:pt idx="1231">
                  <c:v>48184</c:v>
                </c:pt>
                <c:pt idx="1232">
                  <c:v>48191</c:v>
                </c:pt>
                <c:pt idx="1233">
                  <c:v>48198</c:v>
                </c:pt>
                <c:pt idx="1234">
                  <c:v>48205</c:v>
                </c:pt>
                <c:pt idx="1235">
                  <c:v>48212</c:v>
                </c:pt>
                <c:pt idx="1236">
                  <c:v>48219</c:v>
                </c:pt>
                <c:pt idx="1237">
                  <c:v>48226</c:v>
                </c:pt>
                <c:pt idx="1238">
                  <c:v>48233</c:v>
                </c:pt>
                <c:pt idx="1239">
                  <c:v>48240</c:v>
                </c:pt>
                <c:pt idx="1240">
                  <c:v>48247</c:v>
                </c:pt>
                <c:pt idx="1241">
                  <c:v>48254</c:v>
                </c:pt>
                <c:pt idx="1242">
                  <c:v>48261</c:v>
                </c:pt>
                <c:pt idx="1243">
                  <c:v>48268</c:v>
                </c:pt>
                <c:pt idx="1244">
                  <c:v>48275</c:v>
                </c:pt>
                <c:pt idx="1245">
                  <c:v>48282</c:v>
                </c:pt>
                <c:pt idx="1246">
                  <c:v>48289</c:v>
                </c:pt>
                <c:pt idx="1247">
                  <c:v>48296</c:v>
                </c:pt>
                <c:pt idx="1248">
                  <c:v>48303</c:v>
                </c:pt>
                <c:pt idx="1249">
                  <c:v>48310</c:v>
                </c:pt>
                <c:pt idx="1250">
                  <c:v>48317</c:v>
                </c:pt>
                <c:pt idx="1251">
                  <c:v>48324</c:v>
                </c:pt>
                <c:pt idx="1252">
                  <c:v>48331</c:v>
                </c:pt>
                <c:pt idx="1253">
                  <c:v>48338</c:v>
                </c:pt>
                <c:pt idx="1254">
                  <c:v>48345</c:v>
                </c:pt>
                <c:pt idx="1255">
                  <c:v>48352</c:v>
                </c:pt>
                <c:pt idx="1256">
                  <c:v>48359</c:v>
                </c:pt>
                <c:pt idx="1257">
                  <c:v>48366</c:v>
                </c:pt>
                <c:pt idx="1258">
                  <c:v>48373</c:v>
                </c:pt>
                <c:pt idx="1259">
                  <c:v>48380</c:v>
                </c:pt>
                <c:pt idx="1260">
                  <c:v>48387</c:v>
                </c:pt>
                <c:pt idx="1261">
                  <c:v>48394</c:v>
                </c:pt>
                <c:pt idx="1262">
                  <c:v>48401</c:v>
                </c:pt>
                <c:pt idx="1263">
                  <c:v>48408</c:v>
                </c:pt>
                <c:pt idx="1264">
                  <c:v>48415</c:v>
                </c:pt>
                <c:pt idx="1265">
                  <c:v>48422</c:v>
                </c:pt>
                <c:pt idx="1266">
                  <c:v>48429</c:v>
                </c:pt>
                <c:pt idx="1267">
                  <c:v>48436</c:v>
                </c:pt>
                <c:pt idx="1268">
                  <c:v>48443</c:v>
                </c:pt>
                <c:pt idx="1269">
                  <c:v>48450</c:v>
                </c:pt>
                <c:pt idx="1270">
                  <c:v>48457</c:v>
                </c:pt>
                <c:pt idx="1271">
                  <c:v>48464</c:v>
                </c:pt>
                <c:pt idx="1272">
                  <c:v>48471</c:v>
                </c:pt>
                <c:pt idx="1273">
                  <c:v>48478</c:v>
                </c:pt>
                <c:pt idx="1274">
                  <c:v>48485</c:v>
                </c:pt>
                <c:pt idx="1275">
                  <c:v>48492</c:v>
                </c:pt>
                <c:pt idx="1276">
                  <c:v>48499</c:v>
                </c:pt>
                <c:pt idx="1277">
                  <c:v>48506</c:v>
                </c:pt>
                <c:pt idx="1278">
                  <c:v>48513</c:v>
                </c:pt>
                <c:pt idx="1279">
                  <c:v>48520</c:v>
                </c:pt>
                <c:pt idx="1280">
                  <c:v>48527</c:v>
                </c:pt>
                <c:pt idx="1281">
                  <c:v>48534</c:v>
                </c:pt>
                <c:pt idx="1282">
                  <c:v>48541</c:v>
                </c:pt>
                <c:pt idx="1283">
                  <c:v>48548</c:v>
                </c:pt>
                <c:pt idx="1284">
                  <c:v>48555</c:v>
                </c:pt>
                <c:pt idx="1285">
                  <c:v>48562</c:v>
                </c:pt>
                <c:pt idx="1286">
                  <c:v>48569</c:v>
                </c:pt>
                <c:pt idx="1287">
                  <c:v>48576</c:v>
                </c:pt>
                <c:pt idx="1288">
                  <c:v>48583</c:v>
                </c:pt>
                <c:pt idx="1289">
                  <c:v>48590</c:v>
                </c:pt>
                <c:pt idx="1290">
                  <c:v>48597</c:v>
                </c:pt>
                <c:pt idx="1291">
                  <c:v>48604</c:v>
                </c:pt>
                <c:pt idx="1292">
                  <c:v>48611</c:v>
                </c:pt>
                <c:pt idx="1293">
                  <c:v>48618</c:v>
                </c:pt>
                <c:pt idx="1294">
                  <c:v>48625</c:v>
                </c:pt>
                <c:pt idx="1295">
                  <c:v>48632</c:v>
                </c:pt>
                <c:pt idx="1296">
                  <c:v>48639</c:v>
                </c:pt>
                <c:pt idx="1297">
                  <c:v>48646</c:v>
                </c:pt>
                <c:pt idx="1298">
                  <c:v>48653</c:v>
                </c:pt>
                <c:pt idx="1299">
                  <c:v>48660</c:v>
                </c:pt>
                <c:pt idx="1300">
                  <c:v>48667</c:v>
                </c:pt>
                <c:pt idx="1301">
                  <c:v>48674</c:v>
                </c:pt>
                <c:pt idx="1302">
                  <c:v>48681</c:v>
                </c:pt>
                <c:pt idx="1303">
                  <c:v>48688</c:v>
                </c:pt>
                <c:pt idx="1304">
                  <c:v>48695</c:v>
                </c:pt>
                <c:pt idx="1305">
                  <c:v>48702</c:v>
                </c:pt>
                <c:pt idx="1306">
                  <c:v>48709</c:v>
                </c:pt>
                <c:pt idx="1307">
                  <c:v>48716</c:v>
                </c:pt>
                <c:pt idx="1308">
                  <c:v>48723</c:v>
                </c:pt>
                <c:pt idx="1309">
                  <c:v>48730</c:v>
                </c:pt>
                <c:pt idx="1310">
                  <c:v>48737</c:v>
                </c:pt>
                <c:pt idx="1311">
                  <c:v>48744</c:v>
                </c:pt>
                <c:pt idx="1312">
                  <c:v>48751</c:v>
                </c:pt>
                <c:pt idx="1313">
                  <c:v>48758</c:v>
                </c:pt>
                <c:pt idx="1314">
                  <c:v>48765</c:v>
                </c:pt>
                <c:pt idx="1315">
                  <c:v>48772</c:v>
                </c:pt>
                <c:pt idx="1316">
                  <c:v>48779</c:v>
                </c:pt>
                <c:pt idx="1317">
                  <c:v>48786</c:v>
                </c:pt>
                <c:pt idx="1318">
                  <c:v>48793</c:v>
                </c:pt>
                <c:pt idx="1319">
                  <c:v>48800</c:v>
                </c:pt>
                <c:pt idx="1320">
                  <c:v>48807</c:v>
                </c:pt>
                <c:pt idx="1321">
                  <c:v>48814</c:v>
                </c:pt>
                <c:pt idx="1322">
                  <c:v>48821</c:v>
                </c:pt>
                <c:pt idx="1323">
                  <c:v>48828</c:v>
                </c:pt>
                <c:pt idx="1324">
                  <c:v>48835</c:v>
                </c:pt>
                <c:pt idx="1325">
                  <c:v>48842</c:v>
                </c:pt>
                <c:pt idx="1326">
                  <c:v>48849</c:v>
                </c:pt>
                <c:pt idx="1327">
                  <c:v>48856</c:v>
                </c:pt>
                <c:pt idx="1328">
                  <c:v>48863</c:v>
                </c:pt>
                <c:pt idx="1329">
                  <c:v>48870</c:v>
                </c:pt>
                <c:pt idx="1330">
                  <c:v>48877</c:v>
                </c:pt>
                <c:pt idx="1331">
                  <c:v>48884</c:v>
                </c:pt>
                <c:pt idx="1332">
                  <c:v>48891</c:v>
                </c:pt>
                <c:pt idx="1333">
                  <c:v>48898</c:v>
                </c:pt>
                <c:pt idx="1334">
                  <c:v>48905</c:v>
                </c:pt>
                <c:pt idx="1335">
                  <c:v>48912</c:v>
                </c:pt>
                <c:pt idx="1336">
                  <c:v>48919</c:v>
                </c:pt>
                <c:pt idx="1337">
                  <c:v>48926</c:v>
                </c:pt>
                <c:pt idx="1338">
                  <c:v>48933</c:v>
                </c:pt>
                <c:pt idx="1339">
                  <c:v>48940</c:v>
                </c:pt>
                <c:pt idx="1340">
                  <c:v>48947</c:v>
                </c:pt>
                <c:pt idx="1341">
                  <c:v>48954</c:v>
                </c:pt>
                <c:pt idx="1342">
                  <c:v>48961</c:v>
                </c:pt>
                <c:pt idx="1343">
                  <c:v>48968</c:v>
                </c:pt>
                <c:pt idx="1344">
                  <c:v>48975</c:v>
                </c:pt>
                <c:pt idx="1345">
                  <c:v>48982</c:v>
                </c:pt>
                <c:pt idx="1346">
                  <c:v>48989</c:v>
                </c:pt>
                <c:pt idx="1347">
                  <c:v>48996</c:v>
                </c:pt>
                <c:pt idx="1348">
                  <c:v>49003</c:v>
                </c:pt>
                <c:pt idx="1349">
                  <c:v>49010</c:v>
                </c:pt>
                <c:pt idx="1350">
                  <c:v>49017</c:v>
                </c:pt>
                <c:pt idx="1351">
                  <c:v>49024</c:v>
                </c:pt>
                <c:pt idx="1352">
                  <c:v>49031</c:v>
                </c:pt>
                <c:pt idx="1353">
                  <c:v>49038</c:v>
                </c:pt>
                <c:pt idx="1354">
                  <c:v>49045</c:v>
                </c:pt>
                <c:pt idx="1355">
                  <c:v>49052</c:v>
                </c:pt>
                <c:pt idx="1356">
                  <c:v>49059</c:v>
                </c:pt>
                <c:pt idx="1357">
                  <c:v>49066</c:v>
                </c:pt>
                <c:pt idx="1358">
                  <c:v>49073</c:v>
                </c:pt>
                <c:pt idx="1359">
                  <c:v>49080</c:v>
                </c:pt>
                <c:pt idx="1360">
                  <c:v>49087</c:v>
                </c:pt>
                <c:pt idx="1361">
                  <c:v>49094</c:v>
                </c:pt>
                <c:pt idx="1362">
                  <c:v>49101</c:v>
                </c:pt>
                <c:pt idx="1363">
                  <c:v>49108</c:v>
                </c:pt>
                <c:pt idx="1364">
                  <c:v>49115</c:v>
                </c:pt>
                <c:pt idx="1365">
                  <c:v>49122</c:v>
                </c:pt>
                <c:pt idx="1366">
                  <c:v>49129</c:v>
                </c:pt>
                <c:pt idx="1367">
                  <c:v>49136</c:v>
                </c:pt>
                <c:pt idx="1368">
                  <c:v>49143</c:v>
                </c:pt>
                <c:pt idx="1369">
                  <c:v>49150</c:v>
                </c:pt>
                <c:pt idx="1370">
                  <c:v>49157</c:v>
                </c:pt>
                <c:pt idx="1371">
                  <c:v>49164</c:v>
                </c:pt>
                <c:pt idx="1372">
                  <c:v>49171</c:v>
                </c:pt>
                <c:pt idx="1373">
                  <c:v>49178</c:v>
                </c:pt>
                <c:pt idx="1374">
                  <c:v>49185</c:v>
                </c:pt>
                <c:pt idx="1375">
                  <c:v>49192</c:v>
                </c:pt>
                <c:pt idx="1376">
                  <c:v>49199</c:v>
                </c:pt>
                <c:pt idx="1377">
                  <c:v>49206</c:v>
                </c:pt>
                <c:pt idx="1378">
                  <c:v>49213</c:v>
                </c:pt>
                <c:pt idx="1379">
                  <c:v>49220</c:v>
                </c:pt>
                <c:pt idx="1380">
                  <c:v>49227</c:v>
                </c:pt>
                <c:pt idx="1381">
                  <c:v>49234</c:v>
                </c:pt>
                <c:pt idx="1382">
                  <c:v>49241</c:v>
                </c:pt>
                <c:pt idx="1383">
                  <c:v>49248</c:v>
                </c:pt>
                <c:pt idx="1384">
                  <c:v>49255</c:v>
                </c:pt>
                <c:pt idx="1385">
                  <c:v>49262</c:v>
                </c:pt>
                <c:pt idx="1386">
                  <c:v>49269</c:v>
                </c:pt>
                <c:pt idx="1387">
                  <c:v>49276</c:v>
                </c:pt>
                <c:pt idx="1388">
                  <c:v>49283</c:v>
                </c:pt>
                <c:pt idx="1389">
                  <c:v>49290</c:v>
                </c:pt>
                <c:pt idx="1390">
                  <c:v>49297</c:v>
                </c:pt>
                <c:pt idx="1391">
                  <c:v>49305</c:v>
                </c:pt>
                <c:pt idx="1392">
                  <c:v>49312</c:v>
                </c:pt>
                <c:pt idx="1393">
                  <c:v>49319</c:v>
                </c:pt>
                <c:pt idx="1394">
                  <c:v>49326</c:v>
                </c:pt>
                <c:pt idx="1395">
                  <c:v>49333</c:v>
                </c:pt>
                <c:pt idx="1396">
                  <c:v>49340</c:v>
                </c:pt>
                <c:pt idx="1397">
                  <c:v>49347</c:v>
                </c:pt>
                <c:pt idx="1398">
                  <c:v>49354</c:v>
                </c:pt>
                <c:pt idx="1399">
                  <c:v>49361</c:v>
                </c:pt>
                <c:pt idx="1400">
                  <c:v>49368</c:v>
                </c:pt>
                <c:pt idx="1401">
                  <c:v>49375</c:v>
                </c:pt>
                <c:pt idx="1402">
                  <c:v>49382</c:v>
                </c:pt>
                <c:pt idx="1403">
                  <c:v>49389</c:v>
                </c:pt>
                <c:pt idx="1404">
                  <c:v>49396</c:v>
                </c:pt>
                <c:pt idx="1405">
                  <c:v>49403</c:v>
                </c:pt>
                <c:pt idx="1406">
                  <c:v>49410</c:v>
                </c:pt>
                <c:pt idx="1407">
                  <c:v>49417</c:v>
                </c:pt>
                <c:pt idx="1408">
                  <c:v>49424</c:v>
                </c:pt>
                <c:pt idx="1409">
                  <c:v>49431</c:v>
                </c:pt>
                <c:pt idx="1410">
                  <c:v>49438</c:v>
                </c:pt>
                <c:pt idx="1411">
                  <c:v>49445</c:v>
                </c:pt>
                <c:pt idx="1412">
                  <c:v>49452</c:v>
                </c:pt>
                <c:pt idx="1413">
                  <c:v>49459</c:v>
                </c:pt>
                <c:pt idx="1414">
                  <c:v>49466</c:v>
                </c:pt>
                <c:pt idx="1415">
                  <c:v>49473</c:v>
                </c:pt>
                <c:pt idx="1416">
                  <c:v>49480</c:v>
                </c:pt>
                <c:pt idx="1417">
                  <c:v>49487</c:v>
                </c:pt>
                <c:pt idx="1418">
                  <c:v>49494</c:v>
                </c:pt>
                <c:pt idx="1419">
                  <c:v>49501</c:v>
                </c:pt>
                <c:pt idx="1420">
                  <c:v>49508</c:v>
                </c:pt>
                <c:pt idx="1421">
                  <c:v>49515</c:v>
                </c:pt>
                <c:pt idx="1422">
                  <c:v>49522</c:v>
                </c:pt>
                <c:pt idx="1423">
                  <c:v>49529</c:v>
                </c:pt>
                <c:pt idx="1424">
                  <c:v>49536</c:v>
                </c:pt>
                <c:pt idx="1425">
                  <c:v>49543</c:v>
                </c:pt>
                <c:pt idx="1426">
                  <c:v>49550</c:v>
                </c:pt>
                <c:pt idx="1427">
                  <c:v>49557</c:v>
                </c:pt>
                <c:pt idx="1428">
                  <c:v>49564</c:v>
                </c:pt>
                <c:pt idx="1429">
                  <c:v>49571</c:v>
                </c:pt>
                <c:pt idx="1430">
                  <c:v>49578</c:v>
                </c:pt>
                <c:pt idx="1431">
                  <c:v>49585</c:v>
                </c:pt>
                <c:pt idx="1432">
                  <c:v>49592</c:v>
                </c:pt>
                <c:pt idx="1433">
                  <c:v>49599</c:v>
                </c:pt>
                <c:pt idx="1434">
                  <c:v>49606</c:v>
                </c:pt>
                <c:pt idx="1435">
                  <c:v>49613</c:v>
                </c:pt>
                <c:pt idx="1436">
                  <c:v>49620</c:v>
                </c:pt>
                <c:pt idx="1437">
                  <c:v>49627</c:v>
                </c:pt>
                <c:pt idx="1438">
                  <c:v>49634</c:v>
                </c:pt>
                <c:pt idx="1439">
                  <c:v>49641</c:v>
                </c:pt>
                <c:pt idx="1440">
                  <c:v>49648</c:v>
                </c:pt>
                <c:pt idx="1441">
                  <c:v>49655</c:v>
                </c:pt>
                <c:pt idx="1442">
                  <c:v>49662</c:v>
                </c:pt>
                <c:pt idx="1443">
                  <c:v>49670</c:v>
                </c:pt>
                <c:pt idx="1444">
                  <c:v>49677</c:v>
                </c:pt>
                <c:pt idx="1445">
                  <c:v>49684</c:v>
                </c:pt>
                <c:pt idx="1446">
                  <c:v>49691</c:v>
                </c:pt>
                <c:pt idx="1447">
                  <c:v>49698</c:v>
                </c:pt>
                <c:pt idx="1448">
                  <c:v>49705</c:v>
                </c:pt>
                <c:pt idx="1449">
                  <c:v>49712</c:v>
                </c:pt>
                <c:pt idx="1450">
                  <c:v>49719</c:v>
                </c:pt>
                <c:pt idx="1451">
                  <c:v>49726</c:v>
                </c:pt>
                <c:pt idx="1452">
                  <c:v>49733</c:v>
                </c:pt>
                <c:pt idx="1453">
                  <c:v>49740</c:v>
                </c:pt>
                <c:pt idx="1454">
                  <c:v>49747</c:v>
                </c:pt>
                <c:pt idx="1455">
                  <c:v>49754</c:v>
                </c:pt>
                <c:pt idx="1456">
                  <c:v>49761</c:v>
                </c:pt>
                <c:pt idx="1457">
                  <c:v>49768</c:v>
                </c:pt>
                <c:pt idx="1458">
                  <c:v>49775</c:v>
                </c:pt>
                <c:pt idx="1459">
                  <c:v>49782</c:v>
                </c:pt>
                <c:pt idx="1460">
                  <c:v>49789</c:v>
                </c:pt>
                <c:pt idx="1461">
                  <c:v>49797</c:v>
                </c:pt>
                <c:pt idx="1462">
                  <c:v>49804</c:v>
                </c:pt>
                <c:pt idx="1463">
                  <c:v>49811</c:v>
                </c:pt>
                <c:pt idx="1464">
                  <c:v>49818</c:v>
                </c:pt>
                <c:pt idx="1465">
                  <c:v>49825</c:v>
                </c:pt>
                <c:pt idx="1466">
                  <c:v>49832</c:v>
                </c:pt>
                <c:pt idx="1467">
                  <c:v>49839</c:v>
                </c:pt>
                <c:pt idx="1468">
                  <c:v>49846</c:v>
                </c:pt>
                <c:pt idx="1469">
                  <c:v>49853</c:v>
                </c:pt>
                <c:pt idx="1470">
                  <c:v>49860</c:v>
                </c:pt>
                <c:pt idx="1471">
                  <c:v>49867</c:v>
                </c:pt>
                <c:pt idx="1472">
                  <c:v>49874</c:v>
                </c:pt>
                <c:pt idx="1473">
                  <c:v>49881</c:v>
                </c:pt>
                <c:pt idx="1474">
                  <c:v>49888</c:v>
                </c:pt>
                <c:pt idx="1475">
                  <c:v>49895</c:v>
                </c:pt>
                <c:pt idx="1476">
                  <c:v>49902</c:v>
                </c:pt>
                <c:pt idx="1477">
                  <c:v>49909</c:v>
                </c:pt>
                <c:pt idx="1478">
                  <c:v>49916</c:v>
                </c:pt>
                <c:pt idx="1479">
                  <c:v>49923</c:v>
                </c:pt>
                <c:pt idx="1480">
                  <c:v>49930</c:v>
                </c:pt>
                <c:pt idx="1481">
                  <c:v>49937</c:v>
                </c:pt>
                <c:pt idx="1482">
                  <c:v>49944</c:v>
                </c:pt>
                <c:pt idx="1483">
                  <c:v>49951</c:v>
                </c:pt>
                <c:pt idx="1484">
                  <c:v>49958</c:v>
                </c:pt>
                <c:pt idx="1485">
                  <c:v>49965</c:v>
                </c:pt>
                <c:pt idx="1486">
                  <c:v>49972</c:v>
                </c:pt>
                <c:pt idx="1487">
                  <c:v>49979</c:v>
                </c:pt>
                <c:pt idx="1488">
                  <c:v>49986</c:v>
                </c:pt>
                <c:pt idx="1489">
                  <c:v>49993</c:v>
                </c:pt>
                <c:pt idx="1490">
                  <c:v>50000</c:v>
                </c:pt>
                <c:pt idx="1491">
                  <c:v>50007</c:v>
                </c:pt>
                <c:pt idx="1492">
                  <c:v>50014</c:v>
                </c:pt>
                <c:pt idx="1493">
                  <c:v>50021</c:v>
                </c:pt>
                <c:pt idx="1494">
                  <c:v>50028</c:v>
                </c:pt>
                <c:pt idx="1495">
                  <c:v>50038</c:v>
                </c:pt>
                <c:pt idx="1496">
                  <c:v>50045</c:v>
                </c:pt>
                <c:pt idx="1497">
                  <c:v>50052</c:v>
                </c:pt>
                <c:pt idx="1498">
                  <c:v>50059</c:v>
                </c:pt>
                <c:pt idx="1499">
                  <c:v>50066</c:v>
                </c:pt>
                <c:pt idx="1500">
                  <c:v>50073</c:v>
                </c:pt>
                <c:pt idx="1501">
                  <c:v>50080</c:v>
                </c:pt>
                <c:pt idx="1502">
                  <c:v>50087</c:v>
                </c:pt>
                <c:pt idx="1503">
                  <c:v>50094</c:v>
                </c:pt>
                <c:pt idx="1504">
                  <c:v>50101</c:v>
                </c:pt>
                <c:pt idx="1505">
                  <c:v>50108</c:v>
                </c:pt>
                <c:pt idx="1506">
                  <c:v>50115</c:v>
                </c:pt>
                <c:pt idx="1507">
                  <c:v>50122</c:v>
                </c:pt>
                <c:pt idx="1508">
                  <c:v>50129</c:v>
                </c:pt>
                <c:pt idx="1509">
                  <c:v>50137</c:v>
                </c:pt>
                <c:pt idx="1510">
                  <c:v>50144</c:v>
                </c:pt>
                <c:pt idx="1511">
                  <c:v>50151</c:v>
                </c:pt>
                <c:pt idx="1512">
                  <c:v>50158</c:v>
                </c:pt>
                <c:pt idx="1513">
                  <c:v>50165</c:v>
                </c:pt>
                <c:pt idx="1514">
                  <c:v>50172</c:v>
                </c:pt>
                <c:pt idx="1515">
                  <c:v>50179</c:v>
                </c:pt>
                <c:pt idx="1516">
                  <c:v>50186</c:v>
                </c:pt>
                <c:pt idx="1517">
                  <c:v>50193</c:v>
                </c:pt>
                <c:pt idx="1518">
                  <c:v>50200</c:v>
                </c:pt>
                <c:pt idx="1519">
                  <c:v>50207</c:v>
                </c:pt>
                <c:pt idx="1520">
                  <c:v>50214</c:v>
                </c:pt>
                <c:pt idx="1521">
                  <c:v>50221</c:v>
                </c:pt>
                <c:pt idx="1522">
                  <c:v>50228</c:v>
                </c:pt>
                <c:pt idx="1523">
                  <c:v>50235</c:v>
                </c:pt>
                <c:pt idx="1524">
                  <c:v>50242</c:v>
                </c:pt>
                <c:pt idx="1525">
                  <c:v>50249</c:v>
                </c:pt>
                <c:pt idx="1526">
                  <c:v>50256</c:v>
                </c:pt>
                <c:pt idx="1527">
                  <c:v>50263</c:v>
                </c:pt>
                <c:pt idx="1528">
                  <c:v>50270</c:v>
                </c:pt>
                <c:pt idx="1529">
                  <c:v>50277</c:v>
                </c:pt>
                <c:pt idx="1530">
                  <c:v>50284</c:v>
                </c:pt>
                <c:pt idx="1531">
                  <c:v>50291</c:v>
                </c:pt>
                <c:pt idx="1532">
                  <c:v>50298</c:v>
                </c:pt>
                <c:pt idx="1533">
                  <c:v>50305</c:v>
                </c:pt>
                <c:pt idx="1534">
                  <c:v>50312</c:v>
                </c:pt>
                <c:pt idx="1535">
                  <c:v>50319</c:v>
                </c:pt>
                <c:pt idx="1536">
                  <c:v>50326</c:v>
                </c:pt>
                <c:pt idx="1537">
                  <c:v>50333</c:v>
                </c:pt>
                <c:pt idx="1538">
                  <c:v>50340</c:v>
                </c:pt>
                <c:pt idx="1539">
                  <c:v>50347</c:v>
                </c:pt>
                <c:pt idx="1540">
                  <c:v>50354</c:v>
                </c:pt>
                <c:pt idx="1541">
                  <c:v>50361</c:v>
                </c:pt>
                <c:pt idx="1542">
                  <c:v>50368</c:v>
                </c:pt>
                <c:pt idx="1543">
                  <c:v>50375</c:v>
                </c:pt>
                <c:pt idx="1544">
                  <c:v>50382</c:v>
                </c:pt>
                <c:pt idx="1545">
                  <c:v>50389</c:v>
                </c:pt>
                <c:pt idx="1546">
                  <c:v>50396</c:v>
                </c:pt>
                <c:pt idx="1547">
                  <c:v>50403</c:v>
                </c:pt>
                <c:pt idx="1548">
                  <c:v>50410</c:v>
                </c:pt>
                <c:pt idx="1549">
                  <c:v>50417</c:v>
                </c:pt>
                <c:pt idx="1550">
                  <c:v>50424</c:v>
                </c:pt>
                <c:pt idx="1551">
                  <c:v>50431</c:v>
                </c:pt>
                <c:pt idx="1552">
                  <c:v>50438</c:v>
                </c:pt>
                <c:pt idx="1553">
                  <c:v>50445</c:v>
                </c:pt>
                <c:pt idx="1554">
                  <c:v>50452</c:v>
                </c:pt>
                <c:pt idx="1555">
                  <c:v>50459</c:v>
                </c:pt>
                <c:pt idx="1556">
                  <c:v>50466</c:v>
                </c:pt>
                <c:pt idx="1557">
                  <c:v>50473</c:v>
                </c:pt>
                <c:pt idx="1558">
                  <c:v>50480</c:v>
                </c:pt>
                <c:pt idx="1559">
                  <c:v>50487</c:v>
                </c:pt>
                <c:pt idx="1560">
                  <c:v>50494</c:v>
                </c:pt>
                <c:pt idx="1561">
                  <c:v>50501</c:v>
                </c:pt>
                <c:pt idx="1562">
                  <c:v>50508</c:v>
                </c:pt>
                <c:pt idx="1563">
                  <c:v>50515</c:v>
                </c:pt>
                <c:pt idx="1564">
                  <c:v>50522</c:v>
                </c:pt>
                <c:pt idx="1565">
                  <c:v>50529</c:v>
                </c:pt>
                <c:pt idx="1566">
                  <c:v>50536</c:v>
                </c:pt>
                <c:pt idx="1567">
                  <c:v>50543</c:v>
                </c:pt>
                <c:pt idx="1568">
                  <c:v>50550</c:v>
                </c:pt>
                <c:pt idx="1569">
                  <c:v>50557</c:v>
                </c:pt>
                <c:pt idx="1570">
                  <c:v>50564</c:v>
                </c:pt>
                <c:pt idx="1571">
                  <c:v>50571</c:v>
                </c:pt>
                <c:pt idx="1572">
                  <c:v>50578</c:v>
                </c:pt>
                <c:pt idx="1573">
                  <c:v>50585</c:v>
                </c:pt>
                <c:pt idx="1574">
                  <c:v>50592</c:v>
                </c:pt>
                <c:pt idx="1575">
                  <c:v>50599</c:v>
                </c:pt>
                <c:pt idx="1576">
                  <c:v>50606</c:v>
                </c:pt>
                <c:pt idx="1577">
                  <c:v>50613</c:v>
                </c:pt>
                <c:pt idx="1578">
                  <c:v>50620</c:v>
                </c:pt>
                <c:pt idx="1579">
                  <c:v>50627</c:v>
                </c:pt>
                <c:pt idx="1580">
                  <c:v>50634</c:v>
                </c:pt>
                <c:pt idx="1581">
                  <c:v>50641</c:v>
                </c:pt>
                <c:pt idx="1582">
                  <c:v>50648</c:v>
                </c:pt>
                <c:pt idx="1583">
                  <c:v>50655</c:v>
                </c:pt>
                <c:pt idx="1584">
                  <c:v>50662</c:v>
                </c:pt>
                <c:pt idx="1585">
                  <c:v>50669</c:v>
                </c:pt>
                <c:pt idx="1586">
                  <c:v>50676</c:v>
                </c:pt>
                <c:pt idx="1587">
                  <c:v>50683</c:v>
                </c:pt>
                <c:pt idx="1588">
                  <c:v>50690</c:v>
                </c:pt>
                <c:pt idx="1589">
                  <c:v>50697</c:v>
                </c:pt>
                <c:pt idx="1590">
                  <c:v>50704</c:v>
                </c:pt>
                <c:pt idx="1591">
                  <c:v>50711</c:v>
                </c:pt>
                <c:pt idx="1592">
                  <c:v>50718</c:v>
                </c:pt>
                <c:pt idx="1593">
                  <c:v>50725</c:v>
                </c:pt>
                <c:pt idx="1594">
                  <c:v>50732</c:v>
                </c:pt>
                <c:pt idx="1595">
                  <c:v>50739</c:v>
                </c:pt>
                <c:pt idx="1596">
                  <c:v>50746</c:v>
                </c:pt>
                <c:pt idx="1597">
                  <c:v>50753</c:v>
                </c:pt>
                <c:pt idx="1598">
                  <c:v>50760</c:v>
                </c:pt>
                <c:pt idx="1599">
                  <c:v>50767</c:v>
                </c:pt>
                <c:pt idx="1600">
                  <c:v>50774</c:v>
                </c:pt>
                <c:pt idx="1601">
                  <c:v>50781</c:v>
                </c:pt>
                <c:pt idx="1602">
                  <c:v>50788</c:v>
                </c:pt>
                <c:pt idx="1603">
                  <c:v>50795</c:v>
                </c:pt>
                <c:pt idx="1604">
                  <c:v>50802</c:v>
                </c:pt>
                <c:pt idx="1605">
                  <c:v>50809</c:v>
                </c:pt>
                <c:pt idx="1606">
                  <c:v>50816</c:v>
                </c:pt>
                <c:pt idx="1607">
                  <c:v>50823</c:v>
                </c:pt>
                <c:pt idx="1608">
                  <c:v>50830</c:v>
                </c:pt>
                <c:pt idx="1609">
                  <c:v>50837</c:v>
                </c:pt>
                <c:pt idx="1610">
                  <c:v>50844</c:v>
                </c:pt>
                <c:pt idx="1611">
                  <c:v>50851</c:v>
                </c:pt>
                <c:pt idx="1612">
                  <c:v>50858</c:v>
                </c:pt>
                <c:pt idx="1613">
                  <c:v>50865</c:v>
                </c:pt>
                <c:pt idx="1614">
                  <c:v>50872</c:v>
                </c:pt>
                <c:pt idx="1615">
                  <c:v>50879</c:v>
                </c:pt>
                <c:pt idx="1616">
                  <c:v>50886</c:v>
                </c:pt>
                <c:pt idx="1617">
                  <c:v>50893</c:v>
                </c:pt>
                <c:pt idx="1618">
                  <c:v>50900</c:v>
                </c:pt>
                <c:pt idx="1619">
                  <c:v>50907</c:v>
                </c:pt>
                <c:pt idx="1620">
                  <c:v>50914</c:v>
                </c:pt>
                <c:pt idx="1621">
                  <c:v>50921</c:v>
                </c:pt>
                <c:pt idx="1622">
                  <c:v>50928</c:v>
                </c:pt>
                <c:pt idx="1623">
                  <c:v>50935</c:v>
                </c:pt>
                <c:pt idx="1624">
                  <c:v>50942</c:v>
                </c:pt>
                <c:pt idx="1625">
                  <c:v>50949</c:v>
                </c:pt>
                <c:pt idx="1626">
                  <c:v>50956</c:v>
                </c:pt>
                <c:pt idx="1627">
                  <c:v>50963</c:v>
                </c:pt>
                <c:pt idx="1628">
                  <c:v>50970</c:v>
                </c:pt>
                <c:pt idx="1629">
                  <c:v>50977</c:v>
                </c:pt>
                <c:pt idx="1630">
                  <c:v>50984</c:v>
                </c:pt>
                <c:pt idx="1631">
                  <c:v>50991</c:v>
                </c:pt>
                <c:pt idx="1632">
                  <c:v>50998</c:v>
                </c:pt>
                <c:pt idx="1633">
                  <c:v>51005</c:v>
                </c:pt>
                <c:pt idx="1634">
                  <c:v>51012</c:v>
                </c:pt>
                <c:pt idx="1635">
                  <c:v>51019</c:v>
                </c:pt>
                <c:pt idx="1636">
                  <c:v>51026</c:v>
                </c:pt>
                <c:pt idx="1637">
                  <c:v>51033</c:v>
                </c:pt>
                <c:pt idx="1638">
                  <c:v>51040</c:v>
                </c:pt>
                <c:pt idx="1639">
                  <c:v>51047</c:v>
                </c:pt>
                <c:pt idx="1640">
                  <c:v>51054</c:v>
                </c:pt>
                <c:pt idx="1641">
                  <c:v>51061</c:v>
                </c:pt>
                <c:pt idx="1642">
                  <c:v>51068</c:v>
                </c:pt>
                <c:pt idx="1643">
                  <c:v>51075</c:v>
                </c:pt>
                <c:pt idx="1644">
                  <c:v>51082</c:v>
                </c:pt>
                <c:pt idx="1645">
                  <c:v>51089</c:v>
                </c:pt>
                <c:pt idx="1646">
                  <c:v>51096</c:v>
                </c:pt>
                <c:pt idx="1647">
                  <c:v>51103</c:v>
                </c:pt>
                <c:pt idx="1648">
                  <c:v>51110</c:v>
                </c:pt>
                <c:pt idx="1649">
                  <c:v>51117</c:v>
                </c:pt>
                <c:pt idx="1650">
                  <c:v>51124</c:v>
                </c:pt>
                <c:pt idx="1651">
                  <c:v>51131</c:v>
                </c:pt>
                <c:pt idx="1652">
                  <c:v>51138</c:v>
                </c:pt>
                <c:pt idx="1653">
                  <c:v>51145</c:v>
                </c:pt>
                <c:pt idx="1654">
                  <c:v>51152</c:v>
                </c:pt>
                <c:pt idx="1655">
                  <c:v>51159</c:v>
                </c:pt>
                <c:pt idx="1656">
                  <c:v>51166</c:v>
                </c:pt>
                <c:pt idx="1657">
                  <c:v>51173</c:v>
                </c:pt>
                <c:pt idx="1658">
                  <c:v>51180</c:v>
                </c:pt>
                <c:pt idx="1659">
                  <c:v>51187</c:v>
                </c:pt>
                <c:pt idx="1660">
                  <c:v>51194</c:v>
                </c:pt>
                <c:pt idx="1661">
                  <c:v>51201</c:v>
                </c:pt>
                <c:pt idx="1662">
                  <c:v>51208</c:v>
                </c:pt>
                <c:pt idx="1663">
                  <c:v>51215</c:v>
                </c:pt>
                <c:pt idx="1664">
                  <c:v>51222</c:v>
                </c:pt>
                <c:pt idx="1665">
                  <c:v>51229</c:v>
                </c:pt>
                <c:pt idx="1666">
                  <c:v>51236</c:v>
                </c:pt>
                <c:pt idx="1667">
                  <c:v>51243</c:v>
                </c:pt>
                <c:pt idx="1668">
                  <c:v>51250</c:v>
                </c:pt>
                <c:pt idx="1669">
                  <c:v>51258</c:v>
                </c:pt>
                <c:pt idx="1670">
                  <c:v>51265</c:v>
                </c:pt>
                <c:pt idx="1671">
                  <c:v>51272</c:v>
                </c:pt>
                <c:pt idx="1672">
                  <c:v>51279</c:v>
                </c:pt>
                <c:pt idx="1673">
                  <c:v>51286</c:v>
                </c:pt>
                <c:pt idx="1674">
                  <c:v>51293</c:v>
                </c:pt>
                <c:pt idx="1675">
                  <c:v>51300</c:v>
                </c:pt>
                <c:pt idx="1676">
                  <c:v>51307</c:v>
                </c:pt>
                <c:pt idx="1677">
                  <c:v>51314</c:v>
                </c:pt>
                <c:pt idx="1678">
                  <c:v>51321</c:v>
                </c:pt>
                <c:pt idx="1679">
                  <c:v>51328</c:v>
                </c:pt>
                <c:pt idx="1680">
                  <c:v>51335</c:v>
                </c:pt>
                <c:pt idx="1681">
                  <c:v>51342</c:v>
                </c:pt>
                <c:pt idx="1682">
                  <c:v>51349</c:v>
                </c:pt>
                <c:pt idx="1683">
                  <c:v>51356</c:v>
                </c:pt>
                <c:pt idx="1684">
                  <c:v>51363</c:v>
                </c:pt>
                <c:pt idx="1685">
                  <c:v>51370</c:v>
                </c:pt>
                <c:pt idx="1686">
                  <c:v>51377</c:v>
                </c:pt>
                <c:pt idx="1687">
                  <c:v>51384</c:v>
                </c:pt>
                <c:pt idx="1688">
                  <c:v>51391</c:v>
                </c:pt>
                <c:pt idx="1689">
                  <c:v>51398</c:v>
                </c:pt>
                <c:pt idx="1690">
                  <c:v>51405</c:v>
                </c:pt>
                <c:pt idx="1691">
                  <c:v>51412</c:v>
                </c:pt>
                <c:pt idx="1692">
                  <c:v>51419</c:v>
                </c:pt>
                <c:pt idx="1693">
                  <c:v>51426</c:v>
                </c:pt>
                <c:pt idx="1694">
                  <c:v>51433</c:v>
                </c:pt>
                <c:pt idx="1695">
                  <c:v>51440</c:v>
                </c:pt>
                <c:pt idx="1696">
                  <c:v>51447</c:v>
                </c:pt>
                <c:pt idx="1697">
                  <c:v>51454</c:v>
                </c:pt>
                <c:pt idx="1698">
                  <c:v>51461</c:v>
                </c:pt>
                <c:pt idx="1699">
                  <c:v>51468</c:v>
                </c:pt>
                <c:pt idx="1700">
                  <c:v>51475</c:v>
                </c:pt>
                <c:pt idx="1701">
                  <c:v>51482</c:v>
                </c:pt>
                <c:pt idx="1702">
                  <c:v>51489</c:v>
                </c:pt>
                <c:pt idx="1703">
                  <c:v>51497</c:v>
                </c:pt>
                <c:pt idx="1704">
                  <c:v>51504</c:v>
                </c:pt>
                <c:pt idx="1705">
                  <c:v>51511</c:v>
                </c:pt>
                <c:pt idx="1706">
                  <c:v>51518</c:v>
                </c:pt>
                <c:pt idx="1707">
                  <c:v>51525</c:v>
                </c:pt>
                <c:pt idx="1708">
                  <c:v>51532</c:v>
                </c:pt>
                <c:pt idx="1709">
                  <c:v>51539</c:v>
                </c:pt>
                <c:pt idx="1710">
                  <c:v>51546</c:v>
                </c:pt>
                <c:pt idx="1711">
                  <c:v>51553</c:v>
                </c:pt>
                <c:pt idx="1712">
                  <c:v>51560</c:v>
                </c:pt>
                <c:pt idx="1713">
                  <c:v>51567</c:v>
                </c:pt>
                <c:pt idx="1714">
                  <c:v>51574</c:v>
                </c:pt>
                <c:pt idx="1715">
                  <c:v>51581</c:v>
                </c:pt>
                <c:pt idx="1716">
                  <c:v>51588</c:v>
                </c:pt>
                <c:pt idx="1717">
                  <c:v>51595</c:v>
                </c:pt>
                <c:pt idx="1718">
                  <c:v>51602</c:v>
                </c:pt>
                <c:pt idx="1719">
                  <c:v>51609</c:v>
                </c:pt>
                <c:pt idx="1720">
                  <c:v>51616</c:v>
                </c:pt>
                <c:pt idx="1721">
                  <c:v>51623</c:v>
                </c:pt>
                <c:pt idx="1722">
                  <c:v>51630</c:v>
                </c:pt>
                <c:pt idx="1723">
                  <c:v>51637</c:v>
                </c:pt>
                <c:pt idx="1724">
                  <c:v>51644</c:v>
                </c:pt>
                <c:pt idx="1725">
                  <c:v>51651</c:v>
                </c:pt>
                <c:pt idx="1726">
                  <c:v>51658</c:v>
                </c:pt>
                <c:pt idx="1727">
                  <c:v>51665</c:v>
                </c:pt>
                <c:pt idx="1728">
                  <c:v>51672</c:v>
                </c:pt>
                <c:pt idx="1729">
                  <c:v>51679</c:v>
                </c:pt>
                <c:pt idx="1730">
                  <c:v>51686</c:v>
                </c:pt>
                <c:pt idx="1731">
                  <c:v>51693</c:v>
                </c:pt>
                <c:pt idx="1732">
                  <c:v>51700</c:v>
                </c:pt>
                <c:pt idx="1733">
                  <c:v>51707</c:v>
                </c:pt>
                <c:pt idx="1734">
                  <c:v>51714</c:v>
                </c:pt>
                <c:pt idx="1735">
                  <c:v>51721</c:v>
                </c:pt>
                <c:pt idx="1736">
                  <c:v>51728</c:v>
                </c:pt>
                <c:pt idx="1737">
                  <c:v>51735</c:v>
                </c:pt>
                <c:pt idx="1738">
                  <c:v>51742</c:v>
                </c:pt>
                <c:pt idx="1739">
                  <c:v>51749</c:v>
                </c:pt>
                <c:pt idx="1740">
                  <c:v>51756</c:v>
                </c:pt>
                <c:pt idx="1741">
                  <c:v>51763</c:v>
                </c:pt>
                <c:pt idx="1742">
                  <c:v>51770</c:v>
                </c:pt>
                <c:pt idx="1743">
                  <c:v>51777</c:v>
                </c:pt>
                <c:pt idx="1744">
                  <c:v>51784</c:v>
                </c:pt>
                <c:pt idx="1745">
                  <c:v>51791</c:v>
                </c:pt>
                <c:pt idx="1746">
                  <c:v>51798</c:v>
                </c:pt>
                <c:pt idx="1747">
                  <c:v>51805</c:v>
                </c:pt>
                <c:pt idx="1748">
                  <c:v>51812</c:v>
                </c:pt>
                <c:pt idx="1749">
                  <c:v>51819</c:v>
                </c:pt>
                <c:pt idx="1750">
                  <c:v>51826</c:v>
                </c:pt>
                <c:pt idx="1751">
                  <c:v>51833</c:v>
                </c:pt>
                <c:pt idx="1752">
                  <c:v>51840</c:v>
                </c:pt>
                <c:pt idx="1753">
                  <c:v>51847</c:v>
                </c:pt>
                <c:pt idx="1754">
                  <c:v>51854</c:v>
                </c:pt>
                <c:pt idx="1755">
                  <c:v>51862</c:v>
                </c:pt>
                <c:pt idx="1756">
                  <c:v>51869</c:v>
                </c:pt>
                <c:pt idx="1757">
                  <c:v>51876</c:v>
                </c:pt>
                <c:pt idx="1758">
                  <c:v>51883</c:v>
                </c:pt>
                <c:pt idx="1759">
                  <c:v>51890</c:v>
                </c:pt>
                <c:pt idx="1760">
                  <c:v>51897</c:v>
                </c:pt>
                <c:pt idx="1761">
                  <c:v>51904</c:v>
                </c:pt>
                <c:pt idx="1762">
                  <c:v>51911</c:v>
                </c:pt>
                <c:pt idx="1763">
                  <c:v>51918</c:v>
                </c:pt>
                <c:pt idx="1764">
                  <c:v>51925</c:v>
                </c:pt>
                <c:pt idx="1765">
                  <c:v>51932</c:v>
                </c:pt>
                <c:pt idx="1766">
                  <c:v>51939</c:v>
                </c:pt>
                <c:pt idx="1767">
                  <c:v>51946</c:v>
                </c:pt>
                <c:pt idx="1768">
                  <c:v>51953</c:v>
                </c:pt>
                <c:pt idx="1769">
                  <c:v>51964</c:v>
                </c:pt>
                <c:pt idx="1770">
                  <c:v>51971</c:v>
                </c:pt>
                <c:pt idx="1771">
                  <c:v>51978</c:v>
                </c:pt>
                <c:pt idx="1772">
                  <c:v>51985</c:v>
                </c:pt>
                <c:pt idx="1773">
                  <c:v>51992</c:v>
                </c:pt>
                <c:pt idx="1774">
                  <c:v>51999</c:v>
                </c:pt>
                <c:pt idx="1775">
                  <c:v>52006</c:v>
                </c:pt>
                <c:pt idx="1776">
                  <c:v>52013</c:v>
                </c:pt>
                <c:pt idx="1777">
                  <c:v>52020</c:v>
                </c:pt>
                <c:pt idx="1778">
                  <c:v>52027</c:v>
                </c:pt>
                <c:pt idx="1779">
                  <c:v>52034</c:v>
                </c:pt>
                <c:pt idx="1780">
                  <c:v>52041</c:v>
                </c:pt>
                <c:pt idx="1781">
                  <c:v>52048</c:v>
                </c:pt>
                <c:pt idx="1782">
                  <c:v>52055</c:v>
                </c:pt>
                <c:pt idx="1783">
                  <c:v>52062</c:v>
                </c:pt>
                <c:pt idx="1784">
                  <c:v>52069</c:v>
                </c:pt>
                <c:pt idx="1785">
                  <c:v>52076</c:v>
                </c:pt>
                <c:pt idx="1786">
                  <c:v>52083</c:v>
                </c:pt>
                <c:pt idx="1787">
                  <c:v>52090</c:v>
                </c:pt>
                <c:pt idx="1788">
                  <c:v>52097</c:v>
                </c:pt>
                <c:pt idx="1789">
                  <c:v>52104</c:v>
                </c:pt>
                <c:pt idx="1790">
                  <c:v>52111</c:v>
                </c:pt>
                <c:pt idx="1791">
                  <c:v>52118</c:v>
                </c:pt>
                <c:pt idx="1792">
                  <c:v>52125</c:v>
                </c:pt>
                <c:pt idx="1793">
                  <c:v>52132</c:v>
                </c:pt>
                <c:pt idx="1794">
                  <c:v>52139</c:v>
                </c:pt>
                <c:pt idx="1795">
                  <c:v>52146</c:v>
                </c:pt>
                <c:pt idx="1796">
                  <c:v>52153</c:v>
                </c:pt>
                <c:pt idx="1797">
                  <c:v>52160</c:v>
                </c:pt>
                <c:pt idx="1798">
                  <c:v>52167</c:v>
                </c:pt>
                <c:pt idx="1799">
                  <c:v>52174</c:v>
                </c:pt>
                <c:pt idx="1800">
                  <c:v>52181</c:v>
                </c:pt>
                <c:pt idx="1801">
                  <c:v>52188</c:v>
                </c:pt>
                <c:pt idx="1802">
                  <c:v>52195</c:v>
                </c:pt>
                <c:pt idx="1803">
                  <c:v>52202</c:v>
                </c:pt>
                <c:pt idx="1804">
                  <c:v>52209</c:v>
                </c:pt>
                <c:pt idx="1805">
                  <c:v>52216</c:v>
                </c:pt>
                <c:pt idx="1806">
                  <c:v>52223</c:v>
                </c:pt>
                <c:pt idx="1807">
                  <c:v>52230</c:v>
                </c:pt>
                <c:pt idx="1808">
                  <c:v>52237</c:v>
                </c:pt>
                <c:pt idx="1809">
                  <c:v>52244</c:v>
                </c:pt>
                <c:pt idx="1810">
                  <c:v>52251</c:v>
                </c:pt>
                <c:pt idx="1811">
                  <c:v>52258</c:v>
                </c:pt>
                <c:pt idx="1812">
                  <c:v>52265</c:v>
                </c:pt>
                <c:pt idx="1813">
                  <c:v>52272</c:v>
                </c:pt>
                <c:pt idx="1814">
                  <c:v>52279</c:v>
                </c:pt>
                <c:pt idx="1815">
                  <c:v>52286</c:v>
                </c:pt>
                <c:pt idx="1816">
                  <c:v>52293</c:v>
                </c:pt>
                <c:pt idx="1817">
                  <c:v>52300</c:v>
                </c:pt>
                <c:pt idx="1818">
                  <c:v>52307</c:v>
                </c:pt>
                <c:pt idx="1819">
                  <c:v>52314</c:v>
                </c:pt>
                <c:pt idx="1820">
                  <c:v>52321</c:v>
                </c:pt>
                <c:pt idx="1821">
                  <c:v>52328</c:v>
                </c:pt>
                <c:pt idx="1822">
                  <c:v>52335</c:v>
                </c:pt>
                <c:pt idx="1823">
                  <c:v>52342</c:v>
                </c:pt>
                <c:pt idx="1824">
                  <c:v>52349</c:v>
                </c:pt>
                <c:pt idx="1825">
                  <c:v>52356</c:v>
                </c:pt>
                <c:pt idx="1826">
                  <c:v>52363</c:v>
                </c:pt>
                <c:pt idx="1827">
                  <c:v>52370</c:v>
                </c:pt>
                <c:pt idx="1828">
                  <c:v>52377</c:v>
                </c:pt>
                <c:pt idx="1829">
                  <c:v>52384</c:v>
                </c:pt>
                <c:pt idx="1830">
                  <c:v>52391</c:v>
                </c:pt>
                <c:pt idx="1831">
                  <c:v>52398</c:v>
                </c:pt>
                <c:pt idx="1832">
                  <c:v>52405</c:v>
                </c:pt>
                <c:pt idx="1833">
                  <c:v>52412</c:v>
                </c:pt>
                <c:pt idx="1834">
                  <c:v>52419</c:v>
                </c:pt>
                <c:pt idx="1835">
                  <c:v>52426</c:v>
                </c:pt>
                <c:pt idx="1836">
                  <c:v>52433</c:v>
                </c:pt>
                <c:pt idx="1837">
                  <c:v>52440</c:v>
                </c:pt>
                <c:pt idx="1838">
                  <c:v>52447</c:v>
                </c:pt>
                <c:pt idx="1839">
                  <c:v>52454</c:v>
                </c:pt>
                <c:pt idx="1840">
                  <c:v>52461</c:v>
                </c:pt>
                <c:pt idx="1841">
                  <c:v>52468</c:v>
                </c:pt>
                <c:pt idx="1842">
                  <c:v>52475</c:v>
                </c:pt>
                <c:pt idx="1843">
                  <c:v>52482</c:v>
                </c:pt>
                <c:pt idx="1844">
                  <c:v>52489</c:v>
                </c:pt>
                <c:pt idx="1845">
                  <c:v>52496</c:v>
                </c:pt>
                <c:pt idx="1846">
                  <c:v>52503</c:v>
                </c:pt>
                <c:pt idx="1847">
                  <c:v>52510</c:v>
                </c:pt>
                <c:pt idx="1848">
                  <c:v>52517</c:v>
                </c:pt>
                <c:pt idx="1849">
                  <c:v>52524</c:v>
                </c:pt>
                <c:pt idx="1850">
                  <c:v>52531</c:v>
                </c:pt>
                <c:pt idx="1851">
                  <c:v>52538</c:v>
                </c:pt>
                <c:pt idx="1852">
                  <c:v>52545</c:v>
                </c:pt>
                <c:pt idx="1853">
                  <c:v>52552</c:v>
                </c:pt>
                <c:pt idx="1854">
                  <c:v>52559</c:v>
                </c:pt>
                <c:pt idx="1855">
                  <c:v>52566</c:v>
                </c:pt>
                <c:pt idx="1856">
                  <c:v>52573</c:v>
                </c:pt>
                <c:pt idx="1857">
                  <c:v>52580</c:v>
                </c:pt>
                <c:pt idx="1858">
                  <c:v>52587</c:v>
                </c:pt>
                <c:pt idx="1859">
                  <c:v>52594</c:v>
                </c:pt>
                <c:pt idx="1860">
                  <c:v>52601</c:v>
                </c:pt>
                <c:pt idx="1861">
                  <c:v>52608</c:v>
                </c:pt>
                <c:pt idx="1862">
                  <c:v>52615</c:v>
                </c:pt>
                <c:pt idx="1863">
                  <c:v>52622</c:v>
                </c:pt>
                <c:pt idx="1864">
                  <c:v>52629</c:v>
                </c:pt>
                <c:pt idx="1865">
                  <c:v>52636</c:v>
                </c:pt>
                <c:pt idx="1866">
                  <c:v>52643</c:v>
                </c:pt>
                <c:pt idx="1867">
                  <c:v>52650</c:v>
                </c:pt>
                <c:pt idx="1868">
                  <c:v>52657</c:v>
                </c:pt>
                <c:pt idx="1869">
                  <c:v>52664</c:v>
                </c:pt>
                <c:pt idx="1870">
                  <c:v>52671</c:v>
                </c:pt>
                <c:pt idx="1871">
                  <c:v>52678</c:v>
                </c:pt>
                <c:pt idx="1872">
                  <c:v>52685</c:v>
                </c:pt>
                <c:pt idx="1873">
                  <c:v>52692</c:v>
                </c:pt>
                <c:pt idx="1874">
                  <c:v>52699</c:v>
                </c:pt>
                <c:pt idx="1875">
                  <c:v>52706</c:v>
                </c:pt>
                <c:pt idx="1876">
                  <c:v>52713</c:v>
                </c:pt>
                <c:pt idx="1877">
                  <c:v>52720</c:v>
                </c:pt>
                <c:pt idx="1878">
                  <c:v>52727</c:v>
                </c:pt>
                <c:pt idx="1879">
                  <c:v>52734</c:v>
                </c:pt>
                <c:pt idx="1880">
                  <c:v>52741</c:v>
                </c:pt>
                <c:pt idx="1881">
                  <c:v>52748</c:v>
                </c:pt>
                <c:pt idx="1882">
                  <c:v>52755</c:v>
                </c:pt>
                <c:pt idx="1883">
                  <c:v>52762</c:v>
                </c:pt>
                <c:pt idx="1884">
                  <c:v>52769</c:v>
                </c:pt>
                <c:pt idx="1885">
                  <c:v>52776</c:v>
                </c:pt>
                <c:pt idx="1886">
                  <c:v>52783</c:v>
                </c:pt>
                <c:pt idx="1887">
                  <c:v>52790</c:v>
                </c:pt>
                <c:pt idx="1888">
                  <c:v>52797</c:v>
                </c:pt>
                <c:pt idx="1889">
                  <c:v>52804</c:v>
                </c:pt>
                <c:pt idx="1890">
                  <c:v>52811</c:v>
                </c:pt>
                <c:pt idx="1891">
                  <c:v>52818</c:v>
                </c:pt>
                <c:pt idx="1892">
                  <c:v>52825</c:v>
                </c:pt>
                <c:pt idx="1893">
                  <c:v>52832</c:v>
                </c:pt>
                <c:pt idx="1894">
                  <c:v>52839</c:v>
                </c:pt>
                <c:pt idx="1895">
                  <c:v>52846</c:v>
                </c:pt>
                <c:pt idx="1896">
                  <c:v>52853</c:v>
                </c:pt>
                <c:pt idx="1897">
                  <c:v>52860</c:v>
                </c:pt>
                <c:pt idx="1898">
                  <c:v>52867</c:v>
                </c:pt>
                <c:pt idx="1899">
                  <c:v>52874</c:v>
                </c:pt>
                <c:pt idx="1900">
                  <c:v>52881</c:v>
                </c:pt>
                <c:pt idx="1901">
                  <c:v>52888</c:v>
                </c:pt>
                <c:pt idx="1902">
                  <c:v>52895</c:v>
                </c:pt>
                <c:pt idx="1903">
                  <c:v>52902</c:v>
                </c:pt>
                <c:pt idx="1904">
                  <c:v>52909</c:v>
                </c:pt>
                <c:pt idx="1905">
                  <c:v>52916</c:v>
                </c:pt>
                <c:pt idx="1906">
                  <c:v>52923</c:v>
                </c:pt>
                <c:pt idx="1907">
                  <c:v>52930</c:v>
                </c:pt>
                <c:pt idx="1908">
                  <c:v>52937</c:v>
                </c:pt>
                <c:pt idx="1909">
                  <c:v>52944</c:v>
                </c:pt>
                <c:pt idx="1910">
                  <c:v>52951</c:v>
                </c:pt>
                <c:pt idx="1911">
                  <c:v>52958</c:v>
                </c:pt>
                <c:pt idx="1912">
                  <c:v>52965</c:v>
                </c:pt>
                <c:pt idx="1913">
                  <c:v>52972</c:v>
                </c:pt>
                <c:pt idx="1914">
                  <c:v>52979</c:v>
                </c:pt>
                <c:pt idx="1915">
                  <c:v>52986</c:v>
                </c:pt>
                <c:pt idx="1916">
                  <c:v>52993</c:v>
                </c:pt>
                <c:pt idx="1917">
                  <c:v>53000</c:v>
                </c:pt>
                <c:pt idx="1918">
                  <c:v>53007</c:v>
                </c:pt>
                <c:pt idx="1919">
                  <c:v>53014</c:v>
                </c:pt>
                <c:pt idx="1920">
                  <c:v>53021</c:v>
                </c:pt>
                <c:pt idx="1921">
                  <c:v>53028</c:v>
                </c:pt>
                <c:pt idx="1922">
                  <c:v>53035</c:v>
                </c:pt>
                <c:pt idx="1923">
                  <c:v>53042</c:v>
                </c:pt>
                <c:pt idx="1924">
                  <c:v>53049</c:v>
                </c:pt>
                <c:pt idx="1925">
                  <c:v>53056</c:v>
                </c:pt>
                <c:pt idx="1926">
                  <c:v>53063</c:v>
                </c:pt>
                <c:pt idx="1927">
                  <c:v>53070</c:v>
                </c:pt>
                <c:pt idx="1928">
                  <c:v>53077</c:v>
                </c:pt>
                <c:pt idx="1929">
                  <c:v>53084</c:v>
                </c:pt>
                <c:pt idx="1930">
                  <c:v>53091</c:v>
                </c:pt>
                <c:pt idx="1931">
                  <c:v>53098</c:v>
                </c:pt>
                <c:pt idx="1932">
                  <c:v>53105</c:v>
                </c:pt>
                <c:pt idx="1933">
                  <c:v>53112</c:v>
                </c:pt>
                <c:pt idx="1934">
                  <c:v>53119</c:v>
                </c:pt>
                <c:pt idx="1935">
                  <c:v>53126</c:v>
                </c:pt>
                <c:pt idx="1936">
                  <c:v>53133</c:v>
                </c:pt>
                <c:pt idx="1937">
                  <c:v>53140</c:v>
                </c:pt>
                <c:pt idx="1938">
                  <c:v>53147</c:v>
                </c:pt>
                <c:pt idx="1939">
                  <c:v>53154</c:v>
                </c:pt>
                <c:pt idx="1940">
                  <c:v>53161</c:v>
                </c:pt>
                <c:pt idx="1941">
                  <c:v>53168</c:v>
                </c:pt>
                <c:pt idx="1942">
                  <c:v>53175</c:v>
                </c:pt>
                <c:pt idx="1943">
                  <c:v>53182</c:v>
                </c:pt>
                <c:pt idx="1944">
                  <c:v>53189</c:v>
                </c:pt>
                <c:pt idx="1945">
                  <c:v>53196</c:v>
                </c:pt>
                <c:pt idx="1946">
                  <c:v>53203</c:v>
                </c:pt>
                <c:pt idx="1947">
                  <c:v>53210</c:v>
                </c:pt>
                <c:pt idx="1948">
                  <c:v>53217</c:v>
                </c:pt>
                <c:pt idx="1949">
                  <c:v>53224</c:v>
                </c:pt>
                <c:pt idx="1950">
                  <c:v>53231</c:v>
                </c:pt>
                <c:pt idx="1951">
                  <c:v>53238</c:v>
                </c:pt>
                <c:pt idx="1952">
                  <c:v>53245</c:v>
                </c:pt>
                <c:pt idx="1953">
                  <c:v>53252</c:v>
                </c:pt>
                <c:pt idx="1954">
                  <c:v>53259</c:v>
                </c:pt>
                <c:pt idx="1955">
                  <c:v>53266</c:v>
                </c:pt>
                <c:pt idx="1956">
                  <c:v>53273</c:v>
                </c:pt>
                <c:pt idx="1957">
                  <c:v>53280</c:v>
                </c:pt>
                <c:pt idx="1958">
                  <c:v>53287</c:v>
                </c:pt>
                <c:pt idx="1959">
                  <c:v>53294</c:v>
                </c:pt>
                <c:pt idx="1960">
                  <c:v>53301</c:v>
                </c:pt>
                <c:pt idx="1961">
                  <c:v>53308</c:v>
                </c:pt>
                <c:pt idx="1962">
                  <c:v>53315</c:v>
                </c:pt>
                <c:pt idx="1963">
                  <c:v>53323</c:v>
                </c:pt>
                <c:pt idx="1964">
                  <c:v>53330</c:v>
                </c:pt>
                <c:pt idx="1965">
                  <c:v>53337</c:v>
                </c:pt>
                <c:pt idx="1966">
                  <c:v>53344</c:v>
                </c:pt>
                <c:pt idx="1967">
                  <c:v>53351</c:v>
                </c:pt>
                <c:pt idx="1968">
                  <c:v>53358</c:v>
                </c:pt>
                <c:pt idx="1969">
                  <c:v>53365</c:v>
                </c:pt>
                <c:pt idx="1970">
                  <c:v>53372</c:v>
                </c:pt>
                <c:pt idx="1971">
                  <c:v>53379</c:v>
                </c:pt>
                <c:pt idx="1972">
                  <c:v>53386</c:v>
                </c:pt>
                <c:pt idx="1973">
                  <c:v>53393</c:v>
                </c:pt>
                <c:pt idx="1974">
                  <c:v>53400</c:v>
                </c:pt>
                <c:pt idx="1975">
                  <c:v>53407</c:v>
                </c:pt>
                <c:pt idx="1976">
                  <c:v>53414</c:v>
                </c:pt>
                <c:pt idx="1977">
                  <c:v>53421</c:v>
                </c:pt>
                <c:pt idx="1978">
                  <c:v>53428</c:v>
                </c:pt>
                <c:pt idx="1979">
                  <c:v>53435</c:v>
                </c:pt>
                <c:pt idx="1980">
                  <c:v>53442</c:v>
                </c:pt>
                <c:pt idx="1981">
                  <c:v>53449</c:v>
                </c:pt>
                <c:pt idx="1982">
                  <c:v>53456</c:v>
                </c:pt>
                <c:pt idx="1983">
                  <c:v>53463</c:v>
                </c:pt>
                <c:pt idx="1984">
                  <c:v>53470</c:v>
                </c:pt>
                <c:pt idx="1985">
                  <c:v>53477</c:v>
                </c:pt>
                <c:pt idx="1986">
                  <c:v>53484</c:v>
                </c:pt>
                <c:pt idx="1987">
                  <c:v>53491</c:v>
                </c:pt>
                <c:pt idx="1988">
                  <c:v>53498</c:v>
                </c:pt>
                <c:pt idx="1989">
                  <c:v>53505</c:v>
                </c:pt>
                <c:pt idx="1990">
                  <c:v>53512</c:v>
                </c:pt>
                <c:pt idx="1991">
                  <c:v>53519</c:v>
                </c:pt>
                <c:pt idx="1992">
                  <c:v>53526</c:v>
                </c:pt>
                <c:pt idx="1993">
                  <c:v>53533</c:v>
                </c:pt>
                <c:pt idx="1994">
                  <c:v>53540</c:v>
                </c:pt>
                <c:pt idx="1995">
                  <c:v>53547</c:v>
                </c:pt>
                <c:pt idx="1996">
                  <c:v>53554</c:v>
                </c:pt>
                <c:pt idx="1997">
                  <c:v>53561</c:v>
                </c:pt>
                <c:pt idx="1998">
                  <c:v>53568</c:v>
                </c:pt>
                <c:pt idx="1999">
                  <c:v>53575</c:v>
                </c:pt>
                <c:pt idx="2000">
                  <c:v>53582</c:v>
                </c:pt>
                <c:pt idx="2001">
                  <c:v>53589</c:v>
                </c:pt>
                <c:pt idx="2002">
                  <c:v>53596</c:v>
                </c:pt>
                <c:pt idx="2003">
                  <c:v>53603</c:v>
                </c:pt>
                <c:pt idx="2004">
                  <c:v>53610</c:v>
                </c:pt>
                <c:pt idx="2005">
                  <c:v>53617</c:v>
                </c:pt>
                <c:pt idx="2006">
                  <c:v>53624</c:v>
                </c:pt>
                <c:pt idx="2007">
                  <c:v>53631</c:v>
                </c:pt>
                <c:pt idx="2008">
                  <c:v>53638</c:v>
                </c:pt>
                <c:pt idx="2009">
                  <c:v>53645</c:v>
                </c:pt>
                <c:pt idx="2010">
                  <c:v>53652</c:v>
                </c:pt>
                <c:pt idx="2011">
                  <c:v>53659</c:v>
                </c:pt>
                <c:pt idx="2012">
                  <c:v>53666</c:v>
                </c:pt>
                <c:pt idx="2013">
                  <c:v>53673</c:v>
                </c:pt>
                <c:pt idx="2014">
                  <c:v>53680</c:v>
                </c:pt>
                <c:pt idx="2015">
                  <c:v>53688</c:v>
                </c:pt>
                <c:pt idx="2016">
                  <c:v>53695</c:v>
                </c:pt>
                <c:pt idx="2017">
                  <c:v>53702</c:v>
                </c:pt>
                <c:pt idx="2018">
                  <c:v>53709</c:v>
                </c:pt>
                <c:pt idx="2019">
                  <c:v>53716</c:v>
                </c:pt>
                <c:pt idx="2020">
                  <c:v>53723</c:v>
                </c:pt>
                <c:pt idx="2021">
                  <c:v>53730</c:v>
                </c:pt>
                <c:pt idx="2022">
                  <c:v>53737</c:v>
                </c:pt>
                <c:pt idx="2023">
                  <c:v>53744</c:v>
                </c:pt>
                <c:pt idx="2024">
                  <c:v>53751</c:v>
                </c:pt>
                <c:pt idx="2025">
                  <c:v>53758</c:v>
                </c:pt>
                <c:pt idx="2026">
                  <c:v>53765</c:v>
                </c:pt>
                <c:pt idx="2027">
                  <c:v>53772</c:v>
                </c:pt>
                <c:pt idx="2028">
                  <c:v>53779</c:v>
                </c:pt>
                <c:pt idx="2029">
                  <c:v>53786</c:v>
                </c:pt>
                <c:pt idx="2030">
                  <c:v>53793</c:v>
                </c:pt>
                <c:pt idx="2031">
                  <c:v>53800</c:v>
                </c:pt>
                <c:pt idx="2032">
                  <c:v>53807</c:v>
                </c:pt>
                <c:pt idx="2033">
                  <c:v>53814</c:v>
                </c:pt>
                <c:pt idx="2034">
                  <c:v>53821</c:v>
                </c:pt>
                <c:pt idx="2035">
                  <c:v>53828</c:v>
                </c:pt>
                <c:pt idx="2036">
                  <c:v>53835</c:v>
                </c:pt>
                <c:pt idx="2037">
                  <c:v>53842</c:v>
                </c:pt>
                <c:pt idx="2038">
                  <c:v>53849</c:v>
                </c:pt>
                <c:pt idx="2039">
                  <c:v>53856</c:v>
                </c:pt>
                <c:pt idx="2040">
                  <c:v>53863</c:v>
                </c:pt>
                <c:pt idx="2041">
                  <c:v>53870</c:v>
                </c:pt>
                <c:pt idx="2042">
                  <c:v>53877</c:v>
                </c:pt>
                <c:pt idx="2043">
                  <c:v>53884</c:v>
                </c:pt>
                <c:pt idx="2044">
                  <c:v>53891</c:v>
                </c:pt>
                <c:pt idx="2045">
                  <c:v>53898</c:v>
                </c:pt>
                <c:pt idx="2046">
                  <c:v>53905</c:v>
                </c:pt>
                <c:pt idx="2047">
                  <c:v>53912</c:v>
                </c:pt>
                <c:pt idx="2048">
                  <c:v>53919</c:v>
                </c:pt>
                <c:pt idx="2049">
                  <c:v>53926</c:v>
                </c:pt>
                <c:pt idx="2050">
                  <c:v>53933</c:v>
                </c:pt>
                <c:pt idx="2051">
                  <c:v>53940</c:v>
                </c:pt>
                <c:pt idx="2052">
                  <c:v>53947</c:v>
                </c:pt>
                <c:pt idx="2053">
                  <c:v>53954</c:v>
                </c:pt>
                <c:pt idx="2054">
                  <c:v>53961</c:v>
                </c:pt>
                <c:pt idx="2055">
                  <c:v>53968</c:v>
                </c:pt>
                <c:pt idx="2056">
                  <c:v>53975</c:v>
                </c:pt>
                <c:pt idx="2057">
                  <c:v>53982</c:v>
                </c:pt>
                <c:pt idx="2058">
                  <c:v>53989</c:v>
                </c:pt>
                <c:pt idx="2059">
                  <c:v>53996</c:v>
                </c:pt>
                <c:pt idx="2060">
                  <c:v>54003</c:v>
                </c:pt>
                <c:pt idx="2061">
                  <c:v>54010</c:v>
                </c:pt>
                <c:pt idx="2062">
                  <c:v>54017</c:v>
                </c:pt>
                <c:pt idx="2063">
                  <c:v>54024</c:v>
                </c:pt>
                <c:pt idx="2064">
                  <c:v>54031</c:v>
                </c:pt>
                <c:pt idx="2065">
                  <c:v>54038</c:v>
                </c:pt>
                <c:pt idx="2066">
                  <c:v>54045</c:v>
                </c:pt>
                <c:pt idx="2067">
                  <c:v>54053</c:v>
                </c:pt>
                <c:pt idx="2068">
                  <c:v>54060</c:v>
                </c:pt>
                <c:pt idx="2069">
                  <c:v>54067</c:v>
                </c:pt>
                <c:pt idx="2070">
                  <c:v>54074</c:v>
                </c:pt>
                <c:pt idx="2071">
                  <c:v>54081</c:v>
                </c:pt>
                <c:pt idx="2072">
                  <c:v>54088</c:v>
                </c:pt>
                <c:pt idx="2073">
                  <c:v>54095</c:v>
                </c:pt>
                <c:pt idx="2074">
                  <c:v>54102</c:v>
                </c:pt>
                <c:pt idx="2075">
                  <c:v>54109</c:v>
                </c:pt>
                <c:pt idx="2076">
                  <c:v>54116</c:v>
                </c:pt>
                <c:pt idx="2077">
                  <c:v>54123</c:v>
                </c:pt>
                <c:pt idx="2078">
                  <c:v>54130</c:v>
                </c:pt>
                <c:pt idx="2079">
                  <c:v>54137</c:v>
                </c:pt>
                <c:pt idx="2080">
                  <c:v>54144</c:v>
                </c:pt>
                <c:pt idx="2081">
                  <c:v>54155</c:v>
                </c:pt>
                <c:pt idx="2082">
                  <c:v>54162</c:v>
                </c:pt>
                <c:pt idx="2083">
                  <c:v>54169</c:v>
                </c:pt>
                <c:pt idx="2084">
                  <c:v>54176</c:v>
                </c:pt>
                <c:pt idx="2085">
                  <c:v>54183</c:v>
                </c:pt>
                <c:pt idx="2086">
                  <c:v>54190</c:v>
                </c:pt>
                <c:pt idx="2087">
                  <c:v>54197</c:v>
                </c:pt>
                <c:pt idx="2088">
                  <c:v>54204</c:v>
                </c:pt>
                <c:pt idx="2089">
                  <c:v>54211</c:v>
                </c:pt>
                <c:pt idx="2090">
                  <c:v>54218</c:v>
                </c:pt>
                <c:pt idx="2091">
                  <c:v>54225</c:v>
                </c:pt>
                <c:pt idx="2092">
                  <c:v>54232</c:v>
                </c:pt>
                <c:pt idx="2093">
                  <c:v>54239</c:v>
                </c:pt>
                <c:pt idx="2094">
                  <c:v>54246</c:v>
                </c:pt>
                <c:pt idx="2095">
                  <c:v>54253</c:v>
                </c:pt>
                <c:pt idx="2096">
                  <c:v>54260</c:v>
                </c:pt>
                <c:pt idx="2097">
                  <c:v>54267</c:v>
                </c:pt>
                <c:pt idx="2098">
                  <c:v>54274</c:v>
                </c:pt>
                <c:pt idx="2099">
                  <c:v>54281</c:v>
                </c:pt>
                <c:pt idx="2100">
                  <c:v>54288</c:v>
                </c:pt>
                <c:pt idx="2101">
                  <c:v>54295</c:v>
                </c:pt>
                <c:pt idx="2102">
                  <c:v>54302</c:v>
                </c:pt>
                <c:pt idx="2103">
                  <c:v>54309</c:v>
                </c:pt>
                <c:pt idx="2104">
                  <c:v>54316</c:v>
                </c:pt>
                <c:pt idx="2105">
                  <c:v>54323</c:v>
                </c:pt>
                <c:pt idx="2106">
                  <c:v>54330</c:v>
                </c:pt>
                <c:pt idx="2107">
                  <c:v>54337</c:v>
                </c:pt>
                <c:pt idx="2108">
                  <c:v>54344</c:v>
                </c:pt>
                <c:pt idx="2109">
                  <c:v>54351</c:v>
                </c:pt>
                <c:pt idx="2110">
                  <c:v>54358</c:v>
                </c:pt>
                <c:pt idx="2111">
                  <c:v>54365</c:v>
                </c:pt>
                <c:pt idx="2112">
                  <c:v>54372</c:v>
                </c:pt>
                <c:pt idx="2113">
                  <c:v>54379</c:v>
                </c:pt>
                <c:pt idx="2114">
                  <c:v>54386</c:v>
                </c:pt>
                <c:pt idx="2115">
                  <c:v>54393</c:v>
                </c:pt>
                <c:pt idx="2116">
                  <c:v>54400</c:v>
                </c:pt>
                <c:pt idx="2117">
                  <c:v>54407</c:v>
                </c:pt>
                <c:pt idx="2118">
                  <c:v>54414</c:v>
                </c:pt>
                <c:pt idx="2119">
                  <c:v>54421</c:v>
                </c:pt>
                <c:pt idx="2120">
                  <c:v>54428</c:v>
                </c:pt>
                <c:pt idx="2121">
                  <c:v>54435</c:v>
                </c:pt>
                <c:pt idx="2122">
                  <c:v>54442</c:v>
                </c:pt>
                <c:pt idx="2123">
                  <c:v>54449</c:v>
                </c:pt>
                <c:pt idx="2124">
                  <c:v>54456</c:v>
                </c:pt>
                <c:pt idx="2125">
                  <c:v>54463</c:v>
                </c:pt>
                <c:pt idx="2126">
                  <c:v>54470</c:v>
                </c:pt>
                <c:pt idx="2127">
                  <c:v>54477</c:v>
                </c:pt>
                <c:pt idx="2128">
                  <c:v>54484</c:v>
                </c:pt>
                <c:pt idx="2129">
                  <c:v>54491</c:v>
                </c:pt>
                <c:pt idx="2130">
                  <c:v>54498</c:v>
                </c:pt>
                <c:pt idx="2131">
                  <c:v>54505</c:v>
                </c:pt>
                <c:pt idx="2132">
                  <c:v>54512</c:v>
                </c:pt>
                <c:pt idx="2133">
                  <c:v>54519</c:v>
                </c:pt>
                <c:pt idx="2134">
                  <c:v>54526</c:v>
                </c:pt>
                <c:pt idx="2135">
                  <c:v>54533</c:v>
                </c:pt>
                <c:pt idx="2136">
                  <c:v>54540</c:v>
                </c:pt>
                <c:pt idx="2137">
                  <c:v>54547</c:v>
                </c:pt>
                <c:pt idx="2138">
                  <c:v>54554</c:v>
                </c:pt>
                <c:pt idx="2139">
                  <c:v>54561</c:v>
                </c:pt>
                <c:pt idx="2140">
                  <c:v>54568</c:v>
                </c:pt>
                <c:pt idx="2141">
                  <c:v>54575</c:v>
                </c:pt>
                <c:pt idx="2142">
                  <c:v>54582</c:v>
                </c:pt>
                <c:pt idx="2143">
                  <c:v>54589</c:v>
                </c:pt>
                <c:pt idx="2144">
                  <c:v>54596</c:v>
                </c:pt>
                <c:pt idx="2145">
                  <c:v>54603</c:v>
                </c:pt>
                <c:pt idx="2146">
                  <c:v>54610</c:v>
                </c:pt>
                <c:pt idx="2147">
                  <c:v>54617</c:v>
                </c:pt>
                <c:pt idx="2148">
                  <c:v>54624</c:v>
                </c:pt>
                <c:pt idx="2149">
                  <c:v>54631</c:v>
                </c:pt>
                <c:pt idx="2150">
                  <c:v>54638</c:v>
                </c:pt>
                <c:pt idx="2151">
                  <c:v>54645</c:v>
                </c:pt>
                <c:pt idx="2152">
                  <c:v>54652</c:v>
                </c:pt>
                <c:pt idx="2153">
                  <c:v>54659</c:v>
                </c:pt>
                <c:pt idx="2154">
                  <c:v>54666</c:v>
                </c:pt>
                <c:pt idx="2155">
                  <c:v>54673</c:v>
                </c:pt>
                <c:pt idx="2156">
                  <c:v>54680</c:v>
                </c:pt>
                <c:pt idx="2157">
                  <c:v>54687</c:v>
                </c:pt>
                <c:pt idx="2158">
                  <c:v>54694</c:v>
                </c:pt>
                <c:pt idx="2159">
                  <c:v>54701</c:v>
                </c:pt>
                <c:pt idx="2160">
                  <c:v>54708</c:v>
                </c:pt>
                <c:pt idx="2161">
                  <c:v>54715</c:v>
                </c:pt>
                <c:pt idx="2162">
                  <c:v>54722</c:v>
                </c:pt>
                <c:pt idx="2163">
                  <c:v>54729</c:v>
                </c:pt>
                <c:pt idx="2164">
                  <c:v>54736</c:v>
                </c:pt>
                <c:pt idx="2165">
                  <c:v>54743</c:v>
                </c:pt>
                <c:pt idx="2166">
                  <c:v>54750</c:v>
                </c:pt>
                <c:pt idx="2167">
                  <c:v>54757</c:v>
                </c:pt>
                <c:pt idx="2168">
                  <c:v>54764</c:v>
                </c:pt>
                <c:pt idx="2169">
                  <c:v>54771</c:v>
                </c:pt>
                <c:pt idx="2170">
                  <c:v>54778</c:v>
                </c:pt>
                <c:pt idx="2171">
                  <c:v>54785</c:v>
                </c:pt>
                <c:pt idx="2172">
                  <c:v>54792</c:v>
                </c:pt>
                <c:pt idx="2173">
                  <c:v>54799</c:v>
                </c:pt>
                <c:pt idx="2174">
                  <c:v>54806</c:v>
                </c:pt>
                <c:pt idx="2175">
                  <c:v>54813</c:v>
                </c:pt>
                <c:pt idx="2176">
                  <c:v>54820</c:v>
                </c:pt>
                <c:pt idx="2177">
                  <c:v>54827</c:v>
                </c:pt>
                <c:pt idx="2178">
                  <c:v>54834</c:v>
                </c:pt>
                <c:pt idx="2179">
                  <c:v>54841</c:v>
                </c:pt>
                <c:pt idx="2180">
                  <c:v>54848</c:v>
                </c:pt>
                <c:pt idx="2181">
                  <c:v>54855</c:v>
                </c:pt>
                <c:pt idx="2182">
                  <c:v>54862</c:v>
                </c:pt>
                <c:pt idx="2183">
                  <c:v>54869</c:v>
                </c:pt>
                <c:pt idx="2184">
                  <c:v>54876</c:v>
                </c:pt>
                <c:pt idx="2185">
                  <c:v>54883</c:v>
                </c:pt>
                <c:pt idx="2186">
                  <c:v>54890</c:v>
                </c:pt>
                <c:pt idx="2187">
                  <c:v>54897</c:v>
                </c:pt>
                <c:pt idx="2188">
                  <c:v>54904</c:v>
                </c:pt>
                <c:pt idx="2189">
                  <c:v>54911</c:v>
                </c:pt>
                <c:pt idx="2190">
                  <c:v>54918</c:v>
                </c:pt>
                <c:pt idx="2191">
                  <c:v>54925</c:v>
                </c:pt>
                <c:pt idx="2192">
                  <c:v>54932</c:v>
                </c:pt>
                <c:pt idx="2193">
                  <c:v>54939</c:v>
                </c:pt>
                <c:pt idx="2194">
                  <c:v>54946</c:v>
                </c:pt>
                <c:pt idx="2195">
                  <c:v>54953</c:v>
                </c:pt>
                <c:pt idx="2196">
                  <c:v>54960</c:v>
                </c:pt>
                <c:pt idx="2197">
                  <c:v>54967</c:v>
                </c:pt>
                <c:pt idx="2198">
                  <c:v>54974</c:v>
                </c:pt>
                <c:pt idx="2199">
                  <c:v>54981</c:v>
                </c:pt>
                <c:pt idx="2200">
                  <c:v>54988</c:v>
                </c:pt>
                <c:pt idx="2201">
                  <c:v>54995</c:v>
                </c:pt>
                <c:pt idx="2202">
                  <c:v>55002</c:v>
                </c:pt>
                <c:pt idx="2203">
                  <c:v>55009</c:v>
                </c:pt>
                <c:pt idx="2204">
                  <c:v>55016</c:v>
                </c:pt>
                <c:pt idx="2205">
                  <c:v>55023</c:v>
                </c:pt>
                <c:pt idx="2206">
                  <c:v>55030</c:v>
                </c:pt>
                <c:pt idx="2207">
                  <c:v>55037</c:v>
                </c:pt>
                <c:pt idx="2208">
                  <c:v>55044</c:v>
                </c:pt>
                <c:pt idx="2209">
                  <c:v>55051</c:v>
                </c:pt>
                <c:pt idx="2210">
                  <c:v>55058</c:v>
                </c:pt>
                <c:pt idx="2211">
                  <c:v>55065</c:v>
                </c:pt>
                <c:pt idx="2212">
                  <c:v>55072</c:v>
                </c:pt>
                <c:pt idx="2213">
                  <c:v>55079</c:v>
                </c:pt>
                <c:pt idx="2214">
                  <c:v>55086</c:v>
                </c:pt>
                <c:pt idx="2215">
                  <c:v>55093</c:v>
                </c:pt>
                <c:pt idx="2216">
                  <c:v>55100</c:v>
                </c:pt>
                <c:pt idx="2217">
                  <c:v>55107</c:v>
                </c:pt>
                <c:pt idx="2218">
                  <c:v>55114</c:v>
                </c:pt>
                <c:pt idx="2219">
                  <c:v>55121</c:v>
                </c:pt>
                <c:pt idx="2220">
                  <c:v>55128</c:v>
                </c:pt>
                <c:pt idx="2221">
                  <c:v>55135</c:v>
                </c:pt>
                <c:pt idx="2222">
                  <c:v>55142</c:v>
                </c:pt>
                <c:pt idx="2223">
                  <c:v>55149</c:v>
                </c:pt>
                <c:pt idx="2224">
                  <c:v>55156</c:v>
                </c:pt>
                <c:pt idx="2225">
                  <c:v>55163</c:v>
                </c:pt>
                <c:pt idx="2226">
                  <c:v>55170</c:v>
                </c:pt>
                <c:pt idx="2227">
                  <c:v>55177</c:v>
                </c:pt>
                <c:pt idx="2228">
                  <c:v>55184</c:v>
                </c:pt>
                <c:pt idx="2229">
                  <c:v>55191</c:v>
                </c:pt>
                <c:pt idx="2230">
                  <c:v>55198</c:v>
                </c:pt>
                <c:pt idx="2231">
                  <c:v>55205</c:v>
                </c:pt>
                <c:pt idx="2232">
                  <c:v>55212</c:v>
                </c:pt>
                <c:pt idx="2233">
                  <c:v>55219</c:v>
                </c:pt>
                <c:pt idx="2234">
                  <c:v>55226</c:v>
                </c:pt>
                <c:pt idx="2235">
                  <c:v>55233</c:v>
                </c:pt>
                <c:pt idx="2236">
                  <c:v>55240</c:v>
                </c:pt>
                <c:pt idx="2237">
                  <c:v>55247</c:v>
                </c:pt>
                <c:pt idx="2238">
                  <c:v>55254</c:v>
                </c:pt>
                <c:pt idx="2239">
                  <c:v>55261</c:v>
                </c:pt>
                <c:pt idx="2240">
                  <c:v>55268</c:v>
                </c:pt>
                <c:pt idx="2241">
                  <c:v>55275</c:v>
                </c:pt>
                <c:pt idx="2242">
                  <c:v>55282</c:v>
                </c:pt>
                <c:pt idx="2243">
                  <c:v>55289</c:v>
                </c:pt>
                <c:pt idx="2244">
                  <c:v>55296</c:v>
                </c:pt>
                <c:pt idx="2245">
                  <c:v>55303</c:v>
                </c:pt>
                <c:pt idx="2246">
                  <c:v>55310</c:v>
                </c:pt>
                <c:pt idx="2247">
                  <c:v>55317</c:v>
                </c:pt>
                <c:pt idx="2248">
                  <c:v>55324</c:v>
                </c:pt>
                <c:pt idx="2249">
                  <c:v>55331</c:v>
                </c:pt>
                <c:pt idx="2250">
                  <c:v>55338</c:v>
                </c:pt>
                <c:pt idx="2251">
                  <c:v>55345</c:v>
                </c:pt>
                <c:pt idx="2252">
                  <c:v>55352</c:v>
                </c:pt>
                <c:pt idx="2253">
                  <c:v>55359</c:v>
                </c:pt>
                <c:pt idx="2254">
                  <c:v>55366</c:v>
                </c:pt>
                <c:pt idx="2255">
                  <c:v>55373</c:v>
                </c:pt>
                <c:pt idx="2256">
                  <c:v>55380</c:v>
                </c:pt>
                <c:pt idx="2257">
                  <c:v>55387</c:v>
                </c:pt>
                <c:pt idx="2258">
                  <c:v>55394</c:v>
                </c:pt>
                <c:pt idx="2259">
                  <c:v>55401</c:v>
                </c:pt>
                <c:pt idx="2260">
                  <c:v>55408</c:v>
                </c:pt>
                <c:pt idx="2261">
                  <c:v>55415</c:v>
                </c:pt>
                <c:pt idx="2262">
                  <c:v>55422</c:v>
                </c:pt>
                <c:pt idx="2263">
                  <c:v>55429</c:v>
                </c:pt>
                <c:pt idx="2264">
                  <c:v>55436</c:v>
                </c:pt>
                <c:pt idx="2265">
                  <c:v>55443</c:v>
                </c:pt>
                <c:pt idx="2266">
                  <c:v>55450</c:v>
                </c:pt>
                <c:pt idx="2267">
                  <c:v>55457</c:v>
                </c:pt>
                <c:pt idx="2268">
                  <c:v>55464</c:v>
                </c:pt>
                <c:pt idx="2269">
                  <c:v>55471</c:v>
                </c:pt>
                <c:pt idx="2270">
                  <c:v>55478</c:v>
                </c:pt>
                <c:pt idx="2271">
                  <c:v>55485</c:v>
                </c:pt>
                <c:pt idx="2272">
                  <c:v>55492</c:v>
                </c:pt>
                <c:pt idx="2273">
                  <c:v>55499</c:v>
                </c:pt>
                <c:pt idx="2274">
                  <c:v>55506</c:v>
                </c:pt>
                <c:pt idx="2275">
                  <c:v>55514</c:v>
                </c:pt>
                <c:pt idx="2276">
                  <c:v>55521</c:v>
                </c:pt>
                <c:pt idx="2277">
                  <c:v>55528</c:v>
                </c:pt>
                <c:pt idx="2278">
                  <c:v>55535</c:v>
                </c:pt>
                <c:pt idx="2279">
                  <c:v>55542</c:v>
                </c:pt>
                <c:pt idx="2280">
                  <c:v>55549</c:v>
                </c:pt>
                <c:pt idx="2281">
                  <c:v>55556</c:v>
                </c:pt>
                <c:pt idx="2282">
                  <c:v>55563</c:v>
                </c:pt>
                <c:pt idx="2283">
                  <c:v>55570</c:v>
                </c:pt>
                <c:pt idx="2284">
                  <c:v>55577</c:v>
                </c:pt>
                <c:pt idx="2285">
                  <c:v>55584</c:v>
                </c:pt>
                <c:pt idx="2286">
                  <c:v>55591</c:v>
                </c:pt>
                <c:pt idx="2287">
                  <c:v>55598</c:v>
                </c:pt>
                <c:pt idx="2288">
                  <c:v>55605</c:v>
                </c:pt>
                <c:pt idx="2289">
                  <c:v>55612</c:v>
                </c:pt>
                <c:pt idx="2290">
                  <c:v>55619</c:v>
                </c:pt>
                <c:pt idx="2291">
                  <c:v>55626</c:v>
                </c:pt>
                <c:pt idx="2292">
                  <c:v>55633</c:v>
                </c:pt>
                <c:pt idx="2293">
                  <c:v>55641</c:v>
                </c:pt>
                <c:pt idx="2294">
                  <c:v>55648</c:v>
                </c:pt>
                <c:pt idx="2295">
                  <c:v>55655</c:v>
                </c:pt>
                <c:pt idx="2296">
                  <c:v>55662</c:v>
                </c:pt>
                <c:pt idx="2297">
                  <c:v>55669</c:v>
                </c:pt>
                <c:pt idx="2298">
                  <c:v>55676</c:v>
                </c:pt>
                <c:pt idx="2299">
                  <c:v>55683</c:v>
                </c:pt>
                <c:pt idx="2300">
                  <c:v>55690</c:v>
                </c:pt>
                <c:pt idx="2301">
                  <c:v>55697</c:v>
                </c:pt>
                <c:pt idx="2302">
                  <c:v>55704</c:v>
                </c:pt>
                <c:pt idx="2303">
                  <c:v>55711</c:v>
                </c:pt>
                <c:pt idx="2304">
                  <c:v>55718</c:v>
                </c:pt>
                <c:pt idx="2305">
                  <c:v>55725</c:v>
                </c:pt>
                <c:pt idx="2306">
                  <c:v>55732</c:v>
                </c:pt>
                <c:pt idx="2307">
                  <c:v>55739</c:v>
                </c:pt>
                <c:pt idx="2308">
                  <c:v>55746</c:v>
                </c:pt>
                <c:pt idx="2309">
                  <c:v>55753</c:v>
                </c:pt>
                <c:pt idx="2310">
                  <c:v>55760</c:v>
                </c:pt>
                <c:pt idx="2311">
                  <c:v>55767</c:v>
                </c:pt>
                <c:pt idx="2312">
                  <c:v>55774</c:v>
                </c:pt>
                <c:pt idx="2313">
                  <c:v>55781</c:v>
                </c:pt>
                <c:pt idx="2314">
                  <c:v>55788</c:v>
                </c:pt>
                <c:pt idx="2315">
                  <c:v>55795</c:v>
                </c:pt>
                <c:pt idx="2316">
                  <c:v>55802</c:v>
                </c:pt>
                <c:pt idx="2317">
                  <c:v>55809</c:v>
                </c:pt>
                <c:pt idx="2318">
                  <c:v>55816</c:v>
                </c:pt>
                <c:pt idx="2319">
                  <c:v>55823</c:v>
                </c:pt>
                <c:pt idx="2320">
                  <c:v>55830</c:v>
                </c:pt>
                <c:pt idx="2321">
                  <c:v>55837</c:v>
                </c:pt>
                <c:pt idx="2322">
                  <c:v>55844</c:v>
                </c:pt>
                <c:pt idx="2323">
                  <c:v>55851</c:v>
                </c:pt>
                <c:pt idx="2324">
                  <c:v>55858</c:v>
                </c:pt>
                <c:pt idx="2325">
                  <c:v>55865</c:v>
                </c:pt>
                <c:pt idx="2326">
                  <c:v>55872</c:v>
                </c:pt>
                <c:pt idx="2327">
                  <c:v>55880</c:v>
                </c:pt>
                <c:pt idx="2328">
                  <c:v>55887</c:v>
                </c:pt>
                <c:pt idx="2329">
                  <c:v>55894</c:v>
                </c:pt>
                <c:pt idx="2330">
                  <c:v>55901</c:v>
                </c:pt>
                <c:pt idx="2331">
                  <c:v>55908</c:v>
                </c:pt>
                <c:pt idx="2332">
                  <c:v>55915</c:v>
                </c:pt>
                <c:pt idx="2333">
                  <c:v>55922</c:v>
                </c:pt>
                <c:pt idx="2334">
                  <c:v>55929</c:v>
                </c:pt>
                <c:pt idx="2335">
                  <c:v>55936</c:v>
                </c:pt>
                <c:pt idx="2336">
                  <c:v>55943</c:v>
                </c:pt>
                <c:pt idx="2337">
                  <c:v>55950</c:v>
                </c:pt>
                <c:pt idx="2338">
                  <c:v>55957</c:v>
                </c:pt>
                <c:pt idx="2339">
                  <c:v>55964</c:v>
                </c:pt>
                <c:pt idx="2340">
                  <c:v>55971</c:v>
                </c:pt>
                <c:pt idx="2341">
                  <c:v>55982</c:v>
                </c:pt>
                <c:pt idx="2342">
                  <c:v>55989</c:v>
                </c:pt>
                <c:pt idx="2343">
                  <c:v>55996</c:v>
                </c:pt>
                <c:pt idx="2344">
                  <c:v>56003</c:v>
                </c:pt>
                <c:pt idx="2345">
                  <c:v>56010</c:v>
                </c:pt>
                <c:pt idx="2346">
                  <c:v>56017</c:v>
                </c:pt>
                <c:pt idx="2347">
                  <c:v>56024</c:v>
                </c:pt>
                <c:pt idx="2348">
                  <c:v>56031</c:v>
                </c:pt>
                <c:pt idx="2349">
                  <c:v>56038</c:v>
                </c:pt>
                <c:pt idx="2350">
                  <c:v>56045</c:v>
                </c:pt>
                <c:pt idx="2351">
                  <c:v>56052</c:v>
                </c:pt>
                <c:pt idx="2352">
                  <c:v>56059</c:v>
                </c:pt>
                <c:pt idx="2353">
                  <c:v>56066</c:v>
                </c:pt>
                <c:pt idx="2354">
                  <c:v>56073</c:v>
                </c:pt>
                <c:pt idx="2355">
                  <c:v>56080</c:v>
                </c:pt>
                <c:pt idx="2356">
                  <c:v>56087</c:v>
                </c:pt>
                <c:pt idx="2357">
                  <c:v>56094</c:v>
                </c:pt>
                <c:pt idx="2358">
                  <c:v>56101</c:v>
                </c:pt>
                <c:pt idx="2359">
                  <c:v>56108</c:v>
                </c:pt>
                <c:pt idx="2360">
                  <c:v>56115</c:v>
                </c:pt>
                <c:pt idx="2361">
                  <c:v>56122</c:v>
                </c:pt>
                <c:pt idx="2362">
                  <c:v>56129</c:v>
                </c:pt>
                <c:pt idx="2363">
                  <c:v>56136</c:v>
                </c:pt>
                <c:pt idx="2364">
                  <c:v>56143</c:v>
                </c:pt>
                <c:pt idx="2365">
                  <c:v>56150</c:v>
                </c:pt>
                <c:pt idx="2366">
                  <c:v>56157</c:v>
                </c:pt>
                <c:pt idx="2367">
                  <c:v>56164</c:v>
                </c:pt>
                <c:pt idx="2368">
                  <c:v>56171</c:v>
                </c:pt>
                <c:pt idx="2369">
                  <c:v>56178</c:v>
                </c:pt>
                <c:pt idx="2370">
                  <c:v>56185</c:v>
                </c:pt>
                <c:pt idx="2371">
                  <c:v>56192</c:v>
                </c:pt>
                <c:pt idx="2372">
                  <c:v>56199</c:v>
                </c:pt>
                <c:pt idx="2373">
                  <c:v>56206</c:v>
                </c:pt>
                <c:pt idx="2374">
                  <c:v>56213</c:v>
                </c:pt>
                <c:pt idx="2375">
                  <c:v>56220</c:v>
                </c:pt>
                <c:pt idx="2376">
                  <c:v>56227</c:v>
                </c:pt>
                <c:pt idx="2377">
                  <c:v>56234</c:v>
                </c:pt>
                <c:pt idx="2378">
                  <c:v>56241</c:v>
                </c:pt>
                <c:pt idx="2379">
                  <c:v>56248</c:v>
                </c:pt>
                <c:pt idx="2380">
                  <c:v>56255</c:v>
                </c:pt>
                <c:pt idx="2381">
                  <c:v>56262</c:v>
                </c:pt>
                <c:pt idx="2382">
                  <c:v>56269</c:v>
                </c:pt>
                <c:pt idx="2383">
                  <c:v>56276</c:v>
                </c:pt>
                <c:pt idx="2384">
                  <c:v>56283</c:v>
                </c:pt>
                <c:pt idx="2385">
                  <c:v>56290</c:v>
                </c:pt>
                <c:pt idx="2386">
                  <c:v>56297</c:v>
                </c:pt>
                <c:pt idx="2387">
                  <c:v>56304</c:v>
                </c:pt>
                <c:pt idx="2388">
                  <c:v>56311</c:v>
                </c:pt>
                <c:pt idx="2389">
                  <c:v>56318</c:v>
                </c:pt>
                <c:pt idx="2390">
                  <c:v>56325</c:v>
                </c:pt>
                <c:pt idx="2391">
                  <c:v>56332</c:v>
                </c:pt>
                <c:pt idx="2392">
                  <c:v>56339</c:v>
                </c:pt>
                <c:pt idx="2393">
                  <c:v>56346</c:v>
                </c:pt>
                <c:pt idx="2394">
                  <c:v>56353</c:v>
                </c:pt>
                <c:pt idx="2395">
                  <c:v>56360</c:v>
                </c:pt>
                <c:pt idx="2396">
                  <c:v>56367</c:v>
                </c:pt>
                <c:pt idx="2397">
                  <c:v>56374</c:v>
                </c:pt>
                <c:pt idx="2398">
                  <c:v>56381</c:v>
                </c:pt>
                <c:pt idx="2399">
                  <c:v>56388</c:v>
                </c:pt>
                <c:pt idx="2400">
                  <c:v>56395</c:v>
                </c:pt>
                <c:pt idx="2401">
                  <c:v>56402</c:v>
                </c:pt>
                <c:pt idx="2402">
                  <c:v>56409</c:v>
                </c:pt>
                <c:pt idx="2403">
                  <c:v>56416</c:v>
                </c:pt>
                <c:pt idx="2404">
                  <c:v>56423</c:v>
                </c:pt>
                <c:pt idx="2405">
                  <c:v>56430</c:v>
                </c:pt>
                <c:pt idx="2406">
                  <c:v>56437</c:v>
                </c:pt>
                <c:pt idx="2407">
                  <c:v>56444</c:v>
                </c:pt>
                <c:pt idx="2408">
                  <c:v>56451</c:v>
                </c:pt>
                <c:pt idx="2409">
                  <c:v>56458</c:v>
                </c:pt>
                <c:pt idx="2410">
                  <c:v>56465</c:v>
                </c:pt>
                <c:pt idx="2411">
                  <c:v>56472</c:v>
                </c:pt>
                <c:pt idx="2412">
                  <c:v>56479</c:v>
                </c:pt>
                <c:pt idx="2413">
                  <c:v>56486</c:v>
                </c:pt>
                <c:pt idx="2414">
                  <c:v>56493</c:v>
                </c:pt>
                <c:pt idx="2415">
                  <c:v>56500</c:v>
                </c:pt>
                <c:pt idx="2416">
                  <c:v>56507</c:v>
                </c:pt>
                <c:pt idx="2417">
                  <c:v>56514</c:v>
                </c:pt>
                <c:pt idx="2418">
                  <c:v>56521</c:v>
                </c:pt>
                <c:pt idx="2419">
                  <c:v>56528</c:v>
                </c:pt>
                <c:pt idx="2420">
                  <c:v>56535</c:v>
                </c:pt>
                <c:pt idx="2421">
                  <c:v>56542</c:v>
                </c:pt>
                <c:pt idx="2422">
                  <c:v>56549</c:v>
                </c:pt>
                <c:pt idx="2423">
                  <c:v>56556</c:v>
                </c:pt>
                <c:pt idx="2424">
                  <c:v>56563</c:v>
                </c:pt>
                <c:pt idx="2425">
                  <c:v>56570</c:v>
                </c:pt>
                <c:pt idx="2426">
                  <c:v>56577</c:v>
                </c:pt>
                <c:pt idx="2427">
                  <c:v>56584</c:v>
                </c:pt>
                <c:pt idx="2428">
                  <c:v>56591</c:v>
                </c:pt>
                <c:pt idx="2429">
                  <c:v>56598</c:v>
                </c:pt>
                <c:pt idx="2430">
                  <c:v>56605</c:v>
                </c:pt>
                <c:pt idx="2431">
                  <c:v>56612</c:v>
                </c:pt>
                <c:pt idx="2432">
                  <c:v>56619</c:v>
                </c:pt>
                <c:pt idx="2433">
                  <c:v>56626</c:v>
                </c:pt>
                <c:pt idx="2434">
                  <c:v>56633</c:v>
                </c:pt>
                <c:pt idx="2435">
                  <c:v>56640</c:v>
                </c:pt>
                <c:pt idx="2436">
                  <c:v>56647</c:v>
                </c:pt>
                <c:pt idx="2437">
                  <c:v>56654</c:v>
                </c:pt>
                <c:pt idx="2438">
                  <c:v>56661</c:v>
                </c:pt>
                <c:pt idx="2439">
                  <c:v>56668</c:v>
                </c:pt>
                <c:pt idx="2440">
                  <c:v>56675</c:v>
                </c:pt>
                <c:pt idx="2441">
                  <c:v>56682</c:v>
                </c:pt>
                <c:pt idx="2442">
                  <c:v>56689</c:v>
                </c:pt>
                <c:pt idx="2443">
                  <c:v>56696</c:v>
                </c:pt>
                <c:pt idx="2444">
                  <c:v>56703</c:v>
                </c:pt>
                <c:pt idx="2445">
                  <c:v>56710</c:v>
                </c:pt>
                <c:pt idx="2446">
                  <c:v>56717</c:v>
                </c:pt>
                <c:pt idx="2447">
                  <c:v>56724</c:v>
                </c:pt>
                <c:pt idx="2448">
                  <c:v>56731</c:v>
                </c:pt>
                <c:pt idx="2449">
                  <c:v>56738</c:v>
                </c:pt>
                <c:pt idx="2450">
                  <c:v>56745</c:v>
                </c:pt>
                <c:pt idx="2451">
                  <c:v>56752</c:v>
                </c:pt>
                <c:pt idx="2452">
                  <c:v>56759</c:v>
                </c:pt>
                <c:pt idx="2453">
                  <c:v>56766</c:v>
                </c:pt>
                <c:pt idx="2454">
                  <c:v>56773</c:v>
                </c:pt>
                <c:pt idx="2455">
                  <c:v>56780</c:v>
                </c:pt>
                <c:pt idx="2456">
                  <c:v>56787</c:v>
                </c:pt>
                <c:pt idx="2457">
                  <c:v>56794</c:v>
                </c:pt>
                <c:pt idx="2458">
                  <c:v>56801</c:v>
                </c:pt>
                <c:pt idx="2459">
                  <c:v>56808</c:v>
                </c:pt>
                <c:pt idx="2460">
                  <c:v>56815</c:v>
                </c:pt>
                <c:pt idx="2461">
                  <c:v>56822</c:v>
                </c:pt>
                <c:pt idx="2462">
                  <c:v>56829</c:v>
                </c:pt>
                <c:pt idx="2463">
                  <c:v>56836</c:v>
                </c:pt>
                <c:pt idx="2464">
                  <c:v>56843</c:v>
                </c:pt>
                <c:pt idx="2465">
                  <c:v>56850</c:v>
                </c:pt>
                <c:pt idx="2466">
                  <c:v>56857</c:v>
                </c:pt>
                <c:pt idx="2467">
                  <c:v>56864</c:v>
                </c:pt>
                <c:pt idx="2468">
                  <c:v>56871</c:v>
                </c:pt>
                <c:pt idx="2469">
                  <c:v>56878</c:v>
                </c:pt>
                <c:pt idx="2470">
                  <c:v>56885</c:v>
                </c:pt>
                <c:pt idx="2471">
                  <c:v>56892</c:v>
                </c:pt>
                <c:pt idx="2472">
                  <c:v>56899</c:v>
                </c:pt>
                <c:pt idx="2473">
                  <c:v>56906</c:v>
                </c:pt>
                <c:pt idx="2474">
                  <c:v>56913</c:v>
                </c:pt>
                <c:pt idx="2475">
                  <c:v>56920</c:v>
                </c:pt>
                <c:pt idx="2476">
                  <c:v>56927</c:v>
                </c:pt>
                <c:pt idx="2477">
                  <c:v>56934</c:v>
                </c:pt>
                <c:pt idx="2478">
                  <c:v>56941</c:v>
                </c:pt>
                <c:pt idx="2479">
                  <c:v>56948</c:v>
                </c:pt>
                <c:pt idx="2480">
                  <c:v>56955</c:v>
                </c:pt>
                <c:pt idx="2481">
                  <c:v>56962</c:v>
                </c:pt>
                <c:pt idx="2482">
                  <c:v>56969</c:v>
                </c:pt>
                <c:pt idx="2483">
                  <c:v>56976</c:v>
                </c:pt>
                <c:pt idx="2484">
                  <c:v>56983</c:v>
                </c:pt>
                <c:pt idx="2485">
                  <c:v>56990</c:v>
                </c:pt>
                <c:pt idx="2486">
                  <c:v>56997</c:v>
                </c:pt>
                <c:pt idx="2487">
                  <c:v>57004</c:v>
                </c:pt>
                <c:pt idx="2488">
                  <c:v>57011</c:v>
                </c:pt>
                <c:pt idx="2489">
                  <c:v>57018</c:v>
                </c:pt>
                <c:pt idx="2490">
                  <c:v>57025</c:v>
                </c:pt>
                <c:pt idx="2491">
                  <c:v>57032</c:v>
                </c:pt>
                <c:pt idx="2492">
                  <c:v>57039</c:v>
                </c:pt>
                <c:pt idx="2493">
                  <c:v>57046</c:v>
                </c:pt>
                <c:pt idx="2494">
                  <c:v>57053</c:v>
                </c:pt>
                <c:pt idx="2495">
                  <c:v>57060</c:v>
                </c:pt>
                <c:pt idx="2496">
                  <c:v>57067</c:v>
                </c:pt>
                <c:pt idx="2497">
                  <c:v>57074</c:v>
                </c:pt>
                <c:pt idx="2498">
                  <c:v>57081</c:v>
                </c:pt>
                <c:pt idx="2499">
                  <c:v>57088</c:v>
                </c:pt>
                <c:pt idx="2500">
                  <c:v>57095</c:v>
                </c:pt>
                <c:pt idx="2501">
                  <c:v>57102</c:v>
                </c:pt>
                <c:pt idx="2502">
                  <c:v>57109</c:v>
                </c:pt>
                <c:pt idx="2503">
                  <c:v>57116</c:v>
                </c:pt>
                <c:pt idx="2504">
                  <c:v>57123</c:v>
                </c:pt>
                <c:pt idx="2505">
                  <c:v>57130</c:v>
                </c:pt>
                <c:pt idx="2506">
                  <c:v>57137</c:v>
                </c:pt>
                <c:pt idx="2507">
                  <c:v>57144</c:v>
                </c:pt>
                <c:pt idx="2508">
                  <c:v>57151</c:v>
                </c:pt>
                <c:pt idx="2509">
                  <c:v>57158</c:v>
                </c:pt>
                <c:pt idx="2510">
                  <c:v>57165</c:v>
                </c:pt>
                <c:pt idx="2511">
                  <c:v>57172</c:v>
                </c:pt>
                <c:pt idx="2512">
                  <c:v>57179</c:v>
                </c:pt>
                <c:pt idx="2513">
                  <c:v>57186</c:v>
                </c:pt>
                <c:pt idx="2514">
                  <c:v>57193</c:v>
                </c:pt>
                <c:pt idx="2515">
                  <c:v>57200</c:v>
                </c:pt>
                <c:pt idx="2516">
                  <c:v>57207</c:v>
                </c:pt>
                <c:pt idx="2517">
                  <c:v>57214</c:v>
                </c:pt>
                <c:pt idx="2518">
                  <c:v>57221</c:v>
                </c:pt>
                <c:pt idx="2519">
                  <c:v>57228</c:v>
                </c:pt>
                <c:pt idx="2520">
                  <c:v>57235</c:v>
                </c:pt>
                <c:pt idx="2521">
                  <c:v>57242</c:v>
                </c:pt>
                <c:pt idx="2522">
                  <c:v>57249</c:v>
                </c:pt>
                <c:pt idx="2523">
                  <c:v>57256</c:v>
                </c:pt>
                <c:pt idx="2524">
                  <c:v>57263</c:v>
                </c:pt>
                <c:pt idx="2525">
                  <c:v>57270</c:v>
                </c:pt>
                <c:pt idx="2526">
                  <c:v>57277</c:v>
                </c:pt>
                <c:pt idx="2527">
                  <c:v>57284</c:v>
                </c:pt>
                <c:pt idx="2528">
                  <c:v>57291</c:v>
                </c:pt>
                <c:pt idx="2529">
                  <c:v>57298</c:v>
                </c:pt>
                <c:pt idx="2530">
                  <c:v>57305</c:v>
                </c:pt>
                <c:pt idx="2531">
                  <c:v>57312</c:v>
                </c:pt>
                <c:pt idx="2532">
                  <c:v>57319</c:v>
                </c:pt>
                <c:pt idx="2533">
                  <c:v>57326</c:v>
                </c:pt>
                <c:pt idx="2534">
                  <c:v>57333</c:v>
                </c:pt>
                <c:pt idx="2535">
                  <c:v>57341</c:v>
                </c:pt>
                <c:pt idx="2536">
                  <c:v>57348</c:v>
                </c:pt>
                <c:pt idx="2537">
                  <c:v>57355</c:v>
                </c:pt>
                <c:pt idx="2538">
                  <c:v>57362</c:v>
                </c:pt>
                <c:pt idx="2539">
                  <c:v>57369</c:v>
                </c:pt>
                <c:pt idx="2540">
                  <c:v>57376</c:v>
                </c:pt>
                <c:pt idx="2541">
                  <c:v>57383</c:v>
                </c:pt>
                <c:pt idx="2542">
                  <c:v>57390</c:v>
                </c:pt>
                <c:pt idx="2543">
                  <c:v>57397</c:v>
                </c:pt>
                <c:pt idx="2544">
                  <c:v>57404</c:v>
                </c:pt>
                <c:pt idx="2545">
                  <c:v>57411</c:v>
                </c:pt>
                <c:pt idx="2546">
                  <c:v>57418</c:v>
                </c:pt>
                <c:pt idx="2547">
                  <c:v>57425</c:v>
                </c:pt>
                <c:pt idx="2548">
                  <c:v>57432</c:v>
                </c:pt>
                <c:pt idx="2549">
                  <c:v>57439</c:v>
                </c:pt>
                <c:pt idx="2550">
                  <c:v>57446</c:v>
                </c:pt>
                <c:pt idx="2551">
                  <c:v>57453</c:v>
                </c:pt>
                <c:pt idx="2552">
                  <c:v>57460</c:v>
                </c:pt>
                <c:pt idx="2553">
                  <c:v>57467</c:v>
                </c:pt>
                <c:pt idx="2554">
                  <c:v>57474</c:v>
                </c:pt>
                <c:pt idx="2555">
                  <c:v>57481</c:v>
                </c:pt>
                <c:pt idx="2556">
                  <c:v>57488</c:v>
                </c:pt>
                <c:pt idx="2557">
                  <c:v>57495</c:v>
                </c:pt>
                <c:pt idx="2558">
                  <c:v>57502</c:v>
                </c:pt>
                <c:pt idx="2559">
                  <c:v>57509</c:v>
                </c:pt>
                <c:pt idx="2560">
                  <c:v>57516</c:v>
                </c:pt>
                <c:pt idx="2561">
                  <c:v>57523</c:v>
                </c:pt>
                <c:pt idx="2562">
                  <c:v>57530</c:v>
                </c:pt>
                <c:pt idx="2563">
                  <c:v>57537</c:v>
                </c:pt>
                <c:pt idx="2564">
                  <c:v>57544</c:v>
                </c:pt>
                <c:pt idx="2565">
                  <c:v>57551</c:v>
                </c:pt>
                <c:pt idx="2566">
                  <c:v>57558</c:v>
                </c:pt>
                <c:pt idx="2567">
                  <c:v>57565</c:v>
                </c:pt>
                <c:pt idx="2568">
                  <c:v>57572</c:v>
                </c:pt>
                <c:pt idx="2569">
                  <c:v>57579</c:v>
                </c:pt>
                <c:pt idx="2570">
                  <c:v>57586</c:v>
                </c:pt>
                <c:pt idx="2571">
                  <c:v>57593</c:v>
                </c:pt>
                <c:pt idx="2572">
                  <c:v>57600</c:v>
                </c:pt>
                <c:pt idx="2573">
                  <c:v>57607</c:v>
                </c:pt>
                <c:pt idx="2574">
                  <c:v>57614</c:v>
                </c:pt>
                <c:pt idx="2575">
                  <c:v>57621</c:v>
                </c:pt>
                <c:pt idx="2576">
                  <c:v>57628</c:v>
                </c:pt>
                <c:pt idx="2577">
                  <c:v>57635</c:v>
                </c:pt>
                <c:pt idx="2578">
                  <c:v>57642</c:v>
                </c:pt>
                <c:pt idx="2579">
                  <c:v>57649</c:v>
                </c:pt>
                <c:pt idx="2580">
                  <c:v>57656</c:v>
                </c:pt>
                <c:pt idx="2581">
                  <c:v>57663</c:v>
                </c:pt>
                <c:pt idx="2582">
                  <c:v>57670</c:v>
                </c:pt>
                <c:pt idx="2583">
                  <c:v>57677</c:v>
                </c:pt>
                <c:pt idx="2584">
                  <c:v>57684</c:v>
                </c:pt>
                <c:pt idx="2585">
                  <c:v>57691</c:v>
                </c:pt>
                <c:pt idx="2586">
                  <c:v>57698</c:v>
                </c:pt>
                <c:pt idx="2587">
                  <c:v>57706</c:v>
                </c:pt>
                <c:pt idx="2588">
                  <c:v>57713</c:v>
                </c:pt>
                <c:pt idx="2589">
                  <c:v>57720</c:v>
                </c:pt>
                <c:pt idx="2590">
                  <c:v>57727</c:v>
                </c:pt>
                <c:pt idx="2591">
                  <c:v>57734</c:v>
                </c:pt>
                <c:pt idx="2592">
                  <c:v>57741</c:v>
                </c:pt>
                <c:pt idx="2593">
                  <c:v>57748</c:v>
                </c:pt>
                <c:pt idx="2594">
                  <c:v>57755</c:v>
                </c:pt>
                <c:pt idx="2595">
                  <c:v>57762</c:v>
                </c:pt>
                <c:pt idx="2596">
                  <c:v>57769</c:v>
                </c:pt>
                <c:pt idx="2597">
                  <c:v>57776</c:v>
                </c:pt>
                <c:pt idx="2598">
                  <c:v>57783</c:v>
                </c:pt>
                <c:pt idx="2599">
                  <c:v>57790</c:v>
                </c:pt>
                <c:pt idx="2600">
                  <c:v>57797</c:v>
                </c:pt>
                <c:pt idx="2601">
                  <c:v>57804</c:v>
                </c:pt>
                <c:pt idx="2602">
                  <c:v>57811</c:v>
                </c:pt>
                <c:pt idx="2603">
                  <c:v>57818</c:v>
                </c:pt>
                <c:pt idx="2604">
                  <c:v>57825</c:v>
                </c:pt>
                <c:pt idx="2605">
                  <c:v>57832</c:v>
                </c:pt>
                <c:pt idx="2606">
                  <c:v>57839</c:v>
                </c:pt>
                <c:pt idx="2607">
                  <c:v>57846</c:v>
                </c:pt>
                <c:pt idx="2608">
                  <c:v>57853</c:v>
                </c:pt>
                <c:pt idx="2609">
                  <c:v>57860</c:v>
                </c:pt>
                <c:pt idx="2610">
                  <c:v>57867</c:v>
                </c:pt>
                <c:pt idx="2611">
                  <c:v>57874</c:v>
                </c:pt>
                <c:pt idx="2612">
                  <c:v>57881</c:v>
                </c:pt>
                <c:pt idx="2613">
                  <c:v>57888</c:v>
                </c:pt>
                <c:pt idx="2614">
                  <c:v>57895</c:v>
                </c:pt>
                <c:pt idx="2615">
                  <c:v>57902</c:v>
                </c:pt>
                <c:pt idx="2616">
                  <c:v>57909</c:v>
                </c:pt>
                <c:pt idx="2617">
                  <c:v>57916</c:v>
                </c:pt>
                <c:pt idx="2618">
                  <c:v>57923</c:v>
                </c:pt>
                <c:pt idx="2619">
                  <c:v>57930</c:v>
                </c:pt>
                <c:pt idx="2620">
                  <c:v>57937</c:v>
                </c:pt>
                <c:pt idx="2621">
                  <c:v>57944</c:v>
                </c:pt>
                <c:pt idx="2622">
                  <c:v>57951</c:v>
                </c:pt>
                <c:pt idx="2623">
                  <c:v>57958</c:v>
                </c:pt>
                <c:pt idx="2624">
                  <c:v>57965</c:v>
                </c:pt>
                <c:pt idx="2625">
                  <c:v>57972</c:v>
                </c:pt>
                <c:pt idx="2626">
                  <c:v>57979</c:v>
                </c:pt>
                <c:pt idx="2627">
                  <c:v>57986</c:v>
                </c:pt>
                <c:pt idx="2628">
                  <c:v>57993</c:v>
                </c:pt>
                <c:pt idx="2629">
                  <c:v>58000</c:v>
                </c:pt>
                <c:pt idx="2630">
                  <c:v>58007</c:v>
                </c:pt>
                <c:pt idx="2631">
                  <c:v>58014</c:v>
                </c:pt>
                <c:pt idx="2632">
                  <c:v>58021</c:v>
                </c:pt>
                <c:pt idx="2633">
                  <c:v>58028</c:v>
                </c:pt>
                <c:pt idx="2634">
                  <c:v>58035</c:v>
                </c:pt>
                <c:pt idx="2635">
                  <c:v>58042</c:v>
                </c:pt>
                <c:pt idx="2636">
                  <c:v>58049</c:v>
                </c:pt>
                <c:pt idx="2637">
                  <c:v>58056</c:v>
                </c:pt>
                <c:pt idx="2638">
                  <c:v>58063</c:v>
                </c:pt>
                <c:pt idx="2639">
                  <c:v>58071</c:v>
                </c:pt>
                <c:pt idx="2640">
                  <c:v>58078</c:v>
                </c:pt>
                <c:pt idx="2641">
                  <c:v>58085</c:v>
                </c:pt>
                <c:pt idx="2642">
                  <c:v>58092</c:v>
                </c:pt>
                <c:pt idx="2643">
                  <c:v>58099</c:v>
                </c:pt>
                <c:pt idx="2644">
                  <c:v>58106</c:v>
                </c:pt>
                <c:pt idx="2645">
                  <c:v>58113</c:v>
                </c:pt>
                <c:pt idx="2646">
                  <c:v>58120</c:v>
                </c:pt>
                <c:pt idx="2647">
                  <c:v>58127</c:v>
                </c:pt>
                <c:pt idx="2648">
                  <c:v>58134</c:v>
                </c:pt>
                <c:pt idx="2649">
                  <c:v>58141</c:v>
                </c:pt>
                <c:pt idx="2650">
                  <c:v>58148</c:v>
                </c:pt>
                <c:pt idx="2651">
                  <c:v>58155</c:v>
                </c:pt>
                <c:pt idx="2652">
                  <c:v>58166</c:v>
                </c:pt>
                <c:pt idx="2653">
                  <c:v>58173</c:v>
                </c:pt>
                <c:pt idx="2654">
                  <c:v>58180</c:v>
                </c:pt>
                <c:pt idx="2655">
                  <c:v>58187</c:v>
                </c:pt>
                <c:pt idx="2656">
                  <c:v>58194</c:v>
                </c:pt>
                <c:pt idx="2657">
                  <c:v>58201</c:v>
                </c:pt>
                <c:pt idx="2658">
                  <c:v>58208</c:v>
                </c:pt>
                <c:pt idx="2659">
                  <c:v>58215</c:v>
                </c:pt>
                <c:pt idx="2660">
                  <c:v>58222</c:v>
                </c:pt>
                <c:pt idx="2661">
                  <c:v>58229</c:v>
                </c:pt>
                <c:pt idx="2662">
                  <c:v>58236</c:v>
                </c:pt>
                <c:pt idx="2663">
                  <c:v>58243</c:v>
                </c:pt>
                <c:pt idx="2664">
                  <c:v>58250</c:v>
                </c:pt>
                <c:pt idx="2665">
                  <c:v>58257</c:v>
                </c:pt>
                <c:pt idx="2666">
                  <c:v>58264</c:v>
                </c:pt>
                <c:pt idx="2667">
                  <c:v>58271</c:v>
                </c:pt>
                <c:pt idx="2668">
                  <c:v>58278</c:v>
                </c:pt>
                <c:pt idx="2669">
                  <c:v>58285</c:v>
                </c:pt>
                <c:pt idx="2670">
                  <c:v>58292</c:v>
                </c:pt>
                <c:pt idx="2671">
                  <c:v>58299</c:v>
                </c:pt>
                <c:pt idx="2672">
                  <c:v>58306</c:v>
                </c:pt>
                <c:pt idx="2673">
                  <c:v>58313</c:v>
                </c:pt>
                <c:pt idx="2674">
                  <c:v>58320</c:v>
                </c:pt>
                <c:pt idx="2675">
                  <c:v>58327</c:v>
                </c:pt>
                <c:pt idx="2676">
                  <c:v>58334</c:v>
                </c:pt>
                <c:pt idx="2677">
                  <c:v>58341</c:v>
                </c:pt>
                <c:pt idx="2678">
                  <c:v>58348</c:v>
                </c:pt>
                <c:pt idx="2679">
                  <c:v>58355</c:v>
                </c:pt>
                <c:pt idx="2680">
                  <c:v>58362</c:v>
                </c:pt>
                <c:pt idx="2681">
                  <c:v>58369</c:v>
                </c:pt>
                <c:pt idx="2682">
                  <c:v>58376</c:v>
                </c:pt>
                <c:pt idx="2683">
                  <c:v>58383</c:v>
                </c:pt>
                <c:pt idx="2684">
                  <c:v>58390</c:v>
                </c:pt>
                <c:pt idx="2685">
                  <c:v>58397</c:v>
                </c:pt>
                <c:pt idx="2686">
                  <c:v>58404</c:v>
                </c:pt>
                <c:pt idx="2687">
                  <c:v>58411</c:v>
                </c:pt>
                <c:pt idx="2688">
                  <c:v>58418</c:v>
                </c:pt>
                <c:pt idx="2689">
                  <c:v>58425</c:v>
                </c:pt>
                <c:pt idx="2690">
                  <c:v>58432</c:v>
                </c:pt>
                <c:pt idx="2691">
                  <c:v>58439</c:v>
                </c:pt>
                <c:pt idx="2692">
                  <c:v>58446</c:v>
                </c:pt>
                <c:pt idx="2693">
                  <c:v>58453</c:v>
                </c:pt>
                <c:pt idx="2694">
                  <c:v>58460</c:v>
                </c:pt>
                <c:pt idx="2695">
                  <c:v>58467</c:v>
                </c:pt>
                <c:pt idx="2696">
                  <c:v>58474</c:v>
                </c:pt>
                <c:pt idx="2697">
                  <c:v>58481</c:v>
                </c:pt>
                <c:pt idx="2698">
                  <c:v>58488</c:v>
                </c:pt>
                <c:pt idx="2699">
                  <c:v>58495</c:v>
                </c:pt>
                <c:pt idx="2700">
                  <c:v>58502</c:v>
                </c:pt>
                <c:pt idx="2701">
                  <c:v>58509</c:v>
                </c:pt>
                <c:pt idx="2702">
                  <c:v>58516</c:v>
                </c:pt>
                <c:pt idx="2703">
                  <c:v>58523</c:v>
                </c:pt>
                <c:pt idx="2704">
                  <c:v>58530</c:v>
                </c:pt>
                <c:pt idx="2705">
                  <c:v>58537</c:v>
                </c:pt>
                <c:pt idx="2706">
                  <c:v>58544</c:v>
                </c:pt>
                <c:pt idx="2707">
                  <c:v>58551</c:v>
                </c:pt>
                <c:pt idx="2708">
                  <c:v>58558</c:v>
                </c:pt>
                <c:pt idx="2709">
                  <c:v>58565</c:v>
                </c:pt>
                <c:pt idx="2710">
                  <c:v>58572</c:v>
                </c:pt>
                <c:pt idx="2711">
                  <c:v>58579</c:v>
                </c:pt>
                <c:pt idx="2712">
                  <c:v>58586</c:v>
                </c:pt>
                <c:pt idx="2713">
                  <c:v>58593</c:v>
                </c:pt>
                <c:pt idx="2714">
                  <c:v>58600</c:v>
                </c:pt>
                <c:pt idx="2715">
                  <c:v>58607</c:v>
                </c:pt>
                <c:pt idx="2716">
                  <c:v>58614</c:v>
                </c:pt>
                <c:pt idx="2717">
                  <c:v>58621</c:v>
                </c:pt>
                <c:pt idx="2718">
                  <c:v>58628</c:v>
                </c:pt>
                <c:pt idx="2719">
                  <c:v>58635</c:v>
                </c:pt>
                <c:pt idx="2720">
                  <c:v>58642</c:v>
                </c:pt>
                <c:pt idx="2721">
                  <c:v>58649</c:v>
                </c:pt>
                <c:pt idx="2722">
                  <c:v>58656</c:v>
                </c:pt>
                <c:pt idx="2723">
                  <c:v>58663</c:v>
                </c:pt>
                <c:pt idx="2724">
                  <c:v>58670</c:v>
                </c:pt>
                <c:pt idx="2725">
                  <c:v>58677</c:v>
                </c:pt>
                <c:pt idx="2726">
                  <c:v>58684</c:v>
                </c:pt>
                <c:pt idx="2727">
                  <c:v>58691</c:v>
                </c:pt>
                <c:pt idx="2728">
                  <c:v>58698</c:v>
                </c:pt>
                <c:pt idx="2729">
                  <c:v>58705</c:v>
                </c:pt>
                <c:pt idx="2730">
                  <c:v>58712</c:v>
                </c:pt>
                <c:pt idx="2731">
                  <c:v>58719</c:v>
                </c:pt>
                <c:pt idx="2732">
                  <c:v>58726</c:v>
                </c:pt>
                <c:pt idx="2733">
                  <c:v>58733</c:v>
                </c:pt>
                <c:pt idx="2734">
                  <c:v>58740</c:v>
                </c:pt>
                <c:pt idx="2735">
                  <c:v>58747</c:v>
                </c:pt>
                <c:pt idx="2736">
                  <c:v>58754</c:v>
                </c:pt>
                <c:pt idx="2737">
                  <c:v>58761</c:v>
                </c:pt>
                <c:pt idx="2738">
                  <c:v>58768</c:v>
                </c:pt>
                <c:pt idx="2739">
                  <c:v>58775</c:v>
                </c:pt>
                <c:pt idx="2740">
                  <c:v>58782</c:v>
                </c:pt>
                <c:pt idx="2741">
                  <c:v>58789</c:v>
                </c:pt>
                <c:pt idx="2742">
                  <c:v>58796</c:v>
                </c:pt>
                <c:pt idx="2743">
                  <c:v>58803</c:v>
                </c:pt>
                <c:pt idx="2744">
                  <c:v>58810</c:v>
                </c:pt>
                <c:pt idx="2745">
                  <c:v>58817</c:v>
                </c:pt>
                <c:pt idx="2746">
                  <c:v>58824</c:v>
                </c:pt>
                <c:pt idx="2747">
                  <c:v>58831</c:v>
                </c:pt>
                <c:pt idx="2748">
                  <c:v>58838</c:v>
                </c:pt>
                <c:pt idx="2749">
                  <c:v>58845</c:v>
                </c:pt>
                <c:pt idx="2750">
                  <c:v>58852</c:v>
                </c:pt>
                <c:pt idx="2751">
                  <c:v>58859</c:v>
                </c:pt>
                <c:pt idx="2752">
                  <c:v>58866</c:v>
                </c:pt>
                <c:pt idx="2753">
                  <c:v>58873</c:v>
                </c:pt>
                <c:pt idx="2754">
                  <c:v>58880</c:v>
                </c:pt>
                <c:pt idx="2755">
                  <c:v>58887</c:v>
                </c:pt>
                <c:pt idx="2756">
                  <c:v>58894</c:v>
                </c:pt>
                <c:pt idx="2757">
                  <c:v>58901</c:v>
                </c:pt>
                <c:pt idx="2758">
                  <c:v>58908</c:v>
                </c:pt>
                <c:pt idx="2759">
                  <c:v>58915</c:v>
                </c:pt>
                <c:pt idx="2760">
                  <c:v>58922</c:v>
                </c:pt>
                <c:pt idx="2761">
                  <c:v>58929</c:v>
                </c:pt>
                <c:pt idx="2762">
                  <c:v>58936</c:v>
                </c:pt>
                <c:pt idx="2763">
                  <c:v>58943</c:v>
                </c:pt>
                <c:pt idx="2764">
                  <c:v>58950</c:v>
                </c:pt>
                <c:pt idx="2765">
                  <c:v>58957</c:v>
                </c:pt>
                <c:pt idx="2766">
                  <c:v>58964</c:v>
                </c:pt>
                <c:pt idx="2767">
                  <c:v>58971</c:v>
                </c:pt>
                <c:pt idx="2768">
                  <c:v>58978</c:v>
                </c:pt>
                <c:pt idx="2769">
                  <c:v>58985</c:v>
                </c:pt>
                <c:pt idx="2770">
                  <c:v>58992</c:v>
                </c:pt>
                <c:pt idx="2771">
                  <c:v>58999</c:v>
                </c:pt>
                <c:pt idx="2772">
                  <c:v>59006</c:v>
                </c:pt>
                <c:pt idx="2773">
                  <c:v>59013</c:v>
                </c:pt>
                <c:pt idx="2774">
                  <c:v>59020</c:v>
                </c:pt>
                <c:pt idx="2775">
                  <c:v>59027</c:v>
                </c:pt>
                <c:pt idx="2776">
                  <c:v>59034</c:v>
                </c:pt>
                <c:pt idx="2777">
                  <c:v>59041</c:v>
                </c:pt>
                <c:pt idx="2778">
                  <c:v>59048</c:v>
                </c:pt>
                <c:pt idx="2779">
                  <c:v>59055</c:v>
                </c:pt>
                <c:pt idx="2780">
                  <c:v>59062</c:v>
                </c:pt>
                <c:pt idx="2781">
                  <c:v>59069</c:v>
                </c:pt>
                <c:pt idx="2782">
                  <c:v>59076</c:v>
                </c:pt>
                <c:pt idx="2783">
                  <c:v>59083</c:v>
                </c:pt>
                <c:pt idx="2784">
                  <c:v>59090</c:v>
                </c:pt>
                <c:pt idx="2785">
                  <c:v>59097</c:v>
                </c:pt>
                <c:pt idx="2786">
                  <c:v>59104</c:v>
                </c:pt>
                <c:pt idx="2787">
                  <c:v>59111</c:v>
                </c:pt>
                <c:pt idx="2788">
                  <c:v>59118</c:v>
                </c:pt>
                <c:pt idx="2789">
                  <c:v>59125</c:v>
                </c:pt>
                <c:pt idx="2790">
                  <c:v>59132</c:v>
                </c:pt>
                <c:pt idx="2791">
                  <c:v>59139</c:v>
                </c:pt>
                <c:pt idx="2792">
                  <c:v>59146</c:v>
                </c:pt>
                <c:pt idx="2793">
                  <c:v>59153</c:v>
                </c:pt>
                <c:pt idx="2794">
                  <c:v>59160</c:v>
                </c:pt>
                <c:pt idx="2795">
                  <c:v>59167</c:v>
                </c:pt>
                <c:pt idx="2796">
                  <c:v>59174</c:v>
                </c:pt>
                <c:pt idx="2797">
                  <c:v>59181</c:v>
                </c:pt>
                <c:pt idx="2798">
                  <c:v>59188</c:v>
                </c:pt>
                <c:pt idx="2799">
                  <c:v>59195</c:v>
                </c:pt>
                <c:pt idx="2800">
                  <c:v>59202</c:v>
                </c:pt>
                <c:pt idx="2801">
                  <c:v>59209</c:v>
                </c:pt>
                <c:pt idx="2802">
                  <c:v>59216</c:v>
                </c:pt>
                <c:pt idx="2803">
                  <c:v>59223</c:v>
                </c:pt>
                <c:pt idx="2804">
                  <c:v>59230</c:v>
                </c:pt>
                <c:pt idx="2805">
                  <c:v>59237</c:v>
                </c:pt>
                <c:pt idx="2806">
                  <c:v>59244</c:v>
                </c:pt>
                <c:pt idx="2807">
                  <c:v>59251</c:v>
                </c:pt>
                <c:pt idx="2808">
                  <c:v>59258</c:v>
                </c:pt>
                <c:pt idx="2809">
                  <c:v>59265</c:v>
                </c:pt>
                <c:pt idx="2810">
                  <c:v>59272</c:v>
                </c:pt>
                <c:pt idx="2811">
                  <c:v>59279</c:v>
                </c:pt>
                <c:pt idx="2812">
                  <c:v>59286</c:v>
                </c:pt>
                <c:pt idx="2813">
                  <c:v>59293</c:v>
                </c:pt>
                <c:pt idx="2814">
                  <c:v>59300</c:v>
                </c:pt>
                <c:pt idx="2815">
                  <c:v>59307</c:v>
                </c:pt>
                <c:pt idx="2816">
                  <c:v>59314</c:v>
                </c:pt>
                <c:pt idx="2817">
                  <c:v>59321</c:v>
                </c:pt>
                <c:pt idx="2818">
                  <c:v>59328</c:v>
                </c:pt>
                <c:pt idx="2819">
                  <c:v>59335</c:v>
                </c:pt>
                <c:pt idx="2820">
                  <c:v>59342</c:v>
                </c:pt>
                <c:pt idx="2821">
                  <c:v>59349</c:v>
                </c:pt>
                <c:pt idx="2822">
                  <c:v>59356</c:v>
                </c:pt>
                <c:pt idx="2823">
                  <c:v>59363</c:v>
                </c:pt>
                <c:pt idx="2824">
                  <c:v>59370</c:v>
                </c:pt>
                <c:pt idx="2825">
                  <c:v>59377</c:v>
                </c:pt>
                <c:pt idx="2826">
                  <c:v>59384</c:v>
                </c:pt>
                <c:pt idx="2827">
                  <c:v>59391</c:v>
                </c:pt>
                <c:pt idx="2828">
                  <c:v>59398</c:v>
                </c:pt>
                <c:pt idx="2829">
                  <c:v>59405</c:v>
                </c:pt>
                <c:pt idx="2830">
                  <c:v>59412</c:v>
                </c:pt>
                <c:pt idx="2831">
                  <c:v>59419</c:v>
                </c:pt>
                <c:pt idx="2832">
                  <c:v>59426</c:v>
                </c:pt>
                <c:pt idx="2833">
                  <c:v>59433</c:v>
                </c:pt>
                <c:pt idx="2834">
                  <c:v>59440</c:v>
                </c:pt>
                <c:pt idx="2835">
                  <c:v>59447</c:v>
                </c:pt>
                <c:pt idx="2836">
                  <c:v>59454</c:v>
                </c:pt>
                <c:pt idx="2837">
                  <c:v>59461</c:v>
                </c:pt>
                <c:pt idx="2838">
                  <c:v>59468</c:v>
                </c:pt>
                <c:pt idx="2839">
                  <c:v>59475</c:v>
                </c:pt>
                <c:pt idx="2840">
                  <c:v>59482</c:v>
                </c:pt>
                <c:pt idx="2841">
                  <c:v>59489</c:v>
                </c:pt>
                <c:pt idx="2842">
                  <c:v>59496</c:v>
                </c:pt>
                <c:pt idx="2843">
                  <c:v>59503</c:v>
                </c:pt>
                <c:pt idx="2844">
                  <c:v>59510</c:v>
                </c:pt>
                <c:pt idx="2845">
                  <c:v>59517</c:v>
                </c:pt>
                <c:pt idx="2846">
                  <c:v>59524</c:v>
                </c:pt>
                <c:pt idx="2847">
                  <c:v>59532</c:v>
                </c:pt>
                <c:pt idx="2848">
                  <c:v>59539</c:v>
                </c:pt>
                <c:pt idx="2849">
                  <c:v>59546</c:v>
                </c:pt>
                <c:pt idx="2850">
                  <c:v>59553</c:v>
                </c:pt>
                <c:pt idx="2851">
                  <c:v>59560</c:v>
                </c:pt>
                <c:pt idx="2852">
                  <c:v>59567</c:v>
                </c:pt>
                <c:pt idx="2853">
                  <c:v>59574</c:v>
                </c:pt>
                <c:pt idx="2854">
                  <c:v>59581</c:v>
                </c:pt>
                <c:pt idx="2855">
                  <c:v>59588</c:v>
                </c:pt>
                <c:pt idx="2856">
                  <c:v>59595</c:v>
                </c:pt>
                <c:pt idx="2857">
                  <c:v>59602</c:v>
                </c:pt>
                <c:pt idx="2858">
                  <c:v>59609</c:v>
                </c:pt>
                <c:pt idx="2859">
                  <c:v>59616</c:v>
                </c:pt>
                <c:pt idx="2860">
                  <c:v>59623</c:v>
                </c:pt>
                <c:pt idx="2861">
                  <c:v>59630</c:v>
                </c:pt>
                <c:pt idx="2862">
                  <c:v>59637</c:v>
                </c:pt>
                <c:pt idx="2863">
                  <c:v>59644</c:v>
                </c:pt>
                <c:pt idx="2864">
                  <c:v>59651</c:v>
                </c:pt>
                <c:pt idx="2865">
                  <c:v>59658</c:v>
                </c:pt>
                <c:pt idx="2866">
                  <c:v>59665</c:v>
                </c:pt>
                <c:pt idx="2867">
                  <c:v>59672</c:v>
                </c:pt>
                <c:pt idx="2868">
                  <c:v>59679</c:v>
                </c:pt>
                <c:pt idx="2869">
                  <c:v>59686</c:v>
                </c:pt>
                <c:pt idx="2870">
                  <c:v>59693</c:v>
                </c:pt>
                <c:pt idx="2871">
                  <c:v>59700</c:v>
                </c:pt>
                <c:pt idx="2872">
                  <c:v>59707</c:v>
                </c:pt>
                <c:pt idx="2873">
                  <c:v>59714</c:v>
                </c:pt>
                <c:pt idx="2874">
                  <c:v>59721</c:v>
                </c:pt>
                <c:pt idx="2875">
                  <c:v>59728</c:v>
                </c:pt>
                <c:pt idx="2876">
                  <c:v>59735</c:v>
                </c:pt>
                <c:pt idx="2877">
                  <c:v>59742</c:v>
                </c:pt>
                <c:pt idx="2878">
                  <c:v>59749</c:v>
                </c:pt>
                <c:pt idx="2879">
                  <c:v>59756</c:v>
                </c:pt>
                <c:pt idx="2880">
                  <c:v>59763</c:v>
                </c:pt>
                <c:pt idx="2881">
                  <c:v>59770</c:v>
                </c:pt>
                <c:pt idx="2882">
                  <c:v>59777</c:v>
                </c:pt>
                <c:pt idx="2883">
                  <c:v>59784</c:v>
                </c:pt>
                <c:pt idx="2884">
                  <c:v>59791</c:v>
                </c:pt>
                <c:pt idx="2885">
                  <c:v>59798</c:v>
                </c:pt>
                <c:pt idx="2886">
                  <c:v>59805</c:v>
                </c:pt>
                <c:pt idx="2887">
                  <c:v>59812</c:v>
                </c:pt>
                <c:pt idx="2888">
                  <c:v>59819</c:v>
                </c:pt>
                <c:pt idx="2889">
                  <c:v>59826</c:v>
                </c:pt>
                <c:pt idx="2890">
                  <c:v>59833</c:v>
                </c:pt>
                <c:pt idx="2891">
                  <c:v>59840</c:v>
                </c:pt>
                <c:pt idx="2892">
                  <c:v>59847</c:v>
                </c:pt>
                <c:pt idx="2893">
                  <c:v>59854</c:v>
                </c:pt>
                <c:pt idx="2894">
                  <c:v>59861</c:v>
                </c:pt>
                <c:pt idx="2895">
                  <c:v>59868</c:v>
                </c:pt>
                <c:pt idx="2896">
                  <c:v>59875</c:v>
                </c:pt>
                <c:pt idx="2897">
                  <c:v>59882</c:v>
                </c:pt>
                <c:pt idx="2898">
                  <c:v>59889</c:v>
                </c:pt>
                <c:pt idx="2899">
                  <c:v>59897</c:v>
                </c:pt>
                <c:pt idx="2900">
                  <c:v>59904</c:v>
                </c:pt>
                <c:pt idx="2901">
                  <c:v>59911</c:v>
                </c:pt>
                <c:pt idx="2902">
                  <c:v>59918</c:v>
                </c:pt>
                <c:pt idx="2903">
                  <c:v>59925</c:v>
                </c:pt>
                <c:pt idx="2904">
                  <c:v>59932</c:v>
                </c:pt>
                <c:pt idx="2905">
                  <c:v>59939</c:v>
                </c:pt>
                <c:pt idx="2906">
                  <c:v>59946</c:v>
                </c:pt>
                <c:pt idx="2907">
                  <c:v>59953</c:v>
                </c:pt>
                <c:pt idx="2908">
                  <c:v>59960</c:v>
                </c:pt>
                <c:pt idx="2909">
                  <c:v>59967</c:v>
                </c:pt>
                <c:pt idx="2910">
                  <c:v>59974</c:v>
                </c:pt>
                <c:pt idx="2911">
                  <c:v>59981</c:v>
                </c:pt>
                <c:pt idx="2912">
                  <c:v>59988</c:v>
                </c:pt>
                <c:pt idx="2913">
                  <c:v>59995</c:v>
                </c:pt>
                <c:pt idx="2914">
                  <c:v>60002</c:v>
                </c:pt>
                <c:pt idx="2915">
                  <c:v>60009</c:v>
                </c:pt>
                <c:pt idx="2916">
                  <c:v>60016</c:v>
                </c:pt>
                <c:pt idx="2917">
                  <c:v>60024</c:v>
                </c:pt>
                <c:pt idx="2918">
                  <c:v>60031</c:v>
                </c:pt>
                <c:pt idx="2919">
                  <c:v>60038</c:v>
                </c:pt>
                <c:pt idx="2920">
                  <c:v>60045</c:v>
                </c:pt>
                <c:pt idx="2921">
                  <c:v>60052</c:v>
                </c:pt>
                <c:pt idx="2922">
                  <c:v>60059</c:v>
                </c:pt>
                <c:pt idx="2923">
                  <c:v>60066</c:v>
                </c:pt>
                <c:pt idx="2924">
                  <c:v>60073</c:v>
                </c:pt>
                <c:pt idx="2925">
                  <c:v>60080</c:v>
                </c:pt>
                <c:pt idx="2926">
                  <c:v>60087</c:v>
                </c:pt>
                <c:pt idx="2927">
                  <c:v>60094</c:v>
                </c:pt>
                <c:pt idx="2928">
                  <c:v>60101</c:v>
                </c:pt>
                <c:pt idx="2929">
                  <c:v>60108</c:v>
                </c:pt>
                <c:pt idx="2930">
                  <c:v>60115</c:v>
                </c:pt>
                <c:pt idx="2931">
                  <c:v>60122</c:v>
                </c:pt>
                <c:pt idx="2932">
                  <c:v>60129</c:v>
                </c:pt>
                <c:pt idx="2933">
                  <c:v>60136</c:v>
                </c:pt>
                <c:pt idx="2934">
                  <c:v>60143</c:v>
                </c:pt>
                <c:pt idx="2935">
                  <c:v>60150</c:v>
                </c:pt>
                <c:pt idx="2936">
                  <c:v>60157</c:v>
                </c:pt>
                <c:pt idx="2937">
                  <c:v>60164</c:v>
                </c:pt>
                <c:pt idx="2938">
                  <c:v>60171</c:v>
                </c:pt>
                <c:pt idx="2939">
                  <c:v>60178</c:v>
                </c:pt>
                <c:pt idx="2940">
                  <c:v>60185</c:v>
                </c:pt>
                <c:pt idx="2941">
                  <c:v>60192</c:v>
                </c:pt>
                <c:pt idx="2942">
                  <c:v>60199</c:v>
                </c:pt>
                <c:pt idx="2943">
                  <c:v>60206</c:v>
                </c:pt>
                <c:pt idx="2944">
                  <c:v>60213</c:v>
                </c:pt>
                <c:pt idx="2945">
                  <c:v>60220</c:v>
                </c:pt>
                <c:pt idx="2946">
                  <c:v>60227</c:v>
                </c:pt>
                <c:pt idx="2947">
                  <c:v>60234</c:v>
                </c:pt>
                <c:pt idx="2948">
                  <c:v>60241</c:v>
                </c:pt>
                <c:pt idx="2949">
                  <c:v>60248</c:v>
                </c:pt>
                <c:pt idx="2950">
                  <c:v>60255</c:v>
                </c:pt>
                <c:pt idx="2951">
                  <c:v>60265</c:v>
                </c:pt>
                <c:pt idx="2952">
                  <c:v>60272</c:v>
                </c:pt>
                <c:pt idx="2953">
                  <c:v>60279</c:v>
                </c:pt>
                <c:pt idx="2954">
                  <c:v>60286</c:v>
                </c:pt>
                <c:pt idx="2955">
                  <c:v>60293</c:v>
                </c:pt>
                <c:pt idx="2956">
                  <c:v>60300</c:v>
                </c:pt>
                <c:pt idx="2957">
                  <c:v>60307</c:v>
                </c:pt>
                <c:pt idx="2958">
                  <c:v>60314</c:v>
                </c:pt>
                <c:pt idx="2959">
                  <c:v>60321</c:v>
                </c:pt>
                <c:pt idx="2960">
                  <c:v>60328</c:v>
                </c:pt>
                <c:pt idx="2961">
                  <c:v>60335</c:v>
                </c:pt>
                <c:pt idx="2962">
                  <c:v>60342</c:v>
                </c:pt>
                <c:pt idx="2963">
                  <c:v>60349</c:v>
                </c:pt>
                <c:pt idx="2964">
                  <c:v>60357</c:v>
                </c:pt>
                <c:pt idx="2965">
                  <c:v>60364</c:v>
                </c:pt>
                <c:pt idx="2966">
                  <c:v>60371</c:v>
                </c:pt>
                <c:pt idx="2967">
                  <c:v>60378</c:v>
                </c:pt>
                <c:pt idx="2968">
                  <c:v>60385</c:v>
                </c:pt>
                <c:pt idx="2969">
                  <c:v>60392</c:v>
                </c:pt>
                <c:pt idx="2970">
                  <c:v>60399</c:v>
                </c:pt>
                <c:pt idx="2971">
                  <c:v>60406</c:v>
                </c:pt>
                <c:pt idx="2972">
                  <c:v>60413</c:v>
                </c:pt>
                <c:pt idx="2973">
                  <c:v>60420</c:v>
                </c:pt>
                <c:pt idx="2974">
                  <c:v>60427</c:v>
                </c:pt>
                <c:pt idx="2975">
                  <c:v>60434</c:v>
                </c:pt>
                <c:pt idx="2976">
                  <c:v>60441</c:v>
                </c:pt>
                <c:pt idx="2977">
                  <c:v>60448</c:v>
                </c:pt>
                <c:pt idx="2978">
                  <c:v>60455</c:v>
                </c:pt>
                <c:pt idx="2979">
                  <c:v>60462</c:v>
                </c:pt>
                <c:pt idx="2980">
                  <c:v>60469</c:v>
                </c:pt>
                <c:pt idx="2981">
                  <c:v>60476</c:v>
                </c:pt>
                <c:pt idx="2982">
                  <c:v>60483</c:v>
                </c:pt>
                <c:pt idx="2983">
                  <c:v>60490</c:v>
                </c:pt>
                <c:pt idx="2984">
                  <c:v>60497</c:v>
                </c:pt>
                <c:pt idx="2985">
                  <c:v>60504</c:v>
                </c:pt>
                <c:pt idx="2986">
                  <c:v>60511</c:v>
                </c:pt>
                <c:pt idx="2987">
                  <c:v>60518</c:v>
                </c:pt>
                <c:pt idx="2988">
                  <c:v>60525</c:v>
                </c:pt>
                <c:pt idx="2989">
                  <c:v>60532</c:v>
                </c:pt>
                <c:pt idx="2990">
                  <c:v>60539</c:v>
                </c:pt>
                <c:pt idx="2991">
                  <c:v>60546</c:v>
                </c:pt>
                <c:pt idx="2992">
                  <c:v>60553</c:v>
                </c:pt>
                <c:pt idx="2993">
                  <c:v>60560</c:v>
                </c:pt>
                <c:pt idx="2994">
                  <c:v>60567</c:v>
                </c:pt>
                <c:pt idx="2995">
                  <c:v>60574</c:v>
                </c:pt>
                <c:pt idx="2996">
                  <c:v>60581</c:v>
                </c:pt>
                <c:pt idx="2997">
                  <c:v>60588</c:v>
                </c:pt>
                <c:pt idx="2998">
                  <c:v>60595</c:v>
                </c:pt>
                <c:pt idx="2999">
                  <c:v>60602</c:v>
                </c:pt>
                <c:pt idx="3000">
                  <c:v>60609</c:v>
                </c:pt>
                <c:pt idx="3001">
                  <c:v>60616</c:v>
                </c:pt>
                <c:pt idx="3002">
                  <c:v>60623</c:v>
                </c:pt>
                <c:pt idx="3003">
                  <c:v>60630</c:v>
                </c:pt>
                <c:pt idx="3004">
                  <c:v>60637</c:v>
                </c:pt>
                <c:pt idx="3005">
                  <c:v>60644</c:v>
                </c:pt>
                <c:pt idx="3006">
                  <c:v>60651</c:v>
                </c:pt>
                <c:pt idx="3007">
                  <c:v>60658</c:v>
                </c:pt>
                <c:pt idx="3008">
                  <c:v>60665</c:v>
                </c:pt>
                <c:pt idx="3009">
                  <c:v>60672</c:v>
                </c:pt>
                <c:pt idx="3010">
                  <c:v>60679</c:v>
                </c:pt>
                <c:pt idx="3011">
                  <c:v>60686</c:v>
                </c:pt>
                <c:pt idx="3012">
                  <c:v>60693</c:v>
                </c:pt>
                <c:pt idx="3013">
                  <c:v>60700</c:v>
                </c:pt>
                <c:pt idx="3014">
                  <c:v>60707</c:v>
                </c:pt>
                <c:pt idx="3015">
                  <c:v>60714</c:v>
                </c:pt>
                <c:pt idx="3016">
                  <c:v>60721</c:v>
                </c:pt>
                <c:pt idx="3017">
                  <c:v>60728</c:v>
                </c:pt>
                <c:pt idx="3018">
                  <c:v>60735</c:v>
                </c:pt>
                <c:pt idx="3019">
                  <c:v>60742</c:v>
                </c:pt>
                <c:pt idx="3020">
                  <c:v>60749</c:v>
                </c:pt>
                <c:pt idx="3021">
                  <c:v>60756</c:v>
                </c:pt>
                <c:pt idx="3022">
                  <c:v>60763</c:v>
                </c:pt>
                <c:pt idx="3023">
                  <c:v>60770</c:v>
                </c:pt>
                <c:pt idx="3024">
                  <c:v>60777</c:v>
                </c:pt>
                <c:pt idx="3025">
                  <c:v>60784</c:v>
                </c:pt>
                <c:pt idx="3026">
                  <c:v>60791</c:v>
                </c:pt>
                <c:pt idx="3027">
                  <c:v>60798</c:v>
                </c:pt>
                <c:pt idx="3028">
                  <c:v>60805</c:v>
                </c:pt>
                <c:pt idx="3029">
                  <c:v>60812</c:v>
                </c:pt>
                <c:pt idx="3030">
                  <c:v>60819</c:v>
                </c:pt>
                <c:pt idx="3031">
                  <c:v>60826</c:v>
                </c:pt>
                <c:pt idx="3032">
                  <c:v>60833</c:v>
                </c:pt>
                <c:pt idx="3033">
                  <c:v>60840</c:v>
                </c:pt>
                <c:pt idx="3034">
                  <c:v>60847</c:v>
                </c:pt>
                <c:pt idx="3035">
                  <c:v>60854</c:v>
                </c:pt>
                <c:pt idx="3036">
                  <c:v>60861</c:v>
                </c:pt>
                <c:pt idx="3037">
                  <c:v>60868</c:v>
                </c:pt>
                <c:pt idx="3038">
                  <c:v>60875</c:v>
                </c:pt>
                <c:pt idx="3039">
                  <c:v>60882</c:v>
                </c:pt>
                <c:pt idx="3040">
                  <c:v>60889</c:v>
                </c:pt>
                <c:pt idx="3041">
                  <c:v>60896</c:v>
                </c:pt>
                <c:pt idx="3042">
                  <c:v>60903</c:v>
                </c:pt>
                <c:pt idx="3043">
                  <c:v>60910</c:v>
                </c:pt>
                <c:pt idx="3044">
                  <c:v>60917</c:v>
                </c:pt>
                <c:pt idx="3045">
                  <c:v>60924</c:v>
                </c:pt>
                <c:pt idx="3046">
                  <c:v>60931</c:v>
                </c:pt>
                <c:pt idx="3047">
                  <c:v>60938</c:v>
                </c:pt>
                <c:pt idx="3048">
                  <c:v>60945</c:v>
                </c:pt>
                <c:pt idx="3049">
                  <c:v>60952</c:v>
                </c:pt>
                <c:pt idx="3050">
                  <c:v>60959</c:v>
                </c:pt>
                <c:pt idx="3051">
                  <c:v>60966</c:v>
                </c:pt>
                <c:pt idx="3052">
                  <c:v>60973</c:v>
                </c:pt>
                <c:pt idx="3053">
                  <c:v>60980</c:v>
                </c:pt>
                <c:pt idx="3054">
                  <c:v>60987</c:v>
                </c:pt>
                <c:pt idx="3055">
                  <c:v>60994</c:v>
                </c:pt>
                <c:pt idx="3056">
                  <c:v>61001</c:v>
                </c:pt>
                <c:pt idx="3057">
                  <c:v>61008</c:v>
                </c:pt>
                <c:pt idx="3058">
                  <c:v>61015</c:v>
                </c:pt>
                <c:pt idx="3059">
                  <c:v>61022</c:v>
                </c:pt>
                <c:pt idx="3060">
                  <c:v>61029</c:v>
                </c:pt>
                <c:pt idx="3061">
                  <c:v>61036</c:v>
                </c:pt>
                <c:pt idx="3062">
                  <c:v>61043</c:v>
                </c:pt>
                <c:pt idx="3063">
                  <c:v>61050</c:v>
                </c:pt>
                <c:pt idx="3064">
                  <c:v>61057</c:v>
                </c:pt>
                <c:pt idx="3065">
                  <c:v>61064</c:v>
                </c:pt>
                <c:pt idx="3066">
                  <c:v>61071</c:v>
                </c:pt>
                <c:pt idx="3067">
                  <c:v>61078</c:v>
                </c:pt>
                <c:pt idx="3068">
                  <c:v>61085</c:v>
                </c:pt>
                <c:pt idx="3069">
                  <c:v>61092</c:v>
                </c:pt>
                <c:pt idx="3070">
                  <c:v>61099</c:v>
                </c:pt>
                <c:pt idx="3071">
                  <c:v>61106</c:v>
                </c:pt>
                <c:pt idx="3072">
                  <c:v>61113</c:v>
                </c:pt>
                <c:pt idx="3073">
                  <c:v>61120</c:v>
                </c:pt>
                <c:pt idx="3074">
                  <c:v>61127</c:v>
                </c:pt>
                <c:pt idx="3075">
                  <c:v>61134</c:v>
                </c:pt>
                <c:pt idx="3076">
                  <c:v>61141</c:v>
                </c:pt>
                <c:pt idx="3077">
                  <c:v>61148</c:v>
                </c:pt>
                <c:pt idx="3078">
                  <c:v>61155</c:v>
                </c:pt>
                <c:pt idx="3079">
                  <c:v>61162</c:v>
                </c:pt>
                <c:pt idx="3080">
                  <c:v>61169</c:v>
                </c:pt>
                <c:pt idx="3081">
                  <c:v>61176</c:v>
                </c:pt>
                <c:pt idx="3082">
                  <c:v>61183</c:v>
                </c:pt>
                <c:pt idx="3083">
                  <c:v>61190</c:v>
                </c:pt>
                <c:pt idx="3084">
                  <c:v>61197</c:v>
                </c:pt>
                <c:pt idx="3085">
                  <c:v>61204</c:v>
                </c:pt>
                <c:pt idx="3086">
                  <c:v>61211</c:v>
                </c:pt>
                <c:pt idx="3087">
                  <c:v>61218</c:v>
                </c:pt>
                <c:pt idx="3088">
                  <c:v>61225</c:v>
                </c:pt>
                <c:pt idx="3089">
                  <c:v>61232</c:v>
                </c:pt>
                <c:pt idx="3090">
                  <c:v>61239</c:v>
                </c:pt>
                <c:pt idx="3091">
                  <c:v>61246</c:v>
                </c:pt>
                <c:pt idx="3092">
                  <c:v>61253</c:v>
                </c:pt>
                <c:pt idx="3093">
                  <c:v>61260</c:v>
                </c:pt>
                <c:pt idx="3094">
                  <c:v>61267</c:v>
                </c:pt>
                <c:pt idx="3095">
                  <c:v>61274</c:v>
                </c:pt>
                <c:pt idx="3096">
                  <c:v>61281</c:v>
                </c:pt>
                <c:pt idx="3097">
                  <c:v>61288</c:v>
                </c:pt>
                <c:pt idx="3098">
                  <c:v>61295</c:v>
                </c:pt>
                <c:pt idx="3099">
                  <c:v>61302</c:v>
                </c:pt>
                <c:pt idx="3100">
                  <c:v>61309</c:v>
                </c:pt>
                <c:pt idx="3101">
                  <c:v>61316</c:v>
                </c:pt>
                <c:pt idx="3102">
                  <c:v>61323</c:v>
                </c:pt>
                <c:pt idx="3103">
                  <c:v>61330</c:v>
                </c:pt>
                <c:pt idx="3104">
                  <c:v>61337</c:v>
                </c:pt>
                <c:pt idx="3105">
                  <c:v>61344</c:v>
                </c:pt>
                <c:pt idx="3106">
                  <c:v>61351</c:v>
                </c:pt>
                <c:pt idx="3107">
                  <c:v>61358</c:v>
                </c:pt>
                <c:pt idx="3108">
                  <c:v>61365</c:v>
                </c:pt>
                <c:pt idx="3109">
                  <c:v>61372</c:v>
                </c:pt>
                <c:pt idx="3110">
                  <c:v>61379</c:v>
                </c:pt>
                <c:pt idx="3111">
                  <c:v>61386</c:v>
                </c:pt>
                <c:pt idx="3112">
                  <c:v>61393</c:v>
                </c:pt>
                <c:pt idx="3113">
                  <c:v>61400</c:v>
                </c:pt>
                <c:pt idx="3114">
                  <c:v>61407</c:v>
                </c:pt>
                <c:pt idx="3115">
                  <c:v>61414</c:v>
                </c:pt>
                <c:pt idx="3116">
                  <c:v>61421</c:v>
                </c:pt>
                <c:pt idx="3117">
                  <c:v>61428</c:v>
                </c:pt>
                <c:pt idx="3118">
                  <c:v>61435</c:v>
                </c:pt>
                <c:pt idx="3119">
                  <c:v>61442</c:v>
                </c:pt>
                <c:pt idx="3120">
                  <c:v>61449</c:v>
                </c:pt>
                <c:pt idx="3121">
                  <c:v>61456</c:v>
                </c:pt>
                <c:pt idx="3122">
                  <c:v>61463</c:v>
                </c:pt>
                <c:pt idx="3123">
                  <c:v>61470</c:v>
                </c:pt>
                <c:pt idx="3124">
                  <c:v>61477</c:v>
                </c:pt>
                <c:pt idx="3125">
                  <c:v>61485</c:v>
                </c:pt>
                <c:pt idx="3126">
                  <c:v>61492</c:v>
                </c:pt>
                <c:pt idx="3127">
                  <c:v>61499</c:v>
                </c:pt>
                <c:pt idx="3128">
                  <c:v>61506</c:v>
                </c:pt>
                <c:pt idx="3129">
                  <c:v>61513</c:v>
                </c:pt>
                <c:pt idx="3130">
                  <c:v>61520</c:v>
                </c:pt>
                <c:pt idx="3131">
                  <c:v>61527</c:v>
                </c:pt>
                <c:pt idx="3132">
                  <c:v>61534</c:v>
                </c:pt>
                <c:pt idx="3133">
                  <c:v>61541</c:v>
                </c:pt>
                <c:pt idx="3134">
                  <c:v>61548</c:v>
                </c:pt>
                <c:pt idx="3135">
                  <c:v>61555</c:v>
                </c:pt>
                <c:pt idx="3136">
                  <c:v>61562</c:v>
                </c:pt>
                <c:pt idx="3137">
                  <c:v>61569</c:v>
                </c:pt>
                <c:pt idx="3138">
                  <c:v>61576</c:v>
                </c:pt>
                <c:pt idx="3139">
                  <c:v>61583</c:v>
                </c:pt>
                <c:pt idx="3140">
                  <c:v>61590</c:v>
                </c:pt>
                <c:pt idx="3141">
                  <c:v>61597</c:v>
                </c:pt>
                <c:pt idx="3142">
                  <c:v>61604</c:v>
                </c:pt>
                <c:pt idx="3143">
                  <c:v>61611</c:v>
                </c:pt>
                <c:pt idx="3144">
                  <c:v>61618</c:v>
                </c:pt>
                <c:pt idx="3145">
                  <c:v>61625</c:v>
                </c:pt>
                <c:pt idx="3146">
                  <c:v>61632</c:v>
                </c:pt>
                <c:pt idx="3147">
                  <c:v>61639</c:v>
                </c:pt>
                <c:pt idx="3148">
                  <c:v>61646</c:v>
                </c:pt>
                <c:pt idx="3149">
                  <c:v>61653</c:v>
                </c:pt>
                <c:pt idx="3150">
                  <c:v>61660</c:v>
                </c:pt>
                <c:pt idx="3151">
                  <c:v>61667</c:v>
                </c:pt>
                <c:pt idx="3152">
                  <c:v>61674</c:v>
                </c:pt>
                <c:pt idx="3153">
                  <c:v>61681</c:v>
                </c:pt>
                <c:pt idx="3154">
                  <c:v>61688</c:v>
                </c:pt>
                <c:pt idx="3155">
                  <c:v>61695</c:v>
                </c:pt>
                <c:pt idx="3156">
                  <c:v>61702</c:v>
                </c:pt>
                <c:pt idx="3157">
                  <c:v>61709</c:v>
                </c:pt>
                <c:pt idx="3158">
                  <c:v>61716</c:v>
                </c:pt>
                <c:pt idx="3159">
                  <c:v>61724</c:v>
                </c:pt>
                <c:pt idx="3160">
                  <c:v>61731</c:v>
                </c:pt>
                <c:pt idx="3161">
                  <c:v>61738</c:v>
                </c:pt>
                <c:pt idx="3162">
                  <c:v>61745</c:v>
                </c:pt>
                <c:pt idx="3163">
                  <c:v>61752</c:v>
                </c:pt>
                <c:pt idx="3164">
                  <c:v>61759</c:v>
                </c:pt>
                <c:pt idx="3165">
                  <c:v>61766</c:v>
                </c:pt>
                <c:pt idx="3166">
                  <c:v>61773</c:v>
                </c:pt>
                <c:pt idx="3167">
                  <c:v>61780</c:v>
                </c:pt>
                <c:pt idx="3168">
                  <c:v>61787</c:v>
                </c:pt>
                <c:pt idx="3169">
                  <c:v>61794</c:v>
                </c:pt>
                <c:pt idx="3170">
                  <c:v>61801</c:v>
                </c:pt>
                <c:pt idx="3171">
                  <c:v>61808</c:v>
                </c:pt>
                <c:pt idx="3172">
                  <c:v>61815</c:v>
                </c:pt>
                <c:pt idx="3173">
                  <c:v>61822</c:v>
                </c:pt>
                <c:pt idx="3174">
                  <c:v>61829</c:v>
                </c:pt>
                <c:pt idx="3175">
                  <c:v>61836</c:v>
                </c:pt>
                <c:pt idx="3176">
                  <c:v>61843</c:v>
                </c:pt>
                <c:pt idx="3177">
                  <c:v>61850</c:v>
                </c:pt>
                <c:pt idx="3178">
                  <c:v>61857</c:v>
                </c:pt>
                <c:pt idx="3179">
                  <c:v>61864</c:v>
                </c:pt>
                <c:pt idx="3180">
                  <c:v>61871</c:v>
                </c:pt>
                <c:pt idx="3181">
                  <c:v>61878</c:v>
                </c:pt>
                <c:pt idx="3182">
                  <c:v>61885</c:v>
                </c:pt>
                <c:pt idx="3183">
                  <c:v>61892</c:v>
                </c:pt>
                <c:pt idx="3184">
                  <c:v>61899</c:v>
                </c:pt>
                <c:pt idx="3185">
                  <c:v>61906</c:v>
                </c:pt>
                <c:pt idx="3186">
                  <c:v>61913</c:v>
                </c:pt>
                <c:pt idx="3187">
                  <c:v>61920</c:v>
                </c:pt>
                <c:pt idx="3188">
                  <c:v>61927</c:v>
                </c:pt>
                <c:pt idx="3189">
                  <c:v>61934</c:v>
                </c:pt>
                <c:pt idx="3190">
                  <c:v>61941</c:v>
                </c:pt>
                <c:pt idx="3191">
                  <c:v>61948</c:v>
                </c:pt>
                <c:pt idx="3192">
                  <c:v>61955</c:v>
                </c:pt>
                <c:pt idx="3193">
                  <c:v>61962</c:v>
                </c:pt>
                <c:pt idx="3194">
                  <c:v>61969</c:v>
                </c:pt>
                <c:pt idx="3195">
                  <c:v>61976</c:v>
                </c:pt>
                <c:pt idx="3196">
                  <c:v>61983</c:v>
                </c:pt>
                <c:pt idx="3197">
                  <c:v>61990</c:v>
                </c:pt>
                <c:pt idx="3198">
                  <c:v>61997</c:v>
                </c:pt>
                <c:pt idx="3199">
                  <c:v>62004</c:v>
                </c:pt>
                <c:pt idx="3200">
                  <c:v>62011</c:v>
                </c:pt>
                <c:pt idx="3201">
                  <c:v>62018</c:v>
                </c:pt>
                <c:pt idx="3202">
                  <c:v>62025</c:v>
                </c:pt>
                <c:pt idx="3203">
                  <c:v>62032</c:v>
                </c:pt>
                <c:pt idx="3204">
                  <c:v>62039</c:v>
                </c:pt>
                <c:pt idx="3205">
                  <c:v>62046</c:v>
                </c:pt>
                <c:pt idx="3206">
                  <c:v>62053</c:v>
                </c:pt>
                <c:pt idx="3207">
                  <c:v>62060</c:v>
                </c:pt>
                <c:pt idx="3208">
                  <c:v>62067</c:v>
                </c:pt>
                <c:pt idx="3209">
                  <c:v>62074</c:v>
                </c:pt>
                <c:pt idx="3210">
                  <c:v>62081</c:v>
                </c:pt>
                <c:pt idx="3211">
                  <c:v>62089</c:v>
                </c:pt>
                <c:pt idx="3212">
                  <c:v>62096</c:v>
                </c:pt>
                <c:pt idx="3213">
                  <c:v>62103</c:v>
                </c:pt>
                <c:pt idx="3214">
                  <c:v>62110</c:v>
                </c:pt>
                <c:pt idx="3215">
                  <c:v>62117</c:v>
                </c:pt>
                <c:pt idx="3216">
                  <c:v>62124</c:v>
                </c:pt>
                <c:pt idx="3217">
                  <c:v>62131</c:v>
                </c:pt>
                <c:pt idx="3218">
                  <c:v>62138</c:v>
                </c:pt>
                <c:pt idx="3219">
                  <c:v>62145</c:v>
                </c:pt>
                <c:pt idx="3220">
                  <c:v>62152</c:v>
                </c:pt>
                <c:pt idx="3221">
                  <c:v>62159</c:v>
                </c:pt>
                <c:pt idx="3222">
                  <c:v>62166</c:v>
                </c:pt>
                <c:pt idx="3223">
                  <c:v>62173</c:v>
                </c:pt>
                <c:pt idx="3224">
                  <c:v>62184</c:v>
                </c:pt>
                <c:pt idx="3225">
                  <c:v>62191</c:v>
                </c:pt>
                <c:pt idx="3226">
                  <c:v>62198</c:v>
                </c:pt>
                <c:pt idx="3227">
                  <c:v>62205</c:v>
                </c:pt>
                <c:pt idx="3228">
                  <c:v>62212</c:v>
                </c:pt>
                <c:pt idx="3229">
                  <c:v>62219</c:v>
                </c:pt>
                <c:pt idx="3230">
                  <c:v>62226</c:v>
                </c:pt>
                <c:pt idx="3231">
                  <c:v>62233</c:v>
                </c:pt>
                <c:pt idx="3232">
                  <c:v>62240</c:v>
                </c:pt>
                <c:pt idx="3233">
                  <c:v>62247</c:v>
                </c:pt>
                <c:pt idx="3234">
                  <c:v>62254</c:v>
                </c:pt>
                <c:pt idx="3235">
                  <c:v>62261</c:v>
                </c:pt>
                <c:pt idx="3236">
                  <c:v>62268</c:v>
                </c:pt>
                <c:pt idx="3237">
                  <c:v>62275</c:v>
                </c:pt>
                <c:pt idx="3238">
                  <c:v>62282</c:v>
                </c:pt>
                <c:pt idx="3239">
                  <c:v>62289</c:v>
                </c:pt>
                <c:pt idx="3240">
                  <c:v>62296</c:v>
                </c:pt>
                <c:pt idx="3241">
                  <c:v>62303</c:v>
                </c:pt>
                <c:pt idx="3242">
                  <c:v>62310</c:v>
                </c:pt>
                <c:pt idx="3243">
                  <c:v>62317</c:v>
                </c:pt>
                <c:pt idx="3244">
                  <c:v>62324</c:v>
                </c:pt>
                <c:pt idx="3245">
                  <c:v>62331</c:v>
                </c:pt>
                <c:pt idx="3246">
                  <c:v>62338</c:v>
                </c:pt>
                <c:pt idx="3247">
                  <c:v>62345</c:v>
                </c:pt>
                <c:pt idx="3248">
                  <c:v>62352</c:v>
                </c:pt>
                <c:pt idx="3249">
                  <c:v>62359</c:v>
                </c:pt>
                <c:pt idx="3250">
                  <c:v>62366</c:v>
                </c:pt>
                <c:pt idx="3251">
                  <c:v>62373</c:v>
                </c:pt>
                <c:pt idx="3252">
                  <c:v>62380</c:v>
                </c:pt>
                <c:pt idx="3253">
                  <c:v>62387</c:v>
                </c:pt>
                <c:pt idx="3254">
                  <c:v>62394</c:v>
                </c:pt>
                <c:pt idx="3255">
                  <c:v>62401</c:v>
                </c:pt>
                <c:pt idx="3256">
                  <c:v>62408</c:v>
                </c:pt>
                <c:pt idx="3257">
                  <c:v>62415</c:v>
                </c:pt>
                <c:pt idx="3258">
                  <c:v>62422</c:v>
                </c:pt>
                <c:pt idx="3259">
                  <c:v>62429</c:v>
                </c:pt>
                <c:pt idx="3260">
                  <c:v>62436</c:v>
                </c:pt>
                <c:pt idx="3261">
                  <c:v>62443</c:v>
                </c:pt>
                <c:pt idx="3262">
                  <c:v>62450</c:v>
                </c:pt>
                <c:pt idx="3263">
                  <c:v>62457</c:v>
                </c:pt>
                <c:pt idx="3264">
                  <c:v>62464</c:v>
                </c:pt>
                <c:pt idx="3265">
                  <c:v>62471</c:v>
                </c:pt>
                <c:pt idx="3266">
                  <c:v>62478</c:v>
                </c:pt>
                <c:pt idx="3267">
                  <c:v>62485</c:v>
                </c:pt>
                <c:pt idx="3268">
                  <c:v>62492</c:v>
                </c:pt>
                <c:pt idx="3269">
                  <c:v>62499</c:v>
                </c:pt>
                <c:pt idx="3270">
                  <c:v>62506</c:v>
                </c:pt>
                <c:pt idx="3271">
                  <c:v>62513</c:v>
                </c:pt>
                <c:pt idx="3272">
                  <c:v>62520</c:v>
                </c:pt>
                <c:pt idx="3273">
                  <c:v>62527</c:v>
                </c:pt>
                <c:pt idx="3274">
                  <c:v>62534</c:v>
                </c:pt>
                <c:pt idx="3275">
                  <c:v>62541</c:v>
                </c:pt>
                <c:pt idx="3276">
                  <c:v>62548</c:v>
                </c:pt>
                <c:pt idx="3277">
                  <c:v>62555</c:v>
                </c:pt>
                <c:pt idx="3278">
                  <c:v>62562</c:v>
                </c:pt>
                <c:pt idx="3279">
                  <c:v>62569</c:v>
                </c:pt>
                <c:pt idx="3280">
                  <c:v>62576</c:v>
                </c:pt>
                <c:pt idx="3281">
                  <c:v>62583</c:v>
                </c:pt>
                <c:pt idx="3282">
                  <c:v>62590</c:v>
                </c:pt>
                <c:pt idx="3283">
                  <c:v>62597</c:v>
                </c:pt>
                <c:pt idx="3284">
                  <c:v>62604</c:v>
                </c:pt>
                <c:pt idx="3285">
                  <c:v>62611</c:v>
                </c:pt>
                <c:pt idx="3286">
                  <c:v>62618</c:v>
                </c:pt>
                <c:pt idx="3287">
                  <c:v>62625</c:v>
                </c:pt>
                <c:pt idx="3288">
                  <c:v>62632</c:v>
                </c:pt>
                <c:pt idx="3289">
                  <c:v>62639</c:v>
                </c:pt>
                <c:pt idx="3290">
                  <c:v>62646</c:v>
                </c:pt>
                <c:pt idx="3291">
                  <c:v>62653</c:v>
                </c:pt>
                <c:pt idx="3292">
                  <c:v>62660</c:v>
                </c:pt>
                <c:pt idx="3293">
                  <c:v>62667</c:v>
                </c:pt>
                <c:pt idx="3294">
                  <c:v>62674</c:v>
                </c:pt>
                <c:pt idx="3295">
                  <c:v>62681</c:v>
                </c:pt>
                <c:pt idx="3296">
                  <c:v>62688</c:v>
                </c:pt>
                <c:pt idx="3297">
                  <c:v>62695</c:v>
                </c:pt>
                <c:pt idx="3298">
                  <c:v>62702</c:v>
                </c:pt>
                <c:pt idx="3299">
                  <c:v>62709</c:v>
                </c:pt>
                <c:pt idx="3300">
                  <c:v>62716</c:v>
                </c:pt>
                <c:pt idx="3301">
                  <c:v>62723</c:v>
                </c:pt>
                <c:pt idx="3302">
                  <c:v>62730</c:v>
                </c:pt>
                <c:pt idx="3303">
                  <c:v>62737</c:v>
                </c:pt>
                <c:pt idx="3304">
                  <c:v>62744</c:v>
                </c:pt>
                <c:pt idx="3305">
                  <c:v>62751</c:v>
                </c:pt>
                <c:pt idx="3306">
                  <c:v>62758</c:v>
                </c:pt>
                <c:pt idx="3307">
                  <c:v>62765</c:v>
                </c:pt>
                <c:pt idx="3308">
                  <c:v>62772</c:v>
                </c:pt>
                <c:pt idx="3309">
                  <c:v>62779</c:v>
                </c:pt>
                <c:pt idx="3310">
                  <c:v>62786</c:v>
                </c:pt>
                <c:pt idx="3311">
                  <c:v>62793</c:v>
                </c:pt>
                <c:pt idx="3312">
                  <c:v>62800</c:v>
                </c:pt>
                <c:pt idx="3313">
                  <c:v>62807</c:v>
                </c:pt>
                <c:pt idx="3314">
                  <c:v>62814</c:v>
                </c:pt>
                <c:pt idx="3315">
                  <c:v>62821</c:v>
                </c:pt>
                <c:pt idx="3316">
                  <c:v>62828</c:v>
                </c:pt>
                <c:pt idx="3317">
                  <c:v>62835</c:v>
                </c:pt>
                <c:pt idx="3318">
                  <c:v>62842</c:v>
                </c:pt>
                <c:pt idx="3319">
                  <c:v>62849</c:v>
                </c:pt>
                <c:pt idx="3320">
                  <c:v>62856</c:v>
                </c:pt>
                <c:pt idx="3321">
                  <c:v>62863</c:v>
                </c:pt>
                <c:pt idx="3322">
                  <c:v>62870</c:v>
                </c:pt>
                <c:pt idx="3323">
                  <c:v>62877</c:v>
                </c:pt>
                <c:pt idx="3324">
                  <c:v>62884</c:v>
                </c:pt>
                <c:pt idx="3325">
                  <c:v>62891</c:v>
                </c:pt>
                <c:pt idx="3326">
                  <c:v>62898</c:v>
                </c:pt>
                <c:pt idx="3327">
                  <c:v>62905</c:v>
                </c:pt>
                <c:pt idx="3328">
                  <c:v>62912</c:v>
                </c:pt>
                <c:pt idx="3329">
                  <c:v>62919</c:v>
                </c:pt>
                <c:pt idx="3330">
                  <c:v>62926</c:v>
                </c:pt>
                <c:pt idx="3331">
                  <c:v>62933</c:v>
                </c:pt>
                <c:pt idx="3332">
                  <c:v>62940</c:v>
                </c:pt>
                <c:pt idx="3333">
                  <c:v>62947</c:v>
                </c:pt>
                <c:pt idx="3334">
                  <c:v>62954</c:v>
                </c:pt>
                <c:pt idx="3335">
                  <c:v>62961</c:v>
                </c:pt>
                <c:pt idx="3336">
                  <c:v>62968</c:v>
                </c:pt>
                <c:pt idx="3337">
                  <c:v>62975</c:v>
                </c:pt>
                <c:pt idx="3338">
                  <c:v>62982</c:v>
                </c:pt>
                <c:pt idx="3339">
                  <c:v>62989</c:v>
                </c:pt>
                <c:pt idx="3340">
                  <c:v>62996</c:v>
                </c:pt>
                <c:pt idx="3341">
                  <c:v>63003</c:v>
                </c:pt>
                <c:pt idx="3342">
                  <c:v>63010</c:v>
                </c:pt>
                <c:pt idx="3343">
                  <c:v>63017</c:v>
                </c:pt>
                <c:pt idx="3344">
                  <c:v>63024</c:v>
                </c:pt>
                <c:pt idx="3345">
                  <c:v>63031</c:v>
                </c:pt>
                <c:pt idx="3346">
                  <c:v>63038</c:v>
                </c:pt>
                <c:pt idx="3347">
                  <c:v>63045</c:v>
                </c:pt>
                <c:pt idx="3348">
                  <c:v>63052</c:v>
                </c:pt>
                <c:pt idx="3349">
                  <c:v>63059</c:v>
                </c:pt>
                <c:pt idx="3350">
                  <c:v>63066</c:v>
                </c:pt>
                <c:pt idx="3351">
                  <c:v>63073</c:v>
                </c:pt>
                <c:pt idx="3352">
                  <c:v>63080</c:v>
                </c:pt>
                <c:pt idx="3353">
                  <c:v>63087</c:v>
                </c:pt>
                <c:pt idx="3354">
                  <c:v>63094</c:v>
                </c:pt>
                <c:pt idx="3355">
                  <c:v>63101</c:v>
                </c:pt>
                <c:pt idx="3356">
                  <c:v>63108</c:v>
                </c:pt>
                <c:pt idx="3357">
                  <c:v>63115</c:v>
                </c:pt>
                <c:pt idx="3358">
                  <c:v>63122</c:v>
                </c:pt>
                <c:pt idx="3359">
                  <c:v>63129</c:v>
                </c:pt>
                <c:pt idx="3360">
                  <c:v>63136</c:v>
                </c:pt>
                <c:pt idx="3361">
                  <c:v>63143</c:v>
                </c:pt>
                <c:pt idx="3362">
                  <c:v>63150</c:v>
                </c:pt>
                <c:pt idx="3363">
                  <c:v>63157</c:v>
                </c:pt>
                <c:pt idx="3364">
                  <c:v>63164</c:v>
                </c:pt>
                <c:pt idx="3365">
                  <c:v>63171</c:v>
                </c:pt>
                <c:pt idx="3366">
                  <c:v>63178</c:v>
                </c:pt>
                <c:pt idx="3367">
                  <c:v>63185</c:v>
                </c:pt>
                <c:pt idx="3368">
                  <c:v>63192</c:v>
                </c:pt>
                <c:pt idx="3369">
                  <c:v>63199</c:v>
                </c:pt>
                <c:pt idx="3370">
                  <c:v>63206</c:v>
                </c:pt>
                <c:pt idx="3371">
                  <c:v>63213</c:v>
                </c:pt>
                <c:pt idx="3372">
                  <c:v>63220</c:v>
                </c:pt>
                <c:pt idx="3373">
                  <c:v>63227</c:v>
                </c:pt>
                <c:pt idx="3374">
                  <c:v>63234</c:v>
                </c:pt>
                <c:pt idx="3375">
                  <c:v>63241</c:v>
                </c:pt>
                <c:pt idx="3376">
                  <c:v>63248</c:v>
                </c:pt>
                <c:pt idx="3377">
                  <c:v>63255</c:v>
                </c:pt>
                <c:pt idx="3378">
                  <c:v>63262</c:v>
                </c:pt>
                <c:pt idx="3379">
                  <c:v>63269</c:v>
                </c:pt>
                <c:pt idx="3380">
                  <c:v>63276</c:v>
                </c:pt>
                <c:pt idx="3381">
                  <c:v>63283</c:v>
                </c:pt>
                <c:pt idx="3382">
                  <c:v>63290</c:v>
                </c:pt>
                <c:pt idx="3383">
                  <c:v>63297</c:v>
                </c:pt>
                <c:pt idx="3384">
                  <c:v>63304</c:v>
                </c:pt>
                <c:pt idx="3385">
                  <c:v>63311</c:v>
                </c:pt>
                <c:pt idx="3386">
                  <c:v>63318</c:v>
                </c:pt>
                <c:pt idx="3387">
                  <c:v>63325</c:v>
                </c:pt>
                <c:pt idx="3388">
                  <c:v>63332</c:v>
                </c:pt>
                <c:pt idx="3389">
                  <c:v>63339</c:v>
                </c:pt>
                <c:pt idx="3390">
                  <c:v>63346</c:v>
                </c:pt>
                <c:pt idx="3391">
                  <c:v>63353</c:v>
                </c:pt>
                <c:pt idx="3392">
                  <c:v>63360</c:v>
                </c:pt>
                <c:pt idx="3393">
                  <c:v>63367</c:v>
                </c:pt>
                <c:pt idx="3394">
                  <c:v>63374</c:v>
                </c:pt>
                <c:pt idx="3395">
                  <c:v>63381</c:v>
                </c:pt>
                <c:pt idx="3396">
                  <c:v>63388</c:v>
                </c:pt>
                <c:pt idx="3397">
                  <c:v>63395</c:v>
                </c:pt>
                <c:pt idx="3398">
                  <c:v>63402</c:v>
                </c:pt>
                <c:pt idx="3399">
                  <c:v>63409</c:v>
                </c:pt>
                <c:pt idx="3400">
                  <c:v>63416</c:v>
                </c:pt>
                <c:pt idx="3401">
                  <c:v>63423</c:v>
                </c:pt>
                <c:pt idx="3402">
                  <c:v>63430</c:v>
                </c:pt>
                <c:pt idx="3403">
                  <c:v>63437</c:v>
                </c:pt>
                <c:pt idx="3404">
                  <c:v>63444</c:v>
                </c:pt>
                <c:pt idx="3405">
                  <c:v>63451</c:v>
                </c:pt>
                <c:pt idx="3406">
                  <c:v>63458</c:v>
                </c:pt>
                <c:pt idx="3407">
                  <c:v>63465</c:v>
                </c:pt>
                <c:pt idx="3408">
                  <c:v>63472</c:v>
                </c:pt>
                <c:pt idx="3409">
                  <c:v>63479</c:v>
                </c:pt>
                <c:pt idx="3410">
                  <c:v>63486</c:v>
                </c:pt>
                <c:pt idx="3411">
                  <c:v>63493</c:v>
                </c:pt>
                <c:pt idx="3412">
                  <c:v>63500</c:v>
                </c:pt>
                <c:pt idx="3413">
                  <c:v>63507</c:v>
                </c:pt>
                <c:pt idx="3414">
                  <c:v>63514</c:v>
                </c:pt>
                <c:pt idx="3415">
                  <c:v>63521</c:v>
                </c:pt>
                <c:pt idx="3416">
                  <c:v>63528</c:v>
                </c:pt>
                <c:pt idx="3417">
                  <c:v>63535</c:v>
                </c:pt>
                <c:pt idx="3418">
                  <c:v>63542</c:v>
                </c:pt>
                <c:pt idx="3419">
                  <c:v>63550</c:v>
                </c:pt>
                <c:pt idx="3420">
                  <c:v>63557</c:v>
                </c:pt>
                <c:pt idx="3421">
                  <c:v>63564</c:v>
                </c:pt>
                <c:pt idx="3422">
                  <c:v>63571</c:v>
                </c:pt>
                <c:pt idx="3423">
                  <c:v>63578</c:v>
                </c:pt>
                <c:pt idx="3424">
                  <c:v>63585</c:v>
                </c:pt>
                <c:pt idx="3425">
                  <c:v>63592</c:v>
                </c:pt>
                <c:pt idx="3426">
                  <c:v>63599</c:v>
                </c:pt>
                <c:pt idx="3427">
                  <c:v>63606</c:v>
                </c:pt>
                <c:pt idx="3428">
                  <c:v>63613</c:v>
                </c:pt>
                <c:pt idx="3429">
                  <c:v>63620</c:v>
                </c:pt>
                <c:pt idx="3430">
                  <c:v>63627</c:v>
                </c:pt>
                <c:pt idx="3431">
                  <c:v>63634</c:v>
                </c:pt>
                <c:pt idx="3432">
                  <c:v>63641</c:v>
                </c:pt>
                <c:pt idx="3433">
                  <c:v>63648</c:v>
                </c:pt>
                <c:pt idx="3434">
                  <c:v>63655</c:v>
                </c:pt>
                <c:pt idx="3435">
                  <c:v>63662</c:v>
                </c:pt>
                <c:pt idx="3436">
                  <c:v>63669</c:v>
                </c:pt>
                <c:pt idx="3437">
                  <c:v>63676</c:v>
                </c:pt>
                <c:pt idx="3438">
                  <c:v>63683</c:v>
                </c:pt>
                <c:pt idx="3439">
                  <c:v>63690</c:v>
                </c:pt>
                <c:pt idx="3440">
                  <c:v>63697</c:v>
                </c:pt>
                <c:pt idx="3441">
                  <c:v>63704</c:v>
                </c:pt>
                <c:pt idx="3442">
                  <c:v>63711</c:v>
                </c:pt>
                <c:pt idx="3443">
                  <c:v>63718</c:v>
                </c:pt>
                <c:pt idx="3444">
                  <c:v>63725</c:v>
                </c:pt>
                <c:pt idx="3445">
                  <c:v>63732</c:v>
                </c:pt>
                <c:pt idx="3446">
                  <c:v>63739</c:v>
                </c:pt>
                <c:pt idx="3447">
                  <c:v>63746</c:v>
                </c:pt>
                <c:pt idx="3448">
                  <c:v>63753</c:v>
                </c:pt>
                <c:pt idx="3449">
                  <c:v>63760</c:v>
                </c:pt>
                <c:pt idx="3450">
                  <c:v>63767</c:v>
                </c:pt>
                <c:pt idx="3451">
                  <c:v>63774</c:v>
                </c:pt>
                <c:pt idx="3452">
                  <c:v>63781</c:v>
                </c:pt>
                <c:pt idx="3453">
                  <c:v>63788</c:v>
                </c:pt>
                <c:pt idx="3454">
                  <c:v>63795</c:v>
                </c:pt>
                <c:pt idx="3455">
                  <c:v>63802</c:v>
                </c:pt>
                <c:pt idx="3456">
                  <c:v>63809</c:v>
                </c:pt>
                <c:pt idx="3457">
                  <c:v>63816</c:v>
                </c:pt>
                <c:pt idx="3458">
                  <c:v>63823</c:v>
                </c:pt>
                <c:pt idx="3459">
                  <c:v>63830</c:v>
                </c:pt>
                <c:pt idx="3460">
                  <c:v>63837</c:v>
                </c:pt>
                <c:pt idx="3461">
                  <c:v>63844</c:v>
                </c:pt>
                <c:pt idx="3462">
                  <c:v>63851</c:v>
                </c:pt>
                <c:pt idx="3463">
                  <c:v>63858</c:v>
                </c:pt>
                <c:pt idx="3464">
                  <c:v>63865</c:v>
                </c:pt>
                <c:pt idx="3465">
                  <c:v>63872</c:v>
                </c:pt>
                <c:pt idx="3466">
                  <c:v>63879</c:v>
                </c:pt>
                <c:pt idx="3467">
                  <c:v>63886</c:v>
                </c:pt>
                <c:pt idx="3468">
                  <c:v>63893</c:v>
                </c:pt>
                <c:pt idx="3469">
                  <c:v>63900</c:v>
                </c:pt>
                <c:pt idx="3470">
                  <c:v>63907</c:v>
                </c:pt>
                <c:pt idx="3471">
                  <c:v>63915</c:v>
                </c:pt>
                <c:pt idx="3472">
                  <c:v>63922</c:v>
                </c:pt>
                <c:pt idx="3473">
                  <c:v>63929</c:v>
                </c:pt>
                <c:pt idx="3474">
                  <c:v>63936</c:v>
                </c:pt>
                <c:pt idx="3475">
                  <c:v>63943</c:v>
                </c:pt>
                <c:pt idx="3476">
                  <c:v>63950</c:v>
                </c:pt>
                <c:pt idx="3477">
                  <c:v>63957</c:v>
                </c:pt>
                <c:pt idx="3478">
                  <c:v>63964</c:v>
                </c:pt>
                <c:pt idx="3479">
                  <c:v>63971</c:v>
                </c:pt>
                <c:pt idx="3480">
                  <c:v>63978</c:v>
                </c:pt>
                <c:pt idx="3481">
                  <c:v>63985</c:v>
                </c:pt>
                <c:pt idx="3482">
                  <c:v>63992</c:v>
                </c:pt>
                <c:pt idx="3483">
                  <c:v>63999</c:v>
                </c:pt>
                <c:pt idx="3484">
                  <c:v>64006</c:v>
                </c:pt>
                <c:pt idx="3485">
                  <c:v>64013</c:v>
                </c:pt>
                <c:pt idx="3486">
                  <c:v>64020</c:v>
                </c:pt>
                <c:pt idx="3487">
                  <c:v>64027</c:v>
                </c:pt>
                <c:pt idx="3488">
                  <c:v>64034</c:v>
                </c:pt>
                <c:pt idx="3489">
                  <c:v>64041</c:v>
                </c:pt>
                <c:pt idx="3490">
                  <c:v>64048</c:v>
                </c:pt>
                <c:pt idx="3491">
                  <c:v>64055</c:v>
                </c:pt>
                <c:pt idx="3492">
                  <c:v>64062</c:v>
                </c:pt>
                <c:pt idx="3493">
                  <c:v>64069</c:v>
                </c:pt>
                <c:pt idx="3494">
                  <c:v>64076</c:v>
                </c:pt>
                <c:pt idx="3495">
                  <c:v>64083</c:v>
                </c:pt>
                <c:pt idx="3496">
                  <c:v>64090</c:v>
                </c:pt>
                <c:pt idx="3497">
                  <c:v>64097</c:v>
                </c:pt>
                <c:pt idx="3498">
                  <c:v>64104</c:v>
                </c:pt>
                <c:pt idx="3499">
                  <c:v>64111</c:v>
                </c:pt>
                <c:pt idx="3500">
                  <c:v>64118</c:v>
                </c:pt>
                <c:pt idx="3501">
                  <c:v>64125</c:v>
                </c:pt>
                <c:pt idx="3502">
                  <c:v>64132</c:v>
                </c:pt>
                <c:pt idx="3503">
                  <c:v>64139</c:v>
                </c:pt>
                <c:pt idx="3504">
                  <c:v>64146</c:v>
                </c:pt>
                <c:pt idx="3505">
                  <c:v>64153</c:v>
                </c:pt>
              </c:numCache>
            </c:numRef>
          </c:xVal>
          <c:yVal>
            <c:numRef>
              <c:f>CrossCheck!$Z$3:$Z$3508</c:f>
              <c:numCache>
                <c:formatCode>0.0000%</c:formatCode>
                <c:ptCount val="3506"/>
                <c:pt idx="0">
                  <c:v>1.3589747200665849E-3</c:v>
                </c:pt>
                <c:pt idx="1">
                  <c:v>1.3610235693442788E-3</c:v>
                </c:pt>
                <c:pt idx="2">
                  <c:v>1.3617048805465294E-3</c:v>
                </c:pt>
                <c:pt idx="3">
                  <c:v>1.3623853734642801E-3</c:v>
                </c:pt>
                <c:pt idx="4">
                  <c:v>1.3630650486933708E-3</c:v>
                </c:pt>
                <c:pt idx="5">
                  <c:v>1.3637439068292724E-3</c:v>
                </c:pt>
                <c:pt idx="6">
                  <c:v>1.3657755846270085E-3</c:v>
                </c:pt>
                <c:pt idx="7">
                  <c:v>1.366451180337477E-3</c:v>
                </c:pt>
                <c:pt idx="8">
                  <c:v>1.3671259619265754E-3</c:v>
                </c:pt>
                <c:pt idx="9">
                  <c:v>1.3677999299875621E-3</c:v>
                </c:pt>
                <c:pt idx="10">
                  <c:v>1.3684730851133283E-3</c:v>
                </c:pt>
                <c:pt idx="11">
                  <c:v>1.3704876788026971E-3</c:v>
                </c:pt>
                <c:pt idx="12">
                  <c:v>1.371157588109138E-3</c:v>
                </c:pt>
                <c:pt idx="13">
                  <c:v>1.3718266874393015E-3</c:v>
                </c:pt>
                <c:pt idx="14">
                  <c:v>1.3724949773838752E-3</c:v>
                </c:pt>
                <c:pt idx="15">
                  <c:v>1.3731624585331802E-3</c:v>
                </c:pt>
                <c:pt idx="16">
                  <c:v>1.3751600551072075E-3</c:v>
                </c:pt>
                <c:pt idx="17">
                  <c:v>1.3758243069713324E-3</c:v>
                </c:pt>
                <c:pt idx="18">
                  <c:v>1.3764877529863066E-3</c:v>
                </c:pt>
                <c:pt idx="19">
                  <c:v>1.377150393740258E-3</c:v>
                </c:pt>
                <c:pt idx="20">
                  <c:v>1.3804515391535896E-3</c:v>
                </c:pt>
                <c:pt idx="21">
                  <c:v>1.3811093606716531E-3</c:v>
                </c:pt>
                <c:pt idx="22">
                  <c:v>1.3817663810353771E-3</c:v>
                </c:pt>
                <c:pt idx="23">
                  <c:v>1.3824226008299755E-3</c:v>
                </c:pt>
                <c:pt idx="24">
                  <c:v>1.3843864626457037E-3</c:v>
                </c:pt>
                <c:pt idx="25">
                  <c:v>1.385039486008671E-3</c:v>
                </c:pt>
                <c:pt idx="26">
                  <c:v>1.3856917117231354E-3</c:v>
                </c:pt>
                <c:pt idx="27">
                  <c:v>1.3863431403721325E-3</c:v>
                </c:pt>
                <c:pt idx="28">
                  <c:v>1.3869937725383378E-3</c:v>
                </c:pt>
                <c:pt idx="29">
                  <c:v>1.388940895961523E-3</c:v>
                </c:pt>
                <c:pt idx="30">
                  <c:v>1.3895883480160745E-3</c:v>
                </c:pt>
                <c:pt idx="31">
                  <c:v>1.3902350064957842E-3</c:v>
                </c:pt>
                <c:pt idx="32">
                  <c:v>1.3908808719811597E-3</c:v>
                </c:pt>
                <c:pt idx="33">
                  <c:v>1.3915259450523467E-3</c:v>
                </c:pt>
                <c:pt idx="34">
                  <c:v>1.3934564155768353E-3</c:v>
                </c:pt>
                <c:pt idx="35">
                  <c:v>1.3940983247855265E-3</c:v>
                </c:pt>
                <c:pt idx="36">
                  <c:v>1.3947394444753592E-3</c:v>
                </c:pt>
                <c:pt idx="37">
                  <c:v>1.3953797752243198E-3</c:v>
                </c:pt>
                <c:pt idx="38">
                  <c:v>1.3960193176100367E-3</c:v>
                </c:pt>
                <c:pt idx="39">
                  <c:v>1.3979332203586197E-3</c:v>
                </c:pt>
                <c:pt idx="40">
                  <c:v>1.3985696150604634E-3</c:v>
                </c:pt>
                <c:pt idx="41">
                  <c:v>1.3992052242818229E-3</c:v>
                </c:pt>
                <c:pt idx="42">
                  <c:v>1.3998400485981746E-3</c:v>
                </c:pt>
                <c:pt idx="43">
                  <c:v>1.4004740885846386E-3</c:v>
                </c:pt>
                <c:pt idx="44">
                  <c:v>1.4023715083105368E-3</c:v>
                </c:pt>
                <c:pt idx="45">
                  <c:v>1.4030024167214971E-3</c:v>
                </c:pt>
                <c:pt idx="46">
                  <c:v>1.4036325436728087E-3</c:v>
                </c:pt>
                <c:pt idx="47">
                  <c:v>1.404261889737449E-3</c:v>
                </c:pt>
                <c:pt idx="48">
                  <c:v>1.4048904554880396E-3</c:v>
                </c:pt>
                <c:pt idx="49">
                  <c:v>1.4067714765763832E-3</c:v>
                </c:pt>
                <c:pt idx="50">
                  <c:v>1.4073969267898675E-3</c:v>
                </c:pt>
                <c:pt idx="51">
                  <c:v>1.408021599547071E-3</c:v>
                </c:pt>
                <c:pt idx="52">
                  <c:v>1.4086454954184817E-3</c:v>
                </c:pt>
                <c:pt idx="53">
                  <c:v>1.4092686149742317E-3</c:v>
                </c:pt>
                <c:pt idx="54">
                  <c:v>1.4111333214435339E-3</c:v>
                </c:pt>
                <c:pt idx="55">
                  <c:v>1.4117533414308835E-3</c:v>
                </c:pt>
                <c:pt idx="56">
                  <c:v>1.4123725879479224E-3</c:v>
                </c:pt>
                <c:pt idx="57">
                  <c:v>1.4129910615626583E-3</c:v>
                </c:pt>
                <c:pt idx="58">
                  <c:v>1.413608762842746E-3</c:v>
                </c:pt>
                <c:pt idx="59">
                  <c:v>1.4154572383463693E-3</c:v>
                </c:pt>
                <c:pt idx="60">
                  <c:v>1.4160718559573491E-3</c:v>
                </c:pt>
                <c:pt idx="61">
                  <c:v>1.4166857040666594E-3</c:v>
                </c:pt>
                <c:pt idx="62">
                  <c:v>1.4172987832398384E-3</c:v>
                </c:pt>
                <c:pt idx="63">
                  <c:v>1.417911094042073E-3</c:v>
                </c:pt>
                <c:pt idx="64">
                  <c:v>1.419743421869693E-3</c:v>
                </c:pt>
                <c:pt idx="65">
                  <c:v>1.4203526648329772E-3</c:v>
                </c:pt>
                <c:pt idx="66">
                  <c:v>1.4209611422459744E-3</c:v>
                </c:pt>
                <c:pt idx="67">
                  <c:v>1.4215688546717633E-3</c:v>
                </c:pt>
                <c:pt idx="68">
                  <c:v>1.4221758026730712E-3</c:v>
                </c:pt>
                <c:pt idx="69">
                  <c:v>1.4239920657521338E-3</c:v>
                </c:pt>
                <c:pt idx="70">
                  <c:v>1.4245959616757912E-3</c:v>
                </c:pt>
                <c:pt idx="71">
                  <c:v>1.4251990959833546E-3</c:v>
                </c:pt>
                <c:pt idx="72">
                  <c:v>1.4258014692354523E-3</c:v>
                </c:pt>
                <c:pt idx="73">
                  <c:v>1.4264030819923633E-3</c:v>
                </c:pt>
                <c:pt idx="74">
                  <c:v>1.4282033628895332E-3</c:v>
                </c:pt>
                <c:pt idx="75">
                  <c:v>1.4288019392615114E-3</c:v>
                </c:pt>
                <c:pt idx="76">
                  <c:v>1.4293997579344674E-3</c:v>
                </c:pt>
                <c:pt idx="77">
                  <c:v>1.429996819466589E-3</c:v>
                </c:pt>
                <c:pt idx="78">
                  <c:v>1.4305931244157166E-3</c:v>
                </c:pt>
                <c:pt idx="79">
                  <c:v>1.4323775053383257E-3</c:v>
                </c:pt>
                <c:pt idx="80">
                  <c:v>1.432970789526931E-3</c:v>
                </c:pt>
                <c:pt idx="81">
                  <c:v>1.4335633199165337E-3</c:v>
                </c:pt>
                <c:pt idx="82">
                  <c:v>1.434155097062891E-3</c:v>
                </c:pt>
                <c:pt idx="83">
                  <c:v>1.4347461215214144E-3</c:v>
                </c:pt>
                <c:pt idx="84">
                  <c:v>1.4365146843189002E-3</c:v>
                </c:pt>
                <c:pt idx="85">
                  <c:v>1.437102703573278E-3</c:v>
                </c:pt>
                <c:pt idx="86">
                  <c:v>1.4376899729116885E-3</c:v>
                </c:pt>
                <c:pt idx="87">
                  <c:v>1.4382764928874685E-3</c:v>
                </c:pt>
                <c:pt idx="88">
                  <c:v>1.4388622640536103E-3</c:v>
                </c:pt>
                <c:pt idx="89">
                  <c:v>1.4406150902189509E-3</c:v>
                </c:pt>
                <c:pt idx="90">
                  <c:v>1.4411978716695633E-3</c:v>
                </c:pt>
                <c:pt idx="91">
                  <c:v>1.4417799070703279E-3</c:v>
                </c:pt>
                <c:pt idx="92">
                  <c:v>1.4423611969721704E-3</c:v>
                </c:pt>
                <c:pt idx="93">
                  <c:v>1.4429417419256738E-3</c:v>
                </c:pt>
                <c:pt idx="94">
                  <c:v>1.4446789125968171E-3</c:v>
                </c:pt>
                <c:pt idx="95">
                  <c:v>1.4452564832559184E-3</c:v>
                </c:pt>
                <c:pt idx="96">
                  <c:v>1.4458333117144432E-3</c:v>
                </c:pt>
                <c:pt idx="97">
                  <c:v>1.4464093985209164E-3</c:v>
                </c:pt>
                <c:pt idx="98">
                  <c:v>1.4469847442235202E-3</c:v>
                </c:pt>
                <c:pt idx="99">
                  <c:v>1.448706340184808E-3</c:v>
                </c:pt>
                <c:pt idx="100">
                  <c:v>1.4492787269469183E-3</c:v>
                </c:pt>
                <c:pt idx="101">
                  <c:v>1.4498503753409436E-3</c:v>
                </c:pt>
                <c:pt idx="102">
                  <c:v>1.4504212859130165E-3</c:v>
                </c:pt>
                <c:pt idx="103">
                  <c:v>1.4509914592089291E-3</c:v>
                </c:pt>
                <c:pt idx="104">
                  <c:v>1.452697560892514E-3</c:v>
                </c:pt>
                <c:pt idx="105">
                  <c:v>1.4532647905348933E-3</c:v>
                </c:pt>
                <c:pt idx="106">
                  <c:v>1.4538312856249651E-3</c:v>
                </c:pt>
                <c:pt idx="107">
                  <c:v>1.4543970467064803E-3</c:v>
                </c:pt>
                <c:pt idx="108">
                  <c:v>1.4549620743228501E-3</c:v>
                </c:pt>
                <c:pt idx="109">
                  <c:v>1.4566527618101097E-3</c:v>
                </c:pt>
                <c:pt idx="110">
                  <c:v>1.457214860993226E-3</c:v>
                </c:pt>
                <c:pt idx="111">
                  <c:v>1.4577762294231665E-3</c:v>
                </c:pt>
                <c:pt idx="112">
                  <c:v>1.4583368676413097E-3</c:v>
                </c:pt>
                <c:pt idx="113">
                  <c:v>1.4588967761886955E-3</c:v>
                </c:pt>
                <c:pt idx="114">
                  <c:v>1.460572129211639E-3</c:v>
                </c:pt>
                <c:pt idx="115">
                  <c:v>1.4611291244796382E-3</c:v>
                </c:pt>
                <c:pt idx="116">
                  <c:v>1.4616853927770141E-3</c:v>
                </c:pt>
                <c:pt idx="117">
                  <c:v>1.4622409346427821E-3</c:v>
                </c:pt>
                <c:pt idx="118">
                  <c:v>1.4627957506156205E-3</c:v>
                </c:pt>
                <c:pt idx="119">
                  <c:v>1.4644558485582913E-3</c:v>
                </c:pt>
                <c:pt idx="120">
                  <c:v>1.4650077663394638E-3</c:v>
                </c:pt>
                <c:pt idx="121">
                  <c:v>1.4655589609160532E-3</c:v>
                </c:pt>
                <c:pt idx="122">
                  <c:v>1.4661094328247205E-3</c:v>
                </c:pt>
                <c:pt idx="123">
                  <c:v>1.4666591826017915E-3</c:v>
                </c:pt>
                <c:pt idx="124">
                  <c:v>1.4683041045016631E-3</c:v>
                </c:pt>
                <c:pt idx="125">
                  <c:v>1.4688509711089095E-3</c:v>
                </c:pt>
                <c:pt idx="126">
                  <c:v>1.4693971182611657E-3</c:v>
                </c:pt>
                <c:pt idx="127">
                  <c:v>1.4699425464927485E-3</c:v>
                </c:pt>
                <c:pt idx="128">
                  <c:v>1.470487256337642E-3</c:v>
                </c:pt>
                <c:pt idx="129">
                  <c:v>1.4721170808870102E-3</c:v>
                </c:pt>
                <c:pt idx="130">
                  <c:v>1.4726589225183032E-3</c:v>
                </c:pt>
                <c:pt idx="131">
                  <c:v>1.4732000484278182E-3</c:v>
                </c:pt>
                <c:pt idx="132">
                  <c:v>1.4737404591475384E-3</c:v>
                </c:pt>
                <c:pt idx="133">
                  <c:v>1.4742801552091137E-3</c:v>
                </c:pt>
                <c:pt idx="134">
                  <c:v>1.4758949607564821E-3</c:v>
                </c:pt>
                <c:pt idx="135">
                  <c:v>1.4764318034953289E-3</c:v>
                </c:pt>
                <c:pt idx="136">
                  <c:v>1.476967934229296E-3</c:v>
                </c:pt>
                <c:pt idx="137">
                  <c:v>1.4775033534880407E-3</c:v>
                </c:pt>
                <c:pt idx="138">
                  <c:v>1.4780380618008889E-3</c:v>
                </c:pt>
                <c:pt idx="139">
                  <c:v>1.4796379263523499E-3</c:v>
                </c:pt>
                <c:pt idx="140">
                  <c:v>1.4801697961682519E-3</c:v>
                </c:pt>
                <c:pt idx="141">
                  <c:v>1.4807009576799229E-3</c:v>
                </c:pt>
                <c:pt idx="142">
                  <c:v>1.4812314114147048E-3</c:v>
                </c:pt>
                <c:pt idx="143">
                  <c:v>1.4817611578996086E-3</c:v>
                </c:pt>
                <c:pt idx="144">
                  <c:v>1.4833461591202185E-3</c:v>
                </c:pt>
                <c:pt idx="145">
                  <c:v>1.483873081869129E-3</c:v>
                </c:pt>
                <c:pt idx="146">
                  <c:v>1.4843992999982736E-3</c:v>
                </c:pt>
                <c:pt idx="147">
                  <c:v>1.4849248140326875E-3</c:v>
                </c:pt>
                <c:pt idx="148">
                  <c:v>1.4854496244970765E-3</c:v>
                </c:pt>
                <c:pt idx="149">
                  <c:v>1.4870198397122262E-3</c:v>
                </c:pt>
                <c:pt idx="150">
                  <c:v>1.4875418411370073E-3</c:v>
                </c:pt>
                <c:pt idx="151">
                  <c:v>1.4880631416103686E-3</c:v>
                </c:pt>
                <c:pt idx="152">
                  <c:v>1.4885837416550478E-3</c:v>
                </c:pt>
                <c:pt idx="153">
                  <c:v>1.4891036417934548E-3</c:v>
                </c:pt>
                <c:pt idx="154">
                  <c:v>1.4906591479902352E-3</c:v>
                </c:pt>
                <c:pt idx="155">
                  <c:v>1.4911762537211113E-3</c:v>
                </c:pt>
                <c:pt idx="156">
                  <c:v>1.4916926621528596E-3</c:v>
                </c:pt>
                <c:pt idx="157">
                  <c:v>1.4922083738059301E-3</c:v>
                </c:pt>
                <c:pt idx="158">
                  <c:v>1.4927233892004458E-3</c:v>
                </c:pt>
                <c:pt idx="159">
                  <c:v>1.494264263029006E-3</c:v>
                </c:pt>
                <c:pt idx="160">
                  <c:v>1.4947764985840169E-3</c:v>
                </c:pt>
                <c:pt idx="161">
                  <c:v>1.4952880404762033E-3</c:v>
                </c:pt>
                <c:pt idx="162">
                  <c:v>1.4957988892237354E-3</c:v>
                </c:pt>
                <c:pt idx="163">
                  <c:v>1.4963090453444588E-3</c:v>
                </c:pt>
                <c:pt idx="164">
                  <c:v>1.4978353631193621E-3</c:v>
                </c:pt>
                <c:pt idx="165">
                  <c:v>1.4983427539048153E-3</c:v>
                </c:pt>
                <c:pt idx="166">
                  <c:v>1.4988494546478211E-3</c:v>
                </c:pt>
                <c:pt idx="167">
                  <c:v>1.4993554658642807E-3</c:v>
                </c:pt>
                <c:pt idx="168">
                  <c:v>1.4998607880697702E-3</c:v>
                </c:pt>
                <c:pt idx="169">
                  <c:v>1.5013726257713433E-3</c:v>
                </c:pt>
                <c:pt idx="170">
                  <c:v>1.5018751970822611E-3</c:v>
                </c:pt>
                <c:pt idx="171">
                  <c:v>1.5023770819552478E-3</c:v>
                </c:pt>
                <c:pt idx="172">
                  <c:v>1.502878280903944E-3</c:v>
                </c:pt>
                <c:pt idx="173">
                  <c:v>1.5033787944416671E-3</c:v>
                </c:pt>
                <c:pt idx="174">
                  <c:v>1.5048762277173431E-3</c:v>
                </c:pt>
                <c:pt idx="175">
                  <c:v>1.5053740047379115E-3</c:v>
                </c:pt>
                <c:pt idx="176">
                  <c:v>1.5058710989092688E-3</c:v>
                </c:pt>
                <c:pt idx="177">
                  <c:v>1.5063675107428022E-3</c:v>
                </c:pt>
                <c:pt idx="178">
                  <c:v>1.5068632407495796E-3</c:v>
                </c:pt>
                <c:pt idx="179">
                  <c:v>1.5083463449152394E-3</c:v>
                </c:pt>
                <c:pt idx="180">
                  <c:v>1.5088393527192547E-3</c:v>
                </c:pt>
                <c:pt idx="181">
                  <c:v>1.5093316812470434E-3</c:v>
                </c:pt>
                <c:pt idx="182">
                  <c:v>1.5098233310077514E-3</c:v>
                </c:pt>
                <c:pt idx="183">
                  <c:v>1.5103143025102048E-3</c:v>
                </c:pt>
                <c:pt idx="184">
                  <c:v>1.511783152551509E-3</c:v>
                </c:pt>
                <c:pt idx="185">
                  <c:v>1.5122714161028199E-3</c:v>
                </c:pt>
                <c:pt idx="186">
                  <c:v>1.5127590039352189E-3</c:v>
                </c:pt>
                <c:pt idx="187">
                  <c:v>1.5132459165556188E-3</c:v>
                </c:pt>
                <c:pt idx="188">
                  <c:v>1.513732154470613E-3</c:v>
                </c:pt>
                <c:pt idx="189">
                  <c:v>1.5151868250443314E-3</c:v>
                </c:pt>
                <c:pt idx="190">
                  <c:v>1.5156703691972832E-3</c:v>
                </c:pt>
                <c:pt idx="191">
                  <c:v>1.5161532411730307E-3</c:v>
                </c:pt>
                <c:pt idx="192">
                  <c:v>1.5166354414762615E-3</c:v>
                </c:pt>
                <c:pt idx="193">
                  <c:v>1.5171169706113467E-3</c:v>
                </c:pt>
                <c:pt idx="194">
                  <c:v>1.5185575360466825E-3</c:v>
                </c:pt>
                <c:pt idx="195">
                  <c:v>1.5190363855465572E-3</c:v>
                </c:pt>
                <c:pt idx="196">
                  <c:v>1.5195145663953905E-3</c:v>
                </c:pt>
                <c:pt idx="197">
                  <c:v>1.5199920790956542E-3</c:v>
                </c:pt>
                <c:pt idx="198">
                  <c:v>1.5204689241495053E-3</c:v>
                </c:pt>
                <c:pt idx="199">
                  <c:v>1.521895458449414E-3</c:v>
                </c:pt>
                <c:pt idx="200">
                  <c:v>1.5223696379328695E-3</c:v>
                </c:pt>
                <c:pt idx="201">
                  <c:v>1.5228431522759643E-3</c:v>
                </c:pt>
                <c:pt idx="202">
                  <c:v>1.5233160019789641E-3</c:v>
                </c:pt>
                <c:pt idx="203">
                  <c:v>1.5237881875418198E-3</c:v>
                </c:pt>
                <c:pt idx="204">
                  <c:v>1.5252007643843212E-3</c:v>
                </c:pt>
                <c:pt idx="205">
                  <c:v>1.5256702983798291E-3</c:v>
                </c:pt>
                <c:pt idx="206">
                  <c:v>1.5261391707302374E-3</c:v>
                </c:pt>
                <c:pt idx="207">
                  <c:v>1.5266073819336138E-3</c:v>
                </c:pt>
                <c:pt idx="208">
                  <c:v>1.5270749324877134E-3</c:v>
                </c:pt>
                <c:pt idx="209">
                  <c:v>1.5284736252272025E-3</c:v>
                </c:pt>
                <c:pt idx="210">
                  <c:v>1.5289385381554829E-3</c:v>
                </c:pt>
                <c:pt idx="211">
                  <c:v>1.5294027929185672E-3</c:v>
                </c:pt>
                <c:pt idx="212">
                  <c:v>1.5298663900123349E-3</c:v>
                </c:pt>
                <c:pt idx="213">
                  <c:v>1.5303293299323525E-3</c:v>
                </c:pt>
                <c:pt idx="214">
                  <c:v>1.5321745277753584E-3</c:v>
                </c:pt>
                <c:pt idx="215">
                  <c:v>1.5326341892492267E-3</c:v>
                </c:pt>
                <c:pt idx="216">
                  <c:v>1.5330931965162062E-3</c:v>
                </c:pt>
                <c:pt idx="217">
                  <c:v>1.5335515500696855E-3</c:v>
                </c:pt>
                <c:pt idx="218">
                  <c:v>1.5349226933783445E-3</c:v>
                </c:pt>
                <c:pt idx="219">
                  <c:v>1.5353784370054958E-3</c:v>
                </c:pt>
                <c:pt idx="220">
                  <c:v>1.5358335293814333E-3</c:v>
                </c:pt>
                <c:pt idx="221">
                  <c:v>1.5362879709976845E-3</c:v>
                </c:pt>
                <c:pt idx="222">
                  <c:v>1.5367417623454681E-3</c:v>
                </c:pt>
                <c:pt idx="223">
                  <c:v>1.5380992396855561E-3</c:v>
                </c:pt>
                <c:pt idx="224">
                  <c:v>1.5385504348654677E-3</c:v>
                </c:pt>
                <c:pt idx="225">
                  <c:v>1.5390009822283672E-3</c:v>
                </c:pt>
                <c:pt idx="226">
                  <c:v>1.5394508822636193E-3</c:v>
                </c:pt>
                <c:pt idx="227">
                  <c:v>1.5399001354602811E-3</c:v>
                </c:pt>
                <c:pt idx="228">
                  <c:v>1.5412440189046764E-3</c:v>
                </c:pt>
                <c:pt idx="229">
                  <c:v>1.5416906896313894E-3</c:v>
                </c:pt>
                <c:pt idx="230">
                  <c:v>1.5421367159601798E-3</c:v>
                </c:pt>
                <c:pt idx="231">
                  <c:v>1.5425820983782593E-3</c:v>
                </c:pt>
                <c:pt idx="232">
                  <c:v>1.5430268373725325E-3</c:v>
                </c:pt>
                <c:pt idx="233">
                  <c:v>1.5443571986769556E-3</c:v>
                </c:pt>
                <c:pt idx="234">
                  <c:v>1.5447993688389135E-3</c:v>
                </c:pt>
                <c:pt idx="235">
                  <c:v>1.5452408980069887E-3</c:v>
                </c:pt>
                <c:pt idx="236">
                  <c:v>1.5456817866662468E-3</c:v>
                </c:pt>
                <c:pt idx="237">
                  <c:v>1.5461220353014493E-3</c:v>
                </c:pt>
                <c:pt idx="238">
                  <c:v>1.5474389459057436E-3</c:v>
                </c:pt>
                <c:pt idx="239">
                  <c:v>1.5478766392862187E-3</c:v>
                </c:pt>
                <c:pt idx="240">
                  <c:v>1.5483136950618607E-3</c:v>
                </c:pt>
                <c:pt idx="241">
                  <c:v>1.5487501137155994E-3</c:v>
                </c:pt>
                <c:pt idx="242">
                  <c:v>1.54918589573006E-3</c:v>
                </c:pt>
                <c:pt idx="243">
                  <c:v>1.5504894267594634E-3</c:v>
                </c:pt>
                <c:pt idx="244">
                  <c:v>1.5509226670369814E-3</c:v>
                </c:pt>
                <c:pt idx="245">
                  <c:v>1.5513552730837864E-3</c:v>
                </c:pt>
                <c:pt idx="246">
                  <c:v>1.5517872453806808E-3</c:v>
                </c:pt>
                <c:pt idx="247">
                  <c:v>1.5522185844081631E-3</c:v>
                </c:pt>
                <c:pt idx="248">
                  <c:v>1.5535088066745788E-3</c:v>
                </c:pt>
                <c:pt idx="249">
                  <c:v>1.5539376174233403E-3</c:v>
                </c:pt>
                <c:pt idx="250">
                  <c:v>1.5543657973006405E-3</c:v>
                </c:pt>
                <c:pt idx="251">
                  <c:v>1.5547933467851614E-3</c:v>
                </c:pt>
                <c:pt idx="252">
                  <c:v>1.5552202663552846E-3</c:v>
                </c:pt>
                <c:pt idx="253">
                  <c:v>1.5564972503585447E-3</c:v>
                </c:pt>
                <c:pt idx="254">
                  <c:v>1.5569216550488472E-3</c:v>
                </c:pt>
                <c:pt idx="255">
                  <c:v>1.5573454322121301E-3</c:v>
                </c:pt>
                <c:pt idx="256">
                  <c:v>1.557768582324966E-3</c:v>
                </c:pt>
                <c:pt idx="257">
                  <c:v>1.5581911058636256E-3</c:v>
                </c:pt>
                <c:pt idx="258">
                  <c:v>1.5594549217927507E-3</c:v>
                </c:pt>
                <c:pt idx="259">
                  <c:v>1.5598749437914074E-3</c:v>
                </c:pt>
                <c:pt idx="260">
                  <c:v>1.5602943415927372E-3</c:v>
                </c:pt>
                <c:pt idx="261">
                  <c:v>1.5607131156712105E-3</c:v>
                </c:pt>
                <c:pt idx="262">
                  <c:v>1.5611312665009974E-3</c:v>
                </c:pt>
                <c:pt idx="263">
                  <c:v>1.562381984235451E-3</c:v>
                </c:pt>
                <c:pt idx="264">
                  <c:v>1.5627976468062083E-3</c:v>
                </c:pt>
                <c:pt idx="265">
                  <c:v>1.563212688494642E-3</c:v>
                </c:pt>
                <c:pt idx="266">
                  <c:v>1.5636271097731285E-3</c:v>
                </c:pt>
                <c:pt idx="267">
                  <c:v>1.5640409111137455E-3</c:v>
                </c:pt>
                <c:pt idx="268">
                  <c:v>1.5652786002246842E-3</c:v>
                </c:pt>
                <c:pt idx="269">
                  <c:v>1.5656899265286382E-3</c:v>
                </c:pt>
                <c:pt idx="270">
                  <c:v>1.5661006352506418E-3</c:v>
                </c:pt>
                <c:pt idx="271">
                  <c:v>1.5665107268609854E-3</c:v>
                </c:pt>
                <c:pt idx="272">
                  <c:v>1.5669202018296626E-3</c:v>
                </c:pt>
                <c:pt idx="273">
                  <c:v>1.5681449315811803E-3</c:v>
                </c:pt>
                <c:pt idx="274">
                  <c:v>1.5685519446771924E-3</c:v>
                </c:pt>
                <c:pt idx="275">
                  <c:v>1.5689583434770544E-3</c:v>
                </c:pt>
                <c:pt idx="276">
                  <c:v>1.5693641284489812E-3</c:v>
                </c:pt>
                <c:pt idx="277">
                  <c:v>1.5697693000608908E-3</c:v>
                </c:pt>
                <c:pt idx="278">
                  <c:v>1.5709811394112596E-3</c:v>
                </c:pt>
                <c:pt idx="279">
                  <c:v>1.571383862256367E-3</c:v>
                </c:pt>
                <c:pt idx="280">
                  <c:v>1.571785974076613E-3</c:v>
                </c:pt>
                <c:pt idx="281">
                  <c:v>1.5721874753381443E-3</c:v>
                </c:pt>
                <c:pt idx="282">
                  <c:v>1.5725883665068112E-3</c:v>
                </c:pt>
                <c:pt idx="283">
                  <c:v>1.573787384109717E-3</c:v>
                </c:pt>
                <c:pt idx="284">
                  <c:v>1.5741858395595457E-3</c:v>
                </c:pt>
                <c:pt idx="285">
                  <c:v>1.5745836872413485E-3</c:v>
                </c:pt>
                <c:pt idx="286">
                  <c:v>1.574980927619211E-3</c:v>
                </c:pt>
                <c:pt idx="287">
                  <c:v>1.5753775611569252E-3</c:v>
                </c:pt>
                <c:pt idx="288">
                  <c:v>1.5765638253626975E-3</c:v>
                </c:pt>
                <c:pt idx="289">
                  <c:v>1.5769580361718724E-3</c:v>
                </c:pt>
                <c:pt idx="290">
                  <c:v>1.5773516424554606E-3</c:v>
                </c:pt>
                <c:pt idx="291">
                  <c:v>1.5777446446754964E-3</c:v>
                </c:pt>
                <c:pt idx="292">
                  <c:v>1.579700610973112E-3</c:v>
                </c:pt>
                <c:pt idx="293">
                  <c:v>1.58008999849818E-3</c:v>
                </c:pt>
                <c:pt idx="294">
                  <c:v>1.5804787851857538E-3</c:v>
                </c:pt>
                <c:pt idx="295">
                  <c:v>1.5808669714955331E-3</c:v>
                </c:pt>
                <c:pt idx="296">
                  <c:v>1.5820279327507301E-3</c:v>
                </c:pt>
                <c:pt idx="297">
                  <c:v>1.5824137221405036E-3</c:v>
                </c:pt>
                <c:pt idx="298">
                  <c:v>1.5827989134466162E-3</c:v>
                </c:pt>
                <c:pt idx="299">
                  <c:v>1.5831835071270224E-3</c:v>
                </c:pt>
                <c:pt idx="300">
                  <c:v>1.5835675036393875E-3</c:v>
                </c:pt>
                <c:pt idx="301">
                  <c:v>1.5850975271516001E-3</c:v>
                </c:pt>
                <c:pt idx="302">
                  <c:v>1.585478544678598E-3</c:v>
                </c:pt>
                <c:pt idx="303">
                  <c:v>1.5858589677774642E-3</c:v>
                </c:pt>
                <c:pt idx="304">
                  <c:v>1.5862387969038379E-3</c:v>
                </c:pt>
                <c:pt idx="305">
                  <c:v>1.5873747250000696E-3</c:v>
                </c:pt>
                <c:pt idx="306">
                  <c:v>1.5877521827870964E-3</c:v>
                </c:pt>
                <c:pt idx="307">
                  <c:v>1.5881290488755002E-3</c:v>
                </c:pt>
                <c:pt idx="308">
                  <c:v>1.588505323719191E-3</c:v>
                </c:pt>
                <c:pt idx="309">
                  <c:v>1.5888810077717905E-3</c:v>
                </c:pt>
                <c:pt idx="310">
                  <c:v>1.5900045197149465E-3</c:v>
                </c:pt>
                <c:pt idx="311">
                  <c:v>1.5903778451336502E-3</c:v>
                </c:pt>
                <c:pt idx="312">
                  <c:v>1.590750582025062E-3</c:v>
                </c:pt>
                <c:pt idx="313">
                  <c:v>1.5911227308410801E-3</c:v>
                </c:pt>
                <c:pt idx="314">
                  <c:v>1.5914942920333176E-3</c:v>
                </c:pt>
                <c:pt idx="315">
                  <c:v>1.5926054543791751E-3</c:v>
                </c:pt>
                <c:pt idx="316">
                  <c:v>1.5929746695866887E-3</c:v>
                </c:pt>
                <c:pt idx="317">
                  <c:v>1.5933432994241904E-3</c:v>
                </c:pt>
                <c:pt idx="318">
                  <c:v>1.5937113443415779E-3</c:v>
                </c:pt>
                <c:pt idx="319">
                  <c:v>1.5940788047884619E-3</c:v>
                </c:pt>
                <c:pt idx="320">
                  <c:v>1.5951776837979258E-3</c:v>
                </c:pt>
                <c:pt idx="321">
                  <c:v>1.5955428108532046E-3</c:v>
                </c:pt>
                <c:pt idx="322">
                  <c:v>1.5959073556817602E-3</c:v>
                </c:pt>
                <c:pt idx="323">
                  <c:v>1.596271318731495E-3</c:v>
                </c:pt>
                <c:pt idx="324">
                  <c:v>1.596634700450027E-3</c:v>
                </c:pt>
                <c:pt idx="325">
                  <c:v>1.5977213620903244E-3</c:v>
                </c:pt>
                <c:pt idx="326">
                  <c:v>1.5980824229545447E-3</c:v>
                </c:pt>
                <c:pt idx="327">
                  <c:v>1.5984429047213942E-3</c:v>
                </c:pt>
                <c:pt idx="328">
                  <c:v>1.5988028078367886E-3</c:v>
                </c:pt>
                <c:pt idx="329">
                  <c:v>1.5991621327463605E-3</c:v>
                </c:pt>
                <c:pt idx="330">
                  <c:v>1.6002366426922285E-3</c:v>
                </c:pt>
                <c:pt idx="331">
                  <c:v>1.6005936592291838E-3</c:v>
                </c:pt>
                <c:pt idx="332">
                  <c:v>1.60095009978424E-3</c:v>
                </c:pt>
                <c:pt idx="333">
                  <c:v>1.6013059648013355E-3</c:v>
                </c:pt>
                <c:pt idx="334">
                  <c:v>1.6016612547241254E-3</c:v>
                </c:pt>
                <c:pt idx="335">
                  <c:v>1.6027236783589958E-3</c:v>
                </c:pt>
                <c:pt idx="336">
                  <c:v>1.6030766723354891E-3</c:v>
                </c:pt>
                <c:pt idx="337">
                  <c:v>1.6034290934317324E-3</c:v>
                </c:pt>
                <c:pt idx="338">
                  <c:v>1.6037809420896935E-3</c:v>
                </c:pt>
                <c:pt idx="339">
                  <c:v>1.6041322187510588E-3</c:v>
                </c:pt>
                <c:pt idx="340">
                  <c:v>1.6051826211682379E-3</c:v>
                </c:pt>
                <c:pt idx="341">
                  <c:v>1.6055316142544764E-3</c:v>
                </c:pt>
                <c:pt idx="342">
                  <c:v>1.6058800375483467E-3</c:v>
                </c:pt>
                <c:pt idx="343">
                  <c:v>1.6062278914898533E-3</c:v>
                </c:pt>
                <c:pt idx="344">
                  <c:v>1.6065751765187222E-3</c:v>
                </c:pt>
                <c:pt idx="345">
                  <c:v>1.6076136225225666E-3</c:v>
                </c:pt>
                <c:pt idx="346">
                  <c:v>1.607958636292553E-3</c:v>
                </c:pt>
                <c:pt idx="347">
                  <c:v>1.6083030833443398E-3</c:v>
                </c:pt>
                <c:pt idx="348">
                  <c:v>1.6086469641159789E-3</c:v>
                </c:pt>
                <c:pt idx="349">
                  <c:v>1.6089902790452422E-3</c:v>
                </c:pt>
                <c:pt idx="350">
                  <c:v>1.6100168331523285E-3</c:v>
                </c:pt>
                <c:pt idx="351">
                  <c:v>1.6103578890842491E-3</c:v>
                </c:pt>
                <c:pt idx="352">
                  <c:v>1.6106983813584841E-3</c:v>
                </c:pt>
                <c:pt idx="353">
                  <c:v>1.6110383104111375E-3</c:v>
                </c:pt>
                <c:pt idx="354">
                  <c:v>1.6113776766780378E-3</c:v>
                </c:pt>
                <c:pt idx="355">
                  <c:v>1.6123924031183296E-3</c:v>
                </c:pt>
                <c:pt idx="356">
                  <c:v>1.6127295225949439E-3</c:v>
                </c:pt>
                <c:pt idx="357">
                  <c:v>1.6130660814607856E-3</c:v>
                </c:pt>
                <c:pt idx="358">
                  <c:v>1.6134020801500204E-3</c:v>
                </c:pt>
                <c:pt idx="359">
                  <c:v>1.613737519096538E-3</c:v>
                </c:pt>
                <c:pt idx="360">
                  <c:v>1.6147404818145472E-3</c:v>
                </c:pt>
                <c:pt idx="361">
                  <c:v>1.6150736861235756E-3</c:v>
                </c:pt>
                <c:pt idx="362">
                  <c:v>1.6154063328551978E-3</c:v>
                </c:pt>
                <c:pt idx="363">
                  <c:v>1.61573842244165E-3</c:v>
                </c:pt>
                <c:pt idx="364">
                  <c:v>1.6160699553148914E-3</c:v>
                </c:pt>
                <c:pt idx="365">
                  <c:v>1.6170612179708353E-3</c:v>
                </c:pt>
                <c:pt idx="366">
                  <c:v>1.6173905283053428E-3</c:v>
                </c:pt>
                <c:pt idx="367">
                  <c:v>1.6177192840823203E-3</c:v>
                </c:pt>
                <c:pt idx="368">
                  <c:v>1.6180474857320805E-3</c:v>
                </c:pt>
                <c:pt idx="369">
                  <c:v>1.6183751336846625E-3</c:v>
                </c:pt>
                <c:pt idx="370">
                  <c:v>1.6193547596556174E-3</c:v>
                </c:pt>
                <c:pt idx="371">
                  <c:v>1.6196801971143976E-3</c:v>
                </c:pt>
                <c:pt idx="372">
                  <c:v>1.6200050830220882E-3</c:v>
                </c:pt>
                <c:pt idx="373">
                  <c:v>1.6203294178070865E-3</c:v>
                </c:pt>
                <c:pt idx="374">
                  <c:v>1.6206532018975179E-3</c:v>
                </c:pt>
                <c:pt idx="375">
                  <c:v>1.6216212542785673E-3</c:v>
                </c:pt>
                <c:pt idx="376">
                  <c:v>1.6219428398665259E-3</c:v>
                </c:pt>
                <c:pt idx="377">
                  <c:v>1.6222638768964531E-3</c:v>
                </c:pt>
                <c:pt idx="378">
                  <c:v>1.62258436579484E-3</c:v>
                </c:pt>
                <c:pt idx="379">
                  <c:v>1.6229043069879048E-3</c:v>
                </c:pt>
                <c:pt idx="380">
                  <c:v>1.6238608485932829E-3</c:v>
                </c:pt>
                <c:pt idx="381">
                  <c:v>1.6241786032218175E-3</c:v>
                </c:pt>
                <c:pt idx="382">
                  <c:v>1.6244958122720525E-3</c:v>
                </c:pt>
                <c:pt idx="383">
                  <c:v>1.6248124761685785E-3</c:v>
                </c:pt>
                <c:pt idx="384">
                  <c:v>1.6251285953357167E-3</c:v>
                </c:pt>
                <c:pt idx="385">
                  <c:v>1.626073688699948E-3</c:v>
                </c:pt>
                <c:pt idx="386">
                  <c:v>1.6263876331873281E-3</c:v>
                </c:pt>
                <c:pt idx="387">
                  <c:v>1.6267010350628668E-3</c:v>
                </c:pt>
                <c:pt idx="388">
                  <c:v>1.6270138947492635E-3</c:v>
                </c:pt>
                <c:pt idx="389">
                  <c:v>1.6273262126689479E-3</c:v>
                </c:pt>
                <c:pt idx="390">
                  <c:v>1.6282599200479829E-3</c:v>
                </c:pt>
                <c:pt idx="391">
                  <c:v>1.6285700751197283E-3</c:v>
                </c:pt>
                <c:pt idx="392">
                  <c:v>1.6288796905328711E-3</c:v>
                </c:pt>
                <c:pt idx="393">
                  <c:v>1.6291887667082268E-3</c:v>
                </c:pt>
                <c:pt idx="394">
                  <c:v>1.6294973040663417E-3</c:v>
                </c:pt>
                <c:pt idx="395">
                  <c:v>1.6304196874386879E-3</c:v>
                </c:pt>
                <c:pt idx="396">
                  <c:v>1.630726073727944E-3</c:v>
                </c:pt>
                <c:pt idx="397">
                  <c:v>1.631031923298671E-3</c:v>
                </c:pt>
                <c:pt idx="398">
                  <c:v>1.6313372365698079E-3</c:v>
                </c:pt>
                <c:pt idx="399">
                  <c:v>1.631642013960026E-3</c:v>
                </c:pt>
                <c:pt idx="400">
                  <c:v>1.6325531350278733E-3</c:v>
                </c:pt>
                <c:pt idx="401">
                  <c:v>1.6328557730757873E-3</c:v>
                </c:pt>
                <c:pt idx="402">
                  <c:v>1.6331578773321335E-3</c:v>
                </c:pt>
                <c:pt idx="403">
                  <c:v>1.6334594482139819E-3</c:v>
                </c:pt>
                <c:pt idx="404">
                  <c:v>1.6337604861381362E-3</c:v>
                </c:pt>
                <c:pt idx="405">
                  <c:v>1.6346604063284804E-3</c:v>
                </c:pt>
                <c:pt idx="406">
                  <c:v>1.6349593165845746E-3</c:v>
                </c:pt>
                <c:pt idx="407">
                  <c:v>1.6352576959630031E-3</c:v>
                </c:pt>
                <c:pt idx="408">
                  <c:v>1.6355555448789754E-3</c:v>
                </c:pt>
                <c:pt idx="409">
                  <c:v>1.6358528637474344E-3</c:v>
                </c:pt>
                <c:pt idx="410">
                  <c:v>1.6367416442131944E-3</c:v>
                </c:pt>
                <c:pt idx="411">
                  <c:v>1.6370368470357379E-3</c:v>
                </c:pt>
                <c:pt idx="412">
                  <c:v>1.6373315218815125E-3</c:v>
                </c:pt>
                <c:pt idx="413">
                  <c:v>1.6376256691638736E-3</c:v>
                </c:pt>
                <c:pt idx="414">
                  <c:v>1.6379192892959124E-3</c:v>
                </c:pt>
                <c:pt idx="415">
                  <c:v>1.6387969909170436E-3</c:v>
                </c:pt>
                <c:pt idx="416">
                  <c:v>1.6390885065734238E-3</c:v>
                </c:pt>
                <c:pt idx="417">
                  <c:v>1.639379497140979E-3</c:v>
                </c:pt>
                <c:pt idx="418">
                  <c:v>1.6396699630312182E-3</c:v>
                </c:pt>
                <c:pt idx="419">
                  <c:v>1.6399599046553876E-3</c:v>
                </c:pt>
                <c:pt idx="420">
                  <c:v>1.6408265880399917E-3</c:v>
                </c:pt>
                <c:pt idx="421">
                  <c:v>1.6411144367070836E-3</c:v>
                </c:pt>
                <c:pt idx="422">
                  <c:v>1.6414017631603938E-3</c:v>
                </c:pt>
                <c:pt idx="423">
                  <c:v>1.6416885678095931E-3</c:v>
                </c:pt>
                <c:pt idx="424">
                  <c:v>1.6419748510640892E-3</c:v>
                </c:pt>
                <c:pt idx="425">
                  <c:v>1.6428305765495183E-3</c:v>
                </c:pt>
                <c:pt idx="426">
                  <c:v>1.6431147783140521E-3</c:v>
                </c:pt>
                <c:pt idx="427">
                  <c:v>1.6433984607269996E-3</c:v>
                </c:pt>
                <c:pt idx="428">
                  <c:v>1.6436816241962005E-3</c:v>
                </c:pt>
                <c:pt idx="429">
                  <c:v>1.6439642691292332E-3</c:v>
                </c:pt>
                <c:pt idx="430">
                  <c:v>1.6448090967831912E-3</c:v>
                </c:pt>
                <c:pt idx="431">
                  <c:v>1.6450896716421188E-3</c:v>
                </c:pt>
                <c:pt idx="432">
                  <c:v>1.6453697299988602E-3</c:v>
                </c:pt>
                <c:pt idx="433">
                  <c:v>1.645649272259431E-3</c:v>
                </c:pt>
                <c:pt idx="434">
                  <c:v>1.6459282988295868E-3</c:v>
                </c:pt>
                <c:pt idx="435">
                  <c:v>1.6467622884512266E-3</c:v>
                </c:pt>
                <c:pt idx="436">
                  <c:v>1.6470392563120869E-3</c:v>
                </c:pt>
                <c:pt idx="437">
                  <c:v>1.6473157105074173E-3</c:v>
                </c:pt>
                <c:pt idx="438">
                  <c:v>1.6475916514414172E-3</c:v>
                </c:pt>
                <c:pt idx="439">
                  <c:v>1.6478670795180266E-3</c:v>
                </c:pt>
                <c:pt idx="440">
                  <c:v>1.648690290639041E-3</c:v>
                </c:pt>
                <c:pt idx="441">
                  <c:v>1.6489636713203234E-3</c:v>
                </c:pt>
                <c:pt idx="442">
                  <c:v>1.6492365411600407E-3</c:v>
                </c:pt>
                <c:pt idx="443">
                  <c:v>1.6495089005605828E-3</c:v>
                </c:pt>
                <c:pt idx="444">
                  <c:v>1.6497807499240831E-3</c:v>
                </c:pt>
                <c:pt idx="445">
                  <c:v>1.650593241809793E-3</c:v>
                </c:pt>
                <c:pt idx="446">
                  <c:v>1.6508630550413001E-3</c:v>
                </c:pt>
                <c:pt idx="447">
                  <c:v>1.6511323602425663E-3</c:v>
                </c:pt>
                <c:pt idx="448">
                  <c:v>1.6514011578141806E-3</c:v>
                </c:pt>
                <c:pt idx="449">
                  <c:v>1.6516694481564754E-3</c:v>
                </c:pt>
                <c:pt idx="450">
                  <c:v>1.6524712798069152E-3</c:v>
                </c:pt>
                <c:pt idx="451">
                  <c:v>1.652737545230123E-3</c:v>
                </c:pt>
                <c:pt idx="452">
                  <c:v>1.6530033054218257E-3</c:v>
                </c:pt>
                <c:pt idx="453">
                  <c:v>1.6532685607808188E-3</c:v>
                </c:pt>
                <c:pt idx="454">
                  <c:v>1.65353331170564E-3</c:v>
                </c:pt>
                <c:pt idx="455">
                  <c:v>1.6543245418566355E-3</c:v>
                </c:pt>
                <c:pt idx="456">
                  <c:v>1.654587279025054E-3</c:v>
                </c:pt>
                <c:pt idx="457">
                  <c:v>1.6548495137481654E-3</c:v>
                </c:pt>
                <c:pt idx="458">
                  <c:v>1.6551112464229785E-3</c:v>
                </c:pt>
                <c:pt idx="459">
                  <c:v>1.6553724774462462E-3</c:v>
                </c:pt>
                <c:pt idx="460">
                  <c:v>1.6561531645704914E-3</c:v>
                </c:pt>
                <c:pt idx="461">
                  <c:v>1.6564123929500207E-3</c:v>
                </c:pt>
                <c:pt idx="462">
                  <c:v>1.656671121657956E-3</c:v>
                </c:pt>
                <c:pt idx="463">
                  <c:v>1.6569293510895248E-3</c:v>
                </c:pt>
                <c:pt idx="464">
                  <c:v>1.657187081639702E-3</c:v>
                </c:pt>
                <c:pt idx="465">
                  <c:v>1.6579572839478299E-3</c:v>
                </c:pt>
                <c:pt idx="466">
                  <c:v>1.6582130229171198E-3</c:v>
                </c:pt>
                <c:pt idx="467">
                  <c:v>1.658468264976092E-3</c:v>
                </c:pt>
                <c:pt idx="468">
                  <c:v>1.6587230105182022E-3</c:v>
                </c:pt>
                <c:pt idx="469">
                  <c:v>1.6589772599366536E-3</c:v>
                </c:pt>
                <c:pt idx="470">
                  <c:v>1.6602410789184837E-3</c:v>
                </c:pt>
                <c:pt idx="471">
                  <c:v>1.6604923598381252E-3</c:v>
                </c:pt>
                <c:pt idx="472">
                  <c:v>1.6607431473794709E-3</c:v>
                </c:pt>
                <c:pt idx="473">
                  <c:v>1.6617413715818783E-3</c:v>
                </c:pt>
                <c:pt idx="474">
                  <c:v>1.6619896980945364E-3</c:v>
                </c:pt>
                <c:pt idx="475">
                  <c:v>1.662237533572258E-3</c:v>
                </c:pt>
                <c:pt idx="476">
                  <c:v>1.6624848784047262E-3</c:v>
                </c:pt>
                <c:pt idx="477">
                  <c:v>1.6632239729236764E-3</c:v>
                </c:pt>
                <c:pt idx="478">
                  <c:v>1.6634693590669466E-3</c:v>
                </c:pt>
                <c:pt idx="479">
                  <c:v>1.6637142565096214E-3</c:v>
                </c:pt>
                <c:pt idx="480">
                  <c:v>1.6639586656398827E-3</c:v>
                </c:pt>
                <c:pt idx="481">
                  <c:v>1.664202586845663E-3</c:v>
                </c:pt>
                <c:pt idx="482">
                  <c:v>1.6649314267917037E-3</c:v>
                </c:pt>
                <c:pt idx="483">
                  <c:v>1.6651734001738997E-3</c:v>
                </c:pt>
                <c:pt idx="484">
                  <c:v>1.6654148875675393E-3</c:v>
                </c:pt>
                <c:pt idx="485">
                  <c:v>1.6656558893590613E-3</c:v>
                </c:pt>
                <c:pt idx="486">
                  <c:v>1.6658964059346549E-3</c:v>
                </c:pt>
                <c:pt idx="487">
                  <c:v>1.6666150482240419E-3</c:v>
                </c:pt>
                <c:pt idx="488">
                  <c:v>1.666853627792857E-3</c:v>
                </c:pt>
                <c:pt idx="489">
                  <c:v>1.667091724072971E-3</c:v>
                </c:pt>
                <c:pt idx="490">
                  <c:v>1.6673293374490849E-3</c:v>
                </c:pt>
                <c:pt idx="491">
                  <c:v>1.6675664683056543E-3</c:v>
                </c:pt>
                <c:pt idx="492">
                  <c:v>1.6682749695989254E-3</c:v>
                </c:pt>
                <c:pt idx="493">
                  <c:v>1.6685101742169126E-3</c:v>
                </c:pt>
                <c:pt idx="494">
                  <c:v>1.6687448982339193E-3</c:v>
                </c:pt>
                <c:pt idx="495">
                  <c:v>1.6689791420329177E-3</c:v>
                </c:pt>
                <c:pt idx="496">
                  <c:v>1.6692129059966332E-3</c:v>
                </c:pt>
                <c:pt idx="497">
                  <c:v>1.66991132269965E-3</c:v>
                </c:pt>
                <c:pt idx="498">
                  <c:v>1.6701431711445703E-3</c:v>
                </c:pt>
                <c:pt idx="499">
                  <c:v>1.6703745416641453E-3</c:v>
                </c:pt>
                <c:pt idx="500">
                  <c:v>1.6706054346396248E-3</c:v>
                </c:pt>
                <c:pt idx="501">
                  <c:v>1.6708358504520136E-3</c:v>
                </c:pt>
                <c:pt idx="502">
                  <c:v>1.6715242387170016E-3</c:v>
                </c:pt>
                <c:pt idx="503">
                  <c:v>1.671752749682168E-3</c:v>
                </c:pt>
                <c:pt idx="504">
                  <c:v>1.6719807853855892E-3</c:v>
                </c:pt>
                <c:pt idx="505">
                  <c:v>1.6722083462067992E-3</c:v>
                </c:pt>
                <c:pt idx="506">
                  <c:v>1.672435432525089E-3</c:v>
                </c:pt>
                <c:pt idx="507">
                  <c:v>1.6731138482516709E-3</c:v>
                </c:pt>
                <c:pt idx="508">
                  <c:v>1.6733390403462947E-3</c:v>
                </c:pt>
                <c:pt idx="509">
                  <c:v>1.6735637598307865E-3</c:v>
                </c:pt>
                <c:pt idx="510">
                  <c:v>1.6737880070829723E-3</c:v>
                </c:pt>
                <c:pt idx="511">
                  <c:v>1.6740117824804348E-3</c:v>
                </c:pt>
                <c:pt idx="512">
                  <c:v>1.6746802813166629E-3</c:v>
                </c:pt>
                <c:pt idx="513">
                  <c:v>1.6749021730661964E-3</c:v>
                </c:pt>
                <c:pt idx="514">
                  <c:v>1.6751235948452728E-3</c:v>
                </c:pt>
                <c:pt idx="515">
                  <c:v>1.6753445470300181E-3</c:v>
                </c:pt>
                <c:pt idx="516">
                  <c:v>1.6755650299963138E-3</c:v>
                </c:pt>
                <c:pt idx="517">
                  <c:v>1.6762236673396949E-3</c:v>
                </c:pt>
                <c:pt idx="518">
                  <c:v>1.6777441351655865E-3</c:v>
                </c:pt>
                <c:pt idx="519">
                  <c:v>1.6792418130586386E-3</c:v>
                </c:pt>
                <c:pt idx="520">
                  <c:v>1.6807168287050062E-3</c:v>
                </c:pt>
                <c:pt idx="521">
                  <c:v>1.6823749742132081E-3</c:v>
                </c:pt>
                <c:pt idx="522">
                  <c:v>1.6838018551916143E-3</c:v>
                </c:pt>
                <c:pt idx="523">
                  <c:v>1.6852064714851258E-3</c:v>
                </c:pt>
                <c:pt idx="524">
                  <c:v>1.6865889484097751E-3</c:v>
                </c:pt>
                <c:pt idx="525">
                  <c:v>1.6881419726099097E-3</c:v>
                </c:pt>
                <c:pt idx="526">
                  <c:v>1.6894774273830528E-3</c:v>
                </c:pt>
                <c:pt idx="527">
                  <c:v>1.6907911329630653E-3</c:v>
                </c:pt>
                <c:pt idx="528">
                  <c:v>1.6920832123357502E-3</c:v>
                </c:pt>
                <c:pt idx="529">
                  <c:v>1.6933537879303465E-3</c:v>
                </c:pt>
                <c:pt idx="530">
                  <c:v>1.6946029816218081E-3</c:v>
                </c:pt>
                <c:pt idx="531">
                  <c:v>1.6958309147330722E-3</c:v>
                </c:pt>
                <c:pt idx="532">
                  <c:v>1.6970377080373225E-3</c:v>
                </c:pt>
                <c:pt idx="533">
                  <c:v>1.6982234817602393E-3</c:v>
                </c:pt>
                <c:pt idx="534">
                  <c:v>1.6993883555822436E-3</c:v>
                </c:pt>
                <c:pt idx="535">
                  <c:v>1.7005324486407314E-3</c:v>
                </c:pt>
                <c:pt idx="536">
                  <c:v>1.7016558795323003E-3</c:v>
                </c:pt>
                <c:pt idx="537">
                  <c:v>1.7027587663149667E-3</c:v>
                </c:pt>
                <c:pt idx="538">
                  <c:v>1.7038412265103747E-3</c:v>
                </c:pt>
                <c:pt idx="539">
                  <c:v>1.7049033771059966E-3</c:v>
                </c:pt>
                <c:pt idx="540">
                  <c:v>1.7059453345573241E-3</c:v>
                </c:pt>
                <c:pt idx="541">
                  <c:v>1.7069672147900527E-3</c:v>
                </c:pt>
                <c:pt idx="542">
                  <c:v>1.7079691332022554E-3</c:v>
                </c:pt>
                <c:pt idx="543">
                  <c:v>1.7089512046665493E-3</c:v>
                </c:pt>
                <c:pt idx="544">
                  <c:v>1.709913543532255E-3</c:v>
                </c:pt>
                <c:pt idx="545">
                  <c:v>1.7108562636275445E-3</c:v>
                </c:pt>
                <c:pt idx="546">
                  <c:v>1.7117794782615832E-3</c:v>
                </c:pt>
                <c:pt idx="547">
                  <c:v>1.7126833002266643E-3</c:v>
                </c:pt>
                <c:pt idx="548">
                  <c:v>1.7135678418003311E-3</c:v>
                </c:pt>
                <c:pt idx="549">
                  <c:v>1.7144332147474954E-3</c:v>
                </c:pt>
                <c:pt idx="550">
                  <c:v>1.7152795303225451E-3</c:v>
                </c:pt>
                <c:pt idx="551">
                  <c:v>1.7161068992714455E-3</c:v>
                </c:pt>
                <c:pt idx="552">
                  <c:v>1.7169154318338292E-3</c:v>
                </c:pt>
                <c:pt idx="553">
                  <c:v>1.7177052377450827E-3</c:v>
                </c:pt>
                <c:pt idx="554">
                  <c:v>1.71847642623842E-3</c:v>
                </c:pt>
                <c:pt idx="555">
                  <c:v>1.7192291060469512E-3</c:v>
                </c:pt>
                <c:pt idx="556">
                  <c:v>1.7199633854057424E-3</c:v>
                </c:pt>
                <c:pt idx="557">
                  <c:v>1.7206793720538681E-3</c:v>
                </c:pt>
                <c:pt idx="558">
                  <c:v>1.7213771732364535E-3</c:v>
                </c:pt>
                <c:pt idx="559">
                  <c:v>1.7221525293057152E-3</c:v>
                </c:pt>
                <c:pt idx="560">
                  <c:v>1.7228117204803456E-3</c:v>
                </c:pt>
                <c:pt idx="561">
                  <c:v>1.7234530600525135E-3</c:v>
                </c:pt>
                <c:pt idx="562">
                  <c:v>1.7240766532425867E-3</c:v>
                </c:pt>
                <c:pt idx="563">
                  <c:v>1.7246826047873714E-3</c:v>
                </c:pt>
                <c:pt idx="564">
                  <c:v>1.725271018942107E-3</c:v>
                </c:pt>
                <c:pt idx="565">
                  <c:v>1.7258419994824541E-3</c:v>
                </c:pt>
                <c:pt idx="566">
                  <c:v>1.726395649706475E-3</c:v>
                </c:pt>
                <c:pt idx="567">
                  <c:v>1.7269320724366056E-3</c:v>
                </c:pt>
                <c:pt idx="568">
                  <c:v>1.7274513700216208E-3</c:v>
                </c:pt>
                <c:pt idx="569">
                  <c:v>1.7279536443385905E-3</c:v>
                </c:pt>
                <c:pt idx="570">
                  <c:v>1.7284389967948295E-3</c:v>
                </c:pt>
                <c:pt idx="571">
                  <c:v>1.7289075283298397E-3</c:v>
                </c:pt>
                <c:pt idx="572">
                  <c:v>1.7293593394172447E-3</c:v>
                </c:pt>
                <c:pt idx="573">
                  <c:v>1.7297945300667156E-3</c:v>
                </c:pt>
                <c:pt idx="574">
                  <c:v>1.7302131998258913E-3</c:v>
                </c:pt>
                <c:pt idx="575">
                  <c:v>1.73061544778229E-3</c:v>
                </c:pt>
                <c:pt idx="576">
                  <c:v>1.7310013725652135E-3</c:v>
                </c:pt>
                <c:pt idx="577">
                  <c:v>1.7313710723476439E-3</c:v>
                </c:pt>
                <c:pt idx="578">
                  <c:v>1.7317246448481339E-3</c:v>
                </c:pt>
                <c:pt idx="579">
                  <c:v>1.7320621873326892E-3</c:v>
                </c:pt>
                <c:pt idx="580">
                  <c:v>1.7323837966166421E-3</c:v>
                </c:pt>
                <c:pt idx="581">
                  <c:v>1.732689569066521E-3</c:v>
                </c:pt>
                <c:pt idx="582">
                  <c:v>1.7329796006019089E-3</c:v>
                </c:pt>
                <c:pt idx="583">
                  <c:v>1.733253986697298E-3</c:v>
                </c:pt>
                <c:pt idx="584">
                  <c:v>1.7335128223839344E-3</c:v>
                </c:pt>
                <c:pt idx="585">
                  <c:v>1.7337562022516581E-3</c:v>
                </c:pt>
                <c:pt idx="586">
                  <c:v>1.7339842204507332E-3</c:v>
                </c:pt>
                <c:pt idx="587">
                  <c:v>1.7341969706936734E-3</c:v>
                </c:pt>
                <c:pt idx="588">
                  <c:v>1.7343945462570585E-3</c:v>
                </c:pt>
                <c:pt idx="589">
                  <c:v>1.7345770399833447E-3</c:v>
                </c:pt>
                <c:pt idx="590">
                  <c:v>1.7347445442826687E-3</c:v>
                </c:pt>
                <c:pt idx="591">
                  <c:v>1.7348971511346417E-3</c:v>
                </c:pt>
                <c:pt idx="592">
                  <c:v>1.7350349520901412E-3</c:v>
                </c:pt>
                <c:pt idx="593">
                  <c:v>1.7351580382730907E-3</c:v>
                </c:pt>
                <c:pt idx="594">
                  <c:v>1.735266500382237E-3</c:v>
                </c:pt>
                <c:pt idx="595">
                  <c:v>1.7353604286929165E-3</c:v>
                </c:pt>
                <c:pt idx="596">
                  <c:v>1.7354399130588172E-3</c:v>
                </c:pt>
                <c:pt idx="597">
                  <c:v>1.7355050429137338E-3</c:v>
                </c:pt>
                <c:pt idx="598">
                  <c:v>1.7355559072733152E-3</c:v>
                </c:pt>
                <c:pt idx="599">
                  <c:v>1.7355925947368039E-3</c:v>
                </c:pt>
                <c:pt idx="600">
                  <c:v>1.7356151934887719E-3</c:v>
                </c:pt>
                <c:pt idx="601">
                  <c:v>1.7356237913008468E-3</c:v>
                </c:pt>
                <c:pt idx="602">
                  <c:v>1.735618475533432E-3</c:v>
                </c:pt>
                <c:pt idx="603">
                  <c:v>1.7355993331374222E-3</c:v>
                </c:pt>
                <c:pt idx="604">
                  <c:v>1.7355664506559078E-3</c:v>
                </c:pt>
                <c:pt idx="605">
                  <c:v>1.7355199142258771E-3</c:v>
                </c:pt>
                <c:pt idx="606">
                  <c:v>1.7354598095799102E-3</c:v>
                </c:pt>
                <c:pt idx="607">
                  <c:v>1.735386222047864E-3</c:v>
                </c:pt>
                <c:pt idx="608">
                  <c:v>1.7352992365585566E-3</c:v>
                </c:pt>
                <c:pt idx="609">
                  <c:v>1.7351989376414359E-3</c:v>
                </c:pt>
                <c:pt idx="610">
                  <c:v>1.7350854094282523E-3</c:v>
                </c:pt>
                <c:pt idx="611">
                  <c:v>1.7349395711588533E-3</c:v>
                </c:pt>
                <c:pt idx="612">
                  <c:v>1.7347979759154532E-3</c:v>
                </c:pt>
                <c:pt idx="613">
                  <c:v>1.7346434132194494E-3</c:v>
                </c:pt>
                <c:pt idx="614">
                  <c:v>1.7344759655725979E-3</c:v>
                </c:pt>
                <c:pt idx="615">
                  <c:v>1.7342957150874286E-3</c:v>
                </c:pt>
                <c:pt idx="616">
                  <c:v>1.7341027434888709E-3</c:v>
                </c:pt>
                <c:pt idx="617">
                  <c:v>1.7338971321158758E-3</c:v>
                </c:pt>
                <c:pt idx="618">
                  <c:v>1.7336789619230319E-3</c:v>
                </c:pt>
                <c:pt idx="619">
                  <c:v>1.7334483134821728E-3</c:v>
                </c:pt>
                <c:pt idx="620">
                  <c:v>1.733205266983979E-3</c:v>
                </c:pt>
                <c:pt idx="621">
                  <c:v>1.7329499022395761E-3</c:v>
                </c:pt>
                <c:pt idx="622">
                  <c:v>1.7326822986821221E-3</c:v>
                </c:pt>
                <c:pt idx="623">
                  <c:v>1.7324025353683938E-3</c:v>
                </c:pt>
                <c:pt idx="624">
                  <c:v>1.7321106909803602E-3</c:v>
                </c:pt>
                <c:pt idx="625">
                  <c:v>1.7318068438267578E-3</c:v>
                </c:pt>
                <c:pt idx="626">
                  <c:v>1.7313053065734433E-3</c:v>
                </c:pt>
                <c:pt idx="627">
                  <c:v>1.7309709521501333E-3</c:v>
                </c:pt>
                <c:pt idx="628">
                  <c:v>1.7306248716121677E-3</c:v>
                </c:pt>
                <c:pt idx="629">
                  <c:v>1.7302671415819057E-3</c:v>
                </c:pt>
                <c:pt idx="630">
                  <c:v>1.7298978383171134E-3</c:v>
                </c:pt>
                <c:pt idx="631">
                  <c:v>1.7295170377124968E-3</c:v>
                </c:pt>
                <c:pt idx="632">
                  <c:v>1.729124815301224E-3</c:v>
                </c:pt>
                <c:pt idx="633">
                  <c:v>1.7287212462564461E-3</c:v>
                </c:pt>
                <c:pt idx="634">
                  <c:v>1.7283064053928104E-3</c:v>
                </c:pt>
                <c:pt idx="635">
                  <c:v>1.7278803671679668E-3</c:v>
                </c:pt>
                <c:pt idx="636">
                  <c:v>1.7274432056840693E-3</c:v>
                </c:pt>
                <c:pt idx="637">
                  <c:v>1.7269949946892723E-3</c:v>
                </c:pt>
                <c:pt idx="638">
                  <c:v>1.7265358075792185E-3</c:v>
                </c:pt>
                <c:pt idx="639">
                  <c:v>1.7260657173985244E-3</c:v>
                </c:pt>
                <c:pt idx="640">
                  <c:v>1.7255847968422559E-3</c:v>
                </c:pt>
                <c:pt idx="641">
                  <c:v>1.7250931182574026E-3</c:v>
                </c:pt>
                <c:pt idx="642">
                  <c:v>1.7245907536443423E-3</c:v>
                </c:pt>
                <c:pt idx="643">
                  <c:v>1.7240777746583029E-3</c:v>
                </c:pt>
                <c:pt idx="644">
                  <c:v>1.7235542526108155E-3</c:v>
                </c:pt>
                <c:pt idx="645">
                  <c:v>1.7230202584711651E-3</c:v>
                </c:pt>
                <c:pt idx="646">
                  <c:v>1.7224758628678319E-3</c:v>
                </c:pt>
                <c:pt idx="647">
                  <c:v>1.7219211360899312E-3</c:v>
                </c:pt>
                <c:pt idx="648">
                  <c:v>1.7213561480886436E-3</c:v>
                </c:pt>
                <c:pt idx="649">
                  <c:v>1.7207809684786416E-3</c:v>
                </c:pt>
                <c:pt idx="650">
                  <c:v>1.720195666539511E-3</c:v>
                </c:pt>
                <c:pt idx="651">
                  <c:v>1.7196003112171659E-3</c:v>
                </c:pt>
                <c:pt idx="652">
                  <c:v>1.718994971125257E-3</c:v>
                </c:pt>
                <c:pt idx="653">
                  <c:v>1.7183797145465776E-3</c:v>
                </c:pt>
                <c:pt idx="654">
                  <c:v>1.7177546094344597E-3</c:v>
                </c:pt>
                <c:pt idx="655">
                  <c:v>1.7171197234141682E-3</c:v>
                </c:pt>
                <c:pt idx="656">
                  <c:v>1.7164751237842898E-3</c:v>
                </c:pt>
                <c:pt idx="657">
                  <c:v>1.7158208775181123E-3</c:v>
                </c:pt>
                <c:pt idx="658">
                  <c:v>1.7151570512650019E-3</c:v>
                </c:pt>
                <c:pt idx="659">
                  <c:v>1.7144837113517752E-3</c:v>
                </c:pt>
                <c:pt idx="660">
                  <c:v>1.7138009237840641E-3</c:v>
                </c:pt>
                <c:pt idx="661">
                  <c:v>1.7131087542476774E-3</c:v>
                </c:pt>
                <c:pt idx="662">
                  <c:v>1.7124072681099524E-3</c:v>
                </c:pt>
                <c:pt idx="663">
                  <c:v>1.7116965304211091E-3</c:v>
                </c:pt>
                <c:pt idx="664">
                  <c:v>1.7109766059155908E-3</c:v>
                </c:pt>
                <c:pt idx="665">
                  <c:v>1.7102475590134042E-3</c:v>
                </c:pt>
                <c:pt idx="666">
                  <c:v>1.7095094538214545E-3</c:v>
                </c:pt>
                <c:pt idx="667">
                  <c:v>1.7087623541348705E-3</c:v>
                </c:pt>
                <c:pt idx="668">
                  <c:v>1.708006323438331E-3</c:v>
                </c:pt>
                <c:pt idx="669">
                  <c:v>1.707241424907382E-3</c:v>
                </c:pt>
                <c:pt idx="670">
                  <c:v>1.7064677214097478E-3</c:v>
                </c:pt>
                <c:pt idx="671">
                  <c:v>1.7056852755066398E-3</c:v>
                </c:pt>
                <c:pt idx="672">
                  <c:v>1.7048941494540589E-3</c:v>
                </c:pt>
                <c:pt idx="673">
                  <c:v>1.704094405204092E-3</c:v>
                </c:pt>
                <c:pt idx="674">
                  <c:v>1.7032861044062059E-3</c:v>
                </c:pt>
                <c:pt idx="675">
                  <c:v>1.7024693084085306E-3</c:v>
                </c:pt>
                <c:pt idx="676">
                  <c:v>1.7016440782591463E-3</c:v>
                </c:pt>
                <c:pt idx="677">
                  <c:v>1.7008104747073549E-3</c:v>
                </c:pt>
                <c:pt idx="678">
                  <c:v>1.6999685582049556E-3</c:v>
                </c:pt>
                <c:pt idx="679">
                  <c:v>1.6991183889075098E-3</c:v>
                </c:pt>
                <c:pt idx="680">
                  <c:v>1.6982600266756038E-3</c:v>
                </c:pt>
                <c:pt idx="681">
                  <c:v>1.6973935310761049E-3</c:v>
                </c:pt>
                <c:pt idx="682">
                  <c:v>1.6965189613834127E-3</c:v>
                </c:pt>
                <c:pt idx="683">
                  <c:v>1.6956363765807075E-3</c:v>
                </c:pt>
                <c:pt idx="684">
                  <c:v>1.6947458353611894E-3</c:v>
                </c:pt>
                <c:pt idx="685">
                  <c:v>1.6938473961293191E-3</c:v>
                </c:pt>
                <c:pt idx="686">
                  <c:v>1.6929411170020455E-3</c:v>
                </c:pt>
                <c:pt idx="687">
                  <c:v>1.6920270558100376E-3</c:v>
                </c:pt>
                <c:pt idx="688">
                  <c:v>1.6911052700989018E-3</c:v>
                </c:pt>
                <c:pt idx="689">
                  <c:v>1.6901758171304036E-3</c:v>
                </c:pt>
                <c:pt idx="690">
                  <c:v>1.6892387538836775E-3</c:v>
                </c:pt>
                <c:pt idx="691">
                  <c:v>1.6882941370564364E-3</c:v>
                </c:pt>
                <c:pt idx="692">
                  <c:v>1.6873420230661725E-3</c:v>
                </c:pt>
                <c:pt idx="693">
                  <c:v>1.6863824680513593E-3</c:v>
                </c:pt>
                <c:pt idx="694">
                  <c:v>1.685415527872641E-3</c:v>
                </c:pt>
                <c:pt idx="695">
                  <c:v>1.6844412581140235E-3</c:v>
                </c:pt>
                <c:pt idx="696">
                  <c:v>1.6834597140840577E-3</c:v>
                </c:pt>
                <c:pt idx="697">
                  <c:v>1.6824709508170192E-3</c:v>
                </c:pt>
                <c:pt idx="698">
                  <c:v>1.6814750230740836E-3</c:v>
                </c:pt>
                <c:pt idx="699">
                  <c:v>1.6804719853444944E-3</c:v>
                </c:pt>
                <c:pt idx="700">
                  <c:v>1.6794618918467307E-3</c:v>
                </c:pt>
                <c:pt idx="701">
                  <c:v>1.6784447965296656E-3</c:v>
                </c:pt>
                <c:pt idx="702">
                  <c:v>1.6774207530737249E-3</c:v>
                </c:pt>
                <c:pt idx="703">
                  <c:v>1.6763898148920366E-3</c:v>
                </c:pt>
                <c:pt idx="704">
                  <c:v>1.6753520351315784E-3</c:v>
                </c:pt>
                <c:pt idx="705">
                  <c:v>1.6743074666743195E-3</c:v>
                </c:pt>
                <c:pt idx="706">
                  <c:v>1.6732561621383608E-3</c:v>
                </c:pt>
                <c:pt idx="707">
                  <c:v>1.6721981738790643E-3</c:v>
                </c:pt>
                <c:pt idx="708">
                  <c:v>1.671133553990186E-3</c:v>
                </c:pt>
                <c:pt idx="709">
                  <c:v>1.6700623543049965E-3</c:v>
                </c:pt>
                <c:pt idx="710">
                  <c:v>1.6689846263974032E-3</c:v>
                </c:pt>
                <c:pt idx="711">
                  <c:v>1.6679004215830655E-3</c:v>
                </c:pt>
                <c:pt idx="712">
                  <c:v>1.6668097909205047E-3</c:v>
                </c:pt>
                <c:pt idx="713">
                  <c:v>1.6657127852122108E-3</c:v>
                </c:pt>
                <c:pt idx="714">
                  <c:v>1.6646094550057452E-3</c:v>
                </c:pt>
                <c:pt idx="715">
                  <c:v>1.663499850594838E-3</c:v>
                </c:pt>
                <c:pt idx="716">
                  <c:v>1.6623840220204812E-3</c:v>
                </c:pt>
                <c:pt idx="717">
                  <c:v>1.6612620190720173E-3</c:v>
                </c:pt>
                <c:pt idx="718">
                  <c:v>1.6601338912882264E-3</c:v>
                </c:pt>
                <c:pt idx="719">
                  <c:v>1.6589996879584027E-3</c:v>
                </c:pt>
                <c:pt idx="720">
                  <c:v>1.6578594581234327E-3</c:v>
                </c:pt>
                <c:pt idx="721">
                  <c:v>1.6567132505768667E-3</c:v>
                </c:pt>
                <c:pt idx="722">
                  <c:v>1.6555611138659872E-3</c:v>
                </c:pt>
                <c:pt idx="723">
                  <c:v>1.6544030962928693E-3</c:v>
                </c:pt>
                <c:pt idx="724">
                  <c:v>1.6532392459154427E-3</c:v>
                </c:pt>
                <c:pt idx="725">
                  <c:v>1.6520696105485448E-3</c:v>
                </c:pt>
                <c:pt idx="726">
                  <c:v>1.6508942377649713E-3</c:v>
                </c:pt>
                <c:pt idx="727">
                  <c:v>1.649713174896523E-3</c:v>
                </c:pt>
                <c:pt idx="728">
                  <c:v>1.6485264690350471E-3</c:v>
                </c:pt>
                <c:pt idx="729">
                  <c:v>1.6473341670334768E-3</c:v>
                </c:pt>
                <c:pt idx="730">
                  <c:v>1.6461363155068631E-3</c:v>
                </c:pt>
                <c:pt idx="731">
                  <c:v>1.6449329608334061E-3</c:v>
                </c:pt>
                <c:pt idx="732">
                  <c:v>1.6437241491554799E-3</c:v>
                </c:pt>
                <c:pt idx="733">
                  <c:v>1.6425099263806537E-3</c:v>
                </c:pt>
                <c:pt idx="734">
                  <c:v>1.6412903381827105E-3</c:v>
                </c:pt>
                <c:pt idx="735">
                  <c:v>1.6400654300026587E-3</c:v>
                </c:pt>
                <c:pt idx="736">
                  <c:v>1.638835247049743E-3</c:v>
                </c:pt>
                <c:pt idx="737">
                  <c:v>1.6375998343024487E-3</c:v>
                </c:pt>
                <c:pt idx="738">
                  <c:v>1.6363592365095032E-3</c:v>
                </c:pt>
                <c:pt idx="739">
                  <c:v>1.6351134981908732E-3</c:v>
                </c:pt>
                <c:pt idx="740">
                  <c:v>1.6338626636387583E-3</c:v>
                </c:pt>
                <c:pt idx="741">
                  <c:v>1.6326067769185789E-3</c:v>
                </c:pt>
                <c:pt idx="742">
                  <c:v>1.6313458818699644E-3</c:v>
                </c:pt>
                <c:pt idx="743">
                  <c:v>1.6300800221077305E-3</c:v>
                </c:pt>
                <c:pt idx="744">
                  <c:v>1.62880924102286E-3</c:v>
                </c:pt>
                <c:pt idx="745">
                  <c:v>1.6275335817834749E-3</c:v>
                </c:pt>
                <c:pt idx="746">
                  <c:v>1.6262530873358064E-3</c:v>
                </c:pt>
                <c:pt idx="747">
                  <c:v>1.6249678004051601E-3</c:v>
                </c:pt>
                <c:pt idx="748">
                  <c:v>1.6236777634968784E-3</c:v>
                </c:pt>
                <c:pt idx="749">
                  <c:v>1.6223830188972976E-3</c:v>
                </c:pt>
                <c:pt idx="750">
                  <c:v>1.6210836086747045E-3</c:v>
                </c:pt>
                <c:pt idx="751">
                  <c:v>1.619779574680283E-3</c:v>
                </c:pt>
                <c:pt idx="752">
                  <c:v>1.6184709585490636E-3</c:v>
                </c:pt>
                <c:pt idx="753">
                  <c:v>1.6171578017008649E-3</c:v>
                </c:pt>
                <c:pt idx="754">
                  <c:v>1.6158401453412324E-3</c:v>
                </c:pt>
                <c:pt idx="755">
                  <c:v>1.6145180304623758E-3</c:v>
                </c:pt>
                <c:pt idx="756">
                  <c:v>1.613191497844096E-3</c:v>
                </c:pt>
                <c:pt idx="757">
                  <c:v>1.611860588054717E-3</c:v>
                </c:pt>
                <c:pt idx="758">
                  <c:v>1.6105253414520075E-3</c:v>
                </c:pt>
                <c:pt idx="759">
                  <c:v>1.6091857981841041E-3</c:v>
                </c:pt>
                <c:pt idx="760">
                  <c:v>1.6078419981904221E-3</c:v>
                </c:pt>
                <c:pt idx="761">
                  <c:v>1.606493981202575E-3</c:v>
                </c:pt>
                <c:pt idx="762">
                  <c:v>1.605141786745279E-3</c:v>
                </c:pt>
                <c:pt idx="763">
                  <c:v>1.6037854541372605E-3</c:v>
                </c:pt>
                <c:pt idx="764">
                  <c:v>1.6024250224921581E-3</c:v>
                </c:pt>
                <c:pt idx="765">
                  <c:v>1.6010605307194199E-3</c:v>
                </c:pt>
                <c:pt idx="766">
                  <c:v>1.5996920175251992E-3</c:v>
                </c:pt>
                <c:pt idx="767">
                  <c:v>1.5983195214132444E-3</c:v>
                </c:pt>
                <c:pt idx="768">
                  <c:v>1.5969430806857875E-3</c:v>
                </c:pt>
                <c:pt idx="769">
                  <c:v>1.5955627334444285E-3</c:v>
                </c:pt>
                <c:pt idx="770">
                  <c:v>1.5941785175910134E-3</c:v>
                </c:pt>
                <c:pt idx="771">
                  <c:v>1.5927904708285131E-3</c:v>
                </c:pt>
                <c:pt idx="772">
                  <c:v>1.5913986306618966E-3</c:v>
                </c:pt>
                <c:pt idx="773">
                  <c:v>1.590003034398999E-3</c:v>
                </c:pt>
                <c:pt idx="774">
                  <c:v>1.5886037191513911E-3</c:v>
                </c:pt>
                <c:pt idx="775">
                  <c:v>1.5872007218352374E-3</c:v>
                </c:pt>
                <c:pt idx="776">
                  <c:v>1.5857940791721597E-3</c:v>
                </c:pt>
                <c:pt idx="777">
                  <c:v>1.5843838276900907E-3</c:v>
                </c:pt>
                <c:pt idx="778">
                  <c:v>1.5829700037241271E-3</c:v>
                </c:pt>
                <c:pt idx="779">
                  <c:v>1.5815526434173781E-3</c:v>
                </c:pt>
                <c:pt idx="780">
                  <c:v>1.5801317827218123E-3</c:v>
                </c:pt>
                <c:pt idx="781">
                  <c:v>1.5787074573990964E-3</c:v>
                </c:pt>
                <c:pt idx="782">
                  <c:v>1.5772797030214382E-3</c:v>
                </c:pt>
                <c:pt idx="783">
                  <c:v>1.5758485549724184E-3</c:v>
                </c:pt>
                <c:pt idx="784">
                  <c:v>1.5744140484478251E-3</c:v>
                </c:pt>
                <c:pt idx="785">
                  <c:v>1.572976218456481E-3</c:v>
                </c:pt>
                <c:pt idx="786">
                  <c:v>1.5715350998210687E-3</c:v>
                </c:pt>
                <c:pt idx="787">
                  <c:v>1.5700907271789524E-3</c:v>
                </c:pt>
                <c:pt idx="788">
                  <c:v>1.5686431349829985E-3</c:v>
                </c:pt>
                <c:pt idx="789">
                  <c:v>1.5671923575023875E-3</c:v>
                </c:pt>
                <c:pt idx="790">
                  <c:v>1.5657384288234285E-3</c:v>
                </c:pt>
                <c:pt idx="791">
                  <c:v>1.5642813828503676E-3</c:v>
                </c:pt>
                <c:pt idx="792">
                  <c:v>1.562821253306192E-3</c:v>
                </c:pt>
                <c:pt idx="793">
                  <c:v>1.5613580737334344E-3</c:v>
                </c:pt>
                <c:pt idx="794">
                  <c:v>1.5598918774949691E-3</c:v>
                </c:pt>
                <c:pt idx="795">
                  <c:v>1.5584226977748096E-3</c:v>
                </c:pt>
                <c:pt idx="796">
                  <c:v>1.5569505675789024E-3</c:v>
                </c:pt>
                <c:pt idx="797">
                  <c:v>1.5554755197359114E-3</c:v>
                </c:pt>
                <c:pt idx="798">
                  <c:v>1.5539975868980099E-3</c:v>
                </c:pt>
                <c:pt idx="799">
                  <c:v>1.5525168015416597E-3</c:v>
                </c:pt>
                <c:pt idx="800">
                  <c:v>1.5510331959683913E-3</c:v>
                </c:pt>
                <c:pt idx="801">
                  <c:v>1.5495468023055817E-3</c:v>
                </c:pt>
                <c:pt idx="802">
                  <c:v>1.5480576525072269E-3</c:v>
                </c:pt>
                <c:pt idx="803">
                  <c:v>1.546565778354712E-3</c:v>
                </c:pt>
                <c:pt idx="804">
                  <c:v>1.5450712114575798E-3</c:v>
                </c:pt>
                <c:pt idx="805">
                  <c:v>1.5435739832542928E-3</c:v>
                </c:pt>
                <c:pt idx="806">
                  <c:v>1.5420741250129954E-3</c:v>
                </c:pt>
                <c:pt idx="807">
                  <c:v>1.5405716678322718E-3</c:v>
                </c:pt>
                <c:pt idx="808">
                  <c:v>1.5390666426418997E-3</c:v>
                </c:pt>
                <c:pt idx="809">
                  <c:v>1.5375590802036037E-3</c:v>
                </c:pt>
                <c:pt idx="810">
                  <c:v>1.5360490111118027E-3</c:v>
                </c:pt>
                <c:pt idx="811">
                  <c:v>1.534536465794356E-3</c:v>
                </c:pt>
                <c:pt idx="812">
                  <c:v>1.5330214745133059E-3</c:v>
                </c:pt>
                <c:pt idx="813">
                  <c:v>1.5315040673656169E-3</c:v>
                </c:pt>
                <c:pt idx="814">
                  <c:v>1.5299842742839127E-3</c:v>
                </c:pt>
                <c:pt idx="815">
                  <c:v>1.5284621250372097E-3</c:v>
                </c:pt>
                <c:pt idx="816">
                  <c:v>1.5269376492316484E-3</c:v>
                </c:pt>
                <c:pt idx="817">
                  <c:v>1.5254108763112196E-3</c:v>
                </c:pt>
                <c:pt idx="818">
                  <c:v>1.5238818355584891E-3</c:v>
                </c:pt>
                <c:pt idx="819">
                  <c:v>1.5221316208251568E-3</c:v>
                </c:pt>
                <c:pt idx="820">
                  <c:v>1.520597818290005E-3</c:v>
                </c:pt>
                <c:pt idx="821">
                  <c:v>1.5190618389106067E-3</c:v>
                </c:pt>
                <c:pt idx="822">
                  <c:v>1.5175237113084269E-3</c:v>
                </c:pt>
                <c:pt idx="823">
                  <c:v>1.515983463947185E-3</c:v>
                </c:pt>
                <c:pt idx="824">
                  <c:v>1.5144411251335655E-3</c:v>
                </c:pt>
                <c:pt idx="825">
                  <c:v>1.5128967230179195E-3</c:v>
                </c:pt>
                <c:pt idx="826">
                  <c:v>1.5113502855949651E-3</c:v>
                </c:pt>
                <c:pt idx="827">
                  <c:v>1.509801840704487E-3</c:v>
                </c:pt>
                <c:pt idx="828">
                  <c:v>1.5082514160320315E-3</c:v>
                </c:pt>
                <c:pt idx="829">
                  <c:v>1.506699039109599E-3</c:v>
                </c:pt>
                <c:pt idx="830">
                  <c:v>1.5051447373163329E-3</c:v>
                </c:pt>
                <c:pt idx="831">
                  <c:v>1.503588537879207E-3</c:v>
                </c:pt>
                <c:pt idx="832">
                  <c:v>1.5020304678737102E-3</c:v>
                </c:pt>
                <c:pt idx="833">
                  <c:v>1.5004705542245266E-3</c:v>
                </c:pt>
                <c:pt idx="834">
                  <c:v>1.4989088237062147E-3</c:v>
                </c:pt>
                <c:pt idx="835">
                  <c:v>1.4973453029438822E-3</c:v>
                </c:pt>
                <c:pt idx="836">
                  <c:v>1.4957800184138609E-3</c:v>
                </c:pt>
                <c:pt idx="837">
                  <c:v>1.4939889958596401E-3</c:v>
                </c:pt>
                <c:pt idx="838">
                  <c:v>1.4924200202945884E-3</c:v>
                </c:pt>
                <c:pt idx="839">
                  <c:v>1.4908493632120677E-3</c:v>
                </c:pt>
                <c:pt idx="840">
                  <c:v>1.489277050479156E-3</c:v>
                </c:pt>
                <c:pt idx="841">
                  <c:v>1.4877031078175712E-3</c:v>
                </c:pt>
                <c:pt idx="842">
                  <c:v>1.4861275608043288E-3</c:v>
                </c:pt>
                <c:pt idx="843">
                  <c:v>1.484550434872394E-3</c:v>
                </c:pt>
                <c:pt idx="844">
                  <c:v>1.4829717553113337E-3</c:v>
                </c:pt>
                <c:pt idx="845">
                  <c:v>1.4813915472679643E-3</c:v>
                </c:pt>
                <c:pt idx="846">
                  <c:v>1.4798098357469962E-3</c:v>
                </c:pt>
                <c:pt idx="847">
                  <c:v>1.4782266456116785E-3</c:v>
                </c:pt>
                <c:pt idx="848">
                  <c:v>1.4766420015844394E-3</c:v>
                </c:pt>
                <c:pt idx="849">
                  <c:v>1.4750559282475208E-3</c:v>
                </c:pt>
                <c:pt idx="850">
                  <c:v>1.4734684500436177E-3</c:v>
                </c:pt>
                <c:pt idx="851">
                  <c:v>1.4718795912765066E-3</c:v>
                </c:pt>
                <c:pt idx="852">
                  <c:v>1.4702893761116794E-3</c:v>
                </c:pt>
                <c:pt idx="853">
                  <c:v>1.4686978285769672E-3</c:v>
                </c:pt>
                <c:pt idx="854">
                  <c:v>1.4671049725631657E-3</c:v>
                </c:pt>
                <c:pt idx="855">
                  <c:v>1.4655108318246599E-3</c:v>
                </c:pt>
                <c:pt idx="856">
                  <c:v>1.4639154299800408E-3</c:v>
                </c:pt>
                <c:pt idx="857">
                  <c:v>1.462318790512723E-3</c:v>
                </c:pt>
                <c:pt idx="858">
                  <c:v>1.4607209367715605E-3</c:v>
                </c:pt>
                <c:pt idx="859">
                  <c:v>1.4591218919714581E-3</c:v>
                </c:pt>
                <c:pt idx="860">
                  <c:v>1.4575216791939802E-3</c:v>
                </c:pt>
                <c:pt idx="861">
                  <c:v>1.4559203213879584E-3</c:v>
                </c:pt>
                <c:pt idx="862">
                  <c:v>1.4543178413700961E-3</c:v>
                </c:pt>
                <c:pt idx="863">
                  <c:v>1.4527142618255703E-3</c:v>
                </c:pt>
                <c:pt idx="864">
                  <c:v>1.4511096053086315E-3</c:v>
                </c:pt>
                <c:pt idx="865">
                  <c:v>1.4495038942431992E-3</c:v>
                </c:pt>
                <c:pt idx="866">
                  <c:v>1.4478971509234598E-3</c:v>
                </c:pt>
                <c:pt idx="867">
                  <c:v>1.4462893975144555E-3</c:v>
                </c:pt>
                <c:pt idx="868">
                  <c:v>1.4446806560526751E-3</c:v>
                </c:pt>
                <c:pt idx="869">
                  <c:v>1.4430709484466423E-3</c:v>
                </c:pt>
                <c:pt idx="870">
                  <c:v>1.4414602964774995E-3</c:v>
                </c:pt>
                <c:pt idx="871">
                  <c:v>1.4396184227792967E-3</c:v>
                </c:pt>
                <c:pt idx="872">
                  <c:v>1.4380058199307216E-3</c:v>
                </c:pt>
                <c:pt idx="873">
                  <c:v>1.4363923403512664E-3</c:v>
                </c:pt>
                <c:pt idx="874">
                  <c:v>1.4347780053005311E-3</c:v>
                </c:pt>
                <c:pt idx="875">
                  <c:v>1.4331628359137059E-3</c:v>
                </c:pt>
                <c:pt idx="876">
                  <c:v>1.4315468532021395E-3</c:v>
                </c:pt>
                <c:pt idx="877">
                  <c:v>1.429930078053908E-3</c:v>
                </c:pt>
                <c:pt idx="878">
                  <c:v>1.4283125312343815E-3</c:v>
                </c:pt>
                <c:pt idx="879">
                  <c:v>1.4266942333867863E-3</c:v>
                </c:pt>
                <c:pt idx="880">
                  <c:v>1.4250752050327651E-3</c:v>
                </c:pt>
                <c:pt idx="881">
                  <c:v>1.4234554665729369E-3</c:v>
                </c:pt>
                <c:pt idx="882">
                  <c:v>1.4218350382874535E-3</c:v>
                </c:pt>
                <c:pt idx="883">
                  <c:v>1.4202139403365519E-3</c:v>
                </c:pt>
                <c:pt idx="884">
                  <c:v>1.4185921927611074E-3</c:v>
                </c:pt>
                <c:pt idx="885">
                  <c:v>1.4169698154831824E-3</c:v>
                </c:pt>
                <c:pt idx="886">
                  <c:v>1.4153468283065746E-3</c:v>
                </c:pt>
                <c:pt idx="887">
                  <c:v>1.4127952349515267E-3</c:v>
                </c:pt>
                <c:pt idx="888">
                  <c:v>1.4111707695776124E-3</c:v>
                </c:pt>
                <c:pt idx="889">
                  <c:v>1.4095457640756681E-3</c:v>
                </c:pt>
                <c:pt idx="890">
                  <c:v>1.4079202377157542E-3</c:v>
                </c:pt>
                <c:pt idx="891">
                  <c:v>1.4062942096526719E-3</c:v>
                </c:pt>
                <c:pt idx="892">
                  <c:v>1.4046676989264977E-3</c:v>
                </c:pt>
                <c:pt idx="893">
                  <c:v>1.4030407244631129E-3</c:v>
                </c:pt>
                <c:pt idx="894">
                  <c:v>1.40141330507473E-3</c:v>
                </c:pt>
                <c:pt idx="895">
                  <c:v>1.3997854594604219E-3</c:v>
                </c:pt>
                <c:pt idx="896">
                  <c:v>1.3981572062066428E-3</c:v>
                </c:pt>
                <c:pt idx="897">
                  <c:v>1.3965285637877513E-3</c:v>
                </c:pt>
                <c:pt idx="898">
                  <c:v>1.3948995505665288E-3</c:v>
                </c:pt>
                <c:pt idx="899">
                  <c:v>1.3932701847946967E-3</c:v>
                </c:pt>
                <c:pt idx="900">
                  <c:v>1.3916404846134336E-3</c:v>
                </c:pt>
                <c:pt idx="901">
                  <c:v>1.3900104680538853E-3</c:v>
                </c:pt>
                <c:pt idx="902">
                  <c:v>1.3883801530376763E-3</c:v>
                </c:pt>
                <c:pt idx="903">
                  <c:v>1.3867495573774212E-3</c:v>
                </c:pt>
                <c:pt idx="904">
                  <c:v>1.3851186987772276E-3</c:v>
                </c:pt>
                <c:pt idx="905">
                  <c:v>1.3834875948332025E-3</c:v>
                </c:pt>
                <c:pt idx="906">
                  <c:v>1.3818562630339552E-3</c:v>
                </c:pt>
                <c:pt idx="907">
                  <c:v>1.3802247207610962E-3</c:v>
                </c:pt>
                <c:pt idx="908">
                  <c:v>1.3785929852897357E-3</c:v>
                </c:pt>
                <c:pt idx="909">
                  <c:v>1.3769610737889811E-3</c:v>
                </c:pt>
                <c:pt idx="910">
                  <c:v>1.3753290033224291E-3</c:v>
                </c:pt>
                <c:pt idx="911">
                  <c:v>1.3736967908486598E-3</c:v>
                </c:pt>
                <c:pt idx="912">
                  <c:v>1.372064453221725E-3</c:v>
                </c:pt>
                <c:pt idx="913">
                  <c:v>1.3704320071916375E-3</c:v>
                </c:pt>
                <c:pt idx="914">
                  <c:v>1.3687994694048548E-3</c:v>
                </c:pt>
                <c:pt idx="915">
                  <c:v>1.3671668564047667E-3</c:v>
                </c:pt>
                <c:pt idx="916">
                  <c:v>1.3655341846321742E-3</c:v>
                </c:pt>
                <c:pt idx="917">
                  <c:v>1.3639014704257702E-3</c:v>
                </c:pt>
                <c:pt idx="918">
                  <c:v>1.362268730022617E-3</c:v>
                </c:pt>
                <c:pt idx="919">
                  <c:v>1.3606359795586237E-3</c:v>
                </c:pt>
                <c:pt idx="920">
                  <c:v>1.3590032350690184E-3</c:v>
                </c:pt>
                <c:pt idx="921">
                  <c:v>1.357370512488821E-3</c:v>
                </c:pt>
                <c:pt idx="922">
                  <c:v>1.3557378276533136E-3</c:v>
                </c:pt>
                <c:pt idx="923">
                  <c:v>1.3541051962985069E-3</c:v>
                </c:pt>
                <c:pt idx="924">
                  <c:v>1.3524726340616081E-3</c:v>
                </c:pt>
                <c:pt idx="925">
                  <c:v>1.3508401564814845E-3</c:v>
                </c:pt>
                <c:pt idx="926">
                  <c:v>1.3492077789991244E-3</c:v>
                </c:pt>
                <c:pt idx="927">
                  <c:v>1.3475755169580991E-3</c:v>
                </c:pt>
                <c:pt idx="928">
                  <c:v>1.3459433856050204E-3</c:v>
                </c:pt>
                <c:pt idx="929">
                  <c:v>1.3443114000899971E-3</c:v>
                </c:pt>
                <c:pt idx="930">
                  <c:v>1.3426795754670898E-3</c:v>
                </c:pt>
                <c:pt idx="931">
                  <c:v>1.3410479266947625E-3</c:v>
                </c:pt>
                <c:pt idx="932">
                  <c:v>1.3394164686363354E-3</c:v>
                </c:pt>
                <c:pt idx="933">
                  <c:v>1.337785216060431E-3</c:v>
                </c:pt>
                <c:pt idx="934">
                  <c:v>1.3361541836414235E-3</c:v>
                </c:pt>
                <c:pt idx="935">
                  <c:v>1.3345233859598825E-3</c:v>
                </c:pt>
                <c:pt idx="936">
                  <c:v>1.3328928375030168E-3</c:v>
                </c:pt>
                <c:pt idx="937">
                  <c:v>1.3312625526651154E-3</c:v>
                </c:pt>
                <c:pt idx="938">
                  <c:v>1.3296325457479872E-3</c:v>
                </c:pt>
                <c:pt idx="939">
                  <c:v>1.3280028309613993E-3</c:v>
                </c:pt>
                <c:pt idx="940">
                  <c:v>1.3263734224235111E-3</c:v>
                </c:pt>
                <c:pt idx="941">
                  <c:v>1.3247443341613107E-3</c:v>
                </c:pt>
                <c:pt idx="942">
                  <c:v>1.3231155801110451E-3</c:v>
                </c:pt>
                <c:pt idx="943">
                  <c:v>1.3214871741186517E-3</c:v>
                </c:pt>
                <c:pt idx="944">
                  <c:v>1.3198591299401871E-3</c:v>
                </c:pt>
                <c:pt idx="945">
                  <c:v>1.3182314612422521E-3</c:v>
                </c:pt>
                <c:pt idx="946">
                  <c:v>1.3166041816024194E-3</c:v>
                </c:pt>
                <c:pt idx="947">
                  <c:v>1.3149773045096546E-3</c:v>
                </c:pt>
                <c:pt idx="948">
                  <c:v>1.3133508433647385E-3</c:v>
                </c:pt>
                <c:pt idx="949">
                  <c:v>1.3117248114806871E-3</c:v>
                </c:pt>
                <c:pt idx="950">
                  <c:v>1.3100992220831688E-3</c:v>
                </c:pt>
                <c:pt idx="951">
                  <c:v>1.3084740883109213E-3</c:v>
                </c:pt>
                <c:pt idx="952">
                  <c:v>1.3068494232161651E-3</c:v>
                </c:pt>
                <c:pt idx="953">
                  <c:v>1.3052252397650172E-3</c:v>
                </c:pt>
                <c:pt idx="954">
                  <c:v>1.3036015508379008E-3</c:v>
                </c:pt>
                <c:pt idx="955">
                  <c:v>1.3019783692299566E-3</c:v>
                </c:pt>
                <c:pt idx="956">
                  <c:v>1.3003557076514472E-3</c:v>
                </c:pt>
                <c:pt idx="957">
                  <c:v>1.2987335787281655E-3</c:v>
                </c:pt>
                <c:pt idx="958">
                  <c:v>1.297111995001838E-3</c:v>
                </c:pt>
                <c:pt idx="959">
                  <c:v>1.2954909689305264E-3</c:v>
                </c:pt>
                <c:pt idx="960">
                  <c:v>1.2938705128890293E-3</c:v>
                </c:pt>
                <c:pt idx="961">
                  <c:v>1.29225063916928E-3</c:v>
                </c:pt>
                <c:pt idx="962">
                  <c:v>1.2906313599807459E-3</c:v>
                </c:pt>
                <c:pt idx="963">
                  <c:v>1.2890126874508217E-3</c:v>
                </c:pt>
                <c:pt idx="964">
                  <c:v>1.2873946336252244E-3</c:v>
                </c:pt>
                <c:pt idx="965">
                  <c:v>1.2857772104683854E-3</c:v>
                </c:pt>
                <c:pt idx="966">
                  <c:v>1.2841604298638428E-3</c:v>
                </c:pt>
                <c:pt idx="967">
                  <c:v>1.2825443036146265E-3</c:v>
                </c:pt>
                <c:pt idx="968">
                  <c:v>1.2809288434436502E-3</c:v>
                </c:pt>
                <c:pt idx="969">
                  <c:v>1.2793140609940936E-3</c:v>
                </c:pt>
                <c:pt idx="970">
                  <c:v>1.2776999678297879E-3</c:v>
                </c:pt>
                <c:pt idx="971">
                  <c:v>1.2760865754355985E-3</c:v>
                </c:pt>
                <c:pt idx="972">
                  <c:v>1.2744738952178048E-3</c:v>
                </c:pt>
                <c:pt idx="973">
                  <c:v>1.2728619385044809E-3</c:v>
                </c:pt>
                <c:pt idx="974">
                  <c:v>1.2712507165458719E-3</c:v>
                </c:pt>
                <c:pt idx="975">
                  <c:v>1.2696402405147703E-3</c:v>
                </c:pt>
                <c:pt idx="976">
                  <c:v>1.2680305215068909E-3</c:v>
                </c:pt>
                <c:pt idx="977">
                  <c:v>1.2664215705412429E-3</c:v>
                </c:pt>
                <c:pt idx="978">
                  <c:v>1.2648133985605028E-3</c:v>
                </c:pt>
                <c:pt idx="979">
                  <c:v>1.2632060164313808E-3</c:v>
                </c:pt>
                <c:pt idx="980">
                  <c:v>1.2615994349449927E-3</c:v>
                </c:pt>
                <c:pt idx="981">
                  <c:v>1.2599936648172243E-3</c:v>
                </c:pt>
                <c:pt idx="982">
                  <c:v>1.2583887166890981E-3</c:v>
                </c:pt>
                <c:pt idx="983">
                  <c:v>1.2567846011271333E-3</c:v>
                </c:pt>
                <c:pt idx="984">
                  <c:v>1.2551813286237115E-3</c:v>
                </c:pt>
                <c:pt idx="985">
                  <c:v>1.2535789095974364E-3</c:v>
                </c:pt>
                <c:pt idx="986">
                  <c:v>1.2519773543934899E-3</c:v>
                </c:pt>
                <c:pt idx="987">
                  <c:v>1.2503766732839938E-3</c:v>
                </c:pt>
                <c:pt idx="988">
                  <c:v>1.248776876468361E-3</c:v>
                </c:pt>
                <c:pt idx="989">
                  <c:v>1.2471779740736546E-3</c:v>
                </c:pt>
                <c:pt idx="990">
                  <c:v>1.2455799761549365E-3</c:v>
                </c:pt>
                <c:pt idx="991">
                  <c:v>1.2439828926956206E-3</c:v>
                </c:pt>
                <c:pt idx="992">
                  <c:v>1.2423867336078236E-3</c:v>
                </c:pt>
                <c:pt idx="993">
                  <c:v>1.2407915087327115E-3</c:v>
                </c:pt>
                <c:pt idx="994">
                  <c:v>1.2391972278408469E-3</c:v>
                </c:pt>
                <c:pt idx="995">
                  <c:v>1.237603900632535E-3</c:v>
                </c:pt>
                <c:pt idx="996">
                  <c:v>1.2360115367381678E-3</c:v>
                </c:pt>
                <c:pt idx="997">
                  <c:v>1.2344201457185652E-3</c:v>
                </c:pt>
                <c:pt idx="998">
                  <c:v>1.2328297370653163E-3</c:v>
                </c:pt>
                <c:pt idx="999">
                  <c:v>1.2312403202011206E-3</c:v>
                </c:pt>
                <c:pt idx="1000">
                  <c:v>1.2296519044801241E-3</c:v>
                </c:pt>
                <c:pt idx="1001">
                  <c:v>1.2280644991882568E-3</c:v>
                </c:pt>
                <c:pt idx="1002">
                  <c:v>1.2264781135435674E-3</c:v>
                </c:pt>
                <c:pt idx="1003">
                  <c:v>1.2248927566965587E-3</c:v>
                </c:pt>
                <c:pt idx="1004">
                  <c:v>1.2233084377305172E-3</c:v>
                </c:pt>
                <c:pt idx="1005">
                  <c:v>1.221725165661847E-3</c:v>
                </c:pt>
                <c:pt idx="1006">
                  <c:v>1.2201429494403965E-3</c:v>
                </c:pt>
                <c:pt idx="1007">
                  <c:v>1.2185617979497891E-3</c:v>
                </c:pt>
                <c:pt idx="1008">
                  <c:v>1.2169817200077483E-3</c:v>
                </c:pt>
                <c:pt idx="1009">
                  <c:v>1.2154027243664236E-3</c:v>
                </c:pt>
                <c:pt idx="1010">
                  <c:v>1.213824819712714E-3</c:v>
                </c:pt>
                <c:pt idx="1011">
                  <c:v>1.2122480146685914E-3</c:v>
                </c:pt>
                <c:pt idx="1012">
                  <c:v>1.2106723177914207E-3</c:v>
                </c:pt>
                <c:pt idx="1013">
                  <c:v>1.20909773757428E-3</c:v>
                </c:pt>
                <c:pt idx="1014">
                  <c:v>1.2075242824462801E-3</c:v>
                </c:pt>
                <c:pt idx="1015">
                  <c:v>1.2059519607728797E-3</c:v>
                </c:pt>
                <c:pt idx="1016">
                  <c:v>1.2043807808562025E-3</c:v>
                </c:pt>
                <c:pt idx="1017">
                  <c:v>1.2028107509353503E-3</c:v>
                </c:pt>
                <c:pt idx="1018">
                  <c:v>1.201241879186718E-3</c:v>
                </c:pt>
                <c:pt idx="1019">
                  <c:v>1.1996741737243031E-3</c:v>
                </c:pt>
                <c:pt idx="1020">
                  <c:v>1.1981076426000176E-3</c:v>
                </c:pt>
                <c:pt idx="1021">
                  <c:v>1.1965422938039955E-3</c:v>
                </c:pt>
                <c:pt idx="1022">
                  <c:v>1.1949781352649023E-3</c:v>
                </c:pt>
                <c:pt idx="1023">
                  <c:v>1.1934151748502399E-3</c:v>
                </c:pt>
                <c:pt idx="1024">
                  <c:v>1.1918534203666522E-3</c:v>
                </c:pt>
                <c:pt idx="1025">
                  <c:v>1.1902928795602284E-3</c:v>
                </c:pt>
                <c:pt idx="1026">
                  <c:v>1.1887335601168071E-3</c:v>
                </c:pt>
                <c:pt idx="1027">
                  <c:v>1.1871754696622743E-3</c:v>
                </c:pt>
                <c:pt idx="1028">
                  <c:v>1.1856186157628663E-3</c:v>
                </c:pt>
                <c:pt idx="1029">
                  <c:v>1.1840630059254662E-3</c:v>
                </c:pt>
                <c:pt idx="1030">
                  <c:v>1.1825086475979029E-3</c:v>
                </c:pt>
                <c:pt idx="1031">
                  <c:v>1.1809555481692455E-3</c:v>
                </c:pt>
                <c:pt idx="1032">
                  <c:v>1.1794037149700982E-3</c:v>
                </c:pt>
                <c:pt idx="1033">
                  <c:v>1.1778531552728948E-3</c:v>
                </c:pt>
                <c:pt idx="1034">
                  <c:v>1.1763038762921899E-3</c:v>
                </c:pt>
                <c:pt idx="1035">
                  <c:v>1.1747558851849509E-3</c:v>
                </c:pt>
                <c:pt idx="1036">
                  <c:v>1.173209189050845E-3</c:v>
                </c:pt>
                <c:pt idx="1037">
                  <c:v>1.1716637949325318E-3</c:v>
                </c:pt>
                <c:pt idx="1038">
                  <c:v>1.1701197098159468E-3</c:v>
                </c:pt>
                <c:pt idx="1039">
                  <c:v>1.1685769406305892E-3</c:v>
                </c:pt>
                <c:pt idx="1040">
                  <c:v>1.1670354942498057E-3</c:v>
                </c:pt>
                <c:pt idx="1041">
                  <c:v>1.1654953774910748E-3</c:v>
                </c:pt>
                <c:pt idx="1042">
                  <c:v>1.1639565971162881E-3</c:v>
                </c:pt>
                <c:pt idx="1043">
                  <c:v>1.1624191598320322E-3</c:v>
                </c:pt>
                <c:pt idx="1044">
                  <c:v>1.1608830722898682E-3</c:v>
                </c:pt>
                <c:pt idx="1045">
                  <c:v>1.1593483410866096E-3</c:v>
                </c:pt>
                <c:pt idx="1046">
                  <c:v>1.1578149727646016E-3</c:v>
                </c:pt>
                <c:pt idx="1047">
                  <c:v>1.156282973811995E-3</c:v>
                </c:pt>
                <c:pt idx="1048">
                  <c:v>1.1547523506630223E-3</c:v>
                </c:pt>
                <c:pt idx="1049">
                  <c:v>1.1532231096982714E-3</c:v>
                </c:pt>
                <c:pt idx="1050">
                  <c:v>1.1516952572449585E-3</c:v>
                </c:pt>
                <c:pt idx="1051">
                  <c:v>1.1501687995771998E-3</c:v>
                </c:pt>
                <c:pt idx="1052">
                  <c:v>1.1486437429162808E-3</c:v>
                </c:pt>
                <c:pt idx="1053">
                  <c:v>1.1471200934309251E-3</c:v>
                </c:pt>
                <c:pt idx="1054">
                  <c:v>1.1455978572375639E-3</c:v>
                </c:pt>
                <c:pt idx="1055">
                  <c:v>1.144077040400602E-3</c:v>
                </c:pt>
                <c:pt idx="1056">
                  <c:v>1.1425576489326838E-3</c:v>
                </c:pt>
                <c:pt idx="1057">
                  <c:v>1.141039688794957E-3</c:v>
                </c:pt>
                <c:pt idx="1058">
                  <c:v>1.1395231658973349E-3</c:v>
                </c:pt>
                <c:pt idx="1059">
                  <c:v>1.138008086098762E-3</c:v>
                </c:pt>
                <c:pt idx="1060">
                  <c:v>1.136494455207472E-3</c:v>
                </c:pt>
                <c:pt idx="1061">
                  <c:v>1.1349822789812484E-3</c:v>
                </c:pt>
                <c:pt idx="1062">
                  <c:v>1.1334715631276839E-3</c:v>
                </c:pt>
                <c:pt idx="1063">
                  <c:v>1.1319623133044382E-3</c:v>
                </c:pt>
                <c:pt idx="1064">
                  <c:v>1.1304545351194925E-3</c:v>
                </c:pt>
                <c:pt idx="1065">
                  <c:v>1.1289482341314077E-3</c:v>
                </c:pt>
                <c:pt idx="1066">
                  <c:v>1.1274434158495771E-3</c:v>
                </c:pt>
                <c:pt idx="1067">
                  <c:v>1.1259400857344792E-3</c:v>
                </c:pt>
                <c:pt idx="1068">
                  <c:v>1.1244382491979318E-3</c:v>
                </c:pt>
                <c:pt idx="1069">
                  <c:v>1.1229379116033393E-3</c:v>
                </c:pt>
                <c:pt idx="1070">
                  <c:v>1.1214390782659472E-3</c:v>
                </c:pt>
                <c:pt idx="1071">
                  <c:v>1.1199417544530878E-3</c:v>
                </c:pt>
                <c:pt idx="1072">
                  <c:v>1.1184459453844285E-3</c:v>
                </c:pt>
                <c:pt idx="1073">
                  <c:v>1.1169516562322189E-3</c:v>
                </c:pt>
                <c:pt idx="1074">
                  <c:v>1.1154588921215361E-3</c:v>
                </c:pt>
                <c:pt idx="1075">
                  <c:v>1.113967658130529E-3</c:v>
                </c:pt>
                <c:pt idx="1076">
                  <c:v>1.1124779592906621E-3</c:v>
                </c:pt>
                <c:pt idx="1077">
                  <c:v>1.1109898005869578E-3</c:v>
                </c:pt>
                <c:pt idx="1078">
                  <c:v>1.1095031869582371E-3</c:v>
                </c:pt>
                <c:pt idx="1079">
                  <c:v>1.107806098156996E-3</c:v>
                </c:pt>
                <c:pt idx="1080">
                  <c:v>1.1063228118205599E-3</c:v>
                </c:pt>
                <c:pt idx="1081">
                  <c:v>1.104841085783014E-3</c:v>
                </c:pt>
                <c:pt idx="1082">
                  <c:v>1.1033609247943245E-3</c:v>
                </c:pt>
                <c:pt idx="1083">
                  <c:v>1.1018823335594797E-3</c:v>
                </c:pt>
                <c:pt idx="1084">
                  <c:v>1.100405316738726E-3</c:v>
                </c:pt>
                <c:pt idx="1085">
                  <c:v>1.0989298789478024E-3</c:v>
                </c:pt>
                <c:pt idx="1086">
                  <c:v>1.0974560247581733E-3</c:v>
                </c:pt>
                <c:pt idx="1087">
                  <c:v>1.0959837586972589E-3</c:v>
                </c:pt>
                <c:pt idx="1088">
                  <c:v>1.0945130852486674E-3</c:v>
                </c:pt>
                <c:pt idx="1089">
                  <c:v>1.0930440088524249E-3</c:v>
                </c:pt>
                <c:pt idx="1090">
                  <c:v>1.0915765339052034E-3</c:v>
                </c:pt>
                <c:pt idx="1091">
                  <c:v>1.0901106647605483E-3</c:v>
                </c:pt>
                <c:pt idx="1092">
                  <c:v>1.0886464057291057E-3</c:v>
                </c:pt>
                <c:pt idx="1093">
                  <c:v>1.0871837610788484E-3</c:v>
                </c:pt>
                <c:pt idx="1094">
                  <c:v>1.0857227350353008E-3</c:v>
                </c:pt>
                <c:pt idx="1095">
                  <c:v>1.0842633317817612E-3</c:v>
                </c:pt>
                <c:pt idx="1096">
                  <c:v>1.0828055554595261E-3</c:v>
                </c:pt>
                <c:pt idx="1097">
                  <c:v>1.0813494101681127E-3</c:v>
                </c:pt>
                <c:pt idx="1098">
                  <c:v>1.0798948999654768E-3</c:v>
                </c:pt>
                <c:pt idx="1099">
                  <c:v>1.0784420288682353E-3</c:v>
                </c:pt>
                <c:pt idx="1100">
                  <c:v>1.0769908008518849E-3</c:v>
                </c:pt>
                <c:pt idx="1101">
                  <c:v>1.0755412198510186E-3</c:v>
                </c:pt>
                <c:pt idx="1102">
                  <c:v>1.0740932897595438E-3</c:v>
                </c:pt>
                <c:pt idx="1103">
                  <c:v>1.0726470144308976E-3</c:v>
                </c:pt>
                <c:pt idx="1104">
                  <c:v>1.071202397678263E-3</c:v>
                </c:pt>
                <c:pt idx="1105">
                  <c:v>1.0697594432747815E-3</c:v>
                </c:pt>
                <c:pt idx="1106">
                  <c:v>1.0683181549537681E-3</c:v>
                </c:pt>
                <c:pt idx="1107">
                  <c:v>1.0668785364089215E-3</c:v>
                </c:pt>
                <c:pt idx="1108">
                  <c:v>1.0654405912945365E-3</c:v>
                </c:pt>
                <c:pt idx="1109">
                  <c:v>1.0640043232257148E-3</c:v>
                </c:pt>
                <c:pt idx="1110">
                  <c:v>1.0625697357785737E-3</c:v>
                </c:pt>
                <c:pt idx="1111">
                  <c:v>1.061136832490454E-3</c:v>
                </c:pt>
                <c:pt idx="1112">
                  <c:v>1.0597056168601296E-3</c:v>
                </c:pt>
                <c:pt idx="1113">
                  <c:v>1.0582760923480118E-3</c:v>
                </c:pt>
                <c:pt idx="1114">
                  <c:v>1.0568482623763563E-3</c:v>
                </c:pt>
                <c:pt idx="1115">
                  <c:v>1.055422130329468E-3</c:v>
                </c:pt>
                <c:pt idx="1116">
                  <c:v>1.0539976995539049E-3</c:v>
                </c:pt>
                <c:pt idx="1117">
                  <c:v>1.0525749733586811E-3</c:v>
                </c:pt>
                <c:pt idx="1118">
                  <c:v>1.0511539550154686E-3</c:v>
                </c:pt>
                <c:pt idx="1119">
                  <c:v>1.0497346477587985E-3</c:v>
                </c:pt>
                <c:pt idx="1120">
                  <c:v>1.0483170547862619E-3</c:v>
                </c:pt>
                <c:pt idx="1121">
                  <c:v>1.0469011792587084E-3</c:v>
                </c:pt>
                <c:pt idx="1122">
                  <c:v>1.0454870243004461E-3</c:v>
                </c:pt>
                <c:pt idx="1123">
                  <c:v>1.0440745929994374E-3</c:v>
                </c:pt>
                <c:pt idx="1124">
                  <c:v>1.0426638884074978E-3</c:v>
                </c:pt>
                <c:pt idx="1125">
                  <c:v>1.0412549135404901E-3</c:v>
                </c:pt>
                <c:pt idx="1126">
                  <c:v>1.0398476713785205E-3</c:v>
                </c:pt>
                <c:pt idx="1127">
                  <c:v>1.0384421648661317E-3</c:v>
                </c:pt>
                <c:pt idx="1128">
                  <c:v>1.0370383969124982E-3</c:v>
                </c:pt>
                <c:pt idx="1129">
                  <c:v>1.0356363703916162E-3</c:v>
                </c:pt>
                <c:pt idx="1130">
                  <c:v>1.0342360881424966E-3</c:v>
                </c:pt>
                <c:pt idx="1131">
                  <c:v>1.0326379050107077E-3</c:v>
                </c:pt>
                <c:pt idx="1132">
                  <c:v>1.0312413698851815E-3</c:v>
                </c:pt>
                <c:pt idx="1133">
                  <c:v>1.0298465877283858E-3</c:v>
                </c:pt>
                <c:pt idx="1134">
                  <c:v>1.0284535612364145E-3</c:v>
                </c:pt>
                <c:pt idx="1135">
                  <c:v>1.0270622930713476E-3</c:v>
                </c:pt>
                <c:pt idx="1136">
                  <c:v>1.0256727858614391E-3</c:v>
                </c:pt>
                <c:pt idx="1137">
                  <c:v>1.0242850422012991E-3</c:v>
                </c:pt>
                <c:pt idx="1138">
                  <c:v>1.0228990646520835E-3</c:v>
                </c:pt>
                <c:pt idx="1139">
                  <c:v>1.0215148557416731E-3</c:v>
                </c:pt>
                <c:pt idx="1140">
                  <c:v>1.0201324179648595E-3</c:v>
                </c:pt>
                <c:pt idx="1141">
                  <c:v>1.0187517537835278E-3</c:v>
                </c:pt>
                <c:pt idx="1142">
                  <c:v>1.0173728656268353E-3</c:v>
                </c:pt>
                <c:pt idx="1143">
                  <c:v>1.0159957558913938E-3</c:v>
                </c:pt>
                <c:pt idx="1144">
                  <c:v>1.0146204269414509E-3</c:v>
                </c:pt>
                <c:pt idx="1145">
                  <c:v>1.0132468811090652E-3</c:v>
                </c:pt>
                <c:pt idx="1146">
                  <c:v>1.0118751206942894E-3</c:v>
                </c:pt>
                <c:pt idx="1147">
                  <c:v>1.0105051479653428E-3</c:v>
                </c:pt>
                <c:pt idx="1148">
                  <c:v>1.0091369651587918E-3</c:v>
                </c:pt>
                <c:pt idx="1149">
                  <c:v>1.0077705744797228E-3</c:v>
                </c:pt>
                <c:pt idx="1150">
                  <c:v>1.0064059781019195E-3</c:v>
                </c:pt>
                <c:pt idx="1151">
                  <c:v>1.0050431781680365E-3</c:v>
                </c:pt>
                <c:pt idx="1152">
                  <c:v>1.0036821767897713E-3</c:v>
                </c:pt>
                <c:pt idx="1153">
                  <c:v>1.0023229760480394E-3</c:v>
                </c:pt>
                <c:pt idx="1154">
                  <c:v>1.0009655779931437E-3</c:v>
                </c:pt>
                <c:pt idx="1155">
                  <c:v>9.996099846449483E-4</c:v>
                </c:pt>
                <c:pt idx="1156">
                  <c:v>9.9825619799304632E-4</c:v>
                </c:pt>
                <c:pt idx="1157">
                  <c:v>9.9690421999693111E-4</c:v>
                </c:pt>
                <c:pt idx="1158">
                  <c:v>9.9555405258616421E-4</c:v>
                </c:pt>
                <c:pt idx="1159">
                  <c:v>9.9420569766054474E-4</c:v>
                </c:pt>
                <c:pt idx="1160">
                  <c:v>9.9285915709027462E-4</c:v>
                </c:pt>
                <c:pt idx="1161">
                  <c:v>9.9151443271612702E-4</c:v>
                </c:pt>
                <c:pt idx="1162">
                  <c:v>9.9017152634961079E-4</c:v>
                </c:pt>
                <c:pt idx="1163">
                  <c:v>9.8883043977313696E-4</c:v>
                </c:pt>
                <c:pt idx="1164">
                  <c:v>9.8749117474018116E-4</c:v>
                </c:pt>
                <c:pt idx="1165">
                  <c:v>9.8615373297544903E-4</c:v>
                </c:pt>
                <c:pt idx="1166">
                  <c:v>9.8481811617503762E-4</c:v>
                </c:pt>
                <c:pt idx="1167">
                  <c:v>9.8348432600659885E-4</c:v>
                </c:pt>
                <c:pt idx="1168">
                  <c:v>9.8215236410949952E-4</c:v>
                </c:pt>
                <c:pt idx="1169">
                  <c:v>9.8082223209498267E-4</c:v>
                </c:pt>
                <c:pt idx="1170">
                  <c:v>9.7949393154632674E-4</c:v>
                </c:pt>
                <c:pt idx="1171">
                  <c:v>9.7816746401900622E-4</c:v>
                </c:pt>
                <c:pt idx="1172">
                  <c:v>9.7684283104084889E-4</c:v>
                </c:pt>
                <c:pt idx="1173">
                  <c:v>9.7552003411219322E-4</c:v>
                </c:pt>
                <c:pt idx="1174">
                  <c:v>9.7419907470604661E-4</c:v>
                </c:pt>
                <c:pt idx="1175">
                  <c:v>9.728799542682412E-4</c:v>
                </c:pt>
                <c:pt idx="1176">
                  <c:v>9.7156267421758837E-4</c:v>
                </c:pt>
                <c:pt idx="1177">
                  <c:v>9.702472359460351E-4</c:v>
                </c:pt>
                <c:pt idx="1178">
                  <c:v>9.6893364081881788E-4</c:v>
                </c:pt>
                <c:pt idx="1179">
                  <c:v>9.6762189017461598E-4</c:v>
                </c:pt>
                <c:pt idx="1180">
                  <c:v>9.6631198532570305E-4</c:v>
                </c:pt>
                <c:pt idx="1181">
                  <c:v>9.6500392755810116E-4</c:v>
                </c:pt>
                <c:pt idx="1182">
                  <c:v>9.6369771813173107E-4</c:v>
                </c:pt>
                <c:pt idx="1183">
                  <c:v>9.6220717221546723E-4</c:v>
                </c:pt>
                <c:pt idx="1184">
                  <c:v>9.6090492764242517E-4</c:v>
                </c:pt>
                <c:pt idx="1185">
                  <c:v>9.5960453520212033E-4</c:v>
                </c:pt>
                <c:pt idx="1186">
                  <c:v>9.5830599604793836E-4</c:v>
                </c:pt>
                <c:pt idx="1187">
                  <c:v>9.5700931130793081E-4</c:v>
                </c:pt>
                <c:pt idx="1188">
                  <c:v>9.5571448208496383E-4</c:v>
                </c:pt>
                <c:pt idx="1189">
                  <c:v>9.5442150945686352E-4</c:v>
                </c:pt>
                <c:pt idx="1190">
                  <c:v>9.5313039447656204E-4</c:v>
                </c:pt>
                <c:pt idx="1191">
                  <c:v>9.5184113817224332E-4</c:v>
                </c:pt>
                <c:pt idx="1192">
                  <c:v>9.5055374154748664E-4</c:v>
                </c:pt>
                <c:pt idx="1193">
                  <c:v>9.4926820558141102E-4</c:v>
                </c:pt>
                <c:pt idx="1194">
                  <c:v>9.4798453122881866E-4</c:v>
                </c:pt>
                <c:pt idx="1195">
                  <c:v>9.4670271942033722E-4</c:v>
                </c:pt>
                <c:pt idx="1196">
                  <c:v>9.4542277106256126E-4</c:v>
                </c:pt>
                <c:pt idx="1197">
                  <c:v>9.4414468703819452E-4</c:v>
                </c:pt>
                <c:pt idx="1198">
                  <c:v>9.4214003805793273E-4</c:v>
                </c:pt>
                <c:pt idx="1199">
                  <c:v>9.4086675192118726E-4</c:v>
                </c:pt>
                <c:pt idx="1200">
                  <c:v>9.3959533307745526E-4</c:v>
                </c:pt>
                <c:pt idx="1201">
                  <c:v>9.3832578230200231E-4</c:v>
                </c:pt>
                <c:pt idx="1202">
                  <c:v>9.3705810034697796E-4</c:v>
                </c:pt>
                <c:pt idx="1203">
                  <c:v>9.3579228794155229E-4</c:v>
                </c:pt>
                <c:pt idx="1204">
                  <c:v>9.3452834579205168E-4</c:v>
                </c:pt>
                <c:pt idx="1205">
                  <c:v>9.332662745820963E-4</c:v>
                </c:pt>
                <c:pt idx="1206">
                  <c:v>9.3200607497273351E-4</c:v>
                </c:pt>
                <c:pt idx="1207">
                  <c:v>9.307477476025736E-4</c:v>
                </c:pt>
                <c:pt idx="1208">
                  <c:v>9.2949129308792281E-4</c:v>
                </c:pt>
                <c:pt idx="1209">
                  <c:v>9.2823671202291657E-4</c:v>
                </c:pt>
                <c:pt idx="1210">
                  <c:v>9.2698400497965325E-4</c:v>
                </c:pt>
                <c:pt idx="1211">
                  <c:v>9.2573317250832521E-4</c:v>
                </c:pt>
                <c:pt idx="1212">
                  <c:v>9.2448421513735047E-4</c:v>
                </c:pt>
                <c:pt idx="1213">
                  <c:v>9.2323713337350369E-4</c:v>
                </c:pt>
                <c:pt idx="1214">
                  <c:v>9.2199192770204598E-4</c:v>
                </c:pt>
                <c:pt idx="1215">
                  <c:v>9.2074859858685509E-4</c:v>
                </c:pt>
                <c:pt idx="1216">
                  <c:v>9.1950714647055407E-4</c:v>
                </c:pt>
                <c:pt idx="1217">
                  <c:v>9.1826757177463974E-4</c:v>
                </c:pt>
                <c:pt idx="1218">
                  <c:v>9.1702987489961053E-4</c:v>
                </c:pt>
                <c:pt idx="1219">
                  <c:v>9.1579405622509386E-4</c:v>
                </c:pt>
                <c:pt idx="1220">
                  <c:v>9.1456011610997247E-4</c:v>
                </c:pt>
                <c:pt idx="1221">
                  <c:v>9.1332805489251039E-4</c:v>
                </c:pt>
                <c:pt idx="1222">
                  <c:v>9.1209787289047903E-4</c:v>
                </c:pt>
                <c:pt idx="1223">
                  <c:v>9.1086957040128168E-4</c:v>
                </c:pt>
                <c:pt idx="1224">
                  <c:v>9.0964314770207813E-4</c:v>
                </c:pt>
                <c:pt idx="1225">
                  <c:v>9.0841860504990691E-4</c:v>
                </c:pt>
                <c:pt idx="1226">
                  <c:v>9.0719594268181072E-4</c:v>
                </c:pt>
                <c:pt idx="1227">
                  <c:v>9.0597516081495743E-4</c:v>
                </c:pt>
                <c:pt idx="1228">
                  <c:v>9.0475625964676291E-4</c:v>
                </c:pt>
                <c:pt idx="1229">
                  <c:v>9.0353923935501169E-4</c:v>
                </c:pt>
                <c:pt idx="1230">
                  <c:v>9.0232410009797833E-4</c:v>
                </c:pt>
                <c:pt idx="1231">
                  <c:v>9.0111084201454804E-4</c:v>
                </c:pt>
                <c:pt idx="1232">
                  <c:v>8.9989946522433509E-4</c:v>
                </c:pt>
                <c:pt idx="1233">
                  <c:v>8.9868996982780394E-4</c:v>
                </c:pt>
                <c:pt idx="1234">
                  <c:v>8.9748235590638619E-4</c:v>
                </c:pt>
                <c:pt idx="1235">
                  <c:v>8.9627662352260008E-4</c:v>
                </c:pt>
                <c:pt idx="1236">
                  <c:v>8.9507277272016586E-4</c:v>
                </c:pt>
                <c:pt idx="1237">
                  <c:v>8.9387080352412533E-4</c:v>
                </c:pt>
                <c:pt idx="1238">
                  <c:v>8.9267071594095661E-4</c:v>
                </c:pt>
                <c:pt idx="1239">
                  <c:v>8.9147250995869065E-4</c:v>
                </c:pt>
                <c:pt idx="1240">
                  <c:v>8.9027618554702627E-4</c:v>
                </c:pt>
                <c:pt idx="1241">
                  <c:v>8.890817426574451E-4</c:v>
                </c:pt>
                <c:pt idx="1242">
                  <c:v>8.8788918122332551E-4</c:v>
                </c:pt>
                <c:pt idx="1243">
                  <c:v>8.8669850116005714E-4</c:v>
                </c:pt>
                <c:pt idx="1244">
                  <c:v>8.8550970236515327E-4</c:v>
                </c:pt>
                <c:pt idx="1245">
                  <c:v>8.8432278471836331E-4</c:v>
                </c:pt>
                <c:pt idx="1246">
                  <c:v>8.831377480817865E-4</c:v>
                </c:pt>
                <c:pt idx="1247">
                  <c:v>8.8195459229998142E-4</c:v>
                </c:pt>
                <c:pt idx="1248">
                  <c:v>8.807733172000779E-4</c:v>
                </c:pt>
                <c:pt idx="1249">
                  <c:v>8.7959392259188854E-4</c:v>
                </c:pt>
                <c:pt idx="1250">
                  <c:v>8.7841640826801686E-4</c:v>
                </c:pt>
                <c:pt idx="1251">
                  <c:v>8.7724077400396882E-4</c:v>
                </c:pt>
                <c:pt idx="1252">
                  <c:v>8.7606701955825997E-4</c:v>
                </c:pt>
                <c:pt idx="1253">
                  <c:v>8.7489514467252493E-4</c:v>
                </c:pt>
                <c:pt idx="1254">
                  <c:v>8.7372514907162505E-4</c:v>
                </c:pt>
                <c:pt idx="1255">
                  <c:v>8.7255703246375666E-4</c:v>
                </c:pt>
                <c:pt idx="1256">
                  <c:v>8.7139079454055693E-4</c:v>
                </c:pt>
                <c:pt idx="1257">
                  <c:v>8.7022643497721016E-4</c:v>
                </c:pt>
                <c:pt idx="1258">
                  <c:v>8.6906395343255523E-4</c:v>
                </c:pt>
                <c:pt idx="1259">
                  <c:v>8.679033495491888E-4</c:v>
                </c:pt>
                <c:pt idx="1260">
                  <c:v>8.6674462295357286E-4</c:v>
                </c:pt>
                <c:pt idx="1261">
                  <c:v>8.6558777325613687E-4</c:v>
                </c:pt>
                <c:pt idx="1262">
                  <c:v>8.6443280005138326E-4</c:v>
                </c:pt>
                <c:pt idx="1263">
                  <c:v>8.6327970291798966E-4</c:v>
                </c:pt>
                <c:pt idx="1264">
                  <c:v>8.6212848141891242E-4</c:v>
                </c:pt>
                <c:pt idx="1265">
                  <c:v>8.6097913510149E-4</c:v>
                </c:pt>
                <c:pt idx="1266">
                  <c:v>8.5983166349754274E-4</c:v>
                </c:pt>
                <c:pt idx="1267">
                  <c:v>8.5868606612347703E-4</c:v>
                </c:pt>
                <c:pt idx="1268">
                  <c:v>8.5754234248038355E-4</c:v>
                </c:pt>
                <c:pt idx="1269">
                  <c:v>8.5640049205414049E-4</c:v>
                </c:pt>
                <c:pt idx="1270">
                  <c:v>8.552605143155108E-4</c:v>
                </c:pt>
                <c:pt idx="1271">
                  <c:v>8.5412240872024506E-4</c:v>
                </c:pt>
                <c:pt idx="1272">
                  <c:v>8.5298617470917694E-4</c:v>
                </c:pt>
                <c:pt idx="1273">
                  <c:v>8.5185181170832538E-4</c:v>
                </c:pt>
                <c:pt idx="1274">
                  <c:v>8.5071931912898973E-4</c:v>
                </c:pt>
                <c:pt idx="1275">
                  <c:v>8.4958869636784888E-4</c:v>
                </c:pt>
                <c:pt idx="1276">
                  <c:v>8.484599428070595E-4</c:v>
                </c:pt>
                <c:pt idx="1277">
                  <c:v>8.4733305781434991E-4</c:v>
                </c:pt>
                <c:pt idx="1278">
                  <c:v>8.462080407431198E-4</c:v>
                </c:pt>
                <c:pt idx="1279">
                  <c:v>8.4508489093253257E-4</c:v>
                </c:pt>
                <c:pt idx="1280">
                  <c:v>8.4396360770761381E-4</c:v>
                </c:pt>
                <c:pt idx="1281">
                  <c:v>8.4284419037934384E-4</c:v>
                </c:pt>
                <c:pt idx="1282">
                  <c:v>8.4172663824475457E-4</c:v>
                </c:pt>
                <c:pt idx="1283">
                  <c:v>8.4061095058702011E-4</c:v>
                </c:pt>
                <c:pt idx="1284">
                  <c:v>8.3949712667555473E-4</c:v>
                </c:pt>
                <c:pt idx="1285">
                  <c:v>8.3838516576610167E-4</c:v>
                </c:pt>
                <c:pt idx="1286">
                  <c:v>8.372750671008281E-4</c:v>
                </c:pt>
                <c:pt idx="1287">
                  <c:v>8.3616682990841765E-4</c:v>
                </c:pt>
                <c:pt idx="1288">
                  <c:v>8.3506045340416034E-4</c:v>
                </c:pt>
                <c:pt idx="1289">
                  <c:v>8.3395593679004619E-4</c:v>
                </c:pt>
                <c:pt idx="1290">
                  <c:v>8.3285327925485366E-4</c:v>
                </c:pt>
                <c:pt idx="1291">
                  <c:v>8.3175247997424216E-4</c:v>
                </c:pt>
                <c:pt idx="1292">
                  <c:v>8.3065353811084114E-4</c:v>
                </c:pt>
                <c:pt idx="1293">
                  <c:v>8.2955645281433937E-4</c:v>
                </c:pt>
                <c:pt idx="1294">
                  <c:v>8.2846122322157508E-4</c:v>
                </c:pt>
                <c:pt idx="1295">
                  <c:v>8.2736784845662339E-4</c:v>
                </c:pt>
                <c:pt idx="1296">
                  <c:v>8.2627632763088556E-4</c:v>
                </c:pt>
                <c:pt idx="1297">
                  <c:v>8.2518665984317608E-4</c:v>
                </c:pt>
                <c:pt idx="1298">
                  <c:v>8.2409884417981188E-4</c:v>
                </c:pt>
                <c:pt idx="1299">
                  <c:v>8.2301287971469619E-4</c:v>
                </c:pt>
                <c:pt idx="1300">
                  <c:v>8.2192876550940845E-4</c:v>
                </c:pt>
                <c:pt idx="1301">
                  <c:v>8.2084650061328788E-4</c:v>
                </c:pt>
                <c:pt idx="1302">
                  <c:v>8.1976608406352056E-4</c:v>
                </c:pt>
                <c:pt idx="1303">
                  <c:v>8.1868751488522518E-4</c:v>
                </c:pt>
                <c:pt idx="1304">
                  <c:v>8.1761079209153578E-4</c:v>
                </c:pt>
                <c:pt idx="1305">
                  <c:v>8.1653591468368964E-4</c:v>
                </c:pt>
                <c:pt idx="1306">
                  <c:v>8.1546288165110779E-4</c:v>
                </c:pt>
                <c:pt idx="1307">
                  <c:v>8.1439169197148112E-4</c:v>
                </c:pt>
                <c:pt idx="1308">
                  <c:v>8.1332234461085234E-4</c:v>
                </c:pt>
                <c:pt idx="1309">
                  <c:v>8.1225483852370023E-4</c:v>
                </c:pt>
                <c:pt idx="1310">
                  <c:v>8.1118917265302016E-4</c:v>
                </c:pt>
                <c:pt idx="1311">
                  <c:v>8.101253459304081E-4</c:v>
                </c:pt>
                <c:pt idx="1312">
                  <c:v>8.0906335727614124E-4</c:v>
                </c:pt>
                <c:pt idx="1313">
                  <c:v>8.0800320559925849E-4</c:v>
                </c:pt>
                <c:pt idx="1314">
                  <c:v>8.0694488979764375E-4</c:v>
                </c:pt>
                <c:pt idx="1315">
                  <c:v>8.0588840875810337E-4</c:v>
                </c:pt>
                <c:pt idx="1316">
                  <c:v>8.0483376135644894E-4</c:v>
                </c:pt>
                <c:pt idx="1317">
                  <c:v>8.0378094645757489E-4</c:v>
                </c:pt>
                <c:pt idx="1318">
                  <c:v>8.0272996291553861E-4</c:v>
                </c:pt>
                <c:pt idx="1319">
                  <c:v>8.0168080957364004E-4</c:v>
                </c:pt>
                <c:pt idx="1320">
                  <c:v>8.0063348526449897E-4</c:v>
                </c:pt>
                <c:pt idx="1321">
                  <c:v>7.9958798881013386E-4</c:v>
                </c:pt>
                <c:pt idx="1322">
                  <c:v>7.9854431902203935E-4</c:v>
                </c:pt>
                <c:pt idx="1323">
                  <c:v>7.9750247470126339E-4</c:v>
                </c:pt>
                <c:pt idx="1324">
                  <c:v>7.9646245463848458E-4</c:v>
                </c:pt>
                <c:pt idx="1325">
                  <c:v>7.9542425761408944E-4</c:v>
                </c:pt>
                <c:pt idx="1326">
                  <c:v>7.9438788239824618E-4</c:v>
                </c:pt>
                <c:pt idx="1327">
                  <c:v>7.9335332775098424E-4</c:v>
                </c:pt>
                <c:pt idx="1328">
                  <c:v>7.9232059242226619E-4</c:v>
                </c:pt>
                <c:pt idx="1329">
                  <c:v>7.9128967515206482E-4</c:v>
                </c:pt>
                <c:pt idx="1330">
                  <c:v>7.9026057467043774E-4</c:v>
                </c:pt>
                <c:pt idx="1331">
                  <c:v>7.8923328969760073E-4</c:v>
                </c:pt>
                <c:pt idx="1332">
                  <c:v>7.8820781894400318E-4</c:v>
                </c:pt>
                <c:pt idx="1333">
                  <c:v>7.8718416111040021E-4</c:v>
                </c:pt>
                <c:pt idx="1334">
                  <c:v>7.8616231488792701E-4</c:v>
                </c:pt>
                <c:pt idx="1335">
                  <c:v>7.8514227895817097E-4</c:v>
                </c:pt>
                <c:pt idx="1336">
                  <c:v>7.8412405199324519E-4</c:v>
                </c:pt>
                <c:pt idx="1337">
                  <c:v>7.8310763265585924E-4</c:v>
                </c:pt>
                <c:pt idx="1338">
                  <c:v>7.8209301959939294E-4</c:v>
                </c:pt>
                <c:pt idx="1339">
                  <c:v>7.8108021146796529E-4</c:v>
                </c:pt>
                <c:pt idx="1340">
                  <c:v>7.800692068965074E-4</c:v>
                </c:pt>
                <c:pt idx="1341">
                  <c:v>7.7906000451083337E-4</c:v>
                </c:pt>
                <c:pt idx="1342">
                  <c:v>7.7805260292770906E-4</c:v>
                </c:pt>
                <c:pt idx="1343">
                  <c:v>7.7704700075492412E-4</c:v>
                </c:pt>
                <c:pt idx="1344">
                  <c:v>7.7604319659135986E-4</c:v>
                </c:pt>
                <c:pt idx="1345">
                  <c:v>7.750411890270596E-4</c:v>
                </c:pt>
                <c:pt idx="1346">
                  <c:v>7.7404097664329741E-4</c:v>
                </c:pt>
                <c:pt idx="1347">
                  <c:v>7.7304255801264763E-4</c:v>
                </c:pt>
                <c:pt idx="1348">
                  <c:v>7.7204593169905066E-4</c:v>
                </c:pt>
                <c:pt idx="1349">
                  <c:v>7.710510962578844E-4</c:v>
                </c:pt>
                <c:pt idx="1350">
                  <c:v>7.7005805023602943E-4</c:v>
                </c:pt>
                <c:pt idx="1351">
                  <c:v>7.6906679217193612E-4</c:v>
                </c:pt>
                <c:pt idx="1352">
                  <c:v>7.6807732059569391E-4</c:v>
                </c:pt>
                <c:pt idx="1353">
                  <c:v>7.6708963402909495E-4</c:v>
                </c:pt>
                <c:pt idx="1354">
                  <c:v>7.6610373098570314E-4</c:v>
                </c:pt>
                <c:pt idx="1355">
                  <c:v>7.6511960997091794E-4</c:v>
                </c:pt>
                <c:pt idx="1356">
                  <c:v>7.6413726948204076E-4</c:v>
                </c:pt>
                <c:pt idx="1357">
                  <c:v>7.6315670800834083E-4</c:v>
                </c:pt>
                <c:pt idx="1358">
                  <c:v>7.6217792403111915E-4</c:v>
                </c:pt>
                <c:pt idx="1359">
                  <c:v>7.6120091602377405E-4</c:v>
                </c:pt>
                <c:pt idx="1360">
                  <c:v>7.6022568245186434E-4</c:v>
                </c:pt>
                <c:pt idx="1361">
                  <c:v>7.5925222177317445E-4</c:v>
                </c:pt>
                <c:pt idx="1362">
                  <c:v>7.5828053243777709E-4</c:v>
                </c:pt>
                <c:pt idx="1363">
                  <c:v>7.5731061288809777E-4</c:v>
                </c:pt>
                <c:pt idx="1364">
                  <c:v>7.5634246155897606E-4</c:v>
                </c:pt>
                <c:pt idx="1365">
                  <c:v>7.553760768777304E-4</c:v>
                </c:pt>
                <c:pt idx="1366">
                  <c:v>7.5441145726421865E-4</c:v>
                </c:pt>
                <c:pt idx="1367">
                  <c:v>7.534486011309009E-4</c:v>
                </c:pt>
                <c:pt idx="1368">
                  <c:v>7.5248750688290157E-4</c:v>
                </c:pt>
                <c:pt idx="1369">
                  <c:v>7.5152817291806941E-4</c:v>
                </c:pt>
                <c:pt idx="1370">
                  <c:v>7.5057059762704127E-4</c:v>
                </c:pt>
                <c:pt idx="1371">
                  <c:v>7.4961477939329947E-4</c:v>
                </c:pt>
                <c:pt idx="1372">
                  <c:v>7.4866071659323522E-4</c:v>
                </c:pt>
                <c:pt idx="1373">
                  <c:v>7.4770840759620714E-4</c:v>
                </c:pt>
                <c:pt idx="1374">
                  <c:v>7.4675785076460191E-4</c:v>
                </c:pt>
                <c:pt idx="1375">
                  <c:v>7.4580904445389288E-4</c:v>
                </c:pt>
                <c:pt idx="1376">
                  <c:v>7.4486198701270126E-4</c:v>
                </c:pt>
                <c:pt idx="1377">
                  <c:v>7.4391667678285259E-4</c:v>
                </c:pt>
                <c:pt idx="1378">
                  <c:v>7.4297311209943679E-4</c:v>
                </c:pt>
                <c:pt idx="1379">
                  <c:v>7.420312912908675E-4</c:v>
                </c:pt>
                <c:pt idx="1380">
                  <c:v>7.4109121267893711E-4</c:v>
                </c:pt>
                <c:pt idx="1381">
                  <c:v>7.401528745788785E-4</c:v>
                </c:pt>
                <c:pt idx="1382">
                  <c:v>7.3921627529941847E-4</c:v>
                </c:pt>
                <c:pt idx="1383">
                  <c:v>7.3828141314283789E-4</c:v>
                </c:pt>
                <c:pt idx="1384">
                  <c:v>7.373482864050276E-4</c:v>
                </c:pt>
                <c:pt idx="1385">
                  <c:v>7.3641689337554427E-4</c:v>
                </c:pt>
                <c:pt idx="1386">
                  <c:v>7.3548723233766771E-4</c:v>
                </c:pt>
                <c:pt idx="1387">
                  <c:v>7.345593015684567E-4</c:v>
                </c:pt>
                <c:pt idx="1388">
                  <c:v>7.3363309933880425E-4</c:v>
                </c:pt>
                <c:pt idx="1389">
                  <c:v>7.327086239134928E-4</c:v>
                </c:pt>
                <c:pt idx="1390">
                  <c:v>7.3178587355125096E-4</c:v>
                </c:pt>
                <c:pt idx="1391">
                  <c:v>7.3073341178914262E-4</c:v>
                </c:pt>
                <c:pt idx="1392">
                  <c:v>7.2981435209932416E-4</c:v>
                </c:pt>
                <c:pt idx="1393">
                  <c:v>7.2889701196119717E-4</c:v>
                </c:pt>
                <c:pt idx="1394">
                  <c:v>7.2798138960898553E-4</c:v>
                </c:pt>
                <c:pt idx="1395">
                  <c:v>7.270674832711377E-4</c:v>
                </c:pt>
                <c:pt idx="1396">
                  <c:v>7.2615529117037907E-4</c:v>
                </c:pt>
                <c:pt idx="1397">
                  <c:v>7.2524481152376691E-4</c:v>
                </c:pt>
                <c:pt idx="1398">
                  <c:v>7.243360425427405E-4</c:v>
                </c:pt>
                <c:pt idx="1399">
                  <c:v>7.2342898243317618E-4</c:v>
                </c:pt>
                <c:pt idx="1400">
                  <c:v>7.2252362939543831E-4</c:v>
                </c:pt>
                <c:pt idx="1401">
                  <c:v>7.2161998162443143E-4</c:v>
                </c:pt>
                <c:pt idx="1402">
                  <c:v>7.2071803730965295E-4</c:v>
                </c:pt>
                <c:pt idx="1403">
                  <c:v>7.1981779463524268E-4</c:v>
                </c:pt>
                <c:pt idx="1404">
                  <c:v>7.1891925178003686E-4</c:v>
                </c:pt>
                <c:pt idx="1405">
                  <c:v>7.1802240691761637E-4</c:v>
                </c:pt>
                <c:pt idx="1406">
                  <c:v>7.171272582163588E-4</c:v>
                </c:pt>
                <c:pt idx="1407">
                  <c:v>7.1623380383948893E-4</c:v>
                </c:pt>
                <c:pt idx="1408">
                  <c:v>7.1534204194512846E-4</c:v>
                </c:pt>
                <c:pt idx="1409">
                  <c:v>7.144519706863456E-4</c:v>
                </c:pt>
                <c:pt idx="1410">
                  <c:v>7.1356358821120615E-4</c:v>
                </c:pt>
                <c:pt idx="1411">
                  <c:v>7.1267689266282103E-4</c:v>
                </c:pt>
                <c:pt idx="1412">
                  <c:v>7.1179188217939608E-4</c:v>
                </c:pt>
                <c:pt idx="1413">
                  <c:v>7.1090855489428189E-4</c:v>
                </c:pt>
                <c:pt idx="1414">
                  <c:v>7.1002690893602052E-4</c:v>
                </c:pt>
                <c:pt idx="1415">
                  <c:v>7.0914694242839586E-4</c:v>
                </c:pt>
                <c:pt idx="1416">
                  <c:v>7.0826865349047979E-4</c:v>
                </c:pt>
                <c:pt idx="1417">
                  <c:v>7.0739204023668122E-4</c:v>
                </c:pt>
                <c:pt idx="1418">
                  <c:v>7.0651710077679363E-4</c:v>
                </c:pt>
                <c:pt idx="1419">
                  <c:v>7.0564383321604189E-4</c:v>
                </c:pt>
                <c:pt idx="1420">
                  <c:v>7.0477223565512963E-4</c:v>
                </c:pt>
                <c:pt idx="1421">
                  <c:v>7.0390230619028576E-4</c:v>
                </c:pt>
                <c:pt idx="1422">
                  <c:v>7.0303404291331153E-4</c:v>
                </c:pt>
                <c:pt idx="1423">
                  <c:v>7.0216744391162584E-4</c:v>
                </c:pt>
                <c:pt idx="1424">
                  <c:v>7.0130250726831373E-4</c:v>
                </c:pt>
                <c:pt idx="1425">
                  <c:v>7.0043923106216828E-4</c:v>
                </c:pt>
                <c:pt idx="1426">
                  <c:v>6.9957761336774055E-4</c:v>
                </c:pt>
                <c:pt idx="1427">
                  <c:v>6.9871765225538139E-4</c:v>
                </c:pt>
                <c:pt idx="1428">
                  <c:v>6.9785934579128862E-4</c:v>
                </c:pt>
                <c:pt idx="1429">
                  <c:v>6.9700269203755113E-4</c:v>
                </c:pt>
                <c:pt idx="1430">
                  <c:v>6.9614768905219338E-4</c:v>
                </c:pt>
                <c:pt idx="1431">
                  <c:v>6.9529433488922047E-4</c:v>
                </c:pt>
                <c:pt idx="1432">
                  <c:v>6.944426275986616E-4</c:v>
                </c:pt>
                <c:pt idx="1433">
                  <c:v>6.935925652266136E-4</c:v>
                </c:pt>
                <c:pt idx="1434">
                  <c:v>6.9274414581528641E-4</c:v>
                </c:pt>
                <c:pt idx="1435">
                  <c:v>6.9189736740304464E-4</c:v>
                </c:pt>
                <c:pt idx="1436">
                  <c:v>6.9105222802445083E-4</c:v>
                </c:pt>
                <c:pt idx="1437">
                  <c:v>6.9020872571031052E-4</c:v>
                </c:pt>
                <c:pt idx="1438">
                  <c:v>6.8936685848771198E-4</c:v>
                </c:pt>
                <c:pt idx="1439">
                  <c:v>6.8852662438007094E-4</c:v>
                </c:pt>
                <c:pt idx="1440">
                  <c:v>6.8768802140717247E-4</c:v>
                </c:pt>
                <c:pt idx="1441">
                  <c:v>6.8685104758521185E-4</c:v>
                </c:pt>
                <c:pt idx="1442">
                  <c:v>6.8601570092683859E-4</c:v>
                </c:pt>
                <c:pt idx="1443">
                  <c:v>6.8506300892273502E-4</c:v>
                </c:pt>
                <c:pt idx="1444">
                  <c:v>6.8423114233512891E-4</c:v>
                </c:pt>
                <c:pt idx="1445">
                  <c:v>6.8340089664251894E-4</c:v>
                </c:pt>
                <c:pt idx="1446">
                  <c:v>6.8257226984329896E-4</c:v>
                </c:pt>
                <c:pt idx="1447">
                  <c:v>6.8174525993252829E-4</c:v>
                </c:pt>
                <c:pt idx="1448">
                  <c:v>6.809198649019697E-4</c:v>
                </c:pt>
                <c:pt idx="1449">
                  <c:v>6.8009608274013239E-4</c:v>
                </c:pt>
                <c:pt idx="1450">
                  <c:v>6.7927391143230971E-4</c:v>
                </c:pt>
                <c:pt idx="1451">
                  <c:v>6.7845334896062025E-4</c:v>
                </c:pt>
                <c:pt idx="1452">
                  <c:v>6.7763439330404719E-4</c:v>
                </c:pt>
                <c:pt idx="1453">
                  <c:v>6.7681704243847713E-4</c:v>
                </c:pt>
                <c:pt idx="1454">
                  <c:v>6.7600129433674039E-4</c:v>
                </c:pt>
                <c:pt idx="1455">
                  <c:v>6.7518714696864824E-4</c:v>
                </c:pt>
                <c:pt idx="1456">
                  <c:v>6.7437459830103322E-4</c:v>
                </c:pt>
                <c:pt idx="1457">
                  <c:v>6.7356364629778641E-4</c:v>
                </c:pt>
                <c:pt idx="1458">
                  <c:v>6.7275428891989692E-4</c:v>
                </c:pt>
                <c:pt idx="1459">
                  <c:v>6.7194652412548865E-4</c:v>
                </c:pt>
                <c:pt idx="1460">
                  <c:v>6.7114034986985962E-4</c:v>
                </c:pt>
                <c:pt idx="1461">
                  <c:v>6.7022095283528487E-4</c:v>
                </c:pt>
                <c:pt idx="1462">
                  <c:v>6.6941817997889677E-4</c:v>
                </c:pt>
                <c:pt idx="1463">
                  <c:v>6.686169912170966E-4</c:v>
                </c:pt>
                <c:pt idx="1464">
                  <c:v>6.6781738449386992E-4</c:v>
                </c:pt>
                <c:pt idx="1465">
                  <c:v>6.6701935775056792E-4</c:v>
                </c:pt>
                <c:pt idx="1466">
                  <c:v>6.6622290892594206E-4</c:v>
                </c:pt>
                <c:pt idx="1467">
                  <c:v>6.6542803595618218E-4</c:v>
                </c:pt>
                <c:pt idx="1468">
                  <c:v>6.6463473677495213E-4</c:v>
                </c:pt>
                <c:pt idx="1469">
                  <c:v>6.6384300931342536E-4</c:v>
                </c:pt>
                <c:pt idx="1470">
                  <c:v>6.6305285150032145E-4</c:v>
                </c:pt>
                <c:pt idx="1471">
                  <c:v>6.6226426126194077E-4</c:v>
                </c:pt>
                <c:pt idx="1472">
                  <c:v>6.6147723652220129E-4</c:v>
                </c:pt>
                <c:pt idx="1473">
                  <c:v>6.6069177520267205E-4</c:v>
                </c:pt>
                <c:pt idx="1474">
                  <c:v>6.5990787522260928E-4</c:v>
                </c:pt>
                <c:pt idx="1475">
                  <c:v>6.5912553449899106E-4</c:v>
                </c:pt>
                <c:pt idx="1476">
                  <c:v>6.5834475094655163E-4</c:v>
                </c:pt>
                <c:pt idx="1477">
                  <c:v>6.5756552247781615E-4</c:v>
                </c:pt>
                <c:pt idx="1478">
                  <c:v>6.5678784700313455E-4</c:v>
                </c:pt>
                <c:pt idx="1479">
                  <c:v>6.560117224307158E-4</c:v>
                </c:pt>
                <c:pt idx="1480">
                  <c:v>6.5523714666666159E-4</c:v>
                </c:pt>
                <c:pt idx="1481">
                  <c:v>6.5446411761500042E-4</c:v>
                </c:pt>
                <c:pt idx="1482">
                  <c:v>6.536926331777201E-4</c:v>
                </c:pt>
                <c:pt idx="1483">
                  <c:v>6.5292269125480232E-4</c:v>
                </c:pt>
                <c:pt idx="1484">
                  <c:v>6.5215428974425447E-4</c:v>
                </c:pt>
                <c:pt idx="1485">
                  <c:v>6.513874265421432E-4</c:v>
                </c:pt>
                <c:pt idx="1486">
                  <c:v>6.506220995426274E-4</c:v>
                </c:pt>
                <c:pt idx="1487">
                  <c:v>6.4985830663798953E-4</c:v>
                </c:pt>
                <c:pt idx="1488">
                  <c:v>6.4909604571867E-4</c:v>
                </c:pt>
                <c:pt idx="1489">
                  <c:v>6.4833531467329674E-4</c:v>
                </c:pt>
                <c:pt idx="1490">
                  <c:v>6.4757611138871918E-4</c:v>
                </c:pt>
                <c:pt idx="1491">
                  <c:v>6.4681843375003932E-4</c:v>
                </c:pt>
                <c:pt idx="1492">
                  <c:v>6.4606227964064341E-4</c:v>
                </c:pt>
                <c:pt idx="1493">
                  <c:v>6.4530764694223277E-4</c:v>
                </c:pt>
                <c:pt idx="1494">
                  <c:v>6.4455453353485658E-4</c:v>
                </c:pt>
                <c:pt idx="1495">
                  <c:v>6.4348128853708626E-4</c:v>
                </c:pt>
                <c:pt idx="1496">
                  <c:v>6.4273185600068625E-4</c:v>
                </c:pt>
                <c:pt idx="1497">
                  <c:v>6.4198393547479024E-4</c:v>
                </c:pt>
                <c:pt idx="1498">
                  <c:v>6.4123752483249735E-4</c:v>
                </c:pt>
                <c:pt idx="1499">
                  <c:v>6.4049262194541953E-4</c:v>
                </c:pt>
                <c:pt idx="1500">
                  <c:v>6.3974922468371164E-4</c:v>
                </c:pt>
                <c:pt idx="1501">
                  <c:v>6.3900733091610293E-4</c:v>
                </c:pt>
                <c:pt idx="1502">
                  <c:v>6.3826693850992512E-4</c:v>
                </c:pt>
                <c:pt idx="1503">
                  <c:v>6.3752804533114319E-4</c:v>
                </c:pt>
                <c:pt idx="1504">
                  <c:v>6.3679064924438377E-4</c:v>
                </c:pt>
                <c:pt idx="1505">
                  <c:v>6.3605474811296518E-4</c:v>
                </c:pt>
                <c:pt idx="1506">
                  <c:v>6.3532033979892639E-4</c:v>
                </c:pt>
                <c:pt idx="1507">
                  <c:v>6.3458742216305542E-4</c:v>
                </c:pt>
                <c:pt idx="1508">
                  <c:v>6.3385599306491828E-4</c:v>
                </c:pt>
                <c:pt idx="1509">
                  <c:v>6.3302189404755495E-4</c:v>
                </c:pt>
                <c:pt idx="1510">
                  <c:v>6.3229364746003993E-4</c:v>
                </c:pt>
                <c:pt idx="1511">
                  <c:v>6.3156688267554471E-4</c:v>
                </c:pt>
                <c:pt idx="1512">
                  <c:v>6.3084159754887631E-4</c:v>
                </c:pt>
                <c:pt idx="1513">
                  <c:v>6.3011778993376458E-4</c:v>
                </c:pt>
                <c:pt idx="1514">
                  <c:v>6.2939545768289098E-4</c:v>
                </c:pt>
                <c:pt idx="1515">
                  <c:v>6.2867459864791452E-4</c:v>
                </c:pt>
                <c:pt idx="1516">
                  <c:v>6.2795521067950154E-4</c:v>
                </c:pt>
                <c:pt idx="1517">
                  <c:v>6.2723729162735041E-4</c:v>
                </c:pt>
                <c:pt idx="1518">
                  <c:v>6.2652083934022003E-4</c:v>
                </c:pt>
                <c:pt idx="1519">
                  <c:v>6.2580585166595727E-4</c:v>
                </c:pt>
                <c:pt idx="1520">
                  <c:v>6.2509232645152168E-4</c:v>
                </c:pt>
                <c:pt idx="1521">
                  <c:v>6.2438026154301458E-4</c:v>
                </c:pt>
                <c:pt idx="1522">
                  <c:v>6.236696547857035E-4</c:v>
                </c:pt>
                <c:pt idx="1523">
                  <c:v>6.2296050402404937E-4</c:v>
                </c:pt>
                <c:pt idx="1524">
                  <c:v>6.2225280710173257E-4</c:v>
                </c:pt>
                <c:pt idx="1525">
                  <c:v>6.2154656186167887E-4</c:v>
                </c:pt>
                <c:pt idx="1526">
                  <c:v>6.2084176614608528E-4</c:v>
                </c:pt>
                <c:pt idx="1527">
                  <c:v>6.2013841779644534E-4</c:v>
                </c:pt>
                <c:pt idx="1528">
                  <c:v>6.1943651465357519E-4</c:v>
                </c:pt>
                <c:pt idx="1529">
                  <c:v>6.1873605455763873E-4</c:v>
                </c:pt>
                <c:pt idx="1530">
                  <c:v>6.1803703534817241E-4</c:v>
                </c:pt>
                <c:pt idx="1531">
                  <c:v>6.1733945486411096E-4</c:v>
                </c:pt>
                <c:pt idx="1532">
                  <c:v>6.1664331094381177E-4</c:v>
                </c:pt>
                <c:pt idx="1533">
                  <c:v>6.1594860142507994E-4</c:v>
                </c:pt>
                <c:pt idx="1534">
                  <c:v>6.1525532414519256E-4</c:v>
                </c:pt>
                <c:pt idx="1535">
                  <c:v>6.1456347694092365E-4</c:v>
                </c:pt>
                <c:pt idx="1536">
                  <c:v>6.1387305764856802E-4</c:v>
                </c:pt>
                <c:pt idx="1537">
                  <c:v>6.1318406410396597E-4</c:v>
                </c:pt>
                <c:pt idx="1538">
                  <c:v>6.1249649414252608E-4</c:v>
                </c:pt>
                <c:pt idx="1539">
                  <c:v>6.1181034559925056E-4</c:v>
                </c:pt>
                <c:pt idx="1540">
                  <c:v>6.111256163087586E-4</c:v>
                </c:pt>
                <c:pt idx="1541">
                  <c:v>6.1044230410530896E-4</c:v>
                </c:pt>
                <c:pt idx="1542">
                  <c:v>6.0976040682282433E-4</c:v>
                </c:pt>
                <c:pt idx="1543">
                  <c:v>6.0907992229491514E-4</c:v>
                </c:pt>
                <c:pt idx="1544">
                  <c:v>6.0840084835490091E-4</c:v>
                </c:pt>
                <c:pt idx="1545">
                  <c:v>6.077231828358347E-4</c:v>
                </c:pt>
                <c:pt idx="1546">
                  <c:v>6.0704692357052613E-4</c:v>
                </c:pt>
                <c:pt idx="1547">
                  <c:v>6.0637206839156291E-4</c:v>
                </c:pt>
                <c:pt idx="1548">
                  <c:v>6.0569861513133454E-4</c:v>
                </c:pt>
                <c:pt idx="1549">
                  <c:v>6.0502656162205403E-4</c:v>
                </c:pt>
                <c:pt idx="1550">
                  <c:v>6.0435590569578031E-4</c:v>
                </c:pt>
                <c:pt idx="1551">
                  <c:v>6.0368664518444123E-4</c:v>
                </c:pt>
                <c:pt idx="1552">
                  <c:v>6.0301877791985449E-4</c:v>
                </c:pt>
                <c:pt idx="1553">
                  <c:v>6.0235230173374976E-4</c:v>
                </c:pt>
                <c:pt idx="1554">
                  <c:v>6.016872144577911E-4</c:v>
                </c:pt>
                <c:pt idx="1555">
                  <c:v>6.0102351392359813E-4</c:v>
                </c:pt>
                <c:pt idx="1556">
                  <c:v>6.0036119796276683E-4</c:v>
                </c:pt>
                <c:pt idx="1557">
                  <c:v>5.9970026440689286E-4</c:v>
                </c:pt>
                <c:pt idx="1558">
                  <c:v>5.990407110875903E-4</c:v>
                </c:pt>
                <c:pt idx="1559">
                  <c:v>5.9838253583651487E-4</c:v>
                </c:pt>
                <c:pt idx="1560">
                  <c:v>5.9772573648538322E-4</c:v>
                </c:pt>
                <c:pt idx="1561">
                  <c:v>5.9707031086599506E-4</c:v>
                </c:pt>
                <c:pt idx="1562">
                  <c:v>5.9641625681025319E-4</c:v>
                </c:pt>
                <c:pt idx="1563">
                  <c:v>5.9576357215018381E-4</c:v>
                </c:pt>
                <c:pt idx="1564">
                  <c:v>5.9511225471795817E-4</c:v>
                </c:pt>
                <c:pt idx="1565">
                  <c:v>5.9446230234591103E-4</c:v>
                </c:pt>
                <c:pt idx="1566">
                  <c:v>5.9381371286656255E-4</c:v>
                </c:pt>
                <c:pt idx="1567">
                  <c:v>5.9316648411263735E-4</c:v>
                </c:pt>
                <c:pt idx="1568">
                  <c:v>5.9252061391708495E-4</c:v>
                </c:pt>
                <c:pt idx="1569">
                  <c:v>5.9187610011309888E-4</c:v>
                </c:pt>
                <c:pt idx="1570">
                  <c:v>5.9123294053413725E-4</c:v>
                </c:pt>
                <c:pt idx="1571">
                  <c:v>5.9059113301394167E-4</c:v>
                </c:pt>
                <c:pt idx="1572">
                  <c:v>5.8995067538655669E-4</c:v>
                </c:pt>
                <c:pt idx="1573">
                  <c:v>5.8931156548634972E-4</c:v>
                </c:pt>
                <c:pt idx="1574">
                  <c:v>5.8867380114802916E-4</c:v>
                </c:pt>
                <c:pt idx="1575">
                  <c:v>5.8803738020666457E-4</c:v>
                </c:pt>
                <c:pt idx="1576">
                  <c:v>5.8740230049770452E-4</c:v>
                </c:pt>
                <c:pt idx="1577">
                  <c:v>5.8676855985699626E-4</c:v>
                </c:pt>
                <c:pt idx="1578">
                  <c:v>5.8613615612080402E-4</c:v>
                </c:pt>
                <c:pt idx="1579">
                  <c:v>5.8550508712582766E-4</c:v>
                </c:pt>
                <c:pt idx="1580">
                  <c:v>5.8487535070922067E-4</c:v>
                </c:pt>
                <c:pt idx="1581">
                  <c:v>5.842469447086097E-4</c:v>
                </c:pt>
                <c:pt idx="1582">
                  <c:v>5.8361986696211111E-4</c:v>
                </c:pt>
                <c:pt idx="1583">
                  <c:v>5.8299411530835031E-4</c:v>
                </c:pt>
                <c:pt idx="1584">
                  <c:v>5.8236968758647951E-4</c:v>
                </c:pt>
                <c:pt idx="1585">
                  <c:v>5.8174658163619468E-4</c:v>
                </c:pt>
                <c:pt idx="1586">
                  <c:v>5.8112479529775509E-4</c:v>
                </c:pt>
                <c:pt idx="1587">
                  <c:v>5.8050432641199847E-4</c:v>
                </c:pt>
                <c:pt idx="1588">
                  <c:v>5.7988517282036103E-4</c:v>
                </c:pt>
                <c:pt idx="1589">
                  <c:v>5.7926733236489305E-4</c:v>
                </c:pt>
                <c:pt idx="1590">
                  <c:v>5.7865080288827713E-4</c:v>
                </c:pt>
                <c:pt idx="1591">
                  <c:v>5.7803558223384422E-4</c:v>
                </c:pt>
                <c:pt idx="1592">
                  <c:v>5.7742166824559238E-4</c:v>
                </c:pt>
                <c:pt idx="1593">
                  <c:v>5.768090587682025E-4</c:v>
                </c:pt>
                <c:pt idx="1594">
                  <c:v>5.7619775164705501E-4</c:v>
                </c:pt>
                <c:pt idx="1595">
                  <c:v>5.755877447282474E-4</c:v>
                </c:pt>
                <c:pt idx="1596">
                  <c:v>5.749790358586099E-4</c:v>
                </c:pt>
                <c:pt idx="1597">
                  <c:v>5.743716228857232E-4</c:v>
                </c:pt>
                <c:pt idx="1598">
                  <c:v>5.7376550365793324E-4</c:v>
                </c:pt>
                <c:pt idx="1599">
                  <c:v>5.731606760243685E-4</c:v>
                </c:pt>
                <c:pt idx="1600">
                  <c:v>5.7255713783495657E-4</c:v>
                </c:pt>
                <c:pt idx="1601">
                  <c:v>5.7195488694043847E-4</c:v>
                </c:pt>
                <c:pt idx="1602">
                  <c:v>5.7135392119238694E-4</c:v>
                </c:pt>
                <c:pt idx="1603">
                  <c:v>5.7075423844322017E-4</c:v>
                </c:pt>
                <c:pt idx="1604">
                  <c:v>5.701558365462184E-4</c:v>
                </c:pt>
                <c:pt idx="1605">
                  <c:v>5.6955871335554007E-4</c:v>
                </c:pt>
                <c:pt idx="1606">
                  <c:v>5.6896286672623625E-4</c:v>
                </c:pt>
                <c:pt idx="1607">
                  <c:v>5.6836829451426679E-4</c:v>
                </c:pt>
                <c:pt idx="1608">
                  <c:v>5.6777499457651539E-4</c:v>
                </c:pt>
                <c:pt idx="1609">
                  <c:v>5.6718296477080454E-4</c:v>
                </c:pt>
                <c:pt idx="1610">
                  <c:v>5.6659220295591129E-4</c:v>
                </c:pt>
                <c:pt idx="1611">
                  <c:v>5.6600270699158194E-4</c:v>
                </c:pt>
                <c:pt idx="1612">
                  <c:v>5.6541447473854587E-4</c:v>
                </c:pt>
                <c:pt idx="1613">
                  <c:v>5.6482750405853249E-4</c:v>
                </c:pt>
                <c:pt idx="1614">
                  <c:v>5.6424179281428378E-4</c:v>
                </c:pt>
                <c:pt idx="1615">
                  <c:v>5.6365733886957006E-4</c:v>
                </c:pt>
                <c:pt idx="1616">
                  <c:v>5.6307414008920434E-4</c:v>
                </c:pt>
                <c:pt idx="1617">
                  <c:v>5.624921943390564E-4</c:v>
                </c:pt>
                <c:pt idx="1618">
                  <c:v>5.6191149948606699E-4</c:v>
                </c:pt>
                <c:pt idx="1619">
                  <c:v>5.613320533982627E-4</c:v>
                </c:pt>
                <c:pt idx="1620">
                  <c:v>5.6075385394476927E-4</c:v>
                </c:pt>
                <c:pt idx="1621">
                  <c:v>5.6017689899582571E-4</c:v>
                </c:pt>
                <c:pt idx="1622">
                  <c:v>5.596011864227987E-4</c:v>
                </c:pt>
                <c:pt idx="1623">
                  <c:v>5.5902671409819552E-4</c:v>
                </c:pt>
                <c:pt idx="1624">
                  <c:v>5.5845347989567896E-4</c:v>
                </c:pt>
                <c:pt idx="1625">
                  <c:v>5.5788148169007941E-4</c:v>
                </c:pt>
                <c:pt idx="1626">
                  <c:v>5.5731071735740925E-4</c:v>
                </c:pt>
                <c:pt idx="1627">
                  <c:v>5.5674118477487642E-4</c:v>
                </c:pt>
                <c:pt idx="1628">
                  <c:v>5.5617288182089719E-4</c:v>
                </c:pt>
                <c:pt idx="1629">
                  <c:v>5.5560580637510973E-4</c:v>
                </c:pt>
                <c:pt idx="1630">
                  <c:v>5.550399563183869E-4</c:v>
                </c:pt>
                <c:pt idx="1631">
                  <c:v>5.5447532953284938E-4</c:v>
                </c:pt>
                <c:pt idx="1632">
                  <c:v>5.5391192390187908E-4</c:v>
                </c:pt>
                <c:pt idx="1633">
                  <c:v>5.5334973731013099E-4</c:v>
                </c:pt>
                <c:pt idx="1634">
                  <c:v>5.5278876764354662E-4</c:v>
                </c:pt>
                <c:pt idx="1635">
                  <c:v>5.5222901278936701E-4</c:v>
                </c:pt>
                <c:pt idx="1636">
                  <c:v>5.5167047063614408E-4</c:v>
                </c:pt>
                <c:pt idx="1637">
                  <c:v>5.5111313907375413E-4</c:v>
                </c:pt>
                <c:pt idx="1638">
                  <c:v>5.5055701599340985E-4</c:v>
                </c:pt>
                <c:pt idx="1639">
                  <c:v>5.5000209928767255E-4</c:v>
                </c:pt>
                <c:pt idx="1640">
                  <c:v>5.4944838685046465E-4</c:v>
                </c:pt>
                <c:pt idx="1641">
                  <c:v>5.488958765770813E-4</c:v>
                </c:pt>
                <c:pt idx="1642">
                  <c:v>5.483445663642027E-4</c:v>
                </c:pt>
                <c:pt idx="1643">
                  <c:v>5.4779445410990603E-4</c:v>
                </c:pt>
                <c:pt idx="1644">
                  <c:v>5.4724553771367743E-4</c:v>
                </c:pt>
                <c:pt idx="1645">
                  <c:v>5.4669781507642287E-4</c:v>
                </c:pt>
                <c:pt idx="1646">
                  <c:v>5.4615128410048157E-4</c:v>
                </c:pt>
                <c:pt idx="1647">
                  <c:v>5.4560594268963556E-4</c:v>
                </c:pt>
                <c:pt idx="1648">
                  <c:v>5.4506178874912255E-4</c:v>
                </c:pt>
                <c:pt idx="1649">
                  <c:v>5.4451882018564707E-4</c:v>
                </c:pt>
                <c:pt idx="1650">
                  <c:v>5.4397703490739096E-4</c:v>
                </c:pt>
                <c:pt idx="1651">
                  <c:v>5.4343643082402609E-4</c:v>
                </c:pt>
                <c:pt idx="1652">
                  <c:v>5.4289700584672401E-4</c:v>
                </c:pt>
                <c:pt idx="1653">
                  <c:v>5.4235875788816797E-4</c:v>
                </c:pt>
                <c:pt idx="1654">
                  <c:v>5.4182168486256353E-4</c:v>
                </c:pt>
                <c:pt idx="1655">
                  <c:v>5.4128578468564976E-4</c:v>
                </c:pt>
                <c:pt idx="1656">
                  <c:v>5.407510552747093E-4</c:v>
                </c:pt>
                <c:pt idx="1657">
                  <c:v>5.4021749454858021E-4</c:v>
                </c:pt>
                <c:pt idx="1658">
                  <c:v>5.3968510042766568E-4</c:v>
                </c:pt>
                <c:pt idx="1659">
                  <c:v>5.39153870833945E-4</c:v>
                </c:pt>
                <c:pt idx="1660">
                  <c:v>5.3862380369098432E-4</c:v>
                </c:pt>
                <c:pt idx="1661">
                  <c:v>5.3809489692394584E-4</c:v>
                </c:pt>
                <c:pt idx="1662">
                  <c:v>5.3756714845960016E-4</c:v>
                </c:pt>
                <c:pt idx="1663">
                  <c:v>5.3704055622633454E-4</c:v>
                </c:pt>
                <c:pt idx="1664">
                  <c:v>5.3651511815416407E-4</c:v>
                </c:pt>
                <c:pt idx="1665">
                  <c:v>5.3599083217474195E-4</c:v>
                </c:pt>
                <c:pt idx="1666">
                  <c:v>5.3546769622136862E-4</c:v>
                </c:pt>
                <c:pt idx="1667">
                  <c:v>5.3494570822900267E-4</c:v>
                </c:pt>
                <c:pt idx="1668">
                  <c:v>5.3442486613426981E-4</c:v>
                </c:pt>
                <c:pt idx="1669">
                  <c:v>5.3383101852129758E-4</c:v>
                </c:pt>
                <c:pt idx="1670">
                  <c:v>5.3331262498120891E-4</c:v>
                </c:pt>
                <c:pt idx="1671">
                  <c:v>5.3279537086482775E-4</c:v>
                </c:pt>
                <c:pt idx="1672">
                  <c:v>5.3227925411579165E-4</c:v>
                </c:pt>
                <c:pt idx="1673">
                  <c:v>5.3176427267945486E-4</c:v>
                </c:pt>
                <c:pt idx="1674">
                  <c:v>5.3125042450289815E-4</c:v>
                </c:pt>
                <c:pt idx="1675">
                  <c:v>5.3073770753493774E-4</c:v>
                </c:pt>
                <c:pt idx="1676">
                  <c:v>5.3022611972613489E-4</c:v>
                </c:pt>
                <c:pt idx="1677">
                  <c:v>5.2971565902880467E-4</c:v>
                </c:pt>
                <c:pt idx="1678">
                  <c:v>5.2920632339702558E-4</c:v>
                </c:pt>
                <c:pt idx="1679">
                  <c:v>5.2869811078664762E-4</c:v>
                </c:pt>
                <c:pt idx="1680">
                  <c:v>5.2819101915530246E-4</c:v>
                </c:pt>
                <c:pt idx="1681">
                  <c:v>5.2768504646241103E-4</c:v>
                </c:pt>
                <c:pt idx="1682">
                  <c:v>5.2718019066919346E-4</c:v>
                </c:pt>
                <c:pt idx="1683">
                  <c:v>5.2667644973867687E-4</c:v>
                </c:pt>
                <c:pt idx="1684">
                  <c:v>5.2617382163570436E-4</c:v>
                </c:pt>
                <c:pt idx="1685">
                  <c:v>5.256723043269441E-4</c:v>
                </c:pt>
                <c:pt idx="1686">
                  <c:v>5.2517189578089646E-4</c:v>
                </c:pt>
                <c:pt idx="1687">
                  <c:v>5.2467259396790427E-4</c:v>
                </c:pt>
                <c:pt idx="1688">
                  <c:v>5.2417439686015929E-4</c:v>
                </c:pt>
                <c:pt idx="1689">
                  <c:v>5.2367730243171233E-4</c:v>
                </c:pt>
                <c:pt idx="1690">
                  <c:v>5.2318130865847958E-4</c:v>
                </c:pt>
                <c:pt idx="1691">
                  <c:v>5.2268641351825226E-4</c:v>
                </c:pt>
                <c:pt idx="1692">
                  <c:v>5.2219261499070451E-4</c:v>
                </c:pt>
                <c:pt idx="1693">
                  <c:v>5.2169991105739991E-4</c:v>
                </c:pt>
                <c:pt idx="1694">
                  <c:v>5.212082997018019E-4</c:v>
                </c:pt>
                <c:pt idx="1695">
                  <c:v>5.2071777890927906E-4</c:v>
                </c:pt>
                <c:pt idx="1696">
                  <c:v>5.2022834666711501E-4</c:v>
                </c:pt>
                <c:pt idx="1697">
                  <c:v>5.1974000096451491E-4</c:v>
                </c:pt>
                <c:pt idx="1698">
                  <c:v>5.1925273979261345E-4</c:v>
                </c:pt>
                <c:pt idx="1699">
                  <c:v>5.187665611444827E-4</c:v>
                </c:pt>
                <c:pt idx="1700">
                  <c:v>5.1828146301513924E-4</c:v>
                </c:pt>
                <c:pt idx="1701">
                  <c:v>5.1779744340155198E-4</c:v>
                </c:pt>
                <c:pt idx="1702">
                  <c:v>5.1731450030264941E-4</c:v>
                </c:pt>
                <c:pt idx="1703">
                  <c:v>5.1676388094936277E-4</c:v>
                </c:pt>
                <c:pt idx="1704">
                  <c:v>5.1628323793849538E-4</c:v>
                </c:pt>
                <c:pt idx="1705">
                  <c:v>5.1580366516606937E-4</c:v>
                </c:pt>
                <c:pt idx="1706">
                  <c:v>5.153251606392086E-4</c:v>
                </c:pt>
                <c:pt idx="1707">
                  <c:v>5.1484772236703405E-4</c:v>
                </c:pt>
                <c:pt idx="1708">
                  <c:v>5.1437134836067018E-4</c:v>
                </c:pt>
                <c:pt idx="1709">
                  <c:v>5.1389603663325135E-4</c:v>
                </c:pt>
                <c:pt idx="1710">
                  <c:v>5.134217851999307E-4</c:v>
                </c:pt>
                <c:pt idx="1711">
                  <c:v>5.1294859207788417E-4</c:v>
                </c:pt>
                <c:pt idx="1712">
                  <c:v>5.1247645528632003E-4</c:v>
                </c:pt>
                <c:pt idx="1713">
                  <c:v>5.1200537284648324E-4</c:v>
                </c:pt>
                <c:pt idx="1714">
                  <c:v>5.1153534278166354E-4</c:v>
                </c:pt>
                <c:pt idx="1715">
                  <c:v>5.110663631172019E-4</c:v>
                </c:pt>
                <c:pt idx="1716">
                  <c:v>5.105984318804959E-4</c:v>
                </c:pt>
                <c:pt idx="1717">
                  <c:v>5.1013154710100798E-4</c:v>
                </c:pt>
                <c:pt idx="1718">
                  <c:v>5.0966570681026989E-4</c:v>
                </c:pt>
                <c:pt idx="1719">
                  <c:v>5.0920090904189039E-4</c:v>
                </c:pt>
                <c:pt idx="1720">
                  <c:v>5.087371518315612E-4</c:v>
                </c:pt>
                <c:pt idx="1721">
                  <c:v>5.0827443321706288E-4</c:v>
                </c:pt>
                <c:pt idx="1722">
                  <c:v>5.0781275123827131E-4</c:v>
                </c:pt>
                <c:pt idx="1723">
                  <c:v>5.0735210393716354E-4</c:v>
                </c:pt>
                <c:pt idx="1724">
                  <c:v>5.0689248935782412E-4</c:v>
                </c:pt>
                <c:pt idx="1725">
                  <c:v>5.064339055464509E-4</c:v>
                </c:pt>
                <c:pt idx="1726">
                  <c:v>5.059763505513605E-4</c:v>
                </c:pt>
                <c:pt idx="1727">
                  <c:v>5.0551982242299522E-4</c:v>
                </c:pt>
                <c:pt idx="1728">
                  <c:v>5.0506431921392781E-4</c:v>
                </c:pt>
                <c:pt idx="1729">
                  <c:v>5.0460983897886765E-4</c:v>
                </c:pt>
                <c:pt idx="1730">
                  <c:v>5.0415637977466675E-4</c:v>
                </c:pt>
                <c:pt idx="1731">
                  <c:v>5.0370393966032469E-4</c:v>
                </c:pt>
                <c:pt idx="1732">
                  <c:v>5.0325251669699458E-4</c:v>
                </c:pt>
                <c:pt idx="1733">
                  <c:v>5.0280210894798854E-4</c:v>
                </c:pt>
                <c:pt idx="1734">
                  <c:v>5.023527144787835E-4</c:v>
                </c:pt>
                <c:pt idx="1735">
                  <c:v>5.0190433135702587E-4</c:v>
                </c:pt>
                <c:pt idx="1736">
                  <c:v>5.0145695765253708E-4</c:v>
                </c:pt>
                <c:pt idx="1737">
                  <c:v>5.010105914373201E-4</c:v>
                </c:pt>
                <c:pt idx="1738">
                  <c:v>5.0056523078556223E-4</c:v>
                </c:pt>
                <c:pt idx="1739">
                  <c:v>5.0012087377364323E-4</c:v>
                </c:pt>
                <c:pt idx="1740">
                  <c:v>4.9967751848013753E-4</c:v>
                </c:pt>
                <c:pt idx="1741">
                  <c:v>4.9923516298582167E-4</c:v>
                </c:pt>
                <c:pt idx="1742">
                  <c:v>4.987938053736781E-4</c:v>
                </c:pt>
                <c:pt idx="1743">
                  <c:v>4.9835344372890019E-4</c:v>
                </c:pt>
                <c:pt idx="1744">
                  <c:v>4.9791407613889826E-4</c:v>
                </c:pt>
                <c:pt idx="1745">
                  <c:v>4.9747570069330247E-4</c:v>
                </c:pt>
                <c:pt idx="1746">
                  <c:v>4.9703831548396935E-4</c:v>
                </c:pt>
                <c:pt idx="1747">
                  <c:v>4.9660191860498597E-4</c:v>
                </c:pt>
                <c:pt idx="1748">
                  <c:v>4.9616650815267449E-4</c:v>
                </c:pt>
                <c:pt idx="1749">
                  <c:v>4.9573208222559713E-4</c:v>
                </c:pt>
                <c:pt idx="1750">
                  <c:v>4.9529863892456064E-4</c:v>
                </c:pt>
                <c:pt idx="1751">
                  <c:v>4.9486617635262071E-4</c:v>
                </c:pt>
                <c:pt idx="1752">
                  <c:v>4.9443469261508679E-4</c:v>
                </c:pt>
                <c:pt idx="1753">
                  <c:v>4.9400418581952614E-4</c:v>
                </c:pt>
                <c:pt idx="1754">
                  <c:v>4.935746540757689E-4</c:v>
                </c:pt>
                <c:pt idx="1755">
                  <c:v>4.9308495217361965E-4</c:v>
                </c:pt>
                <c:pt idx="1756">
                  <c:v>4.9265750347227198E-4</c:v>
                </c:pt>
                <c:pt idx="1757">
                  <c:v>4.9223102389697054E-4</c:v>
                </c:pt>
                <c:pt idx="1758">
                  <c:v>4.9180551156696446E-4</c:v>
                </c:pt>
                <c:pt idx="1759">
                  <c:v>4.9138096460378631E-4</c:v>
                </c:pt>
                <c:pt idx="1760">
                  <c:v>4.9095738113125859E-4</c:v>
                </c:pt>
                <c:pt idx="1761">
                  <c:v>4.9053475927549495E-4</c:v>
                </c:pt>
                <c:pt idx="1762">
                  <c:v>4.9011309716490668E-4</c:v>
                </c:pt>
                <c:pt idx="1763">
                  <c:v>4.8969239293020488E-4</c:v>
                </c:pt>
                <c:pt idx="1764">
                  <c:v>4.8927264470440533E-4</c:v>
                </c:pt>
                <c:pt idx="1765">
                  <c:v>4.8885385062283208E-4</c:v>
                </c:pt>
                <c:pt idx="1766">
                  <c:v>4.8843600882312113E-4</c:v>
                </c:pt>
                <c:pt idx="1767">
                  <c:v>4.8801911744522533E-4</c:v>
                </c:pt>
                <c:pt idx="1768">
                  <c:v>4.8760317463141575E-4</c:v>
                </c:pt>
                <c:pt idx="1769">
                  <c:v>4.8695146223442934E-4</c:v>
                </c:pt>
                <c:pt idx="1770">
                  <c:v>4.865379500712949E-4</c:v>
                </c:pt>
                <c:pt idx="1771">
                  <c:v>4.8612537985649469E-4</c:v>
                </c:pt>
                <c:pt idx="1772">
                  <c:v>4.8571374974295021E-4</c:v>
                </c:pt>
                <c:pt idx="1773">
                  <c:v>4.8530305788592367E-4</c:v>
                </c:pt>
                <c:pt idx="1774">
                  <c:v>4.8489330244301933E-4</c:v>
                </c:pt>
                <c:pt idx="1775">
                  <c:v>4.8448448157418838E-4</c:v>
                </c:pt>
                <c:pt idx="1776">
                  <c:v>4.840765934417319E-4</c:v>
                </c:pt>
                <c:pt idx="1777">
                  <c:v>4.8366963621030345E-4</c:v>
                </c:pt>
                <c:pt idx="1778">
                  <c:v>4.8326360804691376E-4</c:v>
                </c:pt>
                <c:pt idx="1779">
                  <c:v>4.8285850712093234E-4</c:v>
                </c:pt>
                <c:pt idx="1780">
                  <c:v>4.8245433160409168E-4</c:v>
                </c:pt>
                <c:pt idx="1781">
                  <c:v>4.820510796704902E-4</c:v>
                </c:pt>
                <c:pt idx="1782">
                  <c:v>4.8164874949659521E-4</c:v>
                </c:pt>
                <c:pt idx="1783">
                  <c:v>4.812473392612458E-4</c:v>
                </c:pt>
                <c:pt idx="1784">
                  <c:v>4.8084684714565641E-4</c:v>
                </c:pt>
                <c:pt idx="1785">
                  <c:v>4.804472713334189E-4</c:v>
                </c:pt>
                <c:pt idx="1786">
                  <c:v>4.8004861001050647E-4</c:v>
                </c:pt>
                <c:pt idx="1787">
                  <c:v>4.7965086136527569E-4</c:v>
                </c:pt>
                <c:pt idx="1788">
                  <c:v>4.7925402358846986E-4</c:v>
                </c:pt>
                <c:pt idx="1789">
                  <c:v>4.7885809487322156E-4</c:v>
                </c:pt>
                <c:pt idx="1790">
                  <c:v>4.7846307341505555E-4</c:v>
                </c:pt>
                <c:pt idx="1791">
                  <c:v>4.7806895741189136E-4</c:v>
                </c:pt>
                <c:pt idx="1792">
                  <c:v>4.7767574506404572E-4</c:v>
                </c:pt>
                <c:pt idx="1793">
                  <c:v>4.7728343457423619E-4</c:v>
                </c:pt>
                <c:pt idx="1794">
                  <c:v>4.7689202414758218E-4</c:v>
                </c:pt>
                <c:pt idx="1795">
                  <c:v>4.7650151199160915E-4</c:v>
                </c:pt>
                <c:pt idx="1796">
                  <c:v>4.7611189631624972E-4</c:v>
                </c:pt>
                <c:pt idx="1797">
                  <c:v>4.7572317533384689E-4</c:v>
                </c:pt>
                <c:pt idx="1798">
                  <c:v>4.7533534725915688E-4</c:v>
                </c:pt>
                <c:pt idx="1799">
                  <c:v>4.7494841030935007E-4</c:v>
                </c:pt>
                <c:pt idx="1800">
                  <c:v>4.7456236270401525E-4</c:v>
                </c:pt>
                <c:pt idx="1801">
                  <c:v>4.741772026651601E-4</c:v>
                </c:pt>
                <c:pt idx="1802">
                  <c:v>4.7379292841721475E-4</c:v>
                </c:pt>
                <c:pt idx="1803">
                  <c:v>4.7340953818703367E-4</c:v>
                </c:pt>
                <c:pt idx="1804">
                  <c:v>4.7302703020389765E-4</c:v>
                </c:pt>
                <c:pt idx="1805">
                  <c:v>4.7264540269951615E-4</c:v>
                </c:pt>
                <c:pt idx="1806">
                  <c:v>4.7226465390802952E-4</c:v>
                </c:pt>
                <c:pt idx="1807">
                  <c:v>4.718847820660108E-4</c:v>
                </c:pt>
                <c:pt idx="1808">
                  <c:v>4.7150578541246807E-4</c:v>
                </c:pt>
                <c:pt idx="1809">
                  <c:v>4.711276621888463E-4</c:v>
                </c:pt>
                <c:pt idx="1810">
                  <c:v>4.7075041063902954E-4</c:v>
                </c:pt>
                <c:pt idx="1811">
                  <c:v>4.7037402900934242E-4</c:v>
                </c:pt>
                <c:pt idx="1812">
                  <c:v>4.699985155485527E-4</c:v>
                </c:pt>
                <c:pt idx="1813">
                  <c:v>4.6962386850787246E-4</c:v>
                </c:pt>
                <c:pt idx="1814">
                  <c:v>4.6925008614096062E-4</c:v>
                </c:pt>
                <c:pt idx="1815">
                  <c:v>4.6887716670392408E-4</c:v>
                </c:pt>
                <c:pt idx="1816">
                  <c:v>4.6850510845532E-4</c:v>
                </c:pt>
                <c:pt idx="1817">
                  <c:v>4.6813390965615734E-4</c:v>
                </c:pt>
                <c:pt idx="1818">
                  <c:v>4.6776356856989863E-4</c:v>
                </c:pt>
                <c:pt idx="1819">
                  <c:v>4.6739408346246111E-4</c:v>
                </c:pt>
                <c:pt idx="1820">
                  <c:v>4.6702545260221957E-4</c:v>
                </c:pt>
                <c:pt idx="1821">
                  <c:v>4.6665767426000643E-4</c:v>
                </c:pt>
                <c:pt idx="1822">
                  <c:v>4.6629074670911485E-4</c:v>
                </c:pt>
                <c:pt idx="1823">
                  <c:v>4.659246682252986E-4</c:v>
                </c:pt>
                <c:pt idx="1824">
                  <c:v>4.6555943708677502E-4</c:v>
                </c:pt>
                <c:pt idx="1825">
                  <c:v>4.6519505157422607E-4</c:v>
                </c:pt>
                <c:pt idx="1826">
                  <c:v>4.6483150997079863E-4</c:v>
                </c:pt>
                <c:pt idx="1827">
                  <c:v>4.644688105621081E-4</c:v>
                </c:pt>
                <c:pt idx="1828">
                  <c:v>4.6410695163623741E-4</c:v>
                </c:pt>
                <c:pt idx="1829">
                  <c:v>4.6374593148373986E-4</c:v>
                </c:pt>
                <c:pt idx="1830">
                  <c:v>4.6338574839764022E-4</c:v>
                </c:pt>
                <c:pt idx="1831">
                  <c:v>4.6302640067343541E-4</c:v>
                </c:pt>
                <c:pt idx="1832">
                  <c:v>4.626678866090963E-4</c:v>
                </c:pt>
                <c:pt idx="1833">
                  <c:v>4.6231020450506865E-4</c:v>
                </c:pt>
                <c:pt idx="1834">
                  <c:v>4.6195335266427428E-4</c:v>
                </c:pt>
                <c:pt idx="1835">
                  <c:v>4.6159732939211222E-4</c:v>
                </c:pt>
                <c:pt idx="1836">
                  <c:v>4.6124213299646004E-4</c:v>
                </c:pt>
                <c:pt idx="1837">
                  <c:v>4.6088776178767449E-4</c:v>
                </c:pt>
                <c:pt idx="1838">
                  <c:v>4.6053421407859303E-4</c:v>
                </c:pt>
                <c:pt idx="1839">
                  <c:v>4.601814881845344E-4</c:v>
                </c:pt>
                <c:pt idx="1840">
                  <c:v>4.5982958242329994E-4</c:v>
                </c:pt>
                <c:pt idx="1841">
                  <c:v>4.5947849511517426E-4</c:v>
                </c:pt>
                <c:pt idx="1842">
                  <c:v>4.5912822458292653E-4</c:v>
                </c:pt>
                <c:pt idx="1843">
                  <c:v>4.5877876915181078E-4</c:v>
                </c:pt>
                <c:pt idx="1844">
                  <c:v>4.5843012714956758E-4</c:v>
                </c:pt>
                <c:pt idx="1845">
                  <c:v>4.5808229690642431E-4</c:v>
                </c:pt>
                <c:pt idx="1846">
                  <c:v>4.5773527675509553E-4</c:v>
                </c:pt>
                <c:pt idx="1847">
                  <c:v>4.5738906503078517E-4</c:v>
                </c:pt>
                <c:pt idx="1848">
                  <c:v>4.5704366007118561E-4</c:v>
                </c:pt>
                <c:pt idx="1849">
                  <c:v>4.5669906021647989E-4</c:v>
                </c:pt>
                <c:pt idx="1850">
                  <c:v>4.5635526380934099E-4</c:v>
                </c:pt>
                <c:pt idx="1851">
                  <c:v>4.560122691949337E-4</c:v>
                </c:pt>
                <c:pt idx="1852">
                  <c:v>4.5567007472091449E-4</c:v>
                </c:pt>
                <c:pt idx="1853">
                  <c:v>4.5532867873743243E-4</c:v>
                </c:pt>
                <c:pt idx="1854">
                  <c:v>4.5498807959713002E-4</c:v>
                </c:pt>
                <c:pt idx="1855">
                  <c:v>4.5464827565514258E-4</c:v>
                </c:pt>
                <c:pt idx="1856">
                  <c:v>4.5430926526910032E-4</c:v>
                </c:pt>
                <c:pt idx="1857">
                  <c:v>4.5397104679912789E-4</c:v>
                </c:pt>
                <c:pt idx="1858">
                  <c:v>4.5363361860784491E-4</c:v>
                </c:pt>
                <c:pt idx="1859">
                  <c:v>4.5329697906036669E-4</c:v>
                </c:pt>
                <c:pt idx="1860">
                  <c:v>4.5296112652430448E-4</c:v>
                </c:pt>
                <c:pt idx="1861">
                  <c:v>4.5262605936976586E-4</c:v>
                </c:pt>
                <c:pt idx="1862">
                  <c:v>4.5229177596935503E-4</c:v>
                </c:pt>
                <c:pt idx="1863">
                  <c:v>4.519582746981733E-4</c:v>
                </c:pt>
                <c:pt idx="1864">
                  <c:v>4.5162555393381916E-4</c:v>
                </c:pt>
                <c:pt idx="1865">
                  <c:v>4.5129361205638872E-4</c:v>
                </c:pt>
                <c:pt idx="1866">
                  <c:v>4.5096244744847601E-4</c:v>
                </c:pt>
                <c:pt idx="1867">
                  <c:v>4.5063205849517319E-4</c:v>
                </c:pt>
                <c:pt idx="1868">
                  <c:v>4.5030244358407038E-4</c:v>
                </c:pt>
                <c:pt idx="1869">
                  <c:v>4.4997360110525644E-4</c:v>
                </c:pt>
                <c:pt idx="1870">
                  <c:v>4.4964552945131833E-4</c:v>
                </c:pt>
                <c:pt idx="1871">
                  <c:v>4.4931822701734241E-4</c:v>
                </c:pt>
                <c:pt idx="1872">
                  <c:v>4.4899169220091327E-4</c:v>
                </c:pt>
                <c:pt idx="1873">
                  <c:v>4.4866592340211427E-4</c:v>
                </c:pt>
                <c:pt idx="1874">
                  <c:v>4.4834091902352827E-4</c:v>
                </c:pt>
                <c:pt idx="1875">
                  <c:v>4.4801667747023624E-4</c:v>
                </c:pt>
                <c:pt idx="1876">
                  <c:v>4.4769319714981902E-4</c:v>
                </c:pt>
                <c:pt idx="1877">
                  <c:v>4.4737047647235533E-4</c:v>
                </c:pt>
                <c:pt idx="1878">
                  <c:v>4.4704851385042333E-4</c:v>
                </c:pt>
                <c:pt idx="1879">
                  <c:v>4.4672730769909977E-4</c:v>
                </c:pt>
                <c:pt idx="1880">
                  <c:v>4.4640685643595991E-4</c:v>
                </c:pt>
                <c:pt idx="1881">
                  <c:v>4.4608715848107805E-4</c:v>
                </c:pt>
                <c:pt idx="1882">
                  <c:v>4.4576821225702617E-4</c:v>
                </c:pt>
                <c:pt idx="1883">
                  <c:v>4.4545001618887474E-4</c:v>
                </c:pt>
                <c:pt idx="1884">
                  <c:v>4.4513256870419235E-4</c:v>
                </c:pt>
                <c:pt idx="1885">
                  <c:v>4.4481586823304524E-4</c:v>
                </c:pt>
                <c:pt idx="1886">
                  <c:v>4.4449991320799718E-4</c:v>
                </c:pt>
                <c:pt idx="1887">
                  <c:v>4.441847020641093E-4</c:v>
                </c:pt>
                <c:pt idx="1888">
                  <c:v>4.4387023323893974E-4</c:v>
                </c:pt>
                <c:pt idx="1889">
                  <c:v>4.4355650517254307E-4</c:v>
                </c:pt>
                <c:pt idx="1890">
                  <c:v>4.4324351630747053E-4</c:v>
                </c:pt>
                <c:pt idx="1891">
                  <c:v>4.4293126508876911E-4</c:v>
                </c:pt>
                <c:pt idx="1892">
                  <c:v>4.4261974996398165E-4</c:v>
                </c:pt>
                <c:pt idx="1893">
                  <c:v>4.4230896938314584E-4</c:v>
                </c:pt>
                <c:pt idx="1894">
                  <c:v>4.419989217987945E-4</c:v>
                </c:pt>
                <c:pt idx="1895">
                  <c:v>4.4168960566595466E-4</c:v>
                </c:pt>
                <c:pt idx="1896">
                  <c:v>4.4138101944214735E-4</c:v>
                </c:pt>
                <c:pt idx="1897">
                  <c:v>4.4107316158738643E-4</c:v>
                </c:pt>
                <c:pt idx="1898">
                  <c:v>4.407660305641797E-4</c:v>
                </c:pt>
                <c:pt idx="1899">
                  <c:v>4.4045962483752632E-4</c:v>
                </c:pt>
                <c:pt idx="1900">
                  <c:v>4.4015394287491767E-4</c:v>
                </c:pt>
                <c:pt idx="1901">
                  <c:v>4.3984898314633659E-4</c:v>
                </c:pt>
                <c:pt idx="1902">
                  <c:v>4.3954474412425597E-4</c:v>
                </c:pt>
                <c:pt idx="1903">
                  <c:v>4.392412242836395E-4</c:v>
                </c:pt>
                <c:pt idx="1904">
                  <c:v>4.3893842210193949E-4</c:v>
                </c:pt>
                <c:pt idx="1905">
                  <c:v>4.3863633605909749E-4</c:v>
                </c:pt>
                <c:pt idx="1906">
                  <c:v>4.3833496463754299E-4</c:v>
                </c:pt>
                <c:pt idx="1907">
                  <c:v>4.3803430632219283E-4</c:v>
                </c:pt>
                <c:pt idx="1908">
                  <c:v>4.3773435960045061E-4</c:v>
                </c:pt>
                <c:pt idx="1909">
                  <c:v>4.3743512296220565E-4</c:v>
                </c:pt>
                <c:pt idx="1910">
                  <c:v>4.3713659489983271E-4</c:v>
                </c:pt>
                <c:pt idx="1911">
                  <c:v>4.3683877390819078E-4</c:v>
                </c:pt>
                <c:pt idx="1912">
                  <c:v>4.3654165848462244E-4</c:v>
                </c:pt>
                <c:pt idx="1913">
                  <c:v>4.3624524712895324E-4</c:v>
                </c:pt>
                <c:pt idx="1914">
                  <c:v>4.3594953834349059E-4</c:v>
                </c:pt>
                <c:pt idx="1915">
                  <c:v>4.3565453063302287E-4</c:v>
                </c:pt>
                <c:pt idx="1916">
                  <c:v>4.3536022250481902E-4</c:v>
                </c:pt>
                <c:pt idx="1917">
                  <c:v>4.350666124686271E-4</c:v>
                </c:pt>
                <c:pt idx="1918">
                  <c:v>4.3477369903667371E-4</c:v>
                </c:pt>
                <c:pt idx="1919">
                  <c:v>4.3448148072366293E-4</c:v>
                </c:pt>
                <c:pt idx="1920">
                  <c:v>4.3418995604677557E-4</c:v>
                </c:pt>
                <c:pt idx="1921">
                  <c:v>4.3389912352566784E-4</c:v>
                </c:pt>
                <c:pt idx="1922">
                  <c:v>4.3360898168247076E-4</c:v>
                </c:pt>
                <c:pt idx="1923">
                  <c:v>4.3331952904178899E-4</c:v>
                </c:pt>
                <c:pt idx="1924">
                  <c:v>4.3303076413069952E-4</c:v>
                </c:pt>
                <c:pt idx="1925">
                  <c:v>4.3274268547875152E-4</c:v>
                </c:pt>
                <c:pt idx="1926">
                  <c:v>4.3245529161796404E-4</c:v>
                </c:pt>
                <c:pt idx="1927">
                  <c:v>4.3216858108282609E-4</c:v>
                </c:pt>
                <c:pt idx="1928">
                  <c:v>4.3188255241029494E-4</c:v>
                </c:pt>
                <c:pt idx="1929">
                  <c:v>4.3159720413979489E-4</c:v>
                </c:pt>
                <c:pt idx="1930">
                  <c:v>4.3131253481321693E-4</c:v>
                </c:pt>
                <c:pt idx="1931">
                  <c:v>4.3102854297491641E-4</c:v>
                </c:pt>
                <c:pt idx="1932">
                  <c:v>4.3074522717171298E-4</c:v>
                </c:pt>
                <c:pt idx="1933">
                  <c:v>4.3046258595288891E-4</c:v>
                </c:pt>
                <c:pt idx="1934">
                  <c:v>4.3018061787018791E-4</c:v>
                </c:pt>
                <c:pt idx="1935">
                  <c:v>4.2989932147781407E-4</c:v>
                </c:pt>
                <c:pt idx="1936">
                  <c:v>4.2961869533243041E-4</c:v>
                </c:pt>
                <c:pt idx="1937">
                  <c:v>4.2933873799315788E-4</c:v>
                </c:pt>
                <c:pt idx="1938">
                  <c:v>4.2905944802157408E-4</c:v>
                </c:pt>
                <c:pt idx="1939">
                  <c:v>4.2878082398171177E-4</c:v>
                </c:pt>
                <c:pt idx="1940">
                  <c:v>4.2850286444005777E-4</c:v>
                </c:pt>
                <c:pt idx="1941">
                  <c:v>4.2822556796555172E-4</c:v>
                </c:pt>
                <c:pt idx="1942">
                  <c:v>4.2794893312958455E-4</c:v>
                </c:pt>
                <c:pt idx="1943">
                  <c:v>4.2767295850599721E-4</c:v>
                </c:pt>
                <c:pt idx="1944">
                  <c:v>4.2739764267107954E-4</c:v>
                </c:pt>
                <c:pt idx="1945">
                  <c:v>4.2712298420356863E-4</c:v>
                </c:pt>
                <c:pt idx="1946">
                  <c:v>4.2684898168464733E-4</c:v>
                </c:pt>
                <c:pt idx="1947">
                  <c:v>4.265756336979434E-4</c:v>
                </c:pt>
                <c:pt idx="1948">
                  <c:v>4.2630293882952761E-4</c:v>
                </c:pt>
                <c:pt idx="1949">
                  <c:v>4.2603089566791249E-4</c:v>
                </c:pt>
                <c:pt idx="1950">
                  <c:v>4.2575950280405073E-4</c:v>
                </c:pt>
                <c:pt idx="1951">
                  <c:v>4.2548875883133383E-4</c:v>
                </c:pt>
                <c:pt idx="1952">
                  <c:v>4.2521866234559096E-4</c:v>
                </c:pt>
                <c:pt idx="1953">
                  <c:v>4.2494921194508679E-4</c:v>
                </c:pt>
                <c:pt idx="1954">
                  <c:v>4.2468040623052056E-4</c:v>
                </c:pt>
                <c:pt idx="1955">
                  <c:v>4.2441224380502433E-4</c:v>
                </c:pt>
                <c:pt idx="1956">
                  <c:v>4.2414472327416137E-4</c:v>
                </c:pt>
                <c:pt idx="1957">
                  <c:v>4.2387784324592509E-4</c:v>
                </c:pt>
                <c:pt idx="1958">
                  <c:v>4.2361160233073662E-4</c:v>
                </c:pt>
                <c:pt idx="1959">
                  <c:v>4.2334599914144405E-4</c:v>
                </c:pt>
                <c:pt idx="1960">
                  <c:v>4.2308103229332043E-4</c:v>
                </c:pt>
                <c:pt idx="1961">
                  <c:v>4.2281670040406234E-4</c:v>
                </c:pt>
                <c:pt idx="1962">
                  <c:v>4.2255300209378819E-4</c:v>
                </c:pt>
                <c:pt idx="1963">
                  <c:v>4.2225240664043765E-4</c:v>
                </c:pt>
                <c:pt idx="1964">
                  <c:v>4.219900613641268E-4</c:v>
                </c:pt>
                <c:pt idx="1965">
                  <c:v>4.2172834534577759E-4</c:v>
                </c:pt>
                <c:pt idx="1966">
                  <c:v>4.2146725721552435E-4</c:v>
                </c:pt>
                <c:pt idx="1967">
                  <c:v>4.2120679560591462E-4</c:v>
                </c:pt>
                <c:pt idx="1968">
                  <c:v>4.209469591519078E-4</c:v>
                </c:pt>
                <c:pt idx="1969">
                  <c:v>4.206877464908728E-4</c:v>
                </c:pt>
                <c:pt idx="1970">
                  <c:v>4.2042915626258723E-4</c:v>
                </c:pt>
                <c:pt idx="1971">
                  <c:v>4.2017118710923511E-4</c:v>
                </c:pt>
                <c:pt idx="1972">
                  <c:v>4.1991383767540468E-4</c:v>
                </c:pt>
                <c:pt idx="1973">
                  <c:v>4.196571066080879E-4</c:v>
                </c:pt>
                <c:pt idx="1974">
                  <c:v>4.1940099255667726E-4</c:v>
                </c:pt>
                <c:pt idx="1975">
                  <c:v>4.1914549417296519E-4</c:v>
                </c:pt>
                <c:pt idx="1976">
                  <c:v>4.1889061011114135E-4</c:v>
                </c:pt>
                <c:pt idx="1977">
                  <c:v>4.1863633902779142E-4</c:v>
                </c:pt>
                <c:pt idx="1978">
                  <c:v>4.183826795818949E-4</c:v>
                </c:pt>
                <c:pt idx="1979">
                  <c:v>4.1812963043482364E-4</c:v>
                </c:pt>
                <c:pt idx="1980">
                  <c:v>4.1787719025033988E-4</c:v>
                </c:pt>
                <c:pt idx="1981">
                  <c:v>4.1762535769459381E-4</c:v>
                </c:pt>
                <c:pt idx="1982">
                  <c:v>4.1737413143612271E-4</c:v>
                </c:pt>
                <c:pt idx="1983">
                  <c:v>4.1712351014584835E-4</c:v>
                </c:pt>
                <c:pt idx="1984">
                  <c:v>4.1687349249707535E-4</c:v>
                </c:pt>
                <c:pt idx="1985">
                  <c:v>4.1662407716548921E-4</c:v>
                </c:pt>
                <c:pt idx="1986">
                  <c:v>4.1637526282915435E-4</c:v>
                </c:pt>
                <c:pt idx="1987">
                  <c:v>4.161270481685125E-4</c:v>
                </c:pt>
                <c:pt idx="1988">
                  <c:v>4.1587943186638024E-4</c:v>
                </c:pt>
                <c:pt idx="1989">
                  <c:v>4.1563241260794746E-4</c:v>
                </c:pt>
                <c:pt idx="1990">
                  <c:v>4.1538598908077523E-4</c:v>
                </c:pt>
                <c:pt idx="1991">
                  <c:v>4.1514015997479387E-4</c:v>
                </c:pt>
                <c:pt idx="1992">
                  <c:v>4.1489492398230101E-4</c:v>
                </c:pt>
                <c:pt idx="1993">
                  <c:v>4.1465027979795946E-4</c:v>
                </c:pt>
                <c:pt idx="1994">
                  <c:v>4.1440622611879543E-4</c:v>
                </c:pt>
                <c:pt idx="1995">
                  <c:v>4.1416276164419637E-4</c:v>
                </c:pt>
                <c:pt idx="1996">
                  <c:v>4.1391988507590862E-4</c:v>
                </c:pt>
                <c:pt idx="1997">
                  <c:v>4.1367759511803633E-4</c:v>
                </c:pt>
                <c:pt idx="1998">
                  <c:v>4.1343589047703827E-4</c:v>
                </c:pt>
                <c:pt idx="1999">
                  <c:v>4.1319476986172648E-4</c:v>
                </c:pt>
                <c:pt idx="2000">
                  <c:v>4.1295423198326429E-4</c:v>
                </c:pt>
                <c:pt idx="2001">
                  <c:v>4.1271427555516344E-4</c:v>
                </c:pt>
                <c:pt idx="2002">
                  <c:v>4.1247489929328315E-4</c:v>
                </c:pt>
                <c:pt idx="2003">
                  <c:v>4.1223610191582687E-4</c:v>
                </c:pt>
                <c:pt idx="2004">
                  <c:v>4.1199788214334111E-4</c:v>
                </c:pt>
                <c:pt idx="2005">
                  <c:v>4.1176023869871265E-4</c:v>
                </c:pt>
                <c:pt idx="2006">
                  <c:v>4.1152317030716703E-4</c:v>
                </c:pt>
                <c:pt idx="2007">
                  <c:v>4.1128667569626572E-4</c:v>
                </c:pt>
                <c:pt idx="2008">
                  <c:v>4.1105075359590458E-4</c:v>
                </c:pt>
                <c:pt idx="2009">
                  <c:v>4.1081540273831137E-4</c:v>
                </c:pt>
                <c:pt idx="2010">
                  <c:v>4.105806218580437E-4</c:v>
                </c:pt>
                <c:pt idx="2011">
                  <c:v>4.103464096919869E-4</c:v>
                </c:pt>
                <c:pt idx="2012">
                  <c:v>4.1011276497935169E-4</c:v>
                </c:pt>
                <c:pt idx="2013">
                  <c:v>4.0987968646167216E-4</c:v>
                </c:pt>
                <c:pt idx="2014">
                  <c:v>4.0964717288280341E-4</c:v>
                </c:pt>
                <c:pt idx="2015">
                  <c:v>4.0938213323189071E-4</c:v>
                </c:pt>
                <c:pt idx="2016">
                  <c:v>4.0915082601709261E-4</c:v>
                </c:pt>
                <c:pt idx="2017">
                  <c:v>4.0892007980830754E-4</c:v>
                </c:pt>
                <c:pt idx="2018">
                  <c:v>4.0868989335898298E-4</c:v>
                </c:pt>
                <c:pt idx="2019">
                  <c:v>4.0846026542487596E-4</c:v>
                </c:pt>
                <c:pt idx="2020">
                  <c:v>4.0823119476405113E-4</c:v>
                </c:pt>
                <c:pt idx="2021">
                  <c:v>4.0800268013687794E-4</c:v>
                </c:pt>
                <c:pt idx="2022">
                  <c:v>4.0777472030602887E-4</c:v>
                </c:pt>
                <c:pt idx="2023">
                  <c:v>4.0754731403647713E-4</c:v>
                </c:pt>
                <c:pt idx="2024">
                  <c:v>4.0732046009549379E-4</c:v>
                </c:pt>
                <c:pt idx="2025">
                  <c:v>4.0709415725264649E-4</c:v>
                </c:pt>
                <c:pt idx="2026">
                  <c:v>4.0686840427979601E-4</c:v>
                </c:pt>
                <c:pt idx="2027">
                  <c:v>4.0664319995109479E-4</c:v>
                </c:pt>
                <c:pt idx="2028">
                  <c:v>4.0641854304298436E-4</c:v>
                </c:pt>
                <c:pt idx="2029">
                  <c:v>4.0619443233419288E-4</c:v>
                </c:pt>
                <c:pt idx="2030">
                  <c:v>4.0597086660573288E-4</c:v>
                </c:pt>
                <c:pt idx="2031">
                  <c:v>4.0574784464089903E-4</c:v>
                </c:pt>
                <c:pt idx="2032">
                  <c:v>4.0552536522526572E-4</c:v>
                </c:pt>
                <c:pt idx="2033">
                  <c:v>4.0530342714668465E-4</c:v>
                </c:pt>
                <c:pt idx="2034">
                  <c:v>4.0508202919528234E-4</c:v>
                </c:pt>
                <c:pt idx="2035">
                  <c:v>4.0486117016345831E-4</c:v>
                </c:pt>
                <c:pt idx="2036">
                  <c:v>4.0464084884588188E-4</c:v>
                </c:pt>
                <c:pt idx="2037">
                  <c:v>4.0442106403949048E-4</c:v>
                </c:pt>
                <c:pt idx="2038">
                  <c:v>4.0420181454348689E-4</c:v>
                </c:pt>
                <c:pt idx="2039">
                  <c:v>4.03983099159337E-4</c:v>
                </c:pt>
                <c:pt idx="2040">
                  <c:v>4.0376491669076716E-4</c:v>
                </c:pt>
                <c:pt idx="2041">
                  <c:v>4.0354726594376216E-4</c:v>
                </c:pt>
                <c:pt idx="2042">
                  <c:v>4.0333014572656247E-4</c:v>
                </c:pt>
                <c:pt idx="2043">
                  <c:v>4.0311355484966185E-4</c:v>
                </c:pt>
                <c:pt idx="2044">
                  <c:v>4.0289749212580521E-4</c:v>
                </c:pt>
                <c:pt idx="2045">
                  <c:v>4.026819563699857E-4</c:v>
                </c:pt>
                <c:pt idx="2046">
                  <c:v>4.0246694639944246E-4</c:v>
                </c:pt>
                <c:pt idx="2047">
                  <c:v>4.022524610336587E-4</c:v>
                </c:pt>
                <c:pt idx="2048">
                  <c:v>4.0203849909435803E-4</c:v>
                </c:pt>
                <c:pt idx="2049">
                  <c:v>4.0182505940550327E-4</c:v>
                </c:pt>
                <c:pt idx="2050">
                  <c:v>4.0161214079329302E-4</c:v>
                </c:pt>
                <c:pt idx="2051">
                  <c:v>4.0139974208615976E-4</c:v>
                </c:pt>
                <c:pt idx="2052">
                  <c:v>4.0118786211476728E-4</c:v>
                </c:pt>
                <c:pt idx="2053">
                  <c:v>4.0097649971200771E-4</c:v>
                </c:pt>
                <c:pt idx="2054">
                  <c:v>4.0076565371299961E-4</c:v>
                </c:pt>
                <c:pt idx="2055">
                  <c:v>4.0055532295508518E-4</c:v>
                </c:pt>
                <c:pt idx="2056">
                  <c:v>4.0034550627782774E-4</c:v>
                </c:pt>
                <c:pt idx="2057">
                  <c:v>4.0013620252300931E-4</c:v>
                </c:pt>
                <c:pt idx="2058">
                  <c:v>3.99927410534628E-4</c:v>
                </c:pt>
                <c:pt idx="2059">
                  <c:v>3.9971912915889553E-4</c:v>
                </c:pt>
                <c:pt idx="2060">
                  <c:v>3.995113572442347E-4</c:v>
                </c:pt>
                <c:pt idx="2061">
                  <c:v>3.9930409364127666E-4</c:v>
                </c:pt>
                <c:pt idx="2062">
                  <c:v>3.9909733720285863E-4</c:v>
                </c:pt>
                <c:pt idx="2063">
                  <c:v>3.9889108678402133E-4</c:v>
                </c:pt>
                <c:pt idx="2064">
                  <c:v>3.9868534124200614E-4</c:v>
                </c:pt>
                <c:pt idx="2065">
                  <c:v>3.9848009943625274E-4</c:v>
                </c:pt>
                <c:pt idx="2066">
                  <c:v>3.9827536022839661E-4</c:v>
                </c:pt>
                <c:pt idx="2067">
                  <c:v>3.9804198653089297E-4</c:v>
                </c:pt>
                <c:pt idx="2068">
                  <c:v>3.9783832049545751E-4</c:v>
                </c:pt>
                <c:pt idx="2069">
                  <c:v>3.9763515349446749E-4</c:v>
                </c:pt>
                <c:pt idx="2070">
                  <c:v>3.9743248439862773E-4</c:v>
                </c:pt>
                <c:pt idx="2071">
                  <c:v>3.9723031208082466E-4</c:v>
                </c:pt>
                <c:pt idx="2072">
                  <c:v>3.97028635416125E-4</c:v>
                </c:pt>
                <c:pt idx="2073">
                  <c:v>3.9682745328177235E-4</c:v>
                </c:pt>
                <c:pt idx="2074">
                  <c:v>3.96626764557185E-4</c:v>
                </c:pt>
                <c:pt idx="2075">
                  <c:v>3.9642656812395333E-4</c:v>
                </c:pt>
                <c:pt idx="2076">
                  <c:v>3.9622686286583668E-4</c:v>
                </c:pt>
                <c:pt idx="2077">
                  <c:v>3.9602764766876131E-4</c:v>
                </c:pt>
                <c:pt idx="2078">
                  <c:v>3.9582892142081766E-4</c:v>
                </c:pt>
                <c:pt idx="2079">
                  <c:v>3.9563068301225722E-4</c:v>
                </c:pt>
                <c:pt idx="2080">
                  <c:v>3.9543293133549064E-4</c:v>
                </c:pt>
                <c:pt idx="2081">
                  <c:v>3.9512315943935966E-4</c:v>
                </c:pt>
                <c:pt idx="2082">
                  <c:v>3.9492665428784301E-4</c:v>
                </c:pt>
                <c:pt idx="2083">
                  <c:v>3.947306319300256E-4</c:v>
                </c:pt>
                <c:pt idx="2084">
                  <c:v>3.9453509126815287E-4</c:v>
                </c:pt>
                <c:pt idx="2085">
                  <c:v>3.9434003120661398E-4</c:v>
                </c:pt>
                <c:pt idx="2086">
                  <c:v>3.9414545065193953E-4</c:v>
                </c:pt>
                <c:pt idx="2087">
                  <c:v>3.9395134851279888E-4</c:v>
                </c:pt>
                <c:pt idx="2088">
                  <c:v>3.9375772369999707E-4</c:v>
                </c:pt>
                <c:pt idx="2089">
                  <c:v>3.9356457512647238E-4</c:v>
                </c:pt>
                <c:pt idx="2090">
                  <c:v>3.933719017072939E-4</c:v>
                </c:pt>
                <c:pt idx="2091">
                  <c:v>3.931797023596584E-4</c:v>
                </c:pt>
                <c:pt idx="2092">
                  <c:v>3.929879760028878E-4</c:v>
                </c:pt>
                <c:pt idx="2093">
                  <c:v>3.9279672155842667E-4</c:v>
                </c:pt>
                <c:pt idx="2094">
                  <c:v>3.9260593794983897E-4</c:v>
                </c:pt>
                <c:pt idx="2095">
                  <c:v>3.9241562410280607E-4</c:v>
                </c:pt>
                <c:pt idx="2096">
                  <c:v>3.9222577894512369E-4</c:v>
                </c:pt>
                <c:pt idx="2097">
                  <c:v>3.9203640140669875E-4</c:v>
                </c:pt>
                <c:pt idx="2098">
                  <c:v>3.9184749041954755E-4</c:v>
                </c:pt>
                <c:pt idx="2099">
                  <c:v>3.9165904491779234E-4</c:v>
                </c:pt>
                <c:pt idx="2100">
                  <c:v>3.9147106383765891E-4</c:v>
                </c:pt>
                <c:pt idx="2101">
                  <c:v>3.9128354611747359E-4</c:v>
                </c:pt>
                <c:pt idx="2102">
                  <c:v>3.9109649069766085E-4</c:v>
                </c:pt>
                <c:pt idx="2103">
                  <c:v>3.9090989652074051E-4</c:v>
                </c:pt>
                <c:pt idx="2104">
                  <c:v>3.9072376253132459E-4</c:v>
                </c:pt>
                <c:pt idx="2105">
                  <c:v>3.9053808767611507E-4</c:v>
                </c:pt>
                <c:pt idx="2106">
                  <c:v>3.9035287090390108E-4</c:v>
                </c:pt>
                <c:pt idx="2107">
                  <c:v>3.9016811116555564E-4</c:v>
                </c:pt>
                <c:pt idx="2108">
                  <c:v>3.8998380741403352E-4</c:v>
                </c:pt>
                <c:pt idx="2109">
                  <c:v>3.8979995860436838E-4</c:v>
                </c:pt>
                <c:pt idx="2110">
                  <c:v>3.8961656369366951E-4</c:v>
                </c:pt>
                <c:pt idx="2111">
                  <c:v>3.8943362164111967E-4</c:v>
                </c:pt>
                <c:pt idx="2112">
                  <c:v>3.8925113140797198E-4</c:v>
                </c:pt>
                <c:pt idx="2113">
                  <c:v>3.8906909195754745E-4</c:v>
                </c:pt>
                <c:pt idx="2114">
                  <c:v>3.8888750225523163E-4</c:v>
                </c:pt>
                <c:pt idx="2115">
                  <c:v>3.8870636126847244E-4</c:v>
                </c:pt>
                <c:pt idx="2116">
                  <c:v>3.8852566796677735E-4</c:v>
                </c:pt>
                <c:pt idx="2117">
                  <c:v>3.8834542132171001E-4</c:v>
                </c:pt>
                <c:pt idx="2118">
                  <c:v>3.8816562030688821E-4</c:v>
                </c:pt>
                <c:pt idx="2119">
                  <c:v>3.8798626389798039E-4</c:v>
                </c:pt>
                <c:pt idx="2120">
                  <c:v>3.8780735107270367E-4</c:v>
                </c:pt>
                <c:pt idx="2121">
                  <c:v>3.8762888081082022E-4</c:v>
                </c:pt>
                <c:pt idx="2122">
                  <c:v>3.8745085209413501E-4</c:v>
                </c:pt>
                <c:pt idx="2123">
                  <c:v>3.8727326390649284E-4</c:v>
                </c:pt>
                <c:pt idx="2124">
                  <c:v>3.8709611523377545E-4</c:v>
                </c:pt>
                <c:pt idx="2125">
                  <c:v>3.8691940506389904E-4</c:v>
                </c:pt>
                <c:pt idx="2126">
                  <c:v>3.8674313238681087E-4</c:v>
                </c:pt>
                <c:pt idx="2127">
                  <c:v>3.8656729619448733E-4</c:v>
                </c:pt>
                <c:pt idx="2128">
                  <c:v>3.8639189548093017E-4</c:v>
                </c:pt>
                <c:pt idx="2129">
                  <c:v>3.8621692924216433E-4</c:v>
                </c:pt>
                <c:pt idx="2130">
                  <c:v>3.8604239647623494E-4</c:v>
                </c:pt>
                <c:pt idx="2131">
                  <c:v>3.8586829618320452E-4</c:v>
                </c:pt>
                <c:pt idx="2132">
                  <c:v>3.8569462736515018E-4</c:v>
                </c:pt>
                <c:pt idx="2133">
                  <c:v>3.8552138902616057E-4</c:v>
                </c:pt>
                <c:pt idx="2134">
                  <c:v>3.8534858017233355E-4</c:v>
                </c:pt>
                <c:pt idx="2135">
                  <c:v>3.8517619981177291E-4</c:v>
                </c:pt>
                <c:pt idx="2136">
                  <c:v>3.8500424695458568E-4</c:v>
                </c:pt>
                <c:pt idx="2137">
                  <c:v>3.8483272061287925E-4</c:v>
                </c:pt>
                <c:pt idx="2138">
                  <c:v>3.8466161980075896E-4</c:v>
                </c:pt>
                <c:pt idx="2139">
                  <c:v>3.8449094353432454E-4</c:v>
                </c:pt>
                <c:pt idx="2140">
                  <c:v>3.8432069083166787E-4</c:v>
                </c:pt>
                <c:pt idx="2141">
                  <c:v>3.8415086071286989E-4</c:v>
                </c:pt>
                <c:pt idx="2142">
                  <c:v>3.8398145219999786E-4</c:v>
                </c:pt>
                <c:pt idx="2143">
                  <c:v>3.8381246431710232E-4</c:v>
                </c:pt>
                <c:pt idx="2144">
                  <c:v>3.8364389609021454E-4</c:v>
                </c:pt>
                <c:pt idx="2145">
                  <c:v>3.8347574654734357E-4</c:v>
                </c:pt>
                <c:pt idx="2146">
                  <c:v>3.8330801471847325E-4</c:v>
                </c:pt>
                <c:pt idx="2147">
                  <c:v>3.8314069963555952E-4</c:v>
                </c:pt>
                <c:pt idx="2148">
                  <c:v>3.8297380033252746E-4</c:v>
                </c:pt>
                <c:pt idx="2149">
                  <c:v>3.828073158452687E-4</c:v>
                </c:pt>
                <c:pt idx="2150">
                  <c:v>3.8264124521163835E-4</c:v>
                </c:pt>
                <c:pt idx="2151">
                  <c:v>3.8247558747145187E-4</c:v>
                </c:pt>
                <c:pt idx="2152">
                  <c:v>3.8231034166648294E-4</c:v>
                </c:pt>
                <c:pt idx="2153">
                  <c:v>3.8214550684045998E-4</c:v>
                </c:pt>
                <c:pt idx="2154">
                  <c:v>3.8198108203906368E-4</c:v>
                </c:pt>
                <c:pt idx="2155">
                  <c:v>3.818170663099236E-4</c:v>
                </c:pt>
                <c:pt idx="2156">
                  <c:v>3.8165345870261612E-4</c:v>
                </c:pt>
                <c:pt idx="2157">
                  <c:v>3.8149025826866102E-4</c:v>
                </c:pt>
                <c:pt idx="2158">
                  <c:v>3.8132746406151859E-4</c:v>
                </c:pt>
                <c:pt idx="2159">
                  <c:v>3.8116507513658699E-4</c:v>
                </c:pt>
                <c:pt idx="2160">
                  <c:v>3.8100309055119955E-4</c:v>
                </c:pt>
                <c:pt idx="2161">
                  <c:v>3.8084150936462137E-4</c:v>
                </c:pt>
                <c:pt idx="2162">
                  <c:v>3.8068033063804688E-4</c:v>
                </c:pt>
                <c:pt idx="2163">
                  <c:v>3.8051955343459704E-4</c:v>
                </c:pt>
                <c:pt idx="2164">
                  <c:v>3.8035917681931601E-4</c:v>
                </c:pt>
                <c:pt idx="2165">
                  <c:v>3.8019919985916872E-4</c:v>
                </c:pt>
                <c:pt idx="2166">
                  <c:v>3.8003962162303781E-4</c:v>
                </c:pt>
                <c:pt idx="2167">
                  <c:v>3.7988044118172096E-4</c:v>
                </c:pt>
                <c:pt idx="2168">
                  <c:v>3.7972165760792755E-4</c:v>
                </c:pt>
                <c:pt idx="2169">
                  <c:v>3.7956326997627633E-4</c:v>
                </c:pt>
                <c:pt idx="2170">
                  <c:v>3.7940527736329236E-4</c:v>
                </c:pt>
                <c:pt idx="2171">
                  <c:v>3.7924767884740395E-4</c:v>
                </c:pt>
                <c:pt idx="2172">
                  <c:v>3.7909047350893996E-4</c:v>
                </c:pt>
                <c:pt idx="2173">
                  <c:v>3.7893366043012695E-4</c:v>
                </c:pt>
                <c:pt idx="2174">
                  <c:v>3.7877723869508622E-4</c:v>
                </c:pt>
                <c:pt idx="2175">
                  <c:v>3.786212073898311E-4</c:v>
                </c:pt>
                <c:pt idx="2176">
                  <c:v>3.7846556560226384E-4</c:v>
                </c:pt>
                <c:pt idx="2177">
                  <c:v>3.7831031242217269E-4</c:v>
                </c:pt>
                <c:pt idx="2178">
                  <c:v>3.781554469412295E-4</c:v>
                </c:pt>
                <c:pt idx="2179">
                  <c:v>3.7800096825298639E-4</c:v>
                </c:pt>
                <c:pt idx="2180">
                  <c:v>3.7784687545287283E-4</c:v>
                </c:pt>
                <c:pt idx="2181">
                  <c:v>3.7769316763819317E-4</c:v>
                </c:pt>
                <c:pt idx="2182">
                  <c:v>3.7753984390812354E-4</c:v>
                </c:pt>
                <c:pt idx="2183">
                  <c:v>3.7738690336370872E-4</c:v>
                </c:pt>
                <c:pt idx="2184">
                  <c:v>3.7723434510785961E-4</c:v>
                </c:pt>
                <c:pt idx="2185">
                  <c:v>3.7708216824535053E-4</c:v>
                </c:pt>
                <c:pt idx="2186">
                  <c:v>3.7693037188281554E-4</c:v>
                </c:pt>
                <c:pt idx="2187">
                  <c:v>3.7677895512874652E-4</c:v>
                </c:pt>
                <c:pt idx="2188">
                  <c:v>3.7662791709348957E-4</c:v>
                </c:pt>
                <c:pt idx="2189">
                  <c:v>3.7647725688924263E-4</c:v>
                </c:pt>
                <c:pt idx="2190">
                  <c:v>3.7632697363005214E-4</c:v>
                </c:pt>
                <c:pt idx="2191">
                  <c:v>3.7617706643181052E-4</c:v>
                </c:pt>
                <c:pt idx="2192">
                  <c:v>3.760275344122533E-4</c:v>
                </c:pt>
                <c:pt idx="2193">
                  <c:v>3.7587837669095583E-4</c:v>
                </c:pt>
                <c:pt idx="2194">
                  <c:v>3.7572959238933094E-4</c:v>
                </c:pt>
                <c:pt idx="2195">
                  <c:v>3.7558118063062563E-4</c:v>
                </c:pt>
                <c:pt idx="2196">
                  <c:v>3.754331405399184E-4</c:v>
                </c:pt>
                <c:pt idx="2197">
                  <c:v>3.7528547124411637E-4</c:v>
                </c:pt>
                <c:pt idx="2198">
                  <c:v>3.7513817187195228E-4</c:v>
                </c:pt>
                <c:pt idx="2199">
                  <c:v>3.7499124155398187E-4</c:v>
                </c:pt>
                <c:pt idx="2200">
                  <c:v>3.7484467942258063E-4</c:v>
                </c:pt>
                <c:pt idx="2201">
                  <c:v>3.746984846119412E-4</c:v>
                </c:pt>
                <c:pt idx="2202">
                  <c:v>3.7455265625807024E-4</c:v>
                </c:pt>
                <c:pt idx="2203">
                  <c:v>3.7440719349878605E-4</c:v>
                </c:pt>
                <c:pt idx="2204">
                  <c:v>3.7426209547371519E-4</c:v>
                </c:pt>
                <c:pt idx="2205">
                  <c:v>3.7411736132428954E-4</c:v>
                </c:pt>
                <c:pt idx="2206">
                  <c:v>3.7397299019374398E-4</c:v>
                </c:pt>
                <c:pt idx="2207">
                  <c:v>3.7382898122711306E-4</c:v>
                </c:pt>
                <c:pt idx="2208">
                  <c:v>3.7368533357122827E-4</c:v>
                </c:pt>
                <c:pt idx="2209">
                  <c:v>3.7354204637471503E-4</c:v>
                </c:pt>
                <c:pt idx="2210">
                  <c:v>3.7339911878799009E-4</c:v>
                </c:pt>
                <c:pt idx="2211">
                  <c:v>3.732565499632584E-4</c:v>
                </c:pt>
                <c:pt idx="2212">
                  <c:v>3.7311433905451029E-4</c:v>
                </c:pt>
                <c:pt idx="2213">
                  <c:v>3.7297248521751862E-4</c:v>
                </c:pt>
                <c:pt idx="2214">
                  <c:v>3.7283098760983608E-4</c:v>
                </c:pt>
                <c:pt idx="2215">
                  <c:v>3.7268984539079193E-4</c:v>
                </c:pt>
                <c:pt idx="2216">
                  <c:v>3.7254905772148944E-4</c:v>
                </c:pt>
                <c:pt idx="2217">
                  <c:v>3.7240862376480301E-4</c:v>
                </c:pt>
                <c:pt idx="2218">
                  <c:v>3.7226854268537503E-4</c:v>
                </c:pt>
                <c:pt idx="2219">
                  <c:v>3.7212881364961329E-4</c:v>
                </c:pt>
                <c:pt idx="2220">
                  <c:v>3.7198943582568802E-4</c:v>
                </c:pt>
                <c:pt idx="2221">
                  <c:v>3.7185040838352905E-4</c:v>
                </c:pt>
                <c:pt idx="2222">
                  <c:v>3.7171173049482277E-4</c:v>
                </c:pt>
                <c:pt idx="2223">
                  <c:v>3.7157340133300951E-4</c:v>
                </c:pt>
                <c:pt idx="2224">
                  <c:v>3.714354200732804E-4</c:v>
                </c:pt>
                <c:pt idx="2225">
                  <c:v>3.7129778589257485E-4</c:v>
                </c:pt>
                <c:pt idx="2226">
                  <c:v>3.7116049796957746E-4</c:v>
                </c:pt>
                <c:pt idx="2227">
                  <c:v>3.7102355548471487E-4</c:v>
                </c:pt>
                <c:pt idx="2228">
                  <c:v>3.7088695762015371E-4</c:v>
                </c:pt>
                <c:pt idx="2229">
                  <c:v>3.7075070355979689E-4</c:v>
                </c:pt>
                <c:pt idx="2230">
                  <c:v>3.7061479248928119E-4</c:v>
                </c:pt>
                <c:pt idx="2231">
                  <c:v>3.7047922359597426E-4</c:v>
                </c:pt>
                <c:pt idx="2232">
                  <c:v>3.7034399606897174E-4</c:v>
                </c:pt>
                <c:pt idx="2233">
                  <c:v>3.7020910909909475E-4</c:v>
                </c:pt>
                <c:pt idx="2234">
                  <c:v>3.7007456187888627E-4</c:v>
                </c:pt>
                <c:pt idx="2235">
                  <c:v>3.6994035360260897E-4</c:v>
                </c:pt>
                <c:pt idx="2236">
                  <c:v>3.6980648346624233E-4</c:v>
                </c:pt>
                <c:pt idx="2237">
                  <c:v>3.6967295066747918E-4</c:v>
                </c:pt>
                <c:pt idx="2238">
                  <c:v>3.6953975440572349E-4</c:v>
                </c:pt>
                <c:pt idx="2239">
                  <c:v>3.6940689388208735E-4</c:v>
                </c:pt>
                <c:pt idx="2240">
                  <c:v>3.6927436829938768E-4</c:v>
                </c:pt>
                <c:pt idx="2241">
                  <c:v>3.6914217686214416E-4</c:v>
                </c:pt>
                <c:pt idx="2242">
                  <c:v>3.6901031877657563E-4</c:v>
                </c:pt>
                <c:pt idx="2243">
                  <c:v>3.6887879325059786E-4</c:v>
                </c:pt>
                <c:pt idx="2244">
                  <c:v>3.6874759949382009E-4</c:v>
                </c:pt>
                <c:pt idx="2245">
                  <c:v>3.6861673671754276E-4</c:v>
                </c:pt>
                <c:pt idx="2246">
                  <c:v>3.684862041347543E-4</c:v>
                </c:pt>
                <c:pt idx="2247">
                  <c:v>3.6835600096012837E-4</c:v>
                </c:pt>
                <c:pt idx="2248">
                  <c:v>3.682261264100211E-4</c:v>
                </c:pt>
                <c:pt idx="2249">
                  <c:v>3.6809657970246815E-4</c:v>
                </c:pt>
                <c:pt idx="2250">
                  <c:v>3.6796736005718195E-4</c:v>
                </c:pt>
                <c:pt idx="2251">
                  <c:v>3.6783846669554879E-4</c:v>
                </c:pt>
                <c:pt idx="2252">
                  <c:v>3.6770989884062603E-4</c:v>
                </c:pt>
                <c:pt idx="2253">
                  <c:v>3.6758165571713908E-4</c:v>
                </c:pt>
                <c:pt idx="2254">
                  <c:v>3.6745373655147905E-4</c:v>
                </c:pt>
                <c:pt idx="2255">
                  <c:v>3.6732614057169937E-4</c:v>
                </c:pt>
                <c:pt idx="2256">
                  <c:v>3.671988670075132E-4</c:v>
                </c:pt>
                <c:pt idx="2257">
                  <c:v>3.6707191509029066E-4</c:v>
                </c:pt>
                <c:pt idx="2258">
                  <c:v>3.669452840530559E-4</c:v>
                </c:pt>
                <c:pt idx="2259">
                  <c:v>3.6681897313048422E-4</c:v>
                </c:pt>
                <c:pt idx="2260">
                  <c:v>3.6669298155889938E-4</c:v>
                </c:pt>
                <c:pt idx="2261">
                  <c:v>3.6656730857627086E-4</c:v>
                </c:pt>
                <c:pt idx="2262">
                  <c:v>3.6644195342221066E-4</c:v>
                </c:pt>
                <c:pt idx="2263">
                  <c:v>3.6631691533797067E-4</c:v>
                </c:pt>
                <c:pt idx="2264">
                  <c:v>3.6619219356644027E-4</c:v>
                </c:pt>
                <c:pt idx="2265">
                  <c:v>3.6606778735214277E-4</c:v>
                </c:pt>
                <c:pt idx="2266">
                  <c:v>3.6594369594123311E-4</c:v>
                </c:pt>
                <c:pt idx="2267">
                  <c:v>3.6581991858149475E-4</c:v>
                </c:pt>
                <c:pt idx="2268">
                  <c:v>3.6569645452233729E-4</c:v>
                </c:pt>
                <c:pt idx="2269">
                  <c:v>3.6557330301479306E-4</c:v>
                </c:pt>
                <c:pt idx="2270">
                  <c:v>3.6545046331151472E-4</c:v>
                </c:pt>
                <c:pt idx="2271">
                  <c:v>3.6532793466677245E-4</c:v>
                </c:pt>
                <c:pt idx="2272">
                  <c:v>3.6520571633645094E-4</c:v>
                </c:pt>
                <c:pt idx="2273">
                  <c:v>3.6508380757804669E-4</c:v>
                </c:pt>
                <c:pt idx="2274">
                  <c:v>3.649622076506652E-4</c:v>
                </c:pt>
                <c:pt idx="2275">
                  <c:v>3.6482361351723789E-4</c:v>
                </c:pt>
                <c:pt idx="2276">
                  <c:v>3.6470267288323606E-4</c:v>
                </c:pt>
                <c:pt idx="2277">
                  <c:v>3.6458203876217529E-4</c:v>
                </c:pt>
                <c:pt idx="2278">
                  <c:v>3.6446171041979705E-4</c:v>
                </c:pt>
                <c:pt idx="2279">
                  <c:v>3.6434168712343748E-4</c:v>
                </c:pt>
                <c:pt idx="2280">
                  <c:v>3.6422196814202463E-4</c:v>
                </c:pt>
                <c:pt idx="2281">
                  <c:v>3.6410255274607557E-4</c:v>
                </c:pt>
                <c:pt idx="2282">
                  <c:v>3.639834402076935E-4</c:v>
                </c:pt>
                <c:pt idx="2283">
                  <c:v>3.638646298005652E-4</c:v>
                </c:pt>
                <c:pt idx="2284">
                  <c:v>3.6374612079995811E-4</c:v>
                </c:pt>
                <c:pt idx="2285">
                  <c:v>3.6362791248271758E-4</c:v>
                </c:pt>
                <c:pt idx="2286">
                  <c:v>3.635100041272639E-4</c:v>
                </c:pt>
                <c:pt idx="2287">
                  <c:v>3.6339239501358991E-4</c:v>
                </c:pt>
                <c:pt idx="2288">
                  <c:v>3.6327508442325786E-4</c:v>
                </c:pt>
                <c:pt idx="2289">
                  <c:v>3.6315807163939687E-4</c:v>
                </c:pt>
                <c:pt idx="2290">
                  <c:v>3.6304135594669999E-4</c:v>
                </c:pt>
                <c:pt idx="2291">
                  <c:v>3.629249366314216E-4</c:v>
                </c:pt>
                <c:pt idx="2292">
                  <c:v>3.6280881298137449E-4</c:v>
                </c:pt>
                <c:pt idx="2293">
                  <c:v>3.6267646136599606E-4</c:v>
                </c:pt>
                <c:pt idx="2294">
                  <c:v>3.625609688933508E-4</c:v>
                </c:pt>
                <c:pt idx="2295">
                  <c:v>3.6244576985774925E-4</c:v>
                </c:pt>
                <c:pt idx="2296">
                  <c:v>3.6233086355343119E-4</c:v>
                </c:pt>
                <c:pt idx="2297">
                  <c:v>3.6221624927618086E-4</c:v>
                </c:pt>
                <c:pt idx="2298">
                  <c:v>3.6210192632332385E-4</c:v>
                </c:pt>
                <c:pt idx="2299">
                  <c:v>3.6198789399372451E-4</c:v>
                </c:pt>
                <c:pt idx="2300">
                  <c:v>3.6187415158778322E-4</c:v>
                </c:pt>
                <c:pt idx="2301">
                  <c:v>3.6176069840743364E-4</c:v>
                </c:pt>
                <c:pt idx="2302">
                  <c:v>3.6164753375613986E-4</c:v>
                </c:pt>
                <c:pt idx="2303">
                  <c:v>3.6153465693889374E-4</c:v>
                </c:pt>
                <c:pt idx="2304">
                  <c:v>3.6142206726221237E-4</c:v>
                </c:pt>
                <c:pt idx="2305">
                  <c:v>3.6130976403413477E-4</c:v>
                </c:pt>
                <c:pt idx="2306">
                  <c:v>3.6119774656421963E-4</c:v>
                </c:pt>
                <c:pt idx="2307">
                  <c:v>3.6108601416354256E-4</c:v>
                </c:pt>
                <c:pt idx="2308">
                  <c:v>3.6097456614469321E-4</c:v>
                </c:pt>
                <c:pt idx="2309">
                  <c:v>3.6086340182177242E-4</c:v>
                </c:pt>
                <c:pt idx="2310">
                  <c:v>3.6075252051038966E-4</c:v>
                </c:pt>
                <c:pt idx="2311">
                  <c:v>3.6064192152766047E-4</c:v>
                </c:pt>
                <c:pt idx="2312">
                  <c:v>3.6053160419220336E-4</c:v>
                </c:pt>
                <c:pt idx="2313">
                  <c:v>3.6042156782413725E-4</c:v>
                </c:pt>
                <c:pt idx="2314">
                  <c:v>3.6031181174507902E-4</c:v>
                </c:pt>
                <c:pt idx="2315">
                  <c:v>3.6020233527814016E-4</c:v>
                </c:pt>
                <c:pt idx="2316">
                  <c:v>3.600931377479248E-4</c:v>
                </c:pt>
                <c:pt idx="2317">
                  <c:v>3.5998421848052646E-4</c:v>
                </c:pt>
                <c:pt idx="2318">
                  <c:v>3.5987557680352547E-4</c:v>
                </c:pt>
                <c:pt idx="2319">
                  <c:v>3.5976721204598639E-4</c:v>
                </c:pt>
                <c:pt idx="2320">
                  <c:v>3.596591235384552E-4</c:v>
                </c:pt>
                <c:pt idx="2321">
                  <c:v>3.5955131061295674E-4</c:v>
                </c:pt>
                <c:pt idx="2322">
                  <c:v>3.594437726029916E-4</c:v>
                </c:pt>
                <c:pt idx="2323">
                  <c:v>3.5933650884353396E-4</c:v>
                </c:pt>
                <c:pt idx="2324">
                  <c:v>3.5922951867102846E-4</c:v>
                </c:pt>
                <c:pt idx="2325">
                  <c:v>3.5912280142338785E-4</c:v>
                </c:pt>
                <c:pt idx="2326">
                  <c:v>3.5901635643999008E-4</c:v>
                </c:pt>
                <c:pt idx="2327">
                  <c:v>3.5889503756967754E-4</c:v>
                </c:pt>
                <c:pt idx="2328">
                  <c:v>3.5878917379191102E-4</c:v>
                </c:pt>
                <c:pt idx="2329">
                  <c:v>3.5868358021165563E-4</c:v>
                </c:pt>
                <c:pt idx="2330">
                  <c:v>3.5857825617433101E-4</c:v>
                </c:pt>
                <c:pt idx="2331">
                  <c:v>3.5847320102680826E-4</c:v>
                </c:pt>
                <c:pt idx="2332">
                  <c:v>3.5836841411740733E-4</c:v>
                </c:pt>
                <c:pt idx="2333">
                  <c:v>3.58263894795894E-4</c:v>
                </c:pt>
                <c:pt idx="2334">
                  <c:v>3.5815964241347797E-4</c:v>
                </c:pt>
                <c:pt idx="2335">
                  <c:v>3.5805565632280928E-4</c:v>
                </c:pt>
                <c:pt idx="2336">
                  <c:v>3.5795193587797615E-4</c:v>
                </c:pt>
                <c:pt idx="2337">
                  <c:v>3.5784848043450242E-4</c:v>
                </c:pt>
                <c:pt idx="2338">
                  <c:v>3.5774528934934448E-4</c:v>
                </c:pt>
                <c:pt idx="2339">
                  <c:v>3.5764236198088903E-4</c:v>
                </c:pt>
                <c:pt idx="2340">
                  <c:v>3.5753969768895005E-4</c:v>
                </c:pt>
                <c:pt idx="2341">
                  <c:v>3.5737889807338318E-4</c:v>
                </c:pt>
                <c:pt idx="2342">
                  <c:v>3.5727690733424817E-4</c:v>
                </c:pt>
                <c:pt idx="2343">
                  <c:v>3.5717517739686396E-4</c:v>
                </c:pt>
                <c:pt idx="2344">
                  <c:v>3.5707370762753633E-4</c:v>
                </c:pt>
                <c:pt idx="2345">
                  <c:v>3.5697249739398391E-4</c:v>
                </c:pt>
                <c:pt idx="2346">
                  <c:v>3.5687154606533529E-4</c:v>
                </c:pt>
                <c:pt idx="2347">
                  <c:v>3.5677085301212666E-4</c:v>
                </c:pt>
                <c:pt idx="2348">
                  <c:v>3.5667041760629884E-4</c:v>
                </c:pt>
                <c:pt idx="2349">
                  <c:v>3.5657023922119495E-4</c:v>
                </c:pt>
                <c:pt idx="2350">
                  <c:v>3.5647031723155771E-4</c:v>
                </c:pt>
                <c:pt idx="2351">
                  <c:v>3.5637065101352657E-4</c:v>
                </c:pt>
                <c:pt idx="2352">
                  <c:v>3.5627123994463547E-4</c:v>
                </c:pt>
                <c:pt idx="2353">
                  <c:v>3.5617208340380993E-4</c:v>
                </c:pt>
                <c:pt idx="2354">
                  <c:v>3.5607318077136461E-4</c:v>
                </c:pt>
                <c:pt idx="2355">
                  <c:v>3.5597453142900064E-4</c:v>
                </c:pt>
                <c:pt idx="2356">
                  <c:v>3.5587613475980285E-4</c:v>
                </c:pt>
                <c:pt idx="2357">
                  <c:v>3.5577799014823754E-4</c:v>
                </c:pt>
                <c:pt idx="2358">
                  <c:v>3.5568009698014937E-4</c:v>
                </c:pt>
                <c:pt idx="2359">
                  <c:v>3.5558245464275932E-4</c:v>
                </c:pt>
                <c:pt idx="2360">
                  <c:v>3.5548506252466161E-4</c:v>
                </c:pt>
                <c:pt idx="2361">
                  <c:v>3.5538792001582126E-4</c:v>
                </c:pt>
                <c:pt idx="2362">
                  <c:v>3.5529102650757178E-4</c:v>
                </c:pt>
                <c:pt idx="2363">
                  <c:v>3.5519438139261202E-4</c:v>
                </c:pt>
                <c:pt idx="2364">
                  <c:v>3.5509798406500409E-4</c:v>
                </c:pt>
                <c:pt idx="2365">
                  <c:v>3.5500183392017052E-4</c:v>
                </c:pt>
                <c:pt idx="2366">
                  <c:v>3.5490593035489174E-4</c:v>
                </c:pt>
                <c:pt idx="2367">
                  <c:v>3.5481027276730343E-4</c:v>
                </c:pt>
                <c:pt idx="2368">
                  <c:v>3.5471486055689409E-4</c:v>
                </c:pt>
                <c:pt idx="2369">
                  <c:v>3.5461969312450243E-4</c:v>
                </c:pt>
                <c:pt idx="2370">
                  <c:v>3.5452476987231455E-4</c:v>
                </c:pt>
                <c:pt idx="2371">
                  <c:v>3.5443009020386172E-4</c:v>
                </c:pt>
                <c:pt idx="2372">
                  <c:v>3.5433565352401773E-4</c:v>
                </c:pt>
                <c:pt idx="2373">
                  <c:v>3.5424145923899605E-4</c:v>
                </c:pt>
                <c:pt idx="2374">
                  <c:v>3.5414750675634763E-4</c:v>
                </c:pt>
                <c:pt idx="2375">
                  <c:v>3.5405379548495829E-4</c:v>
                </c:pt>
                <c:pt idx="2376">
                  <c:v>3.539603248350458E-4</c:v>
                </c:pt>
                <c:pt idx="2377">
                  <c:v>3.538670942181578E-4</c:v>
                </c:pt>
                <c:pt idx="2378">
                  <c:v>3.5377410304716906E-4</c:v>
                </c:pt>
                <c:pt idx="2379">
                  <c:v>3.5368135073627884E-4</c:v>
                </c:pt>
                <c:pt idx="2380">
                  <c:v>3.535888367010085E-4</c:v>
                </c:pt>
                <c:pt idx="2381">
                  <c:v>3.5349656035819888E-4</c:v>
                </c:pt>
                <c:pt idx="2382">
                  <c:v>3.5340452112600772E-4</c:v>
                </c:pt>
                <c:pt idx="2383">
                  <c:v>3.5331271842390727E-4</c:v>
                </c:pt>
                <c:pt idx="2384">
                  <c:v>3.5322115167268171E-4</c:v>
                </c:pt>
                <c:pt idx="2385">
                  <c:v>3.5312982029442444E-4</c:v>
                </c:pt>
                <c:pt idx="2386">
                  <c:v>3.5303872371253583E-4</c:v>
                </c:pt>
                <c:pt idx="2387">
                  <c:v>3.5294786135172052E-4</c:v>
                </c:pt>
                <c:pt idx="2388">
                  <c:v>3.5285723263798503E-4</c:v>
                </c:pt>
                <c:pt idx="2389">
                  <c:v>3.5276683699863502E-4</c:v>
                </c:pt>
                <c:pt idx="2390">
                  <c:v>3.5267667386227307E-4</c:v>
                </c:pt>
                <c:pt idx="2391">
                  <c:v>3.5258674265879606E-4</c:v>
                </c:pt>
                <c:pt idx="2392">
                  <c:v>3.5249704281939241E-4</c:v>
                </c:pt>
                <c:pt idx="2393">
                  <c:v>3.5240757377653995E-4</c:v>
                </c:pt>
                <c:pt idx="2394">
                  <c:v>3.5231833496400338E-4</c:v>
                </c:pt>
                <c:pt idx="2395">
                  <c:v>3.5222932581683143E-4</c:v>
                </c:pt>
                <c:pt idx="2396">
                  <c:v>3.5214054577135473E-4</c:v>
                </c:pt>
                <c:pt idx="2397">
                  <c:v>3.5205199426518319E-4</c:v>
                </c:pt>
                <c:pt idx="2398">
                  <c:v>3.5196367073720336E-4</c:v>
                </c:pt>
                <c:pt idx="2399">
                  <c:v>3.5187557462757634E-4</c:v>
                </c:pt>
                <c:pt idx="2400">
                  <c:v>3.5178770537773484E-4</c:v>
                </c:pt>
                <c:pt idx="2401">
                  <c:v>3.5170006243038094E-4</c:v>
                </c:pt>
                <c:pt idx="2402">
                  <c:v>3.5161264522948373E-4</c:v>
                </c:pt>
                <c:pt idx="2403">
                  <c:v>3.5152545322027651E-4</c:v>
                </c:pt>
                <c:pt idx="2404">
                  <c:v>3.5143848584925463E-4</c:v>
                </c:pt>
                <c:pt idx="2405">
                  <c:v>3.5135174256417277E-4</c:v>
                </c:pt>
                <c:pt idx="2406">
                  <c:v>3.5126522281404279E-4</c:v>
                </c:pt>
                <c:pt idx="2407">
                  <c:v>3.5117892604913077E-4</c:v>
                </c:pt>
                <c:pt idx="2408">
                  <c:v>3.5109285172095522E-4</c:v>
                </c:pt>
                <c:pt idx="2409">
                  <c:v>3.5100699928228404E-4</c:v>
                </c:pt>
                <c:pt idx="2410">
                  <c:v>3.5092136818713239E-4</c:v>
                </c:pt>
                <c:pt idx="2411">
                  <c:v>3.5083595789076001E-4</c:v>
                </c:pt>
                <c:pt idx="2412">
                  <c:v>3.5075076784966914E-4</c:v>
                </c:pt>
                <c:pt idx="2413">
                  <c:v>3.5066579752160171E-4</c:v>
                </c:pt>
                <c:pt idx="2414">
                  <c:v>3.5058104636553699E-4</c:v>
                </c:pt>
                <c:pt idx="2415">
                  <c:v>3.504965138416893E-4</c:v>
                </c:pt>
                <c:pt idx="2416">
                  <c:v>3.5041219941150557E-4</c:v>
                </c:pt>
                <c:pt idx="2417">
                  <c:v>3.5032810253766256E-4</c:v>
                </c:pt>
                <c:pt idx="2418">
                  <c:v>3.5024422268406492E-4</c:v>
                </c:pt>
                <c:pt idx="2419">
                  <c:v>3.5016055931584252E-4</c:v>
                </c:pt>
                <c:pt idx="2420">
                  <c:v>3.5007711189934793E-4</c:v>
                </c:pt>
                <c:pt idx="2421">
                  <c:v>3.4999387990215423E-4</c:v>
                </c:pt>
                <c:pt idx="2422">
                  <c:v>3.4991086279305254E-4</c:v>
                </c:pt>
                <c:pt idx="2423">
                  <c:v>3.4982806004204946E-4</c:v>
                </c:pt>
                <c:pt idx="2424">
                  <c:v>3.4974547112036477E-4</c:v>
                </c:pt>
                <c:pt idx="2425">
                  <c:v>3.4966309550042907E-4</c:v>
                </c:pt>
                <c:pt idx="2426">
                  <c:v>3.495809326558814E-4</c:v>
                </c:pt>
                <c:pt idx="2427">
                  <c:v>3.4949898206156657E-4</c:v>
                </c:pt>
                <c:pt idx="2428">
                  <c:v>3.4941724319353322E-4</c:v>
                </c:pt>
                <c:pt idx="2429">
                  <c:v>3.4933571552903087E-4</c:v>
                </c:pt>
                <c:pt idx="2430">
                  <c:v>3.4925439854650815E-4</c:v>
                </c:pt>
                <c:pt idx="2431">
                  <c:v>3.4917329172560996E-4</c:v>
                </c:pt>
                <c:pt idx="2432">
                  <c:v>3.4909239454717516E-4</c:v>
                </c:pt>
                <c:pt idx="2433">
                  <c:v>3.4901170649323445E-4</c:v>
                </c:pt>
                <c:pt idx="2434">
                  <c:v>3.4893122704700758E-4</c:v>
                </c:pt>
                <c:pt idx="2435">
                  <c:v>3.4885095569290144E-4</c:v>
                </c:pt>
                <c:pt idx="2436">
                  <c:v>3.4877089191650721E-4</c:v>
                </c:pt>
                <c:pt idx="2437">
                  <c:v>3.486910352045985E-4</c:v>
                </c:pt>
                <c:pt idx="2438">
                  <c:v>3.4861138504512851E-4</c:v>
                </c:pt>
                <c:pt idx="2439">
                  <c:v>3.4853194092722802E-4</c:v>
                </c:pt>
                <c:pt idx="2440">
                  <c:v>3.4845270234120274E-4</c:v>
                </c:pt>
                <c:pt idx="2441">
                  <c:v>3.4837366877853144E-4</c:v>
                </c:pt>
                <c:pt idx="2442">
                  <c:v>3.4829483973186284E-4</c:v>
                </c:pt>
                <c:pt idx="2443">
                  <c:v>3.4821621469501403E-4</c:v>
                </c:pt>
                <c:pt idx="2444">
                  <c:v>3.4813779316296775E-4</c:v>
                </c:pt>
                <c:pt idx="2445">
                  <c:v>3.4805957463186998E-4</c:v>
                </c:pt>
                <c:pt idx="2446">
                  <c:v>3.4798155859902785E-4</c:v>
                </c:pt>
                <c:pt idx="2447">
                  <c:v>3.4790374456290698E-4</c:v>
                </c:pt>
                <c:pt idx="2448">
                  <c:v>3.478261320231296E-4</c:v>
                </c:pt>
                <c:pt idx="2449">
                  <c:v>3.4774872048047182E-4</c:v>
                </c:pt>
                <c:pt idx="2450">
                  <c:v>3.4767150943686148E-4</c:v>
                </c:pt>
                <c:pt idx="2451">
                  <c:v>3.4759449839537581E-4</c:v>
                </c:pt>
                <c:pt idx="2452">
                  <c:v>3.4751768686023908E-4</c:v>
                </c:pt>
                <c:pt idx="2453">
                  <c:v>3.4744107433682037E-4</c:v>
                </c:pt>
                <c:pt idx="2454">
                  <c:v>3.4736466033163119E-4</c:v>
                </c:pt>
                <c:pt idx="2455">
                  <c:v>3.4728844435232312E-4</c:v>
                </c:pt>
                <c:pt idx="2456">
                  <c:v>3.472124259076857E-4</c:v>
                </c:pt>
                <c:pt idx="2457">
                  <c:v>3.4713660450764382E-4</c:v>
                </c:pt>
                <c:pt idx="2458">
                  <c:v>3.4706097966325568E-4</c:v>
                </c:pt>
                <c:pt idx="2459">
                  <c:v>3.4698555088671056E-4</c:v>
                </c:pt>
                <c:pt idx="2460">
                  <c:v>3.4691031769132618E-4</c:v>
                </c:pt>
                <c:pt idx="2461">
                  <c:v>3.4683527959154667E-4</c:v>
                </c:pt>
                <c:pt idx="2462">
                  <c:v>3.4676043610294027E-4</c:v>
                </c:pt>
                <c:pt idx="2463">
                  <c:v>3.4668578674219706E-4</c:v>
                </c:pt>
                <c:pt idx="2464">
                  <c:v>3.4661133102712648E-4</c:v>
                </c:pt>
                <c:pt idx="2465">
                  <c:v>3.4653706847665534E-4</c:v>
                </c:pt>
                <c:pt idx="2466">
                  <c:v>3.464629986108254E-4</c:v>
                </c:pt>
                <c:pt idx="2467">
                  <c:v>3.4638912095079106E-4</c:v>
                </c:pt>
                <c:pt idx="2468">
                  <c:v>3.4631543501881712E-4</c:v>
                </c:pt>
                <c:pt idx="2469">
                  <c:v>3.4624194033827671E-4</c:v>
                </c:pt>
                <c:pt idx="2470">
                  <c:v>3.4616863643364873E-4</c:v>
                </c:pt>
                <c:pt idx="2471">
                  <c:v>3.4609552283051574E-4</c:v>
                </c:pt>
                <c:pt idx="2472">
                  <c:v>3.4602259905556175E-4</c:v>
                </c:pt>
                <c:pt idx="2473">
                  <c:v>3.4594986463657004E-4</c:v>
                </c:pt>
                <c:pt idx="2474">
                  <c:v>3.4587731910242051E-4</c:v>
                </c:pt>
                <c:pt idx="2475">
                  <c:v>3.4580496198308793E-4</c:v>
                </c:pt>
                <c:pt idx="2476">
                  <c:v>3.4573279280963951E-4</c:v>
                </c:pt>
                <c:pt idx="2477">
                  <c:v>3.456608111142326E-4</c:v>
                </c:pt>
                <c:pt idx="2478">
                  <c:v>3.4558901643011252E-4</c:v>
                </c:pt>
                <c:pt idx="2479">
                  <c:v>3.4551740829161026E-4</c:v>
                </c:pt>
                <c:pt idx="2480">
                  <c:v>3.4544598623414047E-4</c:v>
                </c:pt>
                <c:pt idx="2481">
                  <c:v>3.4537474979419891E-4</c:v>
                </c:pt>
                <c:pt idx="2482">
                  <c:v>3.4530369850936047E-4</c:v>
                </c:pt>
                <c:pt idx="2483">
                  <c:v>3.4523283191827695E-4</c:v>
                </c:pt>
                <c:pt idx="2484">
                  <c:v>3.4516214956067476E-4</c:v>
                </c:pt>
                <c:pt idx="2485">
                  <c:v>3.4509165097735265E-4</c:v>
                </c:pt>
                <c:pt idx="2486">
                  <c:v>3.450213357101797E-4</c:v>
                </c:pt>
                <c:pt idx="2487">
                  <c:v>3.4495120330209296E-4</c:v>
                </c:pt>
                <c:pt idx="2488">
                  <c:v>3.4488125329709533E-4</c:v>
                </c:pt>
                <c:pt idx="2489">
                  <c:v>3.4481148524025324E-4</c:v>
                </c:pt>
                <c:pt idx="2490">
                  <c:v>3.4474189867769468E-4</c:v>
                </c:pt>
                <c:pt idx="2491">
                  <c:v>3.4467249315660683E-4</c:v>
                </c:pt>
                <c:pt idx="2492">
                  <c:v>3.4460326822523398E-4</c:v>
                </c:pt>
                <c:pt idx="2493">
                  <c:v>3.4453422343287508E-4</c:v>
                </c:pt>
                <c:pt idx="2494">
                  <c:v>3.44465358329882E-4</c:v>
                </c:pt>
                <c:pt idx="2495">
                  <c:v>3.4439667246765715E-4</c:v>
                </c:pt>
                <c:pt idx="2496">
                  <c:v>3.4432816539865102E-4</c:v>
                </c:pt>
                <c:pt idx="2497">
                  <c:v>3.442598366763606E-4</c:v>
                </c:pt>
                <c:pt idx="2498">
                  <c:v>3.4419168585532667E-4</c:v>
                </c:pt>
                <c:pt idx="2499">
                  <c:v>3.4412371249113196E-4</c:v>
                </c:pt>
                <c:pt idx="2500">
                  <c:v>3.440559161403988E-4</c:v>
                </c:pt>
                <c:pt idx="2501">
                  <c:v>3.4398829636078708E-4</c:v>
                </c:pt>
                <c:pt idx="2502">
                  <c:v>3.4392085271099226E-4</c:v>
                </c:pt>
                <c:pt idx="2503">
                  <c:v>3.438535847507427E-4</c:v>
                </c:pt>
                <c:pt idx="2504">
                  <c:v>3.4378649204079808E-4</c:v>
                </c:pt>
                <c:pt idx="2505">
                  <c:v>3.4371957414294687E-4</c:v>
                </c:pt>
                <c:pt idx="2506">
                  <c:v>3.4365283062000448E-4</c:v>
                </c:pt>
                <c:pt idx="2507">
                  <c:v>3.4358626103581097E-4</c:v>
                </c:pt>
                <c:pt idx="2508">
                  <c:v>3.4351986495522878E-4</c:v>
                </c:pt>
                <c:pt idx="2509">
                  <c:v>3.4345364194414093E-4</c:v>
                </c:pt>
                <c:pt idx="2510">
                  <c:v>3.433875915694486E-4</c:v>
                </c:pt>
                <c:pt idx="2511">
                  <c:v>3.4332171339906915E-4</c:v>
                </c:pt>
                <c:pt idx="2512">
                  <c:v>3.4325600700193403E-4</c:v>
                </c:pt>
                <c:pt idx="2513">
                  <c:v>3.4319047194798655E-4</c:v>
                </c:pt>
                <c:pt idx="2514">
                  <c:v>3.4312510780817982E-4</c:v>
                </c:pt>
                <c:pt idx="2515">
                  <c:v>3.4305991415447461E-4</c:v>
                </c:pt>
                <c:pt idx="2516">
                  <c:v>3.4299489055983747E-4</c:v>
                </c:pt>
                <c:pt idx="2517">
                  <c:v>3.4293003659823814E-4</c:v>
                </c:pt>
                <c:pt idx="2518">
                  <c:v>3.4286535184464796E-4</c:v>
                </c:pt>
                <c:pt idx="2519">
                  <c:v>3.4280083587503752E-4</c:v>
                </c:pt>
                <c:pt idx="2520">
                  <c:v>3.4273648826637455E-4</c:v>
                </c:pt>
                <c:pt idx="2521">
                  <c:v>3.4267230859662192E-4</c:v>
                </c:pt>
                <c:pt idx="2522">
                  <c:v>3.4260829644473546E-4</c:v>
                </c:pt>
                <c:pt idx="2523">
                  <c:v>3.4254445139066206E-4</c:v>
                </c:pt>
                <c:pt idx="2524">
                  <c:v>3.4248077301533744E-4</c:v>
                </c:pt>
                <c:pt idx="2525">
                  <c:v>3.4241726090068389E-4</c:v>
                </c:pt>
                <c:pt idx="2526">
                  <c:v>3.423539146296087E-4</c:v>
                </c:pt>
                <c:pt idx="2527">
                  <c:v>3.4229073378600172E-4</c:v>
                </c:pt>
                <c:pt idx="2528">
                  <c:v>3.4222771795473317E-4</c:v>
                </c:pt>
                <c:pt idx="2529">
                  <c:v>3.4216486672165197E-4</c:v>
                </c:pt>
                <c:pt idx="2530">
                  <c:v>3.4210217967358346E-4</c:v>
                </c:pt>
                <c:pt idx="2531">
                  <c:v>3.4203965639832738E-4</c:v>
                </c:pt>
                <c:pt idx="2532">
                  <c:v>3.4197729648465576E-4</c:v>
                </c:pt>
                <c:pt idx="2533">
                  <c:v>3.4191509952231084E-4</c:v>
                </c:pt>
                <c:pt idx="2534">
                  <c:v>3.4185306510200336E-4</c:v>
                </c:pt>
                <c:pt idx="2535">
                  <c:v>3.4178236712896568E-4</c:v>
                </c:pt>
                <c:pt idx="2536">
                  <c:v>3.4172067963929466E-4</c:v>
                </c:pt>
                <c:pt idx="2537">
                  <c:v>3.4165915341160348E-4</c:v>
                </c:pt>
                <c:pt idx="2538">
                  <c:v>3.4159778804059222E-4</c:v>
                </c:pt>
                <c:pt idx="2539">
                  <c:v>3.4153658312191873E-4</c:v>
                </c:pt>
                <c:pt idx="2540">
                  <c:v>3.4147553825219677E-4</c:v>
                </c:pt>
                <c:pt idx="2541">
                  <c:v>3.4141465302899357E-4</c:v>
                </c:pt>
                <c:pt idx="2542">
                  <c:v>3.4135392705082816E-4</c:v>
                </c:pt>
                <c:pt idx="2543">
                  <c:v>3.4129335991716936E-4</c:v>
                </c:pt>
                <c:pt idx="2544">
                  <c:v>3.4123295122843349E-4</c:v>
                </c:pt>
                <c:pt idx="2545">
                  <c:v>3.4117270058598261E-4</c:v>
                </c:pt>
                <c:pt idx="2546">
                  <c:v>3.4111260759212242E-4</c:v>
                </c:pt>
                <c:pt idx="2547">
                  <c:v>3.4105267185010035E-4</c:v>
                </c:pt>
                <c:pt idx="2548">
                  <c:v>3.4099289296410325E-4</c:v>
                </c:pt>
                <c:pt idx="2549">
                  <c:v>3.4093327053925584E-4</c:v>
                </c:pt>
                <c:pt idx="2550">
                  <c:v>3.4087380418161843E-4</c:v>
                </c:pt>
                <c:pt idx="2551">
                  <c:v>3.4081449349818502E-4</c:v>
                </c:pt>
                <c:pt idx="2552">
                  <c:v>3.4075533809688121E-4</c:v>
                </c:pt>
                <c:pt idx="2553">
                  <c:v>3.4069633758656236E-4</c:v>
                </c:pt>
                <c:pt idx="2554">
                  <c:v>3.4063749157701154E-4</c:v>
                </c:pt>
                <c:pt idx="2555">
                  <c:v>3.4057879967893762E-4</c:v>
                </c:pt>
                <c:pt idx="2556">
                  <c:v>3.4052026150397312E-4</c:v>
                </c:pt>
                <c:pt idx="2557">
                  <c:v>3.4046187666467241E-4</c:v>
                </c:pt>
                <c:pt idx="2558">
                  <c:v>3.4040364477450974E-4</c:v>
                </c:pt>
                <c:pt idx="2559">
                  <c:v>3.403455654478772E-4</c:v>
                </c:pt>
                <c:pt idx="2560">
                  <c:v>3.4028763830008265E-4</c:v>
                </c:pt>
                <c:pt idx="2561">
                  <c:v>3.4022986294734813E-4</c:v>
                </c:pt>
                <c:pt idx="2562">
                  <c:v>3.4017223900680753E-4</c:v>
                </c:pt>
                <c:pt idx="2563">
                  <c:v>3.4011476609650479E-4</c:v>
                </c:pt>
                <c:pt idx="2564">
                  <c:v>3.4005744383539194E-4</c:v>
                </c:pt>
                <c:pt idx="2565">
                  <c:v>3.4000027184332728E-4</c:v>
                </c:pt>
                <c:pt idx="2566">
                  <c:v>3.3994324974107319E-4</c:v>
                </c:pt>
                <c:pt idx="2567">
                  <c:v>3.3988637715029441E-4</c:v>
                </c:pt>
                <c:pt idx="2568">
                  <c:v>3.3982965369355593E-4</c:v>
                </c:pt>
                <c:pt idx="2569">
                  <c:v>3.3977307899432126E-4</c:v>
                </c:pt>
                <c:pt idx="2570">
                  <c:v>3.3971665267695024E-4</c:v>
                </c:pt>
                <c:pt idx="2571">
                  <c:v>3.3966037436669746E-4</c:v>
                </c:pt>
                <c:pt idx="2572">
                  <c:v>3.3960424368971004E-4</c:v>
                </c:pt>
                <c:pt idx="2573">
                  <c:v>3.3954826027302574E-4</c:v>
                </c:pt>
                <c:pt idx="2574">
                  <c:v>3.3949242374457127E-4</c:v>
                </c:pt>
                <c:pt idx="2575">
                  <c:v>3.3943673373316015E-4</c:v>
                </c:pt>
                <c:pt idx="2576">
                  <c:v>3.3938118986849097E-4</c:v>
                </c:pt>
                <c:pt idx="2577">
                  <c:v>3.3932579178114523E-4</c:v>
                </c:pt>
                <c:pt idx="2578">
                  <c:v>3.3927053910258578E-4</c:v>
                </c:pt>
                <c:pt idx="2579">
                  <c:v>3.3921543146515475E-4</c:v>
                </c:pt>
                <c:pt idx="2580">
                  <c:v>3.3916046850207147E-4</c:v>
                </c:pt>
                <c:pt idx="2581">
                  <c:v>3.3910564984743099E-4</c:v>
                </c:pt>
                <c:pt idx="2582">
                  <c:v>3.3905097513620174E-4</c:v>
                </c:pt>
                <c:pt idx="2583">
                  <c:v>3.3899644400422406E-4</c:v>
                </c:pt>
                <c:pt idx="2584">
                  <c:v>3.3894205608820803E-4</c:v>
                </c:pt>
                <c:pt idx="2585">
                  <c:v>3.3888781102573177E-4</c:v>
                </c:pt>
                <c:pt idx="2586">
                  <c:v>3.3883370845523932E-4</c:v>
                </c:pt>
                <c:pt idx="2587">
                  <c:v>3.3877205096343013E-4</c:v>
                </c:pt>
                <c:pt idx="2588">
                  <c:v>3.3871825251943538E-4</c:v>
                </c:pt>
                <c:pt idx="2589">
                  <c:v>3.3866459543672366E-4</c:v>
                </c:pt>
                <c:pt idx="2590">
                  <c:v>3.3861107935730713E-4</c:v>
                </c:pt>
                <c:pt idx="2591">
                  <c:v>3.3855770392405475E-4</c:v>
                </c:pt>
                <c:pt idx="2592">
                  <c:v>3.3850446878068977E-4</c:v>
                </c:pt>
                <c:pt idx="2593">
                  <c:v>3.384513735717885E-4</c:v>
                </c:pt>
                <c:pt idx="2594">
                  <c:v>3.38398417942778E-4</c:v>
                </c:pt>
                <c:pt idx="2595">
                  <c:v>3.3834560153993455E-4</c:v>
                </c:pt>
                <c:pt idx="2596">
                  <c:v>3.3829292401038157E-4</c:v>
                </c:pt>
                <c:pt idx="2597">
                  <c:v>3.382403850020879E-4</c:v>
                </c:pt>
                <c:pt idx="2598">
                  <c:v>3.3818798416386596E-4</c:v>
                </c:pt>
                <c:pt idx="2599">
                  <c:v>3.3813572114536992E-4</c:v>
                </c:pt>
                <c:pt idx="2600">
                  <c:v>3.3808359559709387E-4</c:v>
                </c:pt>
                <c:pt idx="2601">
                  <c:v>3.3803160717036995E-4</c:v>
                </c:pt>
                <c:pt idx="2602">
                  <c:v>3.3797975551736652E-4</c:v>
                </c:pt>
                <c:pt idx="2603">
                  <c:v>3.3792804029108647E-4</c:v>
                </c:pt>
                <c:pt idx="2604">
                  <c:v>3.3787646114536514E-4</c:v>
                </c:pt>
                <c:pt idx="2605">
                  <c:v>3.3782501773486884E-4</c:v>
                </c:pt>
                <c:pt idx="2606">
                  <c:v>3.3777370971509277E-4</c:v>
                </c:pt>
                <c:pt idx="2607">
                  <c:v>3.3772253674235942E-4</c:v>
                </c:pt>
                <c:pt idx="2608">
                  <c:v>3.3767149847381659E-4</c:v>
                </c:pt>
                <c:pt idx="2609">
                  <c:v>3.376205945674355E-4</c:v>
                </c:pt>
                <c:pt idx="2610">
                  <c:v>3.375698246820095E-4</c:v>
                </c:pt>
                <c:pt idx="2611">
                  <c:v>3.3751918847715168E-4</c:v>
                </c:pt>
                <c:pt idx="2612">
                  <c:v>3.3746868561329335E-4</c:v>
                </c:pt>
                <c:pt idx="2613">
                  <c:v>3.3741831575168226E-4</c:v>
                </c:pt>
                <c:pt idx="2614">
                  <c:v>3.3736807855438088E-4</c:v>
                </c:pt>
                <c:pt idx="2615">
                  <c:v>3.3731797368426425E-4</c:v>
                </c:pt>
                <c:pt idx="2616">
                  <c:v>3.3726800080501875E-4</c:v>
                </c:pt>
                <c:pt idx="2617">
                  <c:v>3.3721815958113994E-4</c:v>
                </c:pt>
                <c:pt idx="2618">
                  <c:v>3.3716844967793085E-4</c:v>
                </c:pt>
                <c:pt idx="2619">
                  <c:v>3.3711887076150031E-4</c:v>
                </c:pt>
                <c:pt idx="2620">
                  <c:v>3.3706942249876114E-4</c:v>
                </c:pt>
                <c:pt idx="2621">
                  <c:v>3.370201045574283E-4</c:v>
                </c:pt>
                <c:pt idx="2622">
                  <c:v>3.3697091660601724E-4</c:v>
                </c:pt>
                <c:pt idx="2623">
                  <c:v>3.3692185831384216E-4</c:v>
                </c:pt>
                <c:pt idx="2624">
                  <c:v>3.3687292935101416E-4</c:v>
                </c:pt>
                <c:pt idx="2625">
                  <c:v>3.3682412938843952E-4</c:v>
                </c:pt>
                <c:pt idx="2626">
                  <c:v>3.3677545809781802E-4</c:v>
                </c:pt>
                <c:pt idx="2627">
                  <c:v>3.3672691515164102E-4</c:v>
                </c:pt>
                <c:pt idx="2628">
                  <c:v>3.3667850022319005E-4</c:v>
                </c:pt>
                <c:pt idx="2629">
                  <c:v>3.3663021298653464E-4</c:v>
                </c:pt>
                <c:pt idx="2630">
                  <c:v>3.3658205311653101E-4</c:v>
                </c:pt>
                <c:pt idx="2631">
                  <c:v>3.3653402028881993E-4</c:v>
                </c:pt>
                <c:pt idx="2632">
                  <c:v>3.3648611417982542E-4</c:v>
                </c:pt>
                <c:pt idx="2633">
                  <c:v>3.3643833446675274E-4</c:v>
                </c:pt>
                <c:pt idx="2634">
                  <c:v>3.3639068082758652E-4</c:v>
                </c:pt>
                <c:pt idx="2635">
                  <c:v>3.363431529410896E-4</c:v>
                </c:pt>
                <c:pt idx="2636">
                  <c:v>3.3629575048680071E-4</c:v>
                </c:pt>
                <c:pt idx="2637">
                  <c:v>3.3624847314503312E-4</c:v>
                </c:pt>
                <c:pt idx="2638">
                  <c:v>3.3620132059687284E-4</c:v>
                </c:pt>
                <c:pt idx="2639">
                  <c:v>3.3614758437082448E-4</c:v>
                </c:pt>
                <c:pt idx="2640">
                  <c:v>3.36100698167226E-4</c:v>
                </c:pt>
                <c:pt idx="2641">
                  <c:v>3.3605393575994512E-4</c:v>
                </c:pt>
                <c:pt idx="2642">
                  <c:v>3.360072968332511E-4</c:v>
                </c:pt>
                <c:pt idx="2643">
                  <c:v>3.3596078107217704E-4</c:v>
                </c:pt>
                <c:pt idx="2644">
                  <c:v>3.3591438816251833E-4</c:v>
                </c:pt>
                <c:pt idx="2645">
                  <c:v>3.3586811779083103E-4</c:v>
                </c:pt>
                <c:pt idx="2646">
                  <c:v>3.3582196964443005E-4</c:v>
                </c:pt>
                <c:pt idx="2647">
                  <c:v>3.357759434113876E-4</c:v>
                </c:pt>
                <c:pt idx="2648">
                  <c:v>3.3573003878053137E-4</c:v>
                </c:pt>
                <c:pt idx="2649">
                  <c:v>3.3568425544144311E-4</c:v>
                </c:pt>
                <c:pt idx="2650">
                  <c:v>3.3563859308445657E-4</c:v>
                </c:pt>
                <c:pt idx="2651">
                  <c:v>3.3559305140065622E-4</c:v>
                </c:pt>
                <c:pt idx="2652">
                  <c:v>3.3552172896567133E-4</c:v>
                </c:pt>
                <c:pt idx="2653">
                  <c:v>3.3547649617109512E-4</c:v>
                </c:pt>
                <c:pt idx="2654">
                  <c:v>3.3543138295253684E-4</c:v>
                </c:pt>
                <c:pt idx="2655">
                  <c:v>3.3538638900449075E-4</c:v>
                </c:pt>
                <c:pt idx="2656">
                  <c:v>3.353415140221925E-4</c:v>
                </c:pt>
                <c:pt idx="2657">
                  <c:v>3.3529675770161733E-4</c:v>
                </c:pt>
                <c:pt idx="2658">
                  <c:v>3.3525211973947855E-4</c:v>
                </c:pt>
                <c:pt idx="2659">
                  <c:v>3.3520759983322586E-4</c:v>
                </c:pt>
                <c:pt idx="2660">
                  <c:v>3.351631976810436E-4</c:v>
                </c:pt>
                <c:pt idx="2661">
                  <c:v>3.3511891298184927E-4</c:v>
                </c:pt>
                <c:pt idx="2662">
                  <c:v>3.3507474543529193E-4</c:v>
                </c:pt>
                <c:pt idx="2663">
                  <c:v>3.3503069474175018E-4</c:v>
                </c:pt>
                <c:pt idx="2664">
                  <c:v>3.3498676060233113E-4</c:v>
                </c:pt>
                <c:pt idx="2665">
                  <c:v>3.3494294271886832E-4</c:v>
                </c:pt>
                <c:pt idx="2666">
                  <c:v>3.3489924079392028E-4</c:v>
                </c:pt>
                <c:pt idx="2667">
                  <c:v>3.3485565453076889E-4</c:v>
                </c:pt>
                <c:pt idx="2668">
                  <c:v>3.3481218363341764E-4</c:v>
                </c:pt>
                <c:pt idx="2669">
                  <c:v>3.3476882780659041E-4</c:v>
                </c:pt>
                <c:pt idx="2670">
                  <c:v>3.3472558675572925E-4</c:v>
                </c:pt>
                <c:pt idx="2671">
                  <c:v>3.3468246018699338E-4</c:v>
                </c:pt>
                <c:pt idx="2672">
                  <c:v>3.3463944780725717E-4</c:v>
                </c:pt>
                <c:pt idx="2673">
                  <c:v>3.3459654932410865E-4</c:v>
                </c:pt>
                <c:pt idx="2674">
                  <c:v>3.3455376444584811E-4</c:v>
                </c:pt>
                <c:pt idx="2675">
                  <c:v>3.3451109288148626E-4</c:v>
                </c:pt>
                <c:pt idx="2676">
                  <c:v>3.3446853434074264E-4</c:v>
                </c:pt>
                <c:pt idx="2677">
                  <c:v>3.3442608853404422E-4</c:v>
                </c:pt>
                <c:pt idx="2678">
                  <c:v>3.3438375517252374E-4</c:v>
                </c:pt>
                <c:pt idx="2679">
                  <c:v>3.3434153396801801E-4</c:v>
                </c:pt>
                <c:pt idx="2680">
                  <c:v>3.3429942463306637E-4</c:v>
                </c:pt>
                <c:pt idx="2681">
                  <c:v>3.3425742688090939E-4</c:v>
                </c:pt>
                <c:pt idx="2682">
                  <c:v>3.3421554042548682E-4</c:v>
                </c:pt>
                <c:pt idx="2683">
                  <c:v>3.3417376498143643E-4</c:v>
                </c:pt>
                <c:pt idx="2684">
                  <c:v>3.3413210026409223E-4</c:v>
                </c:pt>
                <c:pt idx="2685">
                  <c:v>3.3409054598948295E-4</c:v>
                </c:pt>
                <c:pt idx="2686">
                  <c:v>3.3404910187433048E-4</c:v>
                </c:pt>
                <c:pt idx="2687">
                  <c:v>3.3400776763604841E-4</c:v>
                </c:pt>
                <c:pt idx="2688">
                  <c:v>3.3396654299274028E-4</c:v>
                </c:pt>
                <c:pt idx="2689">
                  <c:v>3.3392542766319815E-4</c:v>
                </c:pt>
                <c:pt idx="2690">
                  <c:v>3.3388442136690112E-4</c:v>
                </c:pt>
                <c:pt idx="2691">
                  <c:v>3.3384352382401353E-4</c:v>
                </c:pt>
                <c:pt idx="2692">
                  <c:v>3.3380273475538383E-4</c:v>
                </c:pt>
                <c:pt idx="2693">
                  <c:v>3.3376205388254256E-4</c:v>
                </c:pt>
                <c:pt idx="2694">
                  <c:v>3.3372148092770113E-4</c:v>
                </c:pt>
                <c:pt idx="2695">
                  <c:v>3.3368101561375026E-4</c:v>
                </c:pt>
                <c:pt idx="2696">
                  <c:v>3.3364065766425835E-4</c:v>
                </c:pt>
                <c:pt idx="2697">
                  <c:v>3.3360040680346996E-4</c:v>
                </c:pt>
                <c:pt idx="2698">
                  <c:v>3.335602627563044E-4</c:v>
                </c:pt>
                <c:pt idx="2699">
                  <c:v>3.3352022524835395E-4</c:v>
                </c:pt>
                <c:pt idx="2700">
                  <c:v>3.3348029400588278E-4</c:v>
                </c:pt>
                <c:pt idx="2701">
                  <c:v>3.3344046875582491E-4</c:v>
                </c:pt>
                <c:pt idx="2702">
                  <c:v>3.3340074922578306E-4</c:v>
                </c:pt>
                <c:pt idx="2703">
                  <c:v>3.3336113514402716E-4</c:v>
                </c:pt>
                <c:pt idx="2704">
                  <c:v>3.3332162623949248E-4</c:v>
                </c:pt>
                <c:pt idx="2705">
                  <c:v>3.3328222224177849E-4</c:v>
                </c:pt>
                <c:pt idx="2706">
                  <c:v>3.3324292288114719E-4</c:v>
                </c:pt>
                <c:pt idx="2707">
                  <c:v>3.3320372788852172E-4</c:v>
                </c:pt>
                <c:pt idx="2708">
                  <c:v>3.3316463699548473E-4</c:v>
                </c:pt>
                <c:pt idx="2709">
                  <c:v>3.331256499342769E-4</c:v>
                </c:pt>
                <c:pt idx="2710">
                  <c:v>3.3308676643779557E-4</c:v>
                </c:pt>
                <c:pt idx="2711">
                  <c:v>3.3304798623959314E-4</c:v>
                </c:pt>
                <c:pt idx="2712">
                  <c:v>3.3300930907387565E-4</c:v>
                </c:pt>
                <c:pt idx="2713">
                  <c:v>3.3297073467550129E-4</c:v>
                </c:pt>
                <c:pt idx="2714">
                  <c:v>3.3293226277997891E-4</c:v>
                </c:pt>
                <c:pt idx="2715">
                  <c:v>3.3289389312346636E-4</c:v>
                </c:pt>
                <c:pt idx="2716">
                  <c:v>3.3285562544276947E-4</c:v>
                </c:pt>
                <c:pt idx="2717">
                  <c:v>3.3281745947534005E-4</c:v>
                </c:pt>
                <c:pt idx="2718">
                  <c:v>3.3277939495927487E-4</c:v>
                </c:pt>
                <c:pt idx="2719">
                  <c:v>3.3274143163331389E-4</c:v>
                </c:pt>
                <c:pt idx="2720">
                  <c:v>3.3270356923683893E-4</c:v>
                </c:pt>
                <c:pt idx="2721">
                  <c:v>3.3266580750987223E-4</c:v>
                </c:pt>
                <c:pt idx="2722">
                  <c:v>3.3262814619307486E-4</c:v>
                </c:pt>
                <c:pt idx="2723">
                  <c:v>3.3259058502774544E-4</c:v>
                </c:pt>
                <c:pt idx="2724">
                  <c:v>3.3255312375581855E-4</c:v>
                </c:pt>
                <c:pt idx="2725">
                  <c:v>3.3251576211986339E-4</c:v>
                </c:pt>
                <c:pt idx="2726">
                  <c:v>3.3247849986308233E-4</c:v>
                </c:pt>
                <c:pt idx="2727">
                  <c:v>3.3244133672930926E-4</c:v>
                </c:pt>
                <c:pt idx="2728">
                  <c:v>3.3240427246300838E-4</c:v>
                </c:pt>
                <c:pt idx="2729">
                  <c:v>3.3236730680927289E-4</c:v>
                </c:pt>
                <c:pt idx="2730">
                  <c:v>3.3233043951382305E-4</c:v>
                </c:pt>
                <c:pt idx="2731">
                  <c:v>3.3229367032300527E-4</c:v>
                </c:pt>
                <c:pt idx="2732">
                  <c:v>3.322569989837904E-4</c:v>
                </c:pt>
                <c:pt idx="2733">
                  <c:v>3.3222042524377242E-4</c:v>
                </c:pt>
                <c:pt idx="2734">
                  <c:v>3.3218394885116696E-4</c:v>
                </c:pt>
                <c:pt idx="2735">
                  <c:v>3.3214756955480987E-4</c:v>
                </c:pt>
                <c:pt idx="2736">
                  <c:v>3.3211128710415583E-4</c:v>
                </c:pt>
                <c:pt idx="2737">
                  <c:v>3.3207510124927701E-4</c:v>
                </c:pt>
                <c:pt idx="2738">
                  <c:v>3.3203901174086144E-4</c:v>
                </c:pt>
                <c:pt idx="2739">
                  <c:v>3.3200301833021195E-4</c:v>
                </c:pt>
                <c:pt idx="2740">
                  <c:v>3.3196712076924439E-4</c:v>
                </c:pt>
                <c:pt idx="2741">
                  <c:v>3.3193131881048652E-4</c:v>
                </c:pt>
                <c:pt idx="2742">
                  <c:v>3.3189561220707629E-4</c:v>
                </c:pt>
                <c:pt idx="2743">
                  <c:v>3.3186000071276092E-4</c:v>
                </c:pt>
                <c:pt idx="2744">
                  <c:v>3.31824484081895E-4</c:v>
                </c:pt>
                <c:pt idx="2745">
                  <c:v>3.3178906206943941E-4</c:v>
                </c:pt>
                <c:pt idx="2746">
                  <c:v>3.317537344309599E-4</c:v>
                </c:pt>
                <c:pt idx="2747">
                  <c:v>3.3171850092262553E-4</c:v>
                </c:pt>
                <c:pt idx="2748">
                  <c:v>3.3168336130120753E-4</c:v>
                </c:pt>
                <c:pt idx="2749">
                  <c:v>3.3164831532407765E-4</c:v>
                </c:pt>
                <c:pt idx="2750">
                  <c:v>3.3161336274920705E-4</c:v>
                </c:pt>
                <c:pt idx="2751">
                  <c:v>3.3157850333516485E-4</c:v>
                </c:pt>
                <c:pt idx="2752">
                  <c:v>3.3154373684111645E-4</c:v>
                </c:pt>
                <c:pt idx="2753">
                  <c:v>3.3150906302682265E-4</c:v>
                </c:pt>
                <c:pt idx="2754">
                  <c:v>3.3147448165263808E-4</c:v>
                </c:pt>
                <c:pt idx="2755">
                  <c:v>3.3143999247950965E-4</c:v>
                </c:pt>
                <c:pt idx="2756">
                  <c:v>3.3140559526897539E-4</c:v>
                </c:pt>
                <c:pt idx="2757">
                  <c:v>3.3137128978316308E-4</c:v>
                </c:pt>
                <c:pt idx="2758">
                  <c:v>3.3133707578478889E-4</c:v>
                </c:pt>
                <c:pt idx="2759">
                  <c:v>3.3130295303715593E-4</c:v>
                </c:pt>
                <c:pt idx="2760">
                  <c:v>3.3126892130415304E-4</c:v>
                </c:pt>
                <c:pt idx="2761">
                  <c:v>3.3123498035025331E-4</c:v>
                </c:pt>
                <c:pt idx="2762">
                  <c:v>3.3120112994051277E-4</c:v>
                </c:pt>
                <c:pt idx="2763">
                  <c:v>3.3116736984056914E-4</c:v>
                </c:pt>
                <c:pt idx="2764">
                  <c:v>3.311336998166404E-4</c:v>
                </c:pt>
                <c:pt idx="2765">
                  <c:v>3.3110011963552346E-4</c:v>
                </c:pt>
                <c:pt idx="2766">
                  <c:v>3.3106662906459282E-4</c:v>
                </c:pt>
                <c:pt idx="2767">
                  <c:v>3.3103322787179939E-4</c:v>
                </c:pt>
                <c:pt idx="2768">
                  <c:v>3.3099991582566878E-4</c:v>
                </c:pt>
                <c:pt idx="2769">
                  <c:v>3.3096669269530045E-4</c:v>
                </c:pt>
                <c:pt idx="2770">
                  <c:v>3.3093355825036602E-4</c:v>
                </c:pt>
                <c:pt idx="2771">
                  <c:v>3.3090051226110817E-4</c:v>
                </c:pt>
                <c:pt idx="2772">
                  <c:v>3.3086755449833921E-4</c:v>
                </c:pt>
                <c:pt idx="2773">
                  <c:v>3.3083468473343983E-4</c:v>
                </c:pt>
                <c:pt idx="2774">
                  <c:v>3.3080190273835757E-4</c:v>
                </c:pt>
                <c:pt idx="2775">
                  <c:v>3.3076920828560596E-4</c:v>
                </c:pt>
                <c:pt idx="2776">
                  <c:v>3.3073660114826277E-4</c:v>
                </c:pt>
                <c:pt idx="2777">
                  <c:v>3.3070408109996894E-4</c:v>
                </c:pt>
                <c:pt idx="2778">
                  <c:v>3.3067164791492711E-4</c:v>
                </c:pt>
                <c:pt idx="2779">
                  <c:v>3.3063930136790055E-4</c:v>
                </c:pt>
                <c:pt idx="2780">
                  <c:v>3.3060704123421164E-4</c:v>
                </c:pt>
                <c:pt idx="2781">
                  <c:v>3.3057486728974082E-4</c:v>
                </c:pt>
                <c:pt idx="2782">
                  <c:v>3.3054277931092495E-4</c:v>
                </c:pt>
                <c:pt idx="2783">
                  <c:v>3.3051077707475633E-4</c:v>
                </c:pt>
                <c:pt idx="2784">
                  <c:v>3.3047886035878133E-4</c:v>
                </c:pt>
                <c:pt idx="2785">
                  <c:v>3.3044702894109896E-4</c:v>
                </c:pt>
                <c:pt idx="2786">
                  <c:v>3.3041528260035992E-4</c:v>
                </c:pt>
                <c:pt idx="2787">
                  <c:v>3.3038362111576479E-4</c:v>
                </c:pt>
                <c:pt idx="2788">
                  <c:v>3.3035204426706339E-4</c:v>
                </c:pt>
                <c:pt idx="2789">
                  <c:v>3.3032055183455298E-4</c:v>
                </c:pt>
                <c:pt idx="2790">
                  <c:v>3.3028914359907734E-4</c:v>
                </c:pt>
                <c:pt idx="2791">
                  <c:v>3.3025781934202525E-4</c:v>
                </c:pt>
                <c:pt idx="2792">
                  <c:v>3.3022657884532934E-4</c:v>
                </c:pt>
                <c:pt idx="2793">
                  <c:v>3.3019542189146483E-4</c:v>
                </c:pt>
                <c:pt idx="2794">
                  <c:v>3.3016434826344833E-4</c:v>
                </c:pt>
                <c:pt idx="2795">
                  <c:v>3.301333577448365E-4</c:v>
                </c:pt>
                <c:pt idx="2796">
                  <c:v>3.3010245011972462E-4</c:v>
                </c:pt>
                <c:pt idx="2797">
                  <c:v>3.300716251727458E-4</c:v>
                </c:pt>
                <c:pt idx="2798">
                  <c:v>3.3004088268906922E-4</c:v>
                </c:pt>
                <c:pt idx="2799">
                  <c:v>3.3001022245439924E-4</c:v>
                </c:pt>
                <c:pt idx="2800">
                  <c:v>3.2997964425497401E-4</c:v>
                </c:pt>
                <c:pt idx="2801">
                  <c:v>3.2994914787756415E-4</c:v>
                </c:pt>
                <c:pt idx="2802">
                  <c:v>3.2991873310947179E-4</c:v>
                </c:pt>
                <c:pt idx="2803">
                  <c:v>3.2988839973852898E-4</c:v>
                </c:pt>
                <c:pt idx="2804">
                  <c:v>3.2985814755309662E-4</c:v>
                </c:pt>
                <c:pt idx="2805">
                  <c:v>3.2982797634206344E-4</c:v>
                </c:pt>
                <c:pt idx="2806">
                  <c:v>3.2979788589484424E-4</c:v>
                </c:pt>
                <c:pt idx="2807">
                  <c:v>3.2976787600137925E-4</c:v>
                </c:pt>
                <c:pt idx="2808">
                  <c:v>3.2973794645213252E-4</c:v>
                </c:pt>
                <c:pt idx="2809">
                  <c:v>3.2970809703809079E-4</c:v>
                </c:pt>
                <c:pt idx="2810">
                  <c:v>3.2967832755076231E-4</c:v>
                </c:pt>
                <c:pt idx="2811">
                  <c:v>3.2964863778217569E-4</c:v>
                </c:pt>
                <c:pt idx="2812">
                  <c:v>3.296190275248785E-4</c:v>
                </c:pt>
                <c:pt idx="2813">
                  <c:v>3.2958949657193622E-4</c:v>
                </c:pt>
                <c:pt idx="2814">
                  <c:v>3.2956004471693091E-4</c:v>
                </c:pt>
                <c:pt idx="2815">
                  <c:v>3.295306717539601E-4</c:v>
                </c:pt>
                <c:pt idx="2816">
                  <c:v>3.2950137747763558E-4</c:v>
                </c:pt>
                <c:pt idx="2817">
                  <c:v>3.294721616830821E-4</c:v>
                </c:pt>
                <c:pt idx="2818">
                  <c:v>3.2944302416593624E-4</c:v>
                </c:pt>
                <c:pt idx="2819">
                  <c:v>3.2941396472234522E-4</c:v>
                </c:pt>
                <c:pt idx="2820">
                  <c:v>3.2938498314896572E-4</c:v>
                </c:pt>
                <c:pt idx="2821">
                  <c:v>3.2935607924296266E-4</c:v>
                </c:pt>
                <c:pt idx="2822">
                  <c:v>3.2932725280200792E-4</c:v>
                </c:pt>
                <c:pt idx="2823">
                  <c:v>3.2929850362427933E-4</c:v>
                </c:pt>
                <c:pt idx="2824">
                  <c:v>3.292698315084594E-4</c:v>
                </c:pt>
                <c:pt idx="2825">
                  <c:v>3.2924123625373405E-4</c:v>
                </c:pt>
                <c:pt idx="2826">
                  <c:v>3.2921271765979162E-4</c:v>
                </c:pt>
                <c:pt idx="2827">
                  <c:v>3.2918427552682152E-4</c:v>
                </c:pt>
                <c:pt idx="2828">
                  <c:v>3.2915590965551316E-4</c:v>
                </c:pt>
                <c:pt idx="2829">
                  <c:v>3.2912761984705462E-4</c:v>
                </c:pt>
                <c:pt idx="2830">
                  <c:v>3.2909940590313176E-4</c:v>
                </c:pt>
                <c:pt idx="2831">
                  <c:v>3.2907126762592685E-4</c:v>
                </c:pt>
                <c:pt idx="2832">
                  <c:v>3.2904320481811733E-4</c:v>
                </c:pt>
                <c:pt idx="2833">
                  <c:v>3.290152172828749E-4</c:v>
                </c:pt>
                <c:pt idx="2834">
                  <c:v>3.2898730482386411E-4</c:v>
                </c:pt>
                <c:pt idx="2835">
                  <c:v>3.2895946724524145E-4</c:v>
                </c:pt>
                <c:pt idx="2836">
                  <c:v>3.2893170435165385E-4</c:v>
                </c:pt>
                <c:pt idx="2837">
                  <c:v>3.2890401594823799E-4</c:v>
                </c:pt>
                <c:pt idx="2838">
                  <c:v>3.288764018406187E-4</c:v>
                </c:pt>
                <c:pt idx="2839">
                  <c:v>3.2884886183490804E-4</c:v>
                </c:pt>
                <c:pt idx="2840">
                  <c:v>3.2882139573770414E-4</c:v>
                </c:pt>
                <c:pt idx="2841">
                  <c:v>3.2879400335609002E-4</c:v>
                </c:pt>
                <c:pt idx="2842">
                  <c:v>3.2876668449763249E-4</c:v>
                </c:pt>
                <c:pt idx="2843">
                  <c:v>3.2873943897038097E-4</c:v>
                </c:pt>
                <c:pt idx="2844">
                  <c:v>3.287122665828664E-4</c:v>
                </c:pt>
                <c:pt idx="2845">
                  <c:v>3.2868516714409994E-4</c:v>
                </c:pt>
                <c:pt idx="2846">
                  <c:v>3.2865814046357221E-4</c:v>
                </c:pt>
                <c:pt idx="2847">
                  <c:v>3.2862734167665383E-4</c:v>
                </c:pt>
                <c:pt idx="2848">
                  <c:v>3.2860047026734749E-4</c:v>
                </c:pt>
                <c:pt idx="2849">
                  <c:v>3.2857367102064278E-4</c:v>
                </c:pt>
                <c:pt idx="2850">
                  <c:v>3.2854694374800361E-4</c:v>
                </c:pt>
                <c:pt idx="2851">
                  <c:v>3.2852028826136709E-4</c:v>
                </c:pt>
                <c:pt idx="2852">
                  <c:v>3.2849370437314294E-4</c:v>
                </c:pt>
                <c:pt idx="2853">
                  <c:v>3.2846719189621185E-4</c:v>
                </c:pt>
                <c:pt idx="2854">
                  <c:v>3.2844075064392478E-4</c:v>
                </c:pt>
                <c:pt idx="2855">
                  <c:v>3.284143804301015E-4</c:v>
                </c:pt>
                <c:pt idx="2856">
                  <c:v>3.2838808106902979E-4</c:v>
                </c:pt>
                <c:pt idx="2857">
                  <c:v>3.2836185237546415E-4</c:v>
                </c:pt>
                <c:pt idx="2858">
                  <c:v>3.2833569416462473E-4</c:v>
                </c:pt>
                <c:pt idx="2859">
                  <c:v>3.2830960625219628E-4</c:v>
                </c:pt>
                <c:pt idx="2860">
                  <c:v>3.28283588454327E-4</c:v>
                </c:pt>
                <c:pt idx="2861">
                  <c:v>3.2825764058762752E-4</c:v>
                </c:pt>
                <c:pt idx="2862">
                  <c:v>3.2823176246916962E-4</c:v>
                </c:pt>
                <c:pt idx="2863">
                  <c:v>3.2820595391648539E-4</c:v>
                </c:pt>
                <c:pt idx="2864">
                  <c:v>3.2818021474756594E-4</c:v>
                </c:pt>
                <c:pt idx="2865">
                  <c:v>3.2815454478086044E-4</c:v>
                </c:pt>
                <c:pt idx="2866">
                  <c:v>3.2812894383527498E-4</c:v>
                </c:pt>
                <c:pt idx="2867">
                  <c:v>3.2810341173017144E-4</c:v>
                </c:pt>
                <c:pt idx="2868">
                  <c:v>3.2807794828536649E-4</c:v>
                </c:pt>
                <c:pt idx="2869">
                  <c:v>3.2805255332113057E-4</c:v>
                </c:pt>
                <c:pt idx="2870">
                  <c:v>3.2802722665818663E-4</c:v>
                </c:pt>
                <c:pt idx="2871">
                  <c:v>3.2800196811770917E-4</c:v>
                </c:pt>
                <c:pt idx="2872">
                  <c:v>3.2797677752132321E-4</c:v>
                </c:pt>
                <c:pt idx="2873">
                  <c:v>3.2795165469110308E-4</c:v>
                </c:pt>
                <c:pt idx="2874">
                  <c:v>3.279265994495715E-4</c:v>
                </c:pt>
                <c:pt idx="2875">
                  <c:v>3.2790161161969854E-4</c:v>
                </c:pt>
                <c:pt idx="2876">
                  <c:v>3.2787669102490034E-4</c:v>
                </c:pt>
                <c:pt idx="2877">
                  <c:v>3.2785183748903818E-4</c:v>
                </c:pt>
                <c:pt idx="2878">
                  <c:v>3.2782705083641759E-4</c:v>
                </c:pt>
                <c:pt idx="2879">
                  <c:v>3.2780233089178698E-4</c:v>
                </c:pt>
                <c:pt idx="2880">
                  <c:v>3.2777767748033677E-4</c:v>
                </c:pt>
                <c:pt idx="2881">
                  <c:v>3.2775309042769839E-4</c:v>
                </c:pt>
                <c:pt idx="2882">
                  <c:v>3.277285695599431E-4</c:v>
                </c:pt>
                <c:pt idx="2883">
                  <c:v>3.2770411470358095E-4</c:v>
                </c:pt>
                <c:pt idx="2884">
                  <c:v>3.2767972568555992E-4</c:v>
                </c:pt>
                <c:pt idx="2885">
                  <c:v>3.2765540233326457E-4</c:v>
                </c:pt>
                <c:pt idx="2886">
                  <c:v>3.2763114447451535E-4</c:v>
                </c:pt>
                <c:pt idx="2887">
                  <c:v>3.2760695193756722E-4</c:v>
                </c:pt>
                <c:pt idx="2888">
                  <c:v>3.275828245511089E-4</c:v>
                </c:pt>
                <c:pt idx="2889">
                  <c:v>3.2755876214426175E-4</c:v>
                </c:pt>
                <c:pt idx="2890">
                  <c:v>3.2753476454657854E-4</c:v>
                </c:pt>
                <c:pt idx="2891">
                  <c:v>3.2751083158804272E-4</c:v>
                </c:pt>
                <c:pt idx="2892">
                  <c:v>3.2748696309906723E-4</c:v>
                </c:pt>
                <c:pt idx="2893">
                  <c:v>3.2746315891049355E-4</c:v>
                </c:pt>
                <c:pt idx="2894">
                  <c:v>3.274394188535906E-4</c:v>
                </c:pt>
                <c:pt idx="2895">
                  <c:v>3.2741574276005377E-4</c:v>
                </c:pt>
                <c:pt idx="2896">
                  <c:v>3.2739213046200391E-4</c:v>
                </c:pt>
                <c:pt idx="2897">
                  <c:v>3.2736858179198631E-4</c:v>
                </c:pt>
                <c:pt idx="2898">
                  <c:v>3.2734509658296959E-4</c:v>
                </c:pt>
                <c:pt idx="2899">
                  <c:v>3.2731833383773496E-4</c:v>
                </c:pt>
                <c:pt idx="2900">
                  <c:v>3.2729498405608786E-4</c:v>
                </c:pt>
                <c:pt idx="2901">
                  <c:v>3.2727169721323134E-4</c:v>
                </c:pt>
                <c:pt idx="2902">
                  <c:v>3.2724847314387752E-4</c:v>
                </c:pt>
                <c:pt idx="2903">
                  <c:v>3.2722531168315677E-4</c:v>
                </c:pt>
                <c:pt idx="2904">
                  <c:v>3.2720221266661665E-4</c:v>
                </c:pt>
                <c:pt idx="2905">
                  <c:v>3.2717917593022095E-4</c:v>
                </c:pt>
                <c:pt idx="2906">
                  <c:v>3.2715620131034876E-4</c:v>
                </c:pt>
                <c:pt idx="2907">
                  <c:v>3.271332886437935E-4</c:v>
                </c:pt>
                <c:pt idx="2908">
                  <c:v>3.2711043776776163E-4</c:v>
                </c:pt>
                <c:pt idx="2909">
                  <c:v>3.2708764851987218E-4</c:v>
                </c:pt>
                <c:pt idx="2910">
                  <c:v>3.2706492073815527E-4</c:v>
                </c:pt>
                <c:pt idx="2911">
                  <c:v>3.2704225426105139E-4</c:v>
                </c:pt>
                <c:pt idx="2912">
                  <c:v>3.270196489274103E-4</c:v>
                </c:pt>
                <c:pt idx="2913">
                  <c:v>3.2699710457649025E-4</c:v>
                </c:pt>
                <c:pt idx="2914">
                  <c:v>3.2697462104795672E-4</c:v>
                </c:pt>
                <c:pt idx="2915">
                  <c:v>3.2695219818188159E-4</c:v>
                </c:pt>
                <c:pt idx="2916">
                  <c:v>3.2692983581874223E-4</c:v>
                </c:pt>
                <c:pt idx="2917">
                  <c:v>3.2690435271342659E-4</c:v>
                </c:pt>
                <c:pt idx="2918">
                  <c:v>3.2688211946414666E-4</c:v>
                </c:pt>
                <c:pt idx="2919">
                  <c:v>3.2685994621907405E-4</c:v>
                </c:pt>
                <c:pt idx="2920">
                  <c:v>3.2683783282035545E-4</c:v>
                </c:pt>
                <c:pt idx="2921">
                  <c:v>3.268157791105378E-4</c:v>
                </c:pt>
                <c:pt idx="2922">
                  <c:v>3.2679378493256776E-4</c:v>
                </c:pt>
                <c:pt idx="2923">
                  <c:v>3.2677185012979025E-4</c:v>
                </c:pt>
                <c:pt idx="2924">
                  <c:v>3.2674997454594799E-4</c:v>
                </c:pt>
                <c:pt idx="2925">
                  <c:v>3.2672815802518021E-4</c:v>
                </c:pt>
                <c:pt idx="2926">
                  <c:v>3.267064004120218E-4</c:v>
                </c:pt>
                <c:pt idx="2927">
                  <c:v>3.266847015514023E-4</c:v>
                </c:pt>
                <c:pt idx="2928">
                  <c:v>3.2666306128864521E-4</c:v>
                </c:pt>
                <c:pt idx="2929">
                  <c:v>3.2664147946946664E-4</c:v>
                </c:pt>
                <c:pt idx="2930">
                  <c:v>3.2661995593997469E-4</c:v>
                </c:pt>
                <c:pt idx="2931">
                  <c:v>3.2659849054666827E-4</c:v>
                </c:pt>
                <c:pt idx="2932">
                  <c:v>3.2657708313643652E-4</c:v>
                </c:pt>
                <c:pt idx="2933">
                  <c:v>3.2655573355655737E-4</c:v>
                </c:pt>
                <c:pt idx="2934">
                  <c:v>3.2653444165469699E-4</c:v>
                </c:pt>
                <c:pt idx="2935">
                  <c:v>3.2651320727890873E-4</c:v>
                </c:pt>
                <c:pt idx="2936">
                  <c:v>3.2649203027763224E-4</c:v>
                </c:pt>
                <c:pt idx="2937">
                  <c:v>3.2647091049969233E-4</c:v>
                </c:pt>
                <c:pt idx="2938">
                  <c:v>3.2644984779429834E-4</c:v>
                </c:pt>
                <c:pt idx="2939">
                  <c:v>3.2642884201104311E-4</c:v>
                </c:pt>
                <c:pt idx="2940">
                  <c:v>3.2640789299990186E-4</c:v>
                </c:pt>
                <c:pt idx="2941">
                  <c:v>3.2638700061123164E-4</c:v>
                </c:pt>
                <c:pt idx="2942">
                  <c:v>3.2636616469577001E-4</c:v>
                </c:pt>
                <c:pt idx="2943">
                  <c:v>3.2634538510463445E-4</c:v>
                </c:pt>
                <c:pt idx="2944">
                  <c:v>3.2632466168932124E-4</c:v>
                </c:pt>
                <c:pt idx="2945">
                  <c:v>3.2630399430170462E-4</c:v>
                </c:pt>
                <c:pt idx="2946">
                  <c:v>3.2628338279403596E-4</c:v>
                </c:pt>
                <c:pt idx="2947">
                  <c:v>3.2626282701894271E-4</c:v>
                </c:pt>
                <c:pt idx="2948">
                  <c:v>3.2624232682942742E-4</c:v>
                </c:pt>
                <c:pt idx="2949">
                  <c:v>3.2622188207886722E-4</c:v>
                </c:pt>
                <c:pt idx="2950">
                  <c:v>3.2620149262101243E-4</c:v>
                </c:pt>
                <c:pt idx="2951">
                  <c:v>3.2617246045087123E-4</c:v>
                </c:pt>
                <c:pt idx="2952">
                  <c:v>3.2615220466871271E-4</c:v>
                </c:pt>
                <c:pt idx="2953">
                  <c:v>3.2613200368065504E-4</c:v>
                </c:pt>
                <c:pt idx="2954">
                  <c:v>3.2611185734209155E-4</c:v>
                </c:pt>
                <c:pt idx="2955">
                  <c:v>3.2609176550878411E-4</c:v>
                </c:pt>
                <c:pt idx="2956">
                  <c:v>3.2607172803686218E-4</c:v>
                </c:pt>
                <c:pt idx="2957">
                  <c:v>3.2605174478282211E-4</c:v>
                </c:pt>
                <c:pt idx="2958">
                  <c:v>3.2603181560352608E-4</c:v>
                </c:pt>
                <c:pt idx="2959">
                  <c:v>3.2601194035620124E-4</c:v>
                </c:pt>
                <c:pt idx="2960">
                  <c:v>3.2599211889843894E-4</c:v>
                </c:pt>
                <c:pt idx="2961">
                  <c:v>3.2597235108819357E-4</c:v>
                </c:pt>
                <c:pt idx="2962">
                  <c:v>3.2595263678378213E-4</c:v>
                </c:pt>
                <c:pt idx="2963">
                  <c:v>3.2593297584388294E-4</c:v>
                </c:pt>
                <c:pt idx="2964">
                  <c:v>3.2591057136177636E-4</c:v>
                </c:pt>
                <c:pt idx="2965">
                  <c:v>3.2589102430020001E-4</c:v>
                </c:pt>
                <c:pt idx="2966">
                  <c:v>3.2587153016132574E-4</c:v>
                </c:pt>
                <c:pt idx="2967">
                  <c:v>3.2585208880532004E-4</c:v>
                </c:pt>
                <c:pt idx="2968">
                  <c:v>3.2583270009270659E-4</c:v>
                </c:pt>
                <c:pt idx="2969">
                  <c:v>3.2581336388436512E-4</c:v>
                </c:pt>
                <c:pt idx="2970">
                  <c:v>3.2579408004153055E-4</c:v>
                </c:pt>
                <c:pt idx="2971">
                  <c:v>3.2577484842579238E-4</c:v>
                </c:pt>
                <c:pt idx="2972">
                  <c:v>3.257556688990935E-4</c:v>
                </c:pt>
                <c:pt idx="2973">
                  <c:v>3.2573654132372952E-4</c:v>
                </c:pt>
                <c:pt idx="2974">
                  <c:v>3.25717465562348E-4</c:v>
                </c:pt>
                <c:pt idx="2975">
                  <c:v>3.2569844147794738E-4</c:v>
                </c:pt>
                <c:pt idx="2976">
                  <c:v>3.2567946893387621E-4</c:v>
                </c:pt>
                <c:pt idx="2977">
                  <c:v>3.256605477938324E-4</c:v>
                </c:pt>
                <c:pt idx="2978">
                  <c:v>3.256416779218622E-4</c:v>
                </c:pt>
                <c:pt idx="2979">
                  <c:v>3.256228591823595E-4</c:v>
                </c:pt>
                <c:pt idx="2980">
                  <c:v>3.25604091440065E-4</c:v>
                </c:pt>
                <c:pt idx="2981">
                  <c:v>3.2558537456006507E-4</c:v>
                </c:pt>
                <c:pt idx="2982">
                  <c:v>3.2556670840779142E-4</c:v>
                </c:pt>
                <c:pt idx="2983">
                  <c:v>3.2554809284901981E-4</c:v>
                </c:pt>
                <c:pt idx="2984">
                  <c:v>3.2552952774986938E-4</c:v>
                </c:pt>
                <c:pt idx="2985">
                  <c:v>3.2551101297680182E-4</c:v>
                </c:pt>
                <c:pt idx="2986">
                  <c:v>3.2549254839662068E-4</c:v>
                </c:pt>
                <c:pt idx="2987">
                  <c:v>3.2547413387647021E-4</c:v>
                </c:pt>
                <c:pt idx="2988">
                  <c:v>3.2545576928383482E-4</c:v>
                </c:pt>
                <c:pt idx="2989">
                  <c:v>3.2543745448653807E-4</c:v>
                </c:pt>
                <c:pt idx="2990">
                  <c:v>3.2541918935274195E-4</c:v>
                </c:pt>
                <c:pt idx="2991">
                  <c:v>3.2540097375094603E-4</c:v>
                </c:pt>
                <c:pt idx="2992">
                  <c:v>3.2538280754998672E-4</c:v>
                </c:pt>
                <c:pt idx="2993">
                  <c:v>3.2536469061903616E-4</c:v>
                </c:pt>
                <c:pt idx="2994">
                  <c:v>3.2534662282760184E-4</c:v>
                </c:pt>
                <c:pt idx="2995">
                  <c:v>3.2532860404552535E-4</c:v>
                </c:pt>
                <c:pt idx="2996">
                  <c:v>3.2531063414298198E-4</c:v>
                </c:pt>
                <c:pt idx="2997">
                  <c:v>3.252927129904794E-4</c:v>
                </c:pt>
                <c:pt idx="2998">
                  <c:v>3.2527484045885737E-4</c:v>
                </c:pt>
                <c:pt idx="2999">
                  <c:v>3.2525701641928674E-4</c:v>
                </c:pt>
                <c:pt idx="3000">
                  <c:v>3.2523924074326832E-4</c:v>
                </c:pt>
                <c:pt idx="3001">
                  <c:v>3.2522151330263265E-4</c:v>
                </c:pt>
                <c:pt idx="3002">
                  <c:v>3.2520383396953881E-4</c:v>
                </c:pt>
                <c:pt idx="3003">
                  <c:v>3.2518620261647366E-4</c:v>
                </c:pt>
                <c:pt idx="3004">
                  <c:v>3.2516861911625113E-4</c:v>
                </c:pt>
                <c:pt idx="3005">
                  <c:v>3.2515108334201138E-4</c:v>
                </c:pt>
                <c:pt idx="3006">
                  <c:v>3.2513359516722005E-4</c:v>
                </c:pt>
                <c:pt idx="3007">
                  <c:v>3.2511615446566738E-4</c:v>
                </c:pt>
                <c:pt idx="3008">
                  <c:v>3.2509876111146743E-4</c:v>
                </c:pt>
                <c:pt idx="3009">
                  <c:v>3.2508141497905742E-4</c:v>
                </c:pt>
                <c:pt idx="3010">
                  <c:v>3.2506411594319668E-4</c:v>
                </c:pt>
                <c:pt idx="3011">
                  <c:v>3.2504686387896625E-4</c:v>
                </c:pt>
                <c:pt idx="3012">
                  <c:v>3.2502965866176766E-4</c:v>
                </c:pt>
                <c:pt idx="3013">
                  <c:v>3.2501250016732239E-4</c:v>
                </c:pt>
                <c:pt idx="3014">
                  <c:v>3.2499538827167118E-4</c:v>
                </c:pt>
                <c:pt idx="3015">
                  <c:v>3.2497832285117295E-4</c:v>
                </c:pt>
                <c:pt idx="3016">
                  <c:v>3.2496130378250433E-4</c:v>
                </c:pt>
                <c:pt idx="3017">
                  <c:v>3.2494433094265866E-4</c:v>
                </c:pt>
                <c:pt idx="3018">
                  <c:v>3.2492740420894537E-4</c:v>
                </c:pt>
                <c:pt idx="3019">
                  <c:v>3.2491052345898902E-4</c:v>
                </c:pt>
                <c:pt idx="3020">
                  <c:v>3.2489368857072868E-4</c:v>
                </c:pt>
                <c:pt idx="3021">
                  <c:v>3.2487689942241728E-4</c:v>
                </c:pt>
                <c:pt idx="3022">
                  <c:v>3.2486015589262043E-4</c:v>
                </c:pt>
                <c:pt idx="3023">
                  <c:v>3.2484345786021611E-4</c:v>
                </c:pt>
                <c:pt idx="3024">
                  <c:v>3.2482680520439368E-4</c:v>
                </c:pt>
                <c:pt idx="3025">
                  <c:v>3.2481019780465295E-4</c:v>
                </c:pt>
                <c:pt idx="3026">
                  <c:v>3.2479363554080388E-4</c:v>
                </c:pt>
                <c:pt idx="3027">
                  <c:v>3.2477711829296532E-4</c:v>
                </c:pt>
                <c:pt idx="3028">
                  <c:v>3.2476064594156467E-4</c:v>
                </c:pt>
                <c:pt idx="3029">
                  <c:v>3.2474421836733682E-4</c:v>
                </c:pt>
                <c:pt idx="3030">
                  <c:v>3.2472783545132354E-4</c:v>
                </c:pt>
                <c:pt idx="3031">
                  <c:v>3.2471149707487268E-4</c:v>
                </c:pt>
                <c:pt idx="3032">
                  <c:v>3.2469520311963744E-4</c:v>
                </c:pt>
                <c:pt idx="3033">
                  <c:v>3.2467895346757568E-4</c:v>
                </c:pt>
                <c:pt idx="3034">
                  <c:v>3.2466274800094902E-4</c:v>
                </c:pt>
                <c:pt idx="3035">
                  <c:v>3.2464658660232227E-4</c:v>
                </c:pt>
                <c:pt idx="3036">
                  <c:v>3.2463046915456254E-4</c:v>
                </c:pt>
                <c:pt idx="3037">
                  <c:v>3.2461439554083861E-4</c:v>
                </c:pt>
                <c:pt idx="3038">
                  <c:v>3.2459836564461999E-4</c:v>
                </c:pt>
                <c:pt idx="3039">
                  <c:v>3.2458237934967658E-4</c:v>
                </c:pt>
                <c:pt idx="3040">
                  <c:v>3.245664365400774E-4</c:v>
                </c:pt>
                <c:pt idx="3041">
                  <c:v>3.2455053710019039E-4</c:v>
                </c:pt>
                <c:pt idx="3042">
                  <c:v>3.2453468091468121E-4</c:v>
                </c:pt>
                <c:pt idx="3043">
                  <c:v>3.2451886786851293E-4</c:v>
                </c:pt>
                <c:pt idx="3044">
                  <c:v>3.2450309784694481E-4</c:v>
                </c:pt>
                <c:pt idx="3045">
                  <c:v>3.2448737073553216E-4</c:v>
                </c:pt>
                <c:pt idx="3046">
                  <c:v>3.2447168642012501E-4</c:v>
                </c:pt>
                <c:pt idx="3047">
                  <c:v>3.2445604478686788E-4</c:v>
                </c:pt>
                <c:pt idx="3048">
                  <c:v>3.2444044572219879E-4</c:v>
                </c:pt>
                <c:pt idx="3049">
                  <c:v>3.2442488911284853E-4</c:v>
                </c:pt>
                <c:pt idx="3050">
                  <c:v>3.2440937484584014E-4</c:v>
                </c:pt>
                <c:pt idx="3051">
                  <c:v>3.2439390280848788E-4</c:v>
                </c:pt>
                <c:pt idx="3052">
                  <c:v>3.2437847288839679E-4</c:v>
                </c:pt>
                <c:pt idx="3053">
                  <c:v>3.2436308497346201E-4</c:v>
                </c:pt>
                <c:pt idx="3054">
                  <c:v>3.2434773895186764E-4</c:v>
                </c:pt>
                <c:pt idx="3055">
                  <c:v>3.2433243471208652E-4</c:v>
                </c:pt>
                <c:pt idx="3056">
                  <c:v>3.2431717214287929E-4</c:v>
                </c:pt>
                <c:pt idx="3057">
                  <c:v>3.2430195113329364E-4</c:v>
                </c:pt>
                <c:pt idx="3058">
                  <c:v>3.2428677157266369E-4</c:v>
                </c:pt>
                <c:pt idx="3059">
                  <c:v>3.2427163335060932E-4</c:v>
                </c:pt>
                <c:pt idx="3060">
                  <c:v>3.2425653635703537E-4</c:v>
                </c:pt>
                <c:pt idx="3061">
                  <c:v>3.2424148048213093E-4</c:v>
                </c:pt>
                <c:pt idx="3062">
                  <c:v>3.2422646561636875E-4</c:v>
                </c:pt>
                <c:pt idx="3063">
                  <c:v>3.2421149165050446E-4</c:v>
                </c:pt>
                <c:pt idx="3064">
                  <c:v>3.2419655847557585E-4</c:v>
                </c:pt>
                <c:pt idx="3065">
                  <c:v>3.2418166598290223E-4</c:v>
                </c:pt>
                <c:pt idx="3066">
                  <c:v>3.2416681406408369E-4</c:v>
                </c:pt>
                <c:pt idx="3067">
                  <c:v>3.2415200261100052E-4</c:v>
                </c:pt>
                <c:pt idx="3068">
                  <c:v>3.2413723151581233E-4</c:v>
                </c:pt>
                <c:pt idx="3069">
                  <c:v>3.2412250067095742E-4</c:v>
                </c:pt>
                <c:pt idx="3070">
                  <c:v>3.2410780996915232E-4</c:v>
                </c:pt>
                <c:pt idx="3071">
                  <c:v>3.240931593033907E-4</c:v>
                </c:pt>
                <c:pt idx="3072">
                  <c:v>3.2407854856694301E-4</c:v>
                </c:pt>
                <c:pt idx="3073">
                  <c:v>3.2406397765335571E-4</c:v>
                </c:pt>
                <c:pt idx="3074">
                  <c:v>3.2404944645645045E-4</c:v>
                </c:pt>
                <c:pt idx="3075">
                  <c:v>3.2403495487032361E-4</c:v>
                </c:pt>
                <c:pt idx="3076">
                  <c:v>3.2402050278934548E-4</c:v>
                </c:pt>
                <c:pt idx="3077">
                  <c:v>3.2400609010815954E-4</c:v>
                </c:pt>
                <c:pt idx="3078">
                  <c:v>3.2399171672168193E-4</c:v>
                </c:pt>
                <c:pt idx="3079">
                  <c:v>3.2397738252510071E-4</c:v>
                </c:pt>
                <c:pt idx="3080">
                  <c:v>3.2396308741387516E-4</c:v>
                </c:pt>
                <c:pt idx="3081">
                  <c:v>3.2394883128373511E-4</c:v>
                </c:pt>
                <c:pt idx="3082">
                  <c:v>3.2393461403068031E-4</c:v>
                </c:pt>
                <c:pt idx="3083">
                  <c:v>3.2392043555097973E-4</c:v>
                </c:pt>
                <c:pt idx="3084">
                  <c:v>3.2390629574117097E-4</c:v>
                </c:pt>
                <c:pt idx="3085">
                  <c:v>3.2389219449805936E-4</c:v>
                </c:pt>
                <c:pt idx="3086">
                  <c:v>3.2387813171871768E-4</c:v>
                </c:pt>
                <c:pt idx="3087">
                  <c:v>3.2386410730048511E-4</c:v>
                </c:pt>
                <c:pt idx="3088">
                  <c:v>3.2385012114096687E-4</c:v>
                </c:pt>
                <c:pt idx="3089">
                  <c:v>3.238361731380333E-4</c:v>
                </c:pt>
                <c:pt idx="3090">
                  <c:v>3.2382226318981942E-4</c:v>
                </c:pt>
                <c:pt idx="3091">
                  <c:v>3.2380839119472421E-4</c:v>
                </c:pt>
                <c:pt idx="3092">
                  <c:v>3.2379455705140985E-4</c:v>
                </c:pt>
                <c:pt idx="3093">
                  <c:v>3.2378076065880127E-4</c:v>
                </c:pt>
                <c:pt idx="3094">
                  <c:v>3.2376700191608527E-4</c:v>
                </c:pt>
                <c:pt idx="3095">
                  <c:v>3.2375328072271003E-4</c:v>
                </c:pt>
                <c:pt idx="3096">
                  <c:v>3.2373959697838434E-4</c:v>
                </c:pt>
                <c:pt idx="3097">
                  <c:v>3.2372595058307723E-4</c:v>
                </c:pt>
                <c:pt idx="3098">
                  <c:v>3.2371234143701688E-4</c:v>
                </c:pt>
                <c:pt idx="3099">
                  <c:v>3.2369876944069028E-4</c:v>
                </c:pt>
                <c:pt idx="3100">
                  <c:v>3.2368523449484264E-4</c:v>
                </c:pt>
                <c:pt idx="3101">
                  <c:v>3.2367173650047653E-4</c:v>
                </c:pt>
                <c:pt idx="3102">
                  <c:v>3.2365827535885128E-4</c:v>
                </c:pt>
                <c:pt idx="3103">
                  <c:v>3.2364485097148256E-4</c:v>
                </c:pt>
                <c:pt idx="3104">
                  <c:v>3.2363146324014151E-4</c:v>
                </c:pt>
                <c:pt idx="3105">
                  <c:v>3.2361811206685413E-4</c:v>
                </c:pt>
                <c:pt idx="3106">
                  <c:v>3.236047973539008E-4</c:v>
                </c:pt>
                <c:pt idx="3107">
                  <c:v>3.2359151900381543E-4</c:v>
                </c:pt>
                <c:pt idx="3108">
                  <c:v>3.2357827691938508E-4</c:v>
                </c:pt>
                <c:pt idx="3109">
                  <c:v>3.2356507100364914E-4</c:v>
                </c:pt>
                <c:pt idx="3110">
                  <c:v>3.2355190115989865E-4</c:v>
                </c:pt>
                <c:pt idx="3111">
                  <c:v>3.2353876729167595E-4</c:v>
                </c:pt>
                <c:pt idx="3112">
                  <c:v>3.2352566930277381E-4</c:v>
                </c:pt>
                <c:pt idx="3113">
                  <c:v>3.2351260709723482E-4</c:v>
                </c:pt>
                <c:pt idx="3114">
                  <c:v>3.2349958057935102E-4</c:v>
                </c:pt>
                <c:pt idx="3115">
                  <c:v>3.2348658965366286E-4</c:v>
                </c:pt>
                <c:pt idx="3116">
                  <c:v>3.2347363422495902E-4</c:v>
                </c:pt>
                <c:pt idx="3117">
                  <c:v>3.2346071419827541E-4</c:v>
                </c:pt>
                <c:pt idx="3118">
                  <c:v>3.2344782947889489E-4</c:v>
                </c:pt>
                <c:pt idx="3119">
                  <c:v>3.2343497997234632E-4</c:v>
                </c:pt>
                <c:pt idx="3120">
                  <c:v>3.2342216558440423E-4</c:v>
                </c:pt>
                <c:pt idx="3121">
                  <c:v>3.2340938622108813E-4</c:v>
                </c:pt>
                <c:pt idx="3122">
                  <c:v>3.2339664178866176E-4</c:v>
                </c:pt>
                <c:pt idx="3123">
                  <c:v>3.2338393219363267E-4</c:v>
                </c:pt>
                <c:pt idx="3124">
                  <c:v>3.2337125734275158E-4</c:v>
                </c:pt>
                <c:pt idx="3125">
                  <c:v>3.2335681422344405E-4</c:v>
                </c:pt>
                <c:pt idx="3126">
                  <c:v>3.2334421351143242E-4</c:v>
                </c:pt>
                <c:pt idx="3127">
                  <c:v>3.2333164725207539E-4</c:v>
                </c:pt>
                <c:pt idx="3128">
                  <c:v>3.2331911535312438E-4</c:v>
                </c:pt>
                <c:pt idx="3129">
                  <c:v>3.2330661772257067E-4</c:v>
                </c:pt>
                <c:pt idx="3130">
                  <c:v>3.2329415426864529E-4</c:v>
                </c:pt>
                <c:pt idx="3131">
                  <c:v>3.2328172489981788E-4</c:v>
                </c:pt>
                <c:pt idx="3132">
                  <c:v>3.2326932952479623E-4</c:v>
                </c:pt>
                <c:pt idx="3133">
                  <c:v>3.2325696805252606E-4</c:v>
                </c:pt>
                <c:pt idx="3134">
                  <c:v>3.2324464039218978E-4</c:v>
                </c:pt>
                <c:pt idx="3135">
                  <c:v>3.2323234645320652E-4</c:v>
                </c:pt>
                <c:pt idx="3136">
                  <c:v>3.2322008614523107E-4</c:v>
                </c:pt>
                <c:pt idx="3137">
                  <c:v>3.2320785937815371E-4</c:v>
                </c:pt>
                <c:pt idx="3138">
                  <c:v>3.2319566606209911E-4</c:v>
                </c:pt>
                <c:pt idx="3139">
                  <c:v>3.231835061074262E-4</c:v>
                </c:pt>
                <c:pt idx="3140">
                  <c:v>3.2317137942472745E-4</c:v>
                </c:pt>
                <c:pt idx="3141">
                  <c:v>3.2315928592482819E-4</c:v>
                </c:pt>
                <c:pt idx="3142">
                  <c:v>3.2314722551878607E-4</c:v>
                </c:pt>
                <c:pt idx="3143">
                  <c:v>3.2313519811789053E-4</c:v>
                </c:pt>
                <c:pt idx="3144">
                  <c:v>3.2312320363366221E-4</c:v>
                </c:pt>
                <c:pt idx="3145">
                  <c:v>3.2311124197785231E-4</c:v>
                </c:pt>
                <c:pt idx="3146">
                  <c:v>3.230993130624421E-4</c:v>
                </c:pt>
                <c:pt idx="3147">
                  <c:v>3.2308741679964217E-4</c:v>
                </c:pt>
                <c:pt idx="3148">
                  <c:v>3.2307555310189217E-4</c:v>
                </c:pt>
                <c:pt idx="3149">
                  <c:v>3.2306372188185996E-4</c:v>
                </c:pt>
                <c:pt idx="3150">
                  <c:v>3.230519230524411E-4</c:v>
                </c:pt>
                <c:pt idx="3151">
                  <c:v>3.2304015652675838E-4</c:v>
                </c:pt>
                <c:pt idx="3152">
                  <c:v>3.2302842221816109E-4</c:v>
                </c:pt>
                <c:pt idx="3153">
                  <c:v>3.2301672004022463E-4</c:v>
                </c:pt>
                <c:pt idx="3154">
                  <c:v>3.2300504990674986E-4</c:v>
                </c:pt>
                <c:pt idx="3155">
                  <c:v>3.2299341173176239E-4</c:v>
                </c:pt>
                <c:pt idx="3156">
                  <c:v>3.2298180542951238E-4</c:v>
                </c:pt>
                <c:pt idx="3157">
                  <c:v>3.2297023091447358E-4</c:v>
                </c:pt>
                <c:pt idx="3158">
                  <c:v>3.2295868810134297E-4</c:v>
                </c:pt>
                <c:pt idx="3159">
                  <c:v>3.2294553502444038E-4</c:v>
                </c:pt>
                <c:pt idx="3160">
                  <c:v>3.2293405985776011E-4</c:v>
                </c:pt>
                <c:pt idx="3161">
                  <c:v>3.229226161263399E-4</c:v>
                </c:pt>
                <c:pt idx="3162">
                  <c:v>3.2291120374579541E-4</c:v>
                </c:pt>
                <c:pt idx="3163">
                  <c:v>3.2289982263196285E-4</c:v>
                </c:pt>
                <c:pt idx="3164">
                  <c:v>3.2288847270089808E-4</c:v>
                </c:pt>
                <c:pt idx="3165">
                  <c:v>3.2287715386887625E-4</c:v>
                </c:pt>
                <c:pt idx="3166">
                  <c:v>3.2286586605239124E-4</c:v>
                </c:pt>
                <c:pt idx="3167">
                  <c:v>3.2285460916815496E-4</c:v>
                </c:pt>
                <c:pt idx="3168">
                  <c:v>3.2284338313309693E-4</c:v>
                </c:pt>
                <c:pt idx="3169">
                  <c:v>3.2283218786436382E-4</c:v>
                </c:pt>
                <c:pt idx="3170">
                  <c:v>3.2282102327931873E-4</c:v>
                </c:pt>
                <c:pt idx="3171">
                  <c:v>3.2280988929554071E-4</c:v>
                </c:pt>
                <c:pt idx="3172">
                  <c:v>3.227987858308242E-4</c:v>
                </c:pt>
                <c:pt idx="3173">
                  <c:v>3.2278771280317851E-4</c:v>
                </c:pt>
                <c:pt idx="3174">
                  <c:v>3.2277667013082739E-4</c:v>
                </c:pt>
                <c:pt idx="3175">
                  <c:v>3.227656577322083E-4</c:v>
                </c:pt>
                <c:pt idx="3176">
                  <c:v>3.2275467552597188E-4</c:v>
                </c:pt>
                <c:pt idx="3177">
                  <c:v>3.2274372343098158E-4</c:v>
                </c:pt>
                <c:pt idx="3178">
                  <c:v>3.227328013663131E-4</c:v>
                </c:pt>
                <c:pt idx="3179">
                  <c:v>3.227219092512537E-4</c:v>
                </c:pt>
                <c:pt idx="3180">
                  <c:v>3.2271104700530166E-4</c:v>
                </c:pt>
                <c:pt idx="3181">
                  <c:v>3.2270021454816611E-4</c:v>
                </c:pt>
                <c:pt idx="3182">
                  <c:v>3.2268941179976597E-4</c:v>
                </c:pt>
                <c:pt idx="3183">
                  <c:v>3.2267863868022992E-4</c:v>
                </c:pt>
                <c:pt idx="3184">
                  <c:v>3.2266789510989539E-4</c:v>
                </c:pt>
                <c:pt idx="3185">
                  <c:v>3.2265718100930852E-4</c:v>
                </c:pt>
                <c:pt idx="3186">
                  <c:v>3.2264649629922329E-4</c:v>
                </c:pt>
                <c:pt idx="3187">
                  <c:v>3.2263584090060109E-4</c:v>
                </c:pt>
                <c:pt idx="3188">
                  <c:v>3.226252147346103E-4</c:v>
                </c:pt>
                <c:pt idx="3189">
                  <c:v>3.2261461772262559E-4</c:v>
                </c:pt>
                <c:pt idx="3190">
                  <c:v>3.2260404978622754E-4</c:v>
                </c:pt>
                <c:pt idx="3191">
                  <c:v>3.2259351084720208E-4</c:v>
                </c:pt>
                <c:pt idx="3192">
                  <c:v>3.2258300082753995E-4</c:v>
                </c:pt>
                <c:pt idx="3193">
                  <c:v>3.2257251964943619E-4</c:v>
                </c:pt>
                <c:pt idx="3194">
                  <c:v>3.2256206723528974E-4</c:v>
                </c:pt>
                <c:pt idx="3195">
                  <c:v>3.2255164350770266E-4</c:v>
                </c:pt>
                <c:pt idx="3196">
                  <c:v>3.2254124838947991E-4</c:v>
                </c:pt>
                <c:pt idx="3197">
                  <c:v>3.2253088180362861E-4</c:v>
                </c:pt>
                <c:pt idx="3198">
                  <c:v>3.2252054367335777E-4</c:v>
                </c:pt>
                <c:pt idx="3199">
                  <c:v>3.2251023392207748E-4</c:v>
                </c:pt>
                <c:pt idx="3200">
                  <c:v>3.2249995247339867E-4</c:v>
                </c:pt>
                <c:pt idx="3201">
                  <c:v>3.2248969925113239E-4</c:v>
                </c:pt>
                <c:pt idx="3202">
                  <c:v>3.2247947417928961E-4</c:v>
                </c:pt>
                <c:pt idx="3203">
                  <c:v>3.2246927718208027E-4</c:v>
                </c:pt>
                <c:pt idx="3204">
                  <c:v>3.2245910818391325E-4</c:v>
                </c:pt>
                <c:pt idx="3205">
                  <c:v>3.2244896710939547E-4</c:v>
                </c:pt>
                <c:pt idx="3206">
                  <c:v>3.224388538833317E-4</c:v>
                </c:pt>
                <c:pt idx="3207">
                  <c:v>3.2242876843072377E-4</c:v>
                </c:pt>
                <c:pt idx="3208">
                  <c:v>3.2241871067677035E-4</c:v>
                </c:pt>
                <c:pt idx="3209">
                  <c:v>3.224086805468663E-4</c:v>
                </c:pt>
                <c:pt idx="3210">
                  <c:v>3.2239867796660218E-4</c:v>
                </c:pt>
                <c:pt idx="3211">
                  <c:v>3.2238728008536033E-4</c:v>
                </c:pt>
                <c:pt idx="3212">
                  <c:v>3.2237733629038372E-4</c:v>
                </c:pt>
                <c:pt idx="3213">
                  <c:v>3.2236741981245758E-4</c:v>
                </c:pt>
                <c:pt idx="3214">
                  <c:v>3.2235753057797799E-4</c:v>
                </c:pt>
                <c:pt idx="3215">
                  <c:v>3.2234766851353436E-4</c:v>
                </c:pt>
                <c:pt idx="3216">
                  <c:v>3.2233783354590869E-4</c:v>
                </c:pt>
                <c:pt idx="3217">
                  <c:v>3.2232802560207535E-4</c:v>
                </c:pt>
                <c:pt idx="3218">
                  <c:v>3.2231824460920034E-4</c:v>
                </c:pt>
                <c:pt idx="3219">
                  <c:v>3.2230849049464083E-4</c:v>
                </c:pt>
                <c:pt idx="3220">
                  <c:v>3.2229876318594494E-4</c:v>
                </c:pt>
                <c:pt idx="3221">
                  <c:v>3.2228906261085087E-4</c:v>
                </c:pt>
                <c:pt idx="3222">
                  <c:v>3.2227938869728684E-4</c:v>
                </c:pt>
                <c:pt idx="3223">
                  <c:v>3.2226974137337011E-4</c:v>
                </c:pt>
                <c:pt idx="3224">
                  <c:v>3.2225463484249374E-4</c:v>
                </c:pt>
                <c:pt idx="3225">
                  <c:v>3.2224505556320289E-4</c:v>
                </c:pt>
                <c:pt idx="3226">
                  <c:v>3.2223550261837409E-4</c:v>
                </c:pt>
                <c:pt idx="3227">
                  <c:v>3.2222597593698415E-4</c:v>
                </c:pt>
                <c:pt idx="3228">
                  <c:v>3.2221647544819639E-4</c:v>
                </c:pt>
                <c:pt idx="3229">
                  <c:v>3.2220700108136056E-4</c:v>
                </c:pt>
                <c:pt idx="3230">
                  <c:v>3.2219755276601192E-4</c:v>
                </c:pt>
                <c:pt idx="3231">
                  <c:v>3.2218813043187109E-4</c:v>
                </c:pt>
                <c:pt idx="3232">
                  <c:v>3.221787340088434E-4</c:v>
                </c:pt>
                <c:pt idx="3233">
                  <c:v>3.2216936342701859E-4</c:v>
                </c:pt>
                <c:pt idx="3234">
                  <c:v>3.2216001861667015E-4</c:v>
                </c:pt>
                <c:pt idx="3235">
                  <c:v>3.2215069950825492E-4</c:v>
                </c:pt>
                <c:pt idx="3236">
                  <c:v>3.2214140603241279E-4</c:v>
                </c:pt>
                <c:pt idx="3237">
                  <c:v>3.2213213811996592E-4</c:v>
                </c:pt>
                <c:pt idx="3238">
                  <c:v>3.221228957019186E-4</c:v>
                </c:pt>
                <c:pt idx="3239">
                  <c:v>3.2211367870945659E-4</c:v>
                </c:pt>
                <c:pt idx="3240">
                  <c:v>3.2210448707394664E-4</c:v>
                </c:pt>
                <c:pt idx="3241">
                  <c:v>3.2209532072693622E-4</c:v>
                </c:pt>
                <c:pt idx="3242">
                  <c:v>3.2208617960015291E-4</c:v>
                </c:pt>
                <c:pt idx="3243">
                  <c:v>3.2207706362550389E-4</c:v>
                </c:pt>
                <c:pt idx="3244">
                  <c:v>3.2206797273507569E-4</c:v>
                </c:pt>
                <c:pt idx="3245">
                  <c:v>3.2205890686113356E-4</c:v>
                </c:pt>
                <c:pt idx="3246">
                  <c:v>3.2204986593612102E-4</c:v>
                </c:pt>
                <c:pt idx="3247">
                  <c:v>3.2204084989265956E-4</c:v>
                </c:pt>
                <c:pt idx="3248">
                  <c:v>3.2203185866354805E-4</c:v>
                </c:pt>
                <c:pt idx="3249">
                  <c:v>3.2202289218176232E-4</c:v>
                </c:pt>
                <c:pt idx="3250">
                  <c:v>3.2201395038045463E-4</c:v>
                </c:pt>
                <c:pt idx="3251">
                  <c:v>3.2200503319295348E-4</c:v>
                </c:pt>
                <c:pt idx="3252">
                  <c:v>3.2199614055276291E-4</c:v>
                </c:pt>
                <c:pt idx="3253">
                  <c:v>3.21987272393562E-4</c:v>
                </c:pt>
                <c:pt idx="3254">
                  <c:v>3.2197842864920483E-4</c:v>
                </c:pt>
                <c:pt idx="3255">
                  <c:v>3.2196960925371954E-4</c:v>
                </c:pt>
                <c:pt idx="3256">
                  <c:v>3.2196081414130823E-4</c:v>
                </c:pt>
                <c:pt idx="3257">
                  <c:v>3.2195204324634631E-4</c:v>
                </c:pt>
                <c:pt idx="3258">
                  <c:v>3.2194329650338222E-4</c:v>
                </c:pt>
                <c:pt idx="3259">
                  <c:v>3.2193457384713692E-4</c:v>
                </c:pt>
                <c:pt idx="3260">
                  <c:v>3.2192587521250341E-4</c:v>
                </c:pt>
                <c:pt idx="3261">
                  <c:v>3.2191720053454634E-4</c:v>
                </c:pt>
                <c:pt idx="3262">
                  <c:v>3.2190854974850153E-4</c:v>
                </c:pt>
                <c:pt idx="3263">
                  <c:v>3.2189992278977569E-4</c:v>
                </c:pt>
                <c:pt idx="3264">
                  <c:v>3.2189131959394575E-4</c:v>
                </c:pt>
                <c:pt idx="3265">
                  <c:v>3.2188274009675857E-4</c:v>
                </c:pt>
                <c:pt idx="3266">
                  <c:v>3.2187418423413049E-4</c:v>
                </c:pt>
                <c:pt idx="3267">
                  <c:v>3.2186565194214692E-4</c:v>
                </c:pt>
                <c:pt idx="3268">
                  <c:v>3.2185714315706177E-4</c:v>
                </c:pt>
                <c:pt idx="3269">
                  <c:v>3.2184865781529725E-4</c:v>
                </c:pt>
                <c:pt idx="3270">
                  <c:v>3.2184019585344321E-4</c:v>
                </c:pt>
                <c:pt idx="3271">
                  <c:v>3.2183175720825694E-4</c:v>
                </c:pt>
                <c:pt idx="3272">
                  <c:v>3.2182334181666248E-4</c:v>
                </c:pt>
                <c:pt idx="3273">
                  <c:v>3.2181494961575053E-4</c:v>
                </c:pt>
                <c:pt idx="3274">
                  <c:v>3.2180658054277764E-4</c:v>
                </c:pt>
                <c:pt idx="3275">
                  <c:v>3.2179823453516607E-4</c:v>
                </c:pt>
                <c:pt idx="3276">
                  <c:v>3.2178991153050326E-4</c:v>
                </c:pt>
                <c:pt idx="3277">
                  <c:v>3.217816114665415E-4</c:v>
                </c:pt>
                <c:pt idx="3278">
                  <c:v>3.2177333428119742E-4</c:v>
                </c:pt>
                <c:pt idx="3279">
                  <c:v>3.2176507991255141E-4</c:v>
                </c:pt>
                <c:pt idx="3280">
                  <c:v>3.2175684829884764E-4</c:v>
                </c:pt>
                <c:pt idx="3281">
                  <c:v>3.2174863937849319E-4</c:v>
                </c:pt>
                <c:pt idx="3282">
                  <c:v>3.2174045309005798E-4</c:v>
                </c:pt>
                <c:pt idx="3283">
                  <c:v>3.21732289372274E-4</c:v>
                </c:pt>
                <c:pt idx="3284">
                  <c:v>3.2172414816403541E-4</c:v>
                </c:pt>
                <c:pt idx="3285">
                  <c:v>3.2171602940439748E-4</c:v>
                </c:pt>
                <c:pt idx="3286">
                  <c:v>3.2170793303257667E-4</c:v>
                </c:pt>
                <c:pt idx="3287">
                  <c:v>3.2169985898795016E-4</c:v>
                </c:pt>
                <c:pt idx="3288">
                  <c:v>3.2169180721005507E-4</c:v>
                </c:pt>
                <c:pt idx="3289">
                  <c:v>3.2168377763858868E-4</c:v>
                </c:pt>
                <c:pt idx="3290">
                  <c:v>3.2167577021340732E-4</c:v>
                </c:pt>
                <c:pt idx="3291">
                  <c:v>3.2166778487452652E-4</c:v>
                </c:pt>
                <c:pt idx="3292">
                  <c:v>3.2165982156212033E-4</c:v>
                </c:pt>
                <c:pt idx="3293">
                  <c:v>3.2165188021652093E-4</c:v>
                </c:pt>
                <c:pt idx="3294">
                  <c:v>3.2164396077821841E-4</c:v>
                </c:pt>
                <c:pt idx="3295">
                  <c:v>3.2163606318786004E-4</c:v>
                </c:pt>
                <c:pt idx="3296">
                  <c:v>3.2162818738625025E-4</c:v>
                </c:pt>
                <c:pt idx="3297">
                  <c:v>3.2162033331434981E-4</c:v>
                </c:pt>
                <c:pt idx="3298">
                  <c:v>3.216125009132759E-4</c:v>
                </c:pt>
                <c:pt idx="3299">
                  <c:v>3.2160469012430131E-4</c:v>
                </c:pt>
                <c:pt idx="3300">
                  <c:v>3.2159690088885419E-4</c:v>
                </c:pt>
                <c:pt idx="3301">
                  <c:v>3.2158913314851771E-4</c:v>
                </c:pt>
                <c:pt idx="3302">
                  <c:v>3.2158138684502968E-4</c:v>
                </c:pt>
                <c:pt idx="3303">
                  <c:v>3.2157366192028195E-4</c:v>
                </c:pt>
                <c:pt idx="3304">
                  <c:v>3.2156595831632029E-4</c:v>
                </c:pt>
                <c:pt idx="3305">
                  <c:v>3.2155827597534365E-4</c:v>
                </c:pt>
                <c:pt idx="3306">
                  <c:v>3.2155061483970425E-4</c:v>
                </c:pt>
                <c:pt idx="3307">
                  <c:v>3.2154297485190674E-4</c:v>
                </c:pt>
                <c:pt idx="3308">
                  <c:v>3.2153535595460793E-4</c:v>
                </c:pt>
                <c:pt idx="3309">
                  <c:v>3.215277580906167E-4</c:v>
                </c:pt>
                <c:pt idx="3310">
                  <c:v>3.2152018120289313E-4</c:v>
                </c:pt>
                <c:pt idx="3311">
                  <c:v>3.2151262523454847E-4</c:v>
                </c:pt>
                <c:pt idx="3312">
                  <c:v>3.2150509012884452E-4</c:v>
                </c:pt>
                <c:pt idx="3313">
                  <c:v>3.2149757582919353E-4</c:v>
                </c:pt>
                <c:pt idx="3314">
                  <c:v>3.2149008227915751E-4</c:v>
                </c:pt>
                <c:pt idx="3315">
                  <c:v>3.2148260942244799E-4</c:v>
                </c:pt>
                <c:pt idx="3316">
                  <c:v>3.2147515720292569E-4</c:v>
                </c:pt>
                <c:pt idx="3317">
                  <c:v>3.2146772556459991E-4</c:v>
                </c:pt>
                <c:pt idx="3318">
                  <c:v>3.2146031445162856E-4</c:v>
                </c:pt>
                <c:pt idx="3319">
                  <c:v>3.2145292380831734E-4</c:v>
                </c:pt>
                <c:pt idx="3320">
                  <c:v>3.2144555357911957E-4</c:v>
                </c:pt>
                <c:pt idx="3321">
                  <c:v>3.2143820370863585E-4</c:v>
                </c:pt>
                <c:pt idx="3322">
                  <c:v>3.2143087414161363E-4</c:v>
                </c:pt>
                <c:pt idx="3323">
                  <c:v>3.2142356482294676E-4</c:v>
                </c:pt>
                <c:pt idx="3324">
                  <c:v>3.2141627569767523E-4</c:v>
                </c:pt>
                <c:pt idx="3325">
                  <c:v>3.2140900671098473E-4</c:v>
                </c:pt>
                <c:pt idx="3326">
                  <c:v>3.2140175780820634E-4</c:v>
                </c:pt>
                <c:pt idx="3327">
                  <c:v>3.21394528934816E-4</c:v>
                </c:pt>
                <c:pt idx="3328">
                  <c:v>3.2138732003643438E-4</c:v>
                </c:pt>
                <c:pt idx="3329">
                  <c:v>3.213801310588263E-4</c:v>
                </c:pt>
                <c:pt idx="3330">
                  <c:v>3.2137296194790046E-4</c:v>
                </c:pt>
                <c:pt idx="3331">
                  <c:v>3.2136581264970908E-4</c:v>
                </c:pt>
                <c:pt idx="3332">
                  <c:v>3.2135868311044733E-4</c:v>
                </c:pt>
                <c:pt idx="3333">
                  <c:v>3.2135157327645337E-4</c:v>
                </c:pt>
                <c:pt idx="3334">
                  <c:v>3.2134448309420764E-4</c:v>
                </c:pt>
                <c:pt idx="3335">
                  <c:v>3.2133741251033258E-4</c:v>
                </c:pt>
                <c:pt idx="3336">
                  <c:v>3.2133036147159223E-4</c:v>
                </c:pt>
                <c:pt idx="3337">
                  <c:v>3.2132332992489213E-4</c:v>
                </c:pt>
                <c:pt idx="3338">
                  <c:v>3.2131631781727845E-4</c:v>
                </c:pt>
                <c:pt idx="3339">
                  <c:v>3.2130932509593822E-4</c:v>
                </c:pt>
                <c:pt idx="3340">
                  <c:v>3.2130235170819846E-4</c:v>
                </c:pt>
                <c:pt idx="3341">
                  <c:v>3.2129539760152617E-4</c:v>
                </c:pt>
                <c:pt idx="3342">
                  <c:v>3.2128846272352771E-4</c:v>
                </c:pt>
                <c:pt idx="3343">
                  <c:v>3.2128154702194871E-4</c:v>
                </c:pt>
                <c:pt idx="3344">
                  <c:v>3.2127465044467341E-4</c:v>
                </c:pt>
                <c:pt idx="3345">
                  <c:v>3.2126777293972457E-4</c:v>
                </c:pt>
                <c:pt idx="3346">
                  <c:v>3.21260914455263E-4</c:v>
                </c:pt>
                <c:pt idx="3347">
                  <c:v>3.2125407493958718E-4</c:v>
                </c:pt>
                <c:pt idx="3348">
                  <c:v>3.2124725434113288E-4</c:v>
                </c:pt>
                <c:pt idx="3349">
                  <c:v>3.2124045260847303E-4</c:v>
                </c:pt>
                <c:pt idx="3350">
                  <c:v>3.2123366969031701E-4</c:v>
                </c:pt>
                <c:pt idx="3351">
                  <c:v>3.2122690553551059E-4</c:v>
                </c:pt>
                <c:pt idx="3352">
                  <c:v>3.212201600930355E-4</c:v>
                </c:pt>
                <c:pt idx="3353">
                  <c:v>3.2121343331200898E-4</c:v>
                </c:pt>
                <c:pt idx="3354">
                  <c:v>3.212067251416835E-4</c:v>
                </c:pt>
                <c:pt idx="3355">
                  <c:v>3.2120003553144655E-4</c:v>
                </c:pt>
                <c:pt idx="3356">
                  <c:v>3.2119336443082005E-4</c:v>
                </c:pt>
                <c:pt idx="3357">
                  <c:v>3.2118671178946011E-4</c:v>
                </c:pt>
                <c:pt idx="3358">
                  <c:v>3.2118007755715678E-4</c:v>
                </c:pt>
                <c:pt idx="3359">
                  <c:v>3.2117346168383348E-4</c:v>
                </c:pt>
                <c:pt idx="3360">
                  <c:v>3.2116686411954692E-4</c:v>
                </c:pt>
                <c:pt idx="3361">
                  <c:v>3.2116028481448658E-4</c:v>
                </c:pt>
                <c:pt idx="3362">
                  <c:v>3.2115372371897442E-4</c:v>
                </c:pt>
                <c:pt idx="3363">
                  <c:v>3.2114718078346457E-4</c:v>
                </c:pt>
                <c:pt idx="3364">
                  <c:v>3.2114065595854283E-4</c:v>
                </c:pt>
                <c:pt idx="3365">
                  <c:v>3.2113414919492653E-4</c:v>
                </c:pt>
                <c:pt idx="3366">
                  <c:v>3.2112766044346423E-4</c:v>
                </c:pt>
                <c:pt idx="3367">
                  <c:v>3.2112118965513513E-4</c:v>
                </c:pt>
                <c:pt idx="3368">
                  <c:v>3.2111473678104888E-4</c:v>
                </c:pt>
                <c:pt idx="3369">
                  <c:v>3.2110830177244526E-4</c:v>
                </c:pt>
                <c:pt idx="3370">
                  <c:v>3.2110188458069381E-4</c:v>
                </c:pt>
                <c:pt idx="3371">
                  <c:v>3.2109548515729349E-4</c:v>
                </c:pt>
                <c:pt idx="3372">
                  <c:v>3.2108910345387246E-4</c:v>
                </c:pt>
                <c:pt idx="3373">
                  <c:v>3.2108273942218753E-4</c:v>
                </c:pt>
                <c:pt idx="3374">
                  <c:v>3.2107639301412396E-4</c:v>
                </c:pt>
                <c:pt idx="3375">
                  <c:v>3.2107006418169513E-4</c:v>
                </c:pt>
                <c:pt idx="3376">
                  <c:v>3.2106375287704224E-4</c:v>
                </c:pt>
                <c:pt idx="3377">
                  <c:v>3.2105745905243384E-4</c:v>
                </c:pt>
                <c:pt idx="3378">
                  <c:v>3.210511826602657E-4</c:v>
                </c:pt>
                <c:pt idx="3379">
                  <c:v>3.2104492365306027E-4</c:v>
                </c:pt>
                <c:pt idx="3380">
                  <c:v>3.210386819834665E-4</c:v>
                </c:pt>
                <c:pt idx="3381">
                  <c:v>3.2103245760425951E-4</c:v>
                </c:pt>
                <c:pt idx="3382">
                  <c:v>3.2102625046834021E-4</c:v>
                </c:pt>
                <c:pt idx="3383">
                  <c:v>3.210200605287349E-4</c:v>
                </c:pt>
                <c:pt idx="3384">
                  <c:v>3.2101388773859518E-4</c:v>
                </c:pt>
                <c:pt idx="3385">
                  <c:v>3.2100773205119738E-4</c:v>
                </c:pt>
                <c:pt idx="3386">
                  <c:v>3.2100159341994237E-4</c:v>
                </c:pt>
                <c:pt idx="3387">
                  <c:v>3.2099547179835524E-4</c:v>
                </c:pt>
                <c:pt idx="3388">
                  <c:v>3.2098936714008487E-4</c:v>
                </c:pt>
                <c:pt idx="3389">
                  <c:v>3.2098327939890375E-4</c:v>
                </c:pt>
                <c:pt idx="3390">
                  <c:v>3.2097720852870761E-4</c:v>
                </c:pt>
                <c:pt idx="3391">
                  <c:v>3.2097115448351504E-4</c:v>
                </c:pt>
                <c:pt idx="3392">
                  <c:v>3.2096511721746727E-4</c:v>
                </c:pt>
                <c:pt idx="3393">
                  <c:v>3.2095909668482773E-4</c:v>
                </c:pt>
                <c:pt idx="3394">
                  <c:v>3.2095309283998192E-4</c:v>
                </c:pt>
                <c:pt idx="3395">
                  <c:v>3.2094710563743687E-4</c:v>
                </c:pt>
                <c:pt idx="3396">
                  <c:v>3.20941135031821E-4</c:v>
                </c:pt>
                <c:pt idx="3397">
                  <c:v>3.2093518097788372E-4</c:v>
                </c:pt>
                <c:pt idx="3398">
                  <c:v>3.2092924343049518E-4</c:v>
                </c:pt>
                <c:pt idx="3399">
                  <c:v>3.2092332234464591E-4</c:v>
                </c:pt>
                <c:pt idx="3400">
                  <c:v>3.2091741767544641E-4</c:v>
                </c:pt>
                <c:pt idx="3401">
                  <c:v>3.2091152937812711E-4</c:v>
                </c:pt>
                <c:pt idx="3402">
                  <c:v>3.209056574080378E-4</c:v>
                </c:pt>
                <c:pt idx="3403">
                  <c:v>3.2089980172064748E-4</c:v>
                </c:pt>
                <c:pt idx="3404">
                  <c:v>3.2089396227154385E-4</c:v>
                </c:pt>
                <c:pt idx="3405">
                  <c:v>3.2088813901643326E-4</c:v>
                </c:pt>
                <c:pt idx="3406">
                  <c:v>3.2088233191114032E-4</c:v>
                </c:pt>
                <c:pt idx="3407">
                  <c:v>3.2087654091160744E-4</c:v>
                </c:pt>
                <c:pt idx="3408">
                  <c:v>3.2087076597389473E-4</c:v>
                </c:pt>
                <c:pt idx="3409">
                  <c:v>3.2086500705417955E-4</c:v>
                </c:pt>
                <c:pt idx="3410">
                  <c:v>3.2085926410875635E-4</c:v>
                </c:pt>
                <c:pt idx="3411">
                  <c:v>3.2085353709403609E-4</c:v>
                </c:pt>
                <c:pt idx="3412">
                  <c:v>3.2084782596654638E-4</c:v>
                </c:pt>
                <c:pt idx="3413">
                  <c:v>3.2084213068293073E-4</c:v>
                </c:pt>
                <c:pt idx="3414">
                  <c:v>3.2083645119994857E-4</c:v>
                </c:pt>
                <c:pt idx="3415">
                  <c:v>3.2083078747447471E-4</c:v>
                </c:pt>
                <c:pt idx="3416">
                  <c:v>3.2082513946349929E-4</c:v>
                </c:pt>
                <c:pt idx="3417">
                  <c:v>3.2081950712412716E-4</c:v>
                </c:pt>
                <c:pt idx="3418">
                  <c:v>3.2081389041357803E-4</c:v>
                </c:pt>
                <c:pt idx="3419">
                  <c:v>3.2080749039841485E-4</c:v>
                </c:pt>
                <c:pt idx="3420">
                  <c:v>3.2080190703467508E-4</c:v>
                </c:pt>
                <c:pt idx="3421">
                  <c:v>3.2079633916604809E-4</c:v>
                </c:pt>
                <c:pt idx="3422">
                  <c:v>3.2079078675022519E-4</c:v>
                </c:pt>
                <c:pt idx="3423">
                  <c:v>3.2078524974501051E-4</c:v>
                </c:pt>
                <c:pt idx="3424">
                  <c:v>3.2077972810832113E-4</c:v>
                </c:pt>
                <c:pt idx="3425">
                  <c:v>3.207742217981866E-4</c:v>
                </c:pt>
                <c:pt idx="3426">
                  <c:v>3.207687307727486E-4</c:v>
                </c:pt>
                <c:pt idx="3427">
                  <c:v>3.2076325499026074E-4</c:v>
                </c:pt>
                <c:pt idx="3428">
                  <c:v>3.2075779440908828E-4</c:v>
                </c:pt>
                <c:pt idx="3429">
                  <c:v>3.2075234898770781E-4</c:v>
                </c:pt>
                <c:pt idx="3430">
                  <c:v>3.2074691868470698E-4</c:v>
                </c:pt>
                <c:pt idx="3431">
                  <c:v>3.2074150345878403E-4</c:v>
                </c:pt>
                <c:pt idx="3432">
                  <c:v>3.207361032687479E-4</c:v>
                </c:pt>
                <c:pt idx="3433">
                  <c:v>3.2073071807351756E-4</c:v>
                </c:pt>
                <c:pt idx="3434">
                  <c:v>3.2072534783212189E-4</c:v>
                </c:pt>
                <c:pt idx="3435">
                  <c:v>3.2071999250369936E-4</c:v>
                </c:pt>
                <c:pt idx="3436">
                  <c:v>3.2071465204749786E-4</c:v>
                </c:pt>
                <c:pt idx="3437">
                  <c:v>3.2070932642287416E-4</c:v>
                </c:pt>
                <c:pt idx="3438">
                  <c:v>3.2070401558929385E-4</c:v>
                </c:pt>
                <c:pt idx="3439">
                  <c:v>3.206987195063311E-4</c:v>
                </c:pt>
                <c:pt idx="3440">
                  <c:v>3.2069343813366806E-4</c:v>
                </c:pt>
                <c:pt idx="3441">
                  <c:v>3.2068817143109492E-4</c:v>
                </c:pt>
                <c:pt idx="3442">
                  <c:v>3.2068291935850949E-4</c:v>
                </c:pt>
                <c:pt idx="3443">
                  <c:v>3.2067768187591685E-4</c:v>
                </c:pt>
                <c:pt idx="3444">
                  <c:v>3.206724589434293E-4</c:v>
                </c:pt>
                <c:pt idx="3445">
                  <c:v>3.2066725052126569E-4</c:v>
                </c:pt>
                <c:pt idx="3446">
                  <c:v>3.2066205656975164E-4</c:v>
                </c:pt>
                <c:pt idx="3447">
                  <c:v>3.206568770493188E-4</c:v>
                </c:pt>
                <c:pt idx="3448">
                  <c:v>3.2065171192050484E-4</c:v>
                </c:pt>
                <c:pt idx="3449">
                  <c:v>3.206465611439532E-4</c:v>
                </c:pt>
                <c:pt idx="3450">
                  <c:v>3.2064142468041256E-4</c:v>
                </c:pt>
                <c:pt idx="3451">
                  <c:v>3.206363024907369E-4</c:v>
                </c:pt>
                <c:pt idx="3452">
                  <c:v>3.2063119453588489E-4</c:v>
                </c:pt>
                <c:pt idx="3453">
                  <c:v>3.2062610077691997E-4</c:v>
                </c:pt>
                <c:pt idx="3454">
                  <c:v>3.2062102117500971E-4</c:v>
                </c:pt>
                <c:pt idx="3455">
                  <c:v>3.2061595569142585E-4</c:v>
                </c:pt>
                <c:pt idx="3456">
                  <c:v>3.2061090428754381E-4</c:v>
                </c:pt>
                <c:pt idx="3457">
                  <c:v>3.2060586692484263E-4</c:v>
                </c:pt>
                <c:pt idx="3458">
                  <c:v>3.2060084356490444E-4</c:v>
                </c:pt>
                <c:pt idx="3459">
                  <c:v>3.2059583416941439E-4</c:v>
                </c:pt>
                <c:pt idx="3460">
                  <c:v>3.2059083870016037E-4</c:v>
                </c:pt>
                <c:pt idx="3461">
                  <c:v>3.2058585711903256E-4</c:v>
                </c:pt>
                <c:pt idx="3462">
                  <c:v>3.2058088938802351E-4</c:v>
                </c:pt>
                <c:pt idx="3463">
                  <c:v>3.205759354692275E-4</c:v>
                </c:pt>
                <c:pt idx="3464">
                  <c:v>3.2057099532484045E-4</c:v>
                </c:pt>
                <c:pt idx="3465">
                  <c:v>3.2056606891715968E-4</c:v>
                </c:pt>
                <c:pt idx="3466">
                  <c:v>3.2056115620858358E-4</c:v>
                </c:pt>
                <c:pt idx="3467">
                  <c:v>3.2055625716161139E-4</c:v>
                </c:pt>
                <c:pt idx="3468">
                  <c:v>3.2055137173884297E-4</c:v>
                </c:pt>
                <c:pt idx="3469">
                  <c:v>3.2054649990297839E-4</c:v>
                </c:pt>
                <c:pt idx="3470">
                  <c:v>3.2054164161681781E-4</c:v>
                </c:pt>
                <c:pt idx="3471">
                  <c:v>3.2053610583366416E-4</c:v>
                </c:pt>
                <c:pt idx="3472">
                  <c:v>3.2053127645778259E-4</c:v>
                </c:pt>
                <c:pt idx="3473">
                  <c:v>3.2052646051533963E-4</c:v>
                </c:pt>
                <c:pt idx="3474">
                  <c:v>3.2052165796954727E-4</c:v>
                </c:pt>
                <c:pt idx="3475">
                  <c:v>3.2051686878371599E-4</c:v>
                </c:pt>
                <c:pt idx="3476">
                  <c:v>3.205120929212549E-4</c:v>
                </c:pt>
                <c:pt idx="3477">
                  <c:v>3.2050733034567116E-4</c:v>
                </c:pt>
                <c:pt idx="3478">
                  <c:v>3.2050258102057005E-4</c:v>
                </c:pt>
                <c:pt idx="3479">
                  <c:v>3.2049784490965438E-4</c:v>
                </c:pt>
                <c:pt idx="3480">
                  <c:v>3.2049312197672438E-4</c:v>
                </c:pt>
                <c:pt idx="3481">
                  <c:v>3.2048841218567764E-4</c:v>
                </c:pt>
                <c:pt idx="3482">
                  <c:v>3.2048371550050844E-4</c:v>
                </c:pt>
                <c:pt idx="3483">
                  <c:v>3.204790318853079E-4</c:v>
                </c:pt>
                <c:pt idx="3484">
                  <c:v>3.2047436130426343E-4</c:v>
                </c:pt>
                <c:pt idx="3485">
                  <c:v>3.2046970372165878E-4</c:v>
                </c:pt>
                <c:pt idx="3486">
                  <c:v>3.2046505910187338E-4</c:v>
                </c:pt>
                <c:pt idx="3487">
                  <c:v>3.2046042740938258E-4</c:v>
                </c:pt>
                <c:pt idx="3488">
                  <c:v>3.2045580860875686E-4</c:v>
                </c:pt>
                <c:pt idx="3489">
                  <c:v>3.204512026646621E-4</c:v>
                </c:pt>
                <c:pt idx="3490">
                  <c:v>3.2044660954185899E-4</c:v>
                </c:pt>
                <c:pt idx="3491">
                  <c:v>3.2044202920520292E-4</c:v>
                </c:pt>
                <c:pt idx="3492">
                  <c:v>3.2043746161964368E-4</c:v>
                </c:pt>
                <c:pt idx="3493">
                  <c:v>3.204329067502252E-4</c:v>
                </c:pt>
                <c:pt idx="3494">
                  <c:v>3.2042836456208542E-4</c:v>
                </c:pt>
                <c:pt idx="3495">
                  <c:v>3.2042383502045585E-4</c:v>
                </c:pt>
                <c:pt idx="3496">
                  <c:v>3.2041931809066157E-4</c:v>
                </c:pt>
                <c:pt idx="3497">
                  <c:v>3.2041481373812071E-4</c:v>
                </c:pt>
                <c:pt idx="3498">
                  <c:v>3.2041032192834447E-4</c:v>
                </c:pt>
                <c:pt idx="3499">
                  <c:v>3.2040584262693666E-4</c:v>
                </c:pt>
                <c:pt idx="3500">
                  <c:v>3.2040137579959364E-4</c:v>
                </c:pt>
                <c:pt idx="3501">
                  <c:v>3.2039692141210392E-4</c:v>
                </c:pt>
                <c:pt idx="3502">
                  <c:v>3.2039247943034803E-4</c:v>
                </c:pt>
                <c:pt idx="3503">
                  <c:v>3.2038804982029818E-4</c:v>
                </c:pt>
                <c:pt idx="3504">
                  <c:v>3.2038363254801813E-4</c:v>
                </c:pt>
                <c:pt idx="3505">
                  <c:v>3.2037922757966288E-4</c:v>
                </c:pt>
              </c:numCache>
            </c:numRef>
          </c:yVal>
          <c:smooth val="0"/>
        </c:ser>
        <c:ser>
          <c:idx val="0"/>
          <c:order val="2"/>
          <c:tx>
            <c:strRef>
              <c:f>CrossCheck!$V$2</c:f>
              <c:strCache>
                <c:ptCount val="1"/>
                <c:pt idx="0">
                  <c:v>6M ABCD</c:v>
                </c:pt>
              </c:strCache>
            </c:strRef>
          </c:tx>
          <c:spPr>
            <a:ln w="19050">
              <a:solidFill>
                <a:schemeClr val="accent2">
                  <a:lumMod val="50000"/>
                </a:schemeClr>
              </a:solidFill>
              <a:prstDash val="solid"/>
            </a:ln>
          </c:spPr>
          <c:marker>
            <c:spPr>
              <a:noFill/>
              <a:ln>
                <a:noFill/>
              </a:ln>
            </c:spPr>
          </c:marker>
          <c:xVal>
            <c:numRef>
              <c:f>CrossCheck!$U$3:$U$3508</c:f>
              <c:numCache>
                <c:formatCode>ddd\,\ dd\-mmm\-yyyy</c:formatCode>
                <c:ptCount val="3506"/>
                <c:pt idx="0">
                  <c:v>42426</c:v>
                </c:pt>
                <c:pt idx="1">
                  <c:v>42429</c:v>
                </c:pt>
                <c:pt idx="2">
                  <c:v>42430</c:v>
                </c:pt>
                <c:pt idx="3">
                  <c:v>42431</c:v>
                </c:pt>
                <c:pt idx="4">
                  <c:v>42432</c:v>
                </c:pt>
                <c:pt idx="5">
                  <c:v>42433</c:v>
                </c:pt>
                <c:pt idx="6">
                  <c:v>42436</c:v>
                </c:pt>
                <c:pt idx="7">
                  <c:v>42437</c:v>
                </c:pt>
                <c:pt idx="8">
                  <c:v>42438</c:v>
                </c:pt>
                <c:pt idx="9">
                  <c:v>42439</c:v>
                </c:pt>
                <c:pt idx="10">
                  <c:v>42440</c:v>
                </c:pt>
                <c:pt idx="11">
                  <c:v>42443</c:v>
                </c:pt>
                <c:pt idx="12">
                  <c:v>42444</c:v>
                </c:pt>
                <c:pt idx="13">
                  <c:v>42445</c:v>
                </c:pt>
                <c:pt idx="14">
                  <c:v>42446</c:v>
                </c:pt>
                <c:pt idx="15">
                  <c:v>42447</c:v>
                </c:pt>
                <c:pt idx="16">
                  <c:v>42450</c:v>
                </c:pt>
                <c:pt idx="17">
                  <c:v>42451</c:v>
                </c:pt>
                <c:pt idx="18">
                  <c:v>42452</c:v>
                </c:pt>
                <c:pt idx="19">
                  <c:v>42453</c:v>
                </c:pt>
                <c:pt idx="20">
                  <c:v>42458</c:v>
                </c:pt>
                <c:pt idx="21">
                  <c:v>42459</c:v>
                </c:pt>
                <c:pt idx="22">
                  <c:v>42460</c:v>
                </c:pt>
                <c:pt idx="23">
                  <c:v>42461</c:v>
                </c:pt>
                <c:pt idx="24">
                  <c:v>42464</c:v>
                </c:pt>
                <c:pt idx="25">
                  <c:v>42465</c:v>
                </c:pt>
                <c:pt idx="26">
                  <c:v>42466</c:v>
                </c:pt>
                <c:pt idx="27">
                  <c:v>42467</c:v>
                </c:pt>
                <c:pt idx="28">
                  <c:v>42468</c:v>
                </c:pt>
                <c:pt idx="29">
                  <c:v>42471</c:v>
                </c:pt>
                <c:pt idx="30">
                  <c:v>42472</c:v>
                </c:pt>
                <c:pt idx="31">
                  <c:v>42473</c:v>
                </c:pt>
                <c:pt idx="32">
                  <c:v>42474</c:v>
                </c:pt>
                <c:pt idx="33">
                  <c:v>42475</c:v>
                </c:pt>
                <c:pt idx="34">
                  <c:v>42478</c:v>
                </c:pt>
                <c:pt idx="35">
                  <c:v>42479</c:v>
                </c:pt>
                <c:pt idx="36">
                  <c:v>42480</c:v>
                </c:pt>
                <c:pt idx="37">
                  <c:v>42481</c:v>
                </c:pt>
                <c:pt idx="38">
                  <c:v>42482</c:v>
                </c:pt>
                <c:pt idx="39">
                  <c:v>42485</c:v>
                </c:pt>
                <c:pt idx="40">
                  <c:v>42486</c:v>
                </c:pt>
                <c:pt idx="41">
                  <c:v>42487</c:v>
                </c:pt>
                <c:pt idx="42">
                  <c:v>42488</c:v>
                </c:pt>
                <c:pt idx="43">
                  <c:v>42489</c:v>
                </c:pt>
                <c:pt idx="44">
                  <c:v>42492</c:v>
                </c:pt>
                <c:pt idx="45">
                  <c:v>42493</c:v>
                </c:pt>
                <c:pt idx="46">
                  <c:v>42494</c:v>
                </c:pt>
                <c:pt idx="47">
                  <c:v>42495</c:v>
                </c:pt>
                <c:pt idx="48">
                  <c:v>42496</c:v>
                </c:pt>
                <c:pt idx="49">
                  <c:v>42499</c:v>
                </c:pt>
                <c:pt idx="50">
                  <c:v>42500</c:v>
                </c:pt>
                <c:pt idx="51">
                  <c:v>42501</c:v>
                </c:pt>
                <c:pt idx="52">
                  <c:v>42502</c:v>
                </c:pt>
                <c:pt idx="53">
                  <c:v>42503</c:v>
                </c:pt>
                <c:pt idx="54">
                  <c:v>42506</c:v>
                </c:pt>
                <c:pt idx="55">
                  <c:v>42507</c:v>
                </c:pt>
                <c:pt idx="56">
                  <c:v>42508</c:v>
                </c:pt>
                <c:pt idx="57">
                  <c:v>42509</c:v>
                </c:pt>
                <c:pt idx="58">
                  <c:v>42510</c:v>
                </c:pt>
                <c:pt idx="59">
                  <c:v>42513</c:v>
                </c:pt>
                <c:pt idx="60">
                  <c:v>42514</c:v>
                </c:pt>
                <c:pt idx="61">
                  <c:v>42515</c:v>
                </c:pt>
                <c:pt idx="62">
                  <c:v>42516</c:v>
                </c:pt>
                <c:pt idx="63">
                  <c:v>42517</c:v>
                </c:pt>
                <c:pt idx="64">
                  <c:v>42520</c:v>
                </c:pt>
                <c:pt idx="65">
                  <c:v>42521</c:v>
                </c:pt>
                <c:pt idx="66">
                  <c:v>42522</c:v>
                </c:pt>
                <c:pt idx="67">
                  <c:v>42523</c:v>
                </c:pt>
                <c:pt idx="68">
                  <c:v>42524</c:v>
                </c:pt>
                <c:pt idx="69">
                  <c:v>42527</c:v>
                </c:pt>
                <c:pt idx="70">
                  <c:v>42528</c:v>
                </c:pt>
                <c:pt idx="71">
                  <c:v>42529</c:v>
                </c:pt>
                <c:pt idx="72">
                  <c:v>42530</c:v>
                </c:pt>
                <c:pt idx="73">
                  <c:v>42531</c:v>
                </c:pt>
                <c:pt idx="74">
                  <c:v>42534</c:v>
                </c:pt>
                <c:pt idx="75">
                  <c:v>42535</c:v>
                </c:pt>
                <c:pt idx="76">
                  <c:v>42536</c:v>
                </c:pt>
                <c:pt idx="77">
                  <c:v>42537</c:v>
                </c:pt>
                <c:pt idx="78">
                  <c:v>42538</c:v>
                </c:pt>
                <c:pt idx="79">
                  <c:v>42541</c:v>
                </c:pt>
                <c:pt idx="80">
                  <c:v>42542</c:v>
                </c:pt>
                <c:pt idx="81">
                  <c:v>42543</c:v>
                </c:pt>
                <c:pt idx="82">
                  <c:v>42544</c:v>
                </c:pt>
                <c:pt idx="83">
                  <c:v>42545</c:v>
                </c:pt>
                <c:pt idx="84">
                  <c:v>42548</c:v>
                </c:pt>
                <c:pt idx="85">
                  <c:v>42549</c:v>
                </c:pt>
                <c:pt idx="86">
                  <c:v>42550</c:v>
                </c:pt>
                <c:pt idx="87">
                  <c:v>42551</c:v>
                </c:pt>
                <c:pt idx="88">
                  <c:v>42552</c:v>
                </c:pt>
                <c:pt idx="89">
                  <c:v>42555</c:v>
                </c:pt>
                <c:pt idx="90">
                  <c:v>42556</c:v>
                </c:pt>
                <c:pt idx="91">
                  <c:v>42557</c:v>
                </c:pt>
                <c:pt idx="92">
                  <c:v>42558</c:v>
                </c:pt>
                <c:pt idx="93">
                  <c:v>42559</c:v>
                </c:pt>
                <c:pt idx="94">
                  <c:v>42562</c:v>
                </c:pt>
                <c:pt idx="95">
                  <c:v>42563</c:v>
                </c:pt>
                <c:pt idx="96">
                  <c:v>42564</c:v>
                </c:pt>
                <c:pt idx="97">
                  <c:v>42565</c:v>
                </c:pt>
                <c:pt idx="98">
                  <c:v>42566</c:v>
                </c:pt>
                <c:pt idx="99">
                  <c:v>42569</c:v>
                </c:pt>
                <c:pt idx="100">
                  <c:v>42570</c:v>
                </c:pt>
                <c:pt idx="101">
                  <c:v>42571</c:v>
                </c:pt>
                <c:pt idx="102">
                  <c:v>42572</c:v>
                </c:pt>
                <c:pt idx="103">
                  <c:v>42573</c:v>
                </c:pt>
                <c:pt idx="104">
                  <c:v>42576</c:v>
                </c:pt>
                <c:pt idx="105">
                  <c:v>42577</c:v>
                </c:pt>
                <c:pt idx="106">
                  <c:v>42578</c:v>
                </c:pt>
                <c:pt idx="107">
                  <c:v>42579</c:v>
                </c:pt>
                <c:pt idx="108">
                  <c:v>42580</c:v>
                </c:pt>
                <c:pt idx="109">
                  <c:v>42583</c:v>
                </c:pt>
                <c:pt idx="110">
                  <c:v>42584</c:v>
                </c:pt>
                <c:pt idx="111">
                  <c:v>42585</c:v>
                </c:pt>
                <c:pt idx="112">
                  <c:v>42586</c:v>
                </c:pt>
                <c:pt idx="113">
                  <c:v>42587</c:v>
                </c:pt>
                <c:pt idx="114">
                  <c:v>42590</c:v>
                </c:pt>
                <c:pt idx="115">
                  <c:v>42591</c:v>
                </c:pt>
                <c:pt idx="116">
                  <c:v>42592</c:v>
                </c:pt>
                <c:pt idx="117">
                  <c:v>42593</c:v>
                </c:pt>
                <c:pt idx="118">
                  <c:v>42594</c:v>
                </c:pt>
                <c:pt idx="119">
                  <c:v>42597</c:v>
                </c:pt>
                <c:pt idx="120">
                  <c:v>42598</c:v>
                </c:pt>
                <c:pt idx="121">
                  <c:v>42599</c:v>
                </c:pt>
                <c:pt idx="122">
                  <c:v>42600</c:v>
                </c:pt>
                <c:pt idx="123">
                  <c:v>42601</c:v>
                </c:pt>
                <c:pt idx="124">
                  <c:v>42604</c:v>
                </c:pt>
                <c:pt idx="125">
                  <c:v>42605</c:v>
                </c:pt>
                <c:pt idx="126">
                  <c:v>42606</c:v>
                </c:pt>
                <c:pt idx="127">
                  <c:v>42607</c:v>
                </c:pt>
                <c:pt idx="128">
                  <c:v>42608</c:v>
                </c:pt>
                <c:pt idx="129">
                  <c:v>42611</c:v>
                </c:pt>
                <c:pt idx="130">
                  <c:v>42612</c:v>
                </c:pt>
                <c:pt idx="131">
                  <c:v>42613</c:v>
                </c:pt>
                <c:pt idx="132">
                  <c:v>42614</c:v>
                </c:pt>
                <c:pt idx="133">
                  <c:v>42615</c:v>
                </c:pt>
                <c:pt idx="134">
                  <c:v>42618</c:v>
                </c:pt>
                <c:pt idx="135">
                  <c:v>42619</c:v>
                </c:pt>
                <c:pt idx="136">
                  <c:v>42620</c:v>
                </c:pt>
                <c:pt idx="137">
                  <c:v>42621</c:v>
                </c:pt>
                <c:pt idx="138">
                  <c:v>42622</c:v>
                </c:pt>
                <c:pt idx="139">
                  <c:v>42625</c:v>
                </c:pt>
                <c:pt idx="140">
                  <c:v>42626</c:v>
                </c:pt>
                <c:pt idx="141">
                  <c:v>42627</c:v>
                </c:pt>
                <c:pt idx="142">
                  <c:v>42628</c:v>
                </c:pt>
                <c:pt idx="143">
                  <c:v>42629</c:v>
                </c:pt>
                <c:pt idx="144">
                  <c:v>42632</c:v>
                </c:pt>
                <c:pt idx="145">
                  <c:v>42633</c:v>
                </c:pt>
                <c:pt idx="146">
                  <c:v>42634</c:v>
                </c:pt>
                <c:pt idx="147">
                  <c:v>42635</c:v>
                </c:pt>
                <c:pt idx="148">
                  <c:v>42636</c:v>
                </c:pt>
                <c:pt idx="149">
                  <c:v>42639</c:v>
                </c:pt>
                <c:pt idx="150">
                  <c:v>42640</c:v>
                </c:pt>
                <c:pt idx="151">
                  <c:v>42641</c:v>
                </c:pt>
                <c:pt idx="152">
                  <c:v>42642</c:v>
                </c:pt>
                <c:pt idx="153">
                  <c:v>42643</c:v>
                </c:pt>
                <c:pt idx="154">
                  <c:v>42646</c:v>
                </c:pt>
                <c:pt idx="155">
                  <c:v>42647</c:v>
                </c:pt>
                <c:pt idx="156">
                  <c:v>42648</c:v>
                </c:pt>
                <c:pt idx="157">
                  <c:v>42649</c:v>
                </c:pt>
                <c:pt idx="158">
                  <c:v>42650</c:v>
                </c:pt>
                <c:pt idx="159">
                  <c:v>42653</c:v>
                </c:pt>
                <c:pt idx="160">
                  <c:v>42654</c:v>
                </c:pt>
                <c:pt idx="161">
                  <c:v>42655</c:v>
                </c:pt>
                <c:pt idx="162">
                  <c:v>42656</c:v>
                </c:pt>
                <c:pt idx="163">
                  <c:v>42657</c:v>
                </c:pt>
                <c:pt idx="164">
                  <c:v>42660</c:v>
                </c:pt>
                <c:pt idx="165">
                  <c:v>42661</c:v>
                </c:pt>
                <c:pt idx="166">
                  <c:v>42662</c:v>
                </c:pt>
                <c:pt idx="167">
                  <c:v>42663</c:v>
                </c:pt>
                <c:pt idx="168">
                  <c:v>42664</c:v>
                </c:pt>
                <c:pt idx="169">
                  <c:v>42667</c:v>
                </c:pt>
                <c:pt idx="170">
                  <c:v>42668</c:v>
                </c:pt>
                <c:pt idx="171">
                  <c:v>42669</c:v>
                </c:pt>
                <c:pt idx="172">
                  <c:v>42670</c:v>
                </c:pt>
                <c:pt idx="173">
                  <c:v>42671</c:v>
                </c:pt>
                <c:pt idx="174">
                  <c:v>42674</c:v>
                </c:pt>
                <c:pt idx="175">
                  <c:v>42675</c:v>
                </c:pt>
                <c:pt idx="176">
                  <c:v>42676</c:v>
                </c:pt>
                <c:pt idx="177">
                  <c:v>42677</c:v>
                </c:pt>
                <c:pt idx="178">
                  <c:v>42678</c:v>
                </c:pt>
                <c:pt idx="179">
                  <c:v>42681</c:v>
                </c:pt>
                <c:pt idx="180">
                  <c:v>42682</c:v>
                </c:pt>
                <c:pt idx="181">
                  <c:v>42683</c:v>
                </c:pt>
                <c:pt idx="182">
                  <c:v>42684</c:v>
                </c:pt>
                <c:pt idx="183">
                  <c:v>42685</c:v>
                </c:pt>
                <c:pt idx="184">
                  <c:v>42688</c:v>
                </c:pt>
                <c:pt idx="185">
                  <c:v>42689</c:v>
                </c:pt>
                <c:pt idx="186">
                  <c:v>42690</c:v>
                </c:pt>
                <c:pt idx="187">
                  <c:v>42691</c:v>
                </c:pt>
                <c:pt idx="188">
                  <c:v>42692</c:v>
                </c:pt>
                <c:pt idx="189">
                  <c:v>42695</c:v>
                </c:pt>
                <c:pt idx="190">
                  <c:v>42696</c:v>
                </c:pt>
                <c:pt idx="191">
                  <c:v>42697</c:v>
                </c:pt>
                <c:pt idx="192">
                  <c:v>42698</c:v>
                </c:pt>
                <c:pt idx="193">
                  <c:v>42699</c:v>
                </c:pt>
                <c:pt idx="194">
                  <c:v>42702</c:v>
                </c:pt>
                <c:pt idx="195">
                  <c:v>42703</c:v>
                </c:pt>
                <c:pt idx="196">
                  <c:v>42704</c:v>
                </c:pt>
                <c:pt idx="197">
                  <c:v>42705</c:v>
                </c:pt>
                <c:pt idx="198">
                  <c:v>42706</c:v>
                </c:pt>
                <c:pt idx="199">
                  <c:v>42709</c:v>
                </c:pt>
                <c:pt idx="200">
                  <c:v>42710</c:v>
                </c:pt>
                <c:pt idx="201">
                  <c:v>42711</c:v>
                </c:pt>
                <c:pt idx="202">
                  <c:v>42712</c:v>
                </c:pt>
                <c:pt idx="203">
                  <c:v>42713</c:v>
                </c:pt>
                <c:pt idx="204">
                  <c:v>42716</c:v>
                </c:pt>
                <c:pt idx="205">
                  <c:v>42717</c:v>
                </c:pt>
                <c:pt idx="206">
                  <c:v>42718</c:v>
                </c:pt>
                <c:pt idx="207">
                  <c:v>42719</c:v>
                </c:pt>
                <c:pt idx="208">
                  <c:v>42720</c:v>
                </c:pt>
                <c:pt idx="209">
                  <c:v>42723</c:v>
                </c:pt>
                <c:pt idx="210">
                  <c:v>42724</c:v>
                </c:pt>
                <c:pt idx="211">
                  <c:v>42725</c:v>
                </c:pt>
                <c:pt idx="212">
                  <c:v>42726</c:v>
                </c:pt>
                <c:pt idx="213">
                  <c:v>42727</c:v>
                </c:pt>
                <c:pt idx="214">
                  <c:v>42731</c:v>
                </c:pt>
                <c:pt idx="215">
                  <c:v>42732</c:v>
                </c:pt>
                <c:pt idx="216">
                  <c:v>42733</c:v>
                </c:pt>
                <c:pt idx="217">
                  <c:v>42734</c:v>
                </c:pt>
                <c:pt idx="218">
                  <c:v>42737</c:v>
                </c:pt>
                <c:pt idx="219">
                  <c:v>42738</c:v>
                </c:pt>
                <c:pt idx="220">
                  <c:v>42739</c:v>
                </c:pt>
                <c:pt idx="221">
                  <c:v>42740</c:v>
                </c:pt>
                <c:pt idx="222">
                  <c:v>42741</c:v>
                </c:pt>
                <c:pt idx="223">
                  <c:v>42744</c:v>
                </c:pt>
                <c:pt idx="224">
                  <c:v>42745</c:v>
                </c:pt>
                <c:pt idx="225">
                  <c:v>42746</c:v>
                </c:pt>
                <c:pt idx="226">
                  <c:v>42747</c:v>
                </c:pt>
                <c:pt idx="227">
                  <c:v>42748</c:v>
                </c:pt>
                <c:pt idx="228">
                  <c:v>42751</c:v>
                </c:pt>
                <c:pt idx="229">
                  <c:v>42752</c:v>
                </c:pt>
                <c:pt idx="230">
                  <c:v>42753</c:v>
                </c:pt>
                <c:pt idx="231">
                  <c:v>42754</c:v>
                </c:pt>
                <c:pt idx="232">
                  <c:v>42755</c:v>
                </c:pt>
                <c:pt idx="233">
                  <c:v>42758</c:v>
                </c:pt>
                <c:pt idx="234">
                  <c:v>42759</c:v>
                </c:pt>
                <c:pt idx="235">
                  <c:v>42760</c:v>
                </c:pt>
                <c:pt idx="236">
                  <c:v>42761</c:v>
                </c:pt>
                <c:pt idx="237">
                  <c:v>42762</c:v>
                </c:pt>
                <c:pt idx="238">
                  <c:v>42765</c:v>
                </c:pt>
                <c:pt idx="239">
                  <c:v>42766</c:v>
                </c:pt>
                <c:pt idx="240">
                  <c:v>42767</c:v>
                </c:pt>
                <c:pt idx="241">
                  <c:v>42768</c:v>
                </c:pt>
                <c:pt idx="242">
                  <c:v>42769</c:v>
                </c:pt>
                <c:pt idx="243">
                  <c:v>42772</c:v>
                </c:pt>
                <c:pt idx="244">
                  <c:v>42773</c:v>
                </c:pt>
                <c:pt idx="245">
                  <c:v>42774</c:v>
                </c:pt>
                <c:pt idx="246">
                  <c:v>42775</c:v>
                </c:pt>
                <c:pt idx="247">
                  <c:v>42776</c:v>
                </c:pt>
                <c:pt idx="248">
                  <c:v>42779</c:v>
                </c:pt>
                <c:pt idx="249">
                  <c:v>42780</c:v>
                </c:pt>
                <c:pt idx="250">
                  <c:v>42781</c:v>
                </c:pt>
                <c:pt idx="251">
                  <c:v>42782</c:v>
                </c:pt>
                <c:pt idx="252">
                  <c:v>42783</c:v>
                </c:pt>
                <c:pt idx="253">
                  <c:v>42786</c:v>
                </c:pt>
                <c:pt idx="254">
                  <c:v>42787</c:v>
                </c:pt>
                <c:pt idx="255">
                  <c:v>42788</c:v>
                </c:pt>
                <c:pt idx="256">
                  <c:v>42789</c:v>
                </c:pt>
                <c:pt idx="257">
                  <c:v>42790</c:v>
                </c:pt>
                <c:pt idx="258">
                  <c:v>42793</c:v>
                </c:pt>
                <c:pt idx="259">
                  <c:v>42794</c:v>
                </c:pt>
                <c:pt idx="260">
                  <c:v>42795</c:v>
                </c:pt>
                <c:pt idx="261">
                  <c:v>42796</c:v>
                </c:pt>
                <c:pt idx="262">
                  <c:v>42797</c:v>
                </c:pt>
                <c:pt idx="263">
                  <c:v>42800</c:v>
                </c:pt>
                <c:pt idx="264">
                  <c:v>42801</c:v>
                </c:pt>
                <c:pt idx="265">
                  <c:v>42802</c:v>
                </c:pt>
                <c:pt idx="266">
                  <c:v>42803</c:v>
                </c:pt>
                <c:pt idx="267">
                  <c:v>42804</c:v>
                </c:pt>
                <c:pt idx="268">
                  <c:v>42807</c:v>
                </c:pt>
                <c:pt idx="269">
                  <c:v>42808</c:v>
                </c:pt>
                <c:pt idx="270">
                  <c:v>42809</c:v>
                </c:pt>
                <c:pt idx="271">
                  <c:v>42810</c:v>
                </c:pt>
                <c:pt idx="272">
                  <c:v>42811</c:v>
                </c:pt>
                <c:pt idx="273">
                  <c:v>42814</c:v>
                </c:pt>
                <c:pt idx="274">
                  <c:v>42815</c:v>
                </c:pt>
                <c:pt idx="275">
                  <c:v>42816</c:v>
                </c:pt>
                <c:pt idx="276">
                  <c:v>42817</c:v>
                </c:pt>
                <c:pt idx="277">
                  <c:v>42818</c:v>
                </c:pt>
                <c:pt idx="278">
                  <c:v>42821</c:v>
                </c:pt>
                <c:pt idx="279">
                  <c:v>42822</c:v>
                </c:pt>
                <c:pt idx="280">
                  <c:v>42823</c:v>
                </c:pt>
                <c:pt idx="281">
                  <c:v>42824</c:v>
                </c:pt>
                <c:pt idx="282">
                  <c:v>42825</c:v>
                </c:pt>
                <c:pt idx="283">
                  <c:v>42828</c:v>
                </c:pt>
                <c:pt idx="284">
                  <c:v>42829</c:v>
                </c:pt>
                <c:pt idx="285">
                  <c:v>42830</c:v>
                </c:pt>
                <c:pt idx="286">
                  <c:v>42831</c:v>
                </c:pt>
                <c:pt idx="287">
                  <c:v>42832</c:v>
                </c:pt>
                <c:pt idx="288">
                  <c:v>42835</c:v>
                </c:pt>
                <c:pt idx="289">
                  <c:v>42836</c:v>
                </c:pt>
                <c:pt idx="290">
                  <c:v>42837</c:v>
                </c:pt>
                <c:pt idx="291">
                  <c:v>42838</c:v>
                </c:pt>
                <c:pt idx="292">
                  <c:v>42843</c:v>
                </c:pt>
                <c:pt idx="293">
                  <c:v>42844</c:v>
                </c:pt>
                <c:pt idx="294">
                  <c:v>42845</c:v>
                </c:pt>
                <c:pt idx="295">
                  <c:v>42846</c:v>
                </c:pt>
                <c:pt idx="296">
                  <c:v>42849</c:v>
                </c:pt>
                <c:pt idx="297">
                  <c:v>42850</c:v>
                </c:pt>
                <c:pt idx="298">
                  <c:v>42851</c:v>
                </c:pt>
                <c:pt idx="299">
                  <c:v>42852</c:v>
                </c:pt>
                <c:pt idx="300">
                  <c:v>42853</c:v>
                </c:pt>
                <c:pt idx="301">
                  <c:v>42857</c:v>
                </c:pt>
                <c:pt idx="302">
                  <c:v>42858</c:v>
                </c:pt>
                <c:pt idx="303">
                  <c:v>42859</c:v>
                </c:pt>
                <c:pt idx="304">
                  <c:v>42860</c:v>
                </c:pt>
                <c:pt idx="305">
                  <c:v>42863</c:v>
                </c:pt>
                <c:pt idx="306">
                  <c:v>42864</c:v>
                </c:pt>
                <c:pt idx="307">
                  <c:v>42865</c:v>
                </c:pt>
                <c:pt idx="308">
                  <c:v>42866</c:v>
                </c:pt>
                <c:pt idx="309">
                  <c:v>42867</c:v>
                </c:pt>
                <c:pt idx="310">
                  <c:v>42870</c:v>
                </c:pt>
                <c:pt idx="311">
                  <c:v>42871</c:v>
                </c:pt>
                <c:pt idx="312">
                  <c:v>42872</c:v>
                </c:pt>
                <c:pt idx="313">
                  <c:v>42873</c:v>
                </c:pt>
                <c:pt idx="314">
                  <c:v>42874</c:v>
                </c:pt>
                <c:pt idx="315">
                  <c:v>42877</c:v>
                </c:pt>
                <c:pt idx="316">
                  <c:v>42878</c:v>
                </c:pt>
                <c:pt idx="317">
                  <c:v>42879</c:v>
                </c:pt>
                <c:pt idx="318">
                  <c:v>42880</c:v>
                </c:pt>
                <c:pt idx="319">
                  <c:v>42881</c:v>
                </c:pt>
                <c:pt idx="320">
                  <c:v>42884</c:v>
                </c:pt>
                <c:pt idx="321">
                  <c:v>42885</c:v>
                </c:pt>
                <c:pt idx="322">
                  <c:v>42886</c:v>
                </c:pt>
                <c:pt idx="323">
                  <c:v>42887</c:v>
                </c:pt>
                <c:pt idx="324">
                  <c:v>42888</c:v>
                </c:pt>
                <c:pt idx="325">
                  <c:v>42891</c:v>
                </c:pt>
                <c:pt idx="326">
                  <c:v>42892</c:v>
                </c:pt>
                <c:pt idx="327">
                  <c:v>42893</c:v>
                </c:pt>
                <c:pt idx="328">
                  <c:v>42894</c:v>
                </c:pt>
                <c:pt idx="329">
                  <c:v>42895</c:v>
                </c:pt>
                <c:pt idx="330">
                  <c:v>42898</c:v>
                </c:pt>
                <c:pt idx="331">
                  <c:v>42899</c:v>
                </c:pt>
                <c:pt idx="332">
                  <c:v>42900</c:v>
                </c:pt>
                <c:pt idx="333">
                  <c:v>42901</c:v>
                </c:pt>
                <c:pt idx="334">
                  <c:v>42902</c:v>
                </c:pt>
                <c:pt idx="335">
                  <c:v>42905</c:v>
                </c:pt>
                <c:pt idx="336">
                  <c:v>42906</c:v>
                </c:pt>
                <c:pt idx="337">
                  <c:v>42907</c:v>
                </c:pt>
                <c:pt idx="338">
                  <c:v>42908</c:v>
                </c:pt>
                <c:pt idx="339">
                  <c:v>42909</c:v>
                </c:pt>
                <c:pt idx="340">
                  <c:v>42912</c:v>
                </c:pt>
                <c:pt idx="341">
                  <c:v>42913</c:v>
                </c:pt>
                <c:pt idx="342">
                  <c:v>42914</c:v>
                </c:pt>
                <c:pt idx="343">
                  <c:v>42915</c:v>
                </c:pt>
                <c:pt idx="344">
                  <c:v>42916</c:v>
                </c:pt>
                <c:pt idx="345">
                  <c:v>42919</c:v>
                </c:pt>
                <c:pt idx="346">
                  <c:v>42920</c:v>
                </c:pt>
                <c:pt idx="347">
                  <c:v>42921</c:v>
                </c:pt>
                <c:pt idx="348">
                  <c:v>42922</c:v>
                </c:pt>
                <c:pt idx="349">
                  <c:v>42923</c:v>
                </c:pt>
                <c:pt idx="350">
                  <c:v>42926</c:v>
                </c:pt>
                <c:pt idx="351">
                  <c:v>42927</c:v>
                </c:pt>
                <c:pt idx="352">
                  <c:v>42928</c:v>
                </c:pt>
                <c:pt idx="353">
                  <c:v>42929</c:v>
                </c:pt>
                <c:pt idx="354">
                  <c:v>42930</c:v>
                </c:pt>
                <c:pt idx="355">
                  <c:v>42933</c:v>
                </c:pt>
                <c:pt idx="356">
                  <c:v>42934</c:v>
                </c:pt>
                <c:pt idx="357">
                  <c:v>42935</c:v>
                </c:pt>
                <c:pt idx="358">
                  <c:v>42936</c:v>
                </c:pt>
                <c:pt idx="359">
                  <c:v>42937</c:v>
                </c:pt>
                <c:pt idx="360">
                  <c:v>42940</c:v>
                </c:pt>
                <c:pt idx="361">
                  <c:v>42941</c:v>
                </c:pt>
                <c:pt idx="362">
                  <c:v>42942</c:v>
                </c:pt>
                <c:pt idx="363">
                  <c:v>42943</c:v>
                </c:pt>
                <c:pt idx="364">
                  <c:v>42944</c:v>
                </c:pt>
                <c:pt idx="365">
                  <c:v>42947</c:v>
                </c:pt>
                <c:pt idx="366">
                  <c:v>42948</c:v>
                </c:pt>
                <c:pt idx="367">
                  <c:v>42949</c:v>
                </c:pt>
                <c:pt idx="368">
                  <c:v>42950</c:v>
                </c:pt>
                <c:pt idx="369">
                  <c:v>42951</c:v>
                </c:pt>
                <c:pt idx="370">
                  <c:v>42954</c:v>
                </c:pt>
                <c:pt idx="371">
                  <c:v>42955</c:v>
                </c:pt>
                <c:pt idx="372">
                  <c:v>42956</c:v>
                </c:pt>
                <c:pt idx="373">
                  <c:v>42957</c:v>
                </c:pt>
                <c:pt idx="374">
                  <c:v>42958</c:v>
                </c:pt>
                <c:pt idx="375">
                  <c:v>42961</c:v>
                </c:pt>
                <c:pt idx="376">
                  <c:v>42962</c:v>
                </c:pt>
                <c:pt idx="377">
                  <c:v>42963</c:v>
                </c:pt>
                <c:pt idx="378">
                  <c:v>42964</c:v>
                </c:pt>
                <c:pt idx="379">
                  <c:v>42965</c:v>
                </c:pt>
                <c:pt idx="380">
                  <c:v>42968</c:v>
                </c:pt>
                <c:pt idx="381">
                  <c:v>42969</c:v>
                </c:pt>
                <c:pt idx="382">
                  <c:v>42970</c:v>
                </c:pt>
                <c:pt idx="383">
                  <c:v>42971</c:v>
                </c:pt>
                <c:pt idx="384">
                  <c:v>42972</c:v>
                </c:pt>
                <c:pt idx="385">
                  <c:v>42975</c:v>
                </c:pt>
                <c:pt idx="386">
                  <c:v>42976</c:v>
                </c:pt>
                <c:pt idx="387">
                  <c:v>42977</c:v>
                </c:pt>
                <c:pt idx="388">
                  <c:v>42978</c:v>
                </c:pt>
                <c:pt idx="389">
                  <c:v>42979</c:v>
                </c:pt>
                <c:pt idx="390">
                  <c:v>42982</c:v>
                </c:pt>
                <c:pt idx="391">
                  <c:v>42983</c:v>
                </c:pt>
                <c:pt idx="392">
                  <c:v>42984</c:v>
                </c:pt>
                <c:pt idx="393">
                  <c:v>42985</c:v>
                </c:pt>
                <c:pt idx="394">
                  <c:v>42986</c:v>
                </c:pt>
                <c:pt idx="395">
                  <c:v>42989</c:v>
                </c:pt>
                <c:pt idx="396">
                  <c:v>42990</c:v>
                </c:pt>
                <c:pt idx="397">
                  <c:v>42991</c:v>
                </c:pt>
                <c:pt idx="398">
                  <c:v>42992</c:v>
                </c:pt>
                <c:pt idx="399">
                  <c:v>42993</c:v>
                </c:pt>
                <c:pt idx="400">
                  <c:v>42996</c:v>
                </c:pt>
                <c:pt idx="401">
                  <c:v>42997</c:v>
                </c:pt>
                <c:pt idx="402">
                  <c:v>42998</c:v>
                </c:pt>
                <c:pt idx="403">
                  <c:v>42999</c:v>
                </c:pt>
                <c:pt idx="404">
                  <c:v>43000</c:v>
                </c:pt>
                <c:pt idx="405">
                  <c:v>43003</c:v>
                </c:pt>
                <c:pt idx="406">
                  <c:v>43004</c:v>
                </c:pt>
                <c:pt idx="407">
                  <c:v>43005</c:v>
                </c:pt>
                <c:pt idx="408">
                  <c:v>43006</c:v>
                </c:pt>
                <c:pt idx="409">
                  <c:v>43007</c:v>
                </c:pt>
                <c:pt idx="410">
                  <c:v>43010</c:v>
                </c:pt>
                <c:pt idx="411">
                  <c:v>43011</c:v>
                </c:pt>
                <c:pt idx="412">
                  <c:v>43012</c:v>
                </c:pt>
                <c:pt idx="413">
                  <c:v>43013</c:v>
                </c:pt>
                <c:pt idx="414">
                  <c:v>43014</c:v>
                </c:pt>
                <c:pt idx="415">
                  <c:v>43017</c:v>
                </c:pt>
                <c:pt idx="416">
                  <c:v>43018</c:v>
                </c:pt>
                <c:pt idx="417">
                  <c:v>43019</c:v>
                </c:pt>
                <c:pt idx="418">
                  <c:v>43020</c:v>
                </c:pt>
                <c:pt idx="419">
                  <c:v>43021</c:v>
                </c:pt>
                <c:pt idx="420">
                  <c:v>43024</c:v>
                </c:pt>
                <c:pt idx="421">
                  <c:v>43025</c:v>
                </c:pt>
                <c:pt idx="422">
                  <c:v>43026</c:v>
                </c:pt>
                <c:pt idx="423">
                  <c:v>43027</c:v>
                </c:pt>
                <c:pt idx="424">
                  <c:v>43028</c:v>
                </c:pt>
                <c:pt idx="425">
                  <c:v>43031</c:v>
                </c:pt>
                <c:pt idx="426">
                  <c:v>43032</c:v>
                </c:pt>
                <c:pt idx="427">
                  <c:v>43033</c:v>
                </c:pt>
                <c:pt idx="428">
                  <c:v>43034</c:v>
                </c:pt>
                <c:pt idx="429">
                  <c:v>43035</c:v>
                </c:pt>
                <c:pt idx="430">
                  <c:v>43038</c:v>
                </c:pt>
                <c:pt idx="431">
                  <c:v>43039</c:v>
                </c:pt>
                <c:pt idx="432">
                  <c:v>43040</c:v>
                </c:pt>
                <c:pt idx="433">
                  <c:v>43041</c:v>
                </c:pt>
                <c:pt idx="434">
                  <c:v>43042</c:v>
                </c:pt>
                <c:pt idx="435">
                  <c:v>43045</c:v>
                </c:pt>
                <c:pt idx="436">
                  <c:v>43046</c:v>
                </c:pt>
                <c:pt idx="437">
                  <c:v>43047</c:v>
                </c:pt>
                <c:pt idx="438">
                  <c:v>43048</c:v>
                </c:pt>
                <c:pt idx="439">
                  <c:v>43049</c:v>
                </c:pt>
                <c:pt idx="440">
                  <c:v>43052</c:v>
                </c:pt>
                <c:pt idx="441">
                  <c:v>43053</c:v>
                </c:pt>
                <c:pt idx="442">
                  <c:v>43054</c:v>
                </c:pt>
                <c:pt idx="443">
                  <c:v>43055</c:v>
                </c:pt>
                <c:pt idx="444">
                  <c:v>43056</c:v>
                </c:pt>
                <c:pt idx="445">
                  <c:v>43059</c:v>
                </c:pt>
                <c:pt idx="446">
                  <c:v>43060</c:v>
                </c:pt>
                <c:pt idx="447">
                  <c:v>43061</c:v>
                </c:pt>
                <c:pt idx="448">
                  <c:v>43062</c:v>
                </c:pt>
                <c:pt idx="449">
                  <c:v>43063</c:v>
                </c:pt>
                <c:pt idx="450">
                  <c:v>43066</c:v>
                </c:pt>
                <c:pt idx="451">
                  <c:v>43067</c:v>
                </c:pt>
                <c:pt idx="452">
                  <c:v>43068</c:v>
                </c:pt>
                <c:pt idx="453">
                  <c:v>43069</c:v>
                </c:pt>
                <c:pt idx="454">
                  <c:v>43070</c:v>
                </c:pt>
                <c:pt idx="455">
                  <c:v>43073</c:v>
                </c:pt>
                <c:pt idx="456">
                  <c:v>43074</c:v>
                </c:pt>
                <c:pt idx="457">
                  <c:v>43075</c:v>
                </c:pt>
                <c:pt idx="458">
                  <c:v>43076</c:v>
                </c:pt>
                <c:pt idx="459">
                  <c:v>43077</c:v>
                </c:pt>
                <c:pt idx="460">
                  <c:v>43080</c:v>
                </c:pt>
                <c:pt idx="461">
                  <c:v>43081</c:v>
                </c:pt>
                <c:pt idx="462">
                  <c:v>43082</c:v>
                </c:pt>
                <c:pt idx="463">
                  <c:v>43083</c:v>
                </c:pt>
                <c:pt idx="464">
                  <c:v>43084</c:v>
                </c:pt>
                <c:pt idx="465">
                  <c:v>43087</c:v>
                </c:pt>
                <c:pt idx="466">
                  <c:v>43088</c:v>
                </c:pt>
                <c:pt idx="467">
                  <c:v>43089</c:v>
                </c:pt>
                <c:pt idx="468">
                  <c:v>43090</c:v>
                </c:pt>
                <c:pt idx="469">
                  <c:v>43091</c:v>
                </c:pt>
                <c:pt idx="470">
                  <c:v>43096</c:v>
                </c:pt>
                <c:pt idx="471">
                  <c:v>43097</c:v>
                </c:pt>
                <c:pt idx="472">
                  <c:v>43098</c:v>
                </c:pt>
                <c:pt idx="473">
                  <c:v>43102</c:v>
                </c:pt>
                <c:pt idx="474">
                  <c:v>43103</c:v>
                </c:pt>
                <c:pt idx="475">
                  <c:v>43104</c:v>
                </c:pt>
                <c:pt idx="476">
                  <c:v>43105</c:v>
                </c:pt>
                <c:pt idx="477">
                  <c:v>43108</c:v>
                </c:pt>
                <c:pt idx="478">
                  <c:v>43109</c:v>
                </c:pt>
                <c:pt idx="479">
                  <c:v>43110</c:v>
                </c:pt>
                <c:pt idx="480">
                  <c:v>43111</c:v>
                </c:pt>
                <c:pt idx="481">
                  <c:v>43112</c:v>
                </c:pt>
                <c:pt idx="482">
                  <c:v>43115</c:v>
                </c:pt>
                <c:pt idx="483">
                  <c:v>43116</c:v>
                </c:pt>
                <c:pt idx="484">
                  <c:v>43117</c:v>
                </c:pt>
                <c:pt idx="485">
                  <c:v>43118</c:v>
                </c:pt>
                <c:pt idx="486">
                  <c:v>43119</c:v>
                </c:pt>
                <c:pt idx="487">
                  <c:v>43122</c:v>
                </c:pt>
                <c:pt idx="488">
                  <c:v>43123</c:v>
                </c:pt>
                <c:pt idx="489">
                  <c:v>43124</c:v>
                </c:pt>
                <c:pt idx="490">
                  <c:v>43125</c:v>
                </c:pt>
                <c:pt idx="491">
                  <c:v>43126</c:v>
                </c:pt>
                <c:pt idx="492">
                  <c:v>43129</c:v>
                </c:pt>
                <c:pt idx="493">
                  <c:v>43130</c:v>
                </c:pt>
                <c:pt idx="494">
                  <c:v>43131</c:v>
                </c:pt>
                <c:pt idx="495">
                  <c:v>43132</c:v>
                </c:pt>
                <c:pt idx="496">
                  <c:v>43133</c:v>
                </c:pt>
                <c:pt idx="497">
                  <c:v>43136</c:v>
                </c:pt>
                <c:pt idx="498">
                  <c:v>43137</c:v>
                </c:pt>
                <c:pt idx="499">
                  <c:v>43138</c:v>
                </c:pt>
                <c:pt idx="500">
                  <c:v>43139</c:v>
                </c:pt>
                <c:pt idx="501">
                  <c:v>43140</c:v>
                </c:pt>
                <c:pt idx="502">
                  <c:v>43143</c:v>
                </c:pt>
                <c:pt idx="503">
                  <c:v>43144</c:v>
                </c:pt>
                <c:pt idx="504">
                  <c:v>43145</c:v>
                </c:pt>
                <c:pt idx="505">
                  <c:v>43146</c:v>
                </c:pt>
                <c:pt idx="506">
                  <c:v>43147</c:v>
                </c:pt>
                <c:pt idx="507">
                  <c:v>43150</c:v>
                </c:pt>
                <c:pt idx="508">
                  <c:v>43151</c:v>
                </c:pt>
                <c:pt idx="509">
                  <c:v>43152</c:v>
                </c:pt>
                <c:pt idx="510">
                  <c:v>43153</c:v>
                </c:pt>
                <c:pt idx="511">
                  <c:v>43154</c:v>
                </c:pt>
                <c:pt idx="512">
                  <c:v>43157</c:v>
                </c:pt>
                <c:pt idx="513">
                  <c:v>43158</c:v>
                </c:pt>
                <c:pt idx="514">
                  <c:v>43159</c:v>
                </c:pt>
                <c:pt idx="515">
                  <c:v>43160</c:v>
                </c:pt>
                <c:pt idx="516">
                  <c:v>43161</c:v>
                </c:pt>
                <c:pt idx="517">
                  <c:v>43164</c:v>
                </c:pt>
                <c:pt idx="518">
                  <c:v>43171</c:v>
                </c:pt>
                <c:pt idx="519">
                  <c:v>43178</c:v>
                </c:pt>
                <c:pt idx="520">
                  <c:v>43185</c:v>
                </c:pt>
                <c:pt idx="521">
                  <c:v>43193</c:v>
                </c:pt>
                <c:pt idx="522">
                  <c:v>43200</c:v>
                </c:pt>
                <c:pt idx="523">
                  <c:v>43207</c:v>
                </c:pt>
                <c:pt idx="524">
                  <c:v>43214</c:v>
                </c:pt>
                <c:pt idx="525">
                  <c:v>43222</c:v>
                </c:pt>
                <c:pt idx="526">
                  <c:v>43229</c:v>
                </c:pt>
                <c:pt idx="527">
                  <c:v>43236</c:v>
                </c:pt>
                <c:pt idx="528">
                  <c:v>43243</c:v>
                </c:pt>
                <c:pt idx="529">
                  <c:v>43250</c:v>
                </c:pt>
                <c:pt idx="530">
                  <c:v>43257</c:v>
                </c:pt>
                <c:pt idx="531">
                  <c:v>43264</c:v>
                </c:pt>
                <c:pt idx="532">
                  <c:v>43271</c:v>
                </c:pt>
                <c:pt idx="533">
                  <c:v>43278</c:v>
                </c:pt>
                <c:pt idx="534">
                  <c:v>43285</c:v>
                </c:pt>
                <c:pt idx="535">
                  <c:v>43292</c:v>
                </c:pt>
                <c:pt idx="536">
                  <c:v>43299</c:v>
                </c:pt>
                <c:pt idx="537">
                  <c:v>43306</c:v>
                </c:pt>
                <c:pt idx="538">
                  <c:v>43313</c:v>
                </c:pt>
                <c:pt idx="539">
                  <c:v>43320</c:v>
                </c:pt>
                <c:pt idx="540">
                  <c:v>43327</c:v>
                </c:pt>
                <c:pt idx="541">
                  <c:v>43334</c:v>
                </c:pt>
                <c:pt idx="542">
                  <c:v>43341</c:v>
                </c:pt>
                <c:pt idx="543">
                  <c:v>43348</c:v>
                </c:pt>
                <c:pt idx="544">
                  <c:v>43355</c:v>
                </c:pt>
                <c:pt idx="545">
                  <c:v>43362</c:v>
                </c:pt>
                <c:pt idx="546">
                  <c:v>43369</c:v>
                </c:pt>
                <c:pt idx="547">
                  <c:v>43376</c:v>
                </c:pt>
                <c:pt idx="548">
                  <c:v>43383</c:v>
                </c:pt>
                <c:pt idx="549">
                  <c:v>43390</c:v>
                </c:pt>
                <c:pt idx="550">
                  <c:v>43397</c:v>
                </c:pt>
                <c:pt idx="551">
                  <c:v>43404</c:v>
                </c:pt>
                <c:pt idx="552">
                  <c:v>43411</c:v>
                </c:pt>
                <c:pt idx="553">
                  <c:v>43418</c:v>
                </c:pt>
                <c:pt idx="554">
                  <c:v>43425</c:v>
                </c:pt>
                <c:pt idx="555">
                  <c:v>43432</c:v>
                </c:pt>
                <c:pt idx="556">
                  <c:v>43439</c:v>
                </c:pt>
                <c:pt idx="557">
                  <c:v>43446</c:v>
                </c:pt>
                <c:pt idx="558">
                  <c:v>43453</c:v>
                </c:pt>
                <c:pt idx="559">
                  <c:v>43461</c:v>
                </c:pt>
                <c:pt idx="560">
                  <c:v>43468</c:v>
                </c:pt>
                <c:pt idx="561">
                  <c:v>43475</c:v>
                </c:pt>
                <c:pt idx="562">
                  <c:v>43482</c:v>
                </c:pt>
                <c:pt idx="563">
                  <c:v>43489</c:v>
                </c:pt>
                <c:pt idx="564">
                  <c:v>43496</c:v>
                </c:pt>
                <c:pt idx="565">
                  <c:v>43503</c:v>
                </c:pt>
                <c:pt idx="566">
                  <c:v>43510</c:v>
                </c:pt>
                <c:pt idx="567">
                  <c:v>43517</c:v>
                </c:pt>
                <c:pt idx="568">
                  <c:v>43524</c:v>
                </c:pt>
                <c:pt idx="569">
                  <c:v>43531</c:v>
                </c:pt>
                <c:pt idx="570">
                  <c:v>43538</c:v>
                </c:pt>
                <c:pt idx="571">
                  <c:v>43545</c:v>
                </c:pt>
                <c:pt idx="572">
                  <c:v>43552</c:v>
                </c:pt>
                <c:pt idx="573">
                  <c:v>43559</c:v>
                </c:pt>
                <c:pt idx="574">
                  <c:v>43566</c:v>
                </c:pt>
                <c:pt idx="575">
                  <c:v>43573</c:v>
                </c:pt>
                <c:pt idx="576">
                  <c:v>43580</c:v>
                </c:pt>
                <c:pt idx="577">
                  <c:v>43587</c:v>
                </c:pt>
                <c:pt idx="578">
                  <c:v>43594</c:v>
                </c:pt>
                <c:pt idx="579">
                  <c:v>43601</c:v>
                </c:pt>
                <c:pt idx="580">
                  <c:v>43608</c:v>
                </c:pt>
                <c:pt idx="581">
                  <c:v>43615</c:v>
                </c:pt>
                <c:pt idx="582">
                  <c:v>43622</c:v>
                </c:pt>
                <c:pt idx="583">
                  <c:v>43629</c:v>
                </c:pt>
                <c:pt idx="584">
                  <c:v>43636</c:v>
                </c:pt>
                <c:pt idx="585">
                  <c:v>43643</c:v>
                </c:pt>
                <c:pt idx="586">
                  <c:v>43650</c:v>
                </c:pt>
                <c:pt idx="587">
                  <c:v>43657</c:v>
                </c:pt>
                <c:pt idx="588">
                  <c:v>43664</c:v>
                </c:pt>
                <c:pt idx="589">
                  <c:v>43671</c:v>
                </c:pt>
                <c:pt idx="590">
                  <c:v>43678</c:v>
                </c:pt>
                <c:pt idx="591">
                  <c:v>43685</c:v>
                </c:pt>
                <c:pt idx="592">
                  <c:v>43692</c:v>
                </c:pt>
                <c:pt idx="593">
                  <c:v>43699</c:v>
                </c:pt>
                <c:pt idx="594">
                  <c:v>43706</c:v>
                </c:pt>
                <c:pt idx="595">
                  <c:v>43713</c:v>
                </c:pt>
                <c:pt idx="596">
                  <c:v>43720</c:v>
                </c:pt>
                <c:pt idx="597">
                  <c:v>43727</c:v>
                </c:pt>
                <c:pt idx="598">
                  <c:v>43734</c:v>
                </c:pt>
                <c:pt idx="599">
                  <c:v>43741</c:v>
                </c:pt>
                <c:pt idx="600">
                  <c:v>43748</c:v>
                </c:pt>
                <c:pt idx="601">
                  <c:v>43755</c:v>
                </c:pt>
                <c:pt idx="602">
                  <c:v>43762</c:v>
                </c:pt>
                <c:pt idx="603">
                  <c:v>43769</c:v>
                </c:pt>
                <c:pt idx="604">
                  <c:v>43776</c:v>
                </c:pt>
                <c:pt idx="605">
                  <c:v>43783</c:v>
                </c:pt>
                <c:pt idx="606">
                  <c:v>43790</c:v>
                </c:pt>
                <c:pt idx="607">
                  <c:v>43797</c:v>
                </c:pt>
                <c:pt idx="608">
                  <c:v>43804</c:v>
                </c:pt>
                <c:pt idx="609">
                  <c:v>43811</c:v>
                </c:pt>
                <c:pt idx="610">
                  <c:v>43818</c:v>
                </c:pt>
                <c:pt idx="611">
                  <c:v>43826</c:v>
                </c:pt>
                <c:pt idx="612">
                  <c:v>43833</c:v>
                </c:pt>
                <c:pt idx="613">
                  <c:v>43840</c:v>
                </c:pt>
                <c:pt idx="614">
                  <c:v>43847</c:v>
                </c:pt>
                <c:pt idx="615">
                  <c:v>43854</c:v>
                </c:pt>
                <c:pt idx="616">
                  <c:v>43861</c:v>
                </c:pt>
                <c:pt idx="617">
                  <c:v>43868</c:v>
                </c:pt>
                <c:pt idx="618">
                  <c:v>43875</c:v>
                </c:pt>
                <c:pt idx="619">
                  <c:v>43882</c:v>
                </c:pt>
                <c:pt idx="620">
                  <c:v>43889</c:v>
                </c:pt>
                <c:pt idx="621">
                  <c:v>43896</c:v>
                </c:pt>
                <c:pt idx="622">
                  <c:v>43903</c:v>
                </c:pt>
                <c:pt idx="623">
                  <c:v>43910</c:v>
                </c:pt>
                <c:pt idx="624">
                  <c:v>43917</c:v>
                </c:pt>
                <c:pt idx="625">
                  <c:v>43924</c:v>
                </c:pt>
                <c:pt idx="626">
                  <c:v>43935</c:v>
                </c:pt>
                <c:pt idx="627">
                  <c:v>43942</c:v>
                </c:pt>
                <c:pt idx="628">
                  <c:v>43949</c:v>
                </c:pt>
                <c:pt idx="629">
                  <c:v>43956</c:v>
                </c:pt>
                <c:pt idx="630">
                  <c:v>43963</c:v>
                </c:pt>
                <c:pt idx="631">
                  <c:v>43970</c:v>
                </c:pt>
                <c:pt idx="632">
                  <c:v>43977</c:v>
                </c:pt>
                <c:pt idx="633">
                  <c:v>43984</c:v>
                </c:pt>
                <c:pt idx="634">
                  <c:v>43991</c:v>
                </c:pt>
                <c:pt idx="635">
                  <c:v>43998</c:v>
                </c:pt>
                <c:pt idx="636">
                  <c:v>44005</c:v>
                </c:pt>
                <c:pt idx="637">
                  <c:v>44012</c:v>
                </c:pt>
                <c:pt idx="638">
                  <c:v>44019</c:v>
                </c:pt>
                <c:pt idx="639">
                  <c:v>44026</c:v>
                </c:pt>
                <c:pt idx="640">
                  <c:v>44033</c:v>
                </c:pt>
                <c:pt idx="641">
                  <c:v>44040</c:v>
                </c:pt>
                <c:pt idx="642">
                  <c:v>44047</c:v>
                </c:pt>
                <c:pt idx="643">
                  <c:v>44054</c:v>
                </c:pt>
                <c:pt idx="644">
                  <c:v>44061</c:v>
                </c:pt>
                <c:pt idx="645">
                  <c:v>44068</c:v>
                </c:pt>
                <c:pt idx="646">
                  <c:v>44075</c:v>
                </c:pt>
                <c:pt idx="647">
                  <c:v>44082</c:v>
                </c:pt>
                <c:pt idx="648">
                  <c:v>44089</c:v>
                </c:pt>
                <c:pt idx="649">
                  <c:v>44096</c:v>
                </c:pt>
                <c:pt idx="650">
                  <c:v>44103</c:v>
                </c:pt>
                <c:pt idx="651">
                  <c:v>44110</c:v>
                </c:pt>
                <c:pt idx="652">
                  <c:v>44117</c:v>
                </c:pt>
                <c:pt idx="653">
                  <c:v>44124</c:v>
                </c:pt>
                <c:pt idx="654">
                  <c:v>44131</c:v>
                </c:pt>
                <c:pt idx="655">
                  <c:v>44138</c:v>
                </c:pt>
                <c:pt idx="656">
                  <c:v>44145</c:v>
                </c:pt>
                <c:pt idx="657">
                  <c:v>44152</c:v>
                </c:pt>
                <c:pt idx="658">
                  <c:v>44159</c:v>
                </c:pt>
                <c:pt idx="659">
                  <c:v>44166</c:v>
                </c:pt>
                <c:pt idx="660">
                  <c:v>44173</c:v>
                </c:pt>
                <c:pt idx="661">
                  <c:v>44180</c:v>
                </c:pt>
                <c:pt idx="662">
                  <c:v>44187</c:v>
                </c:pt>
                <c:pt idx="663">
                  <c:v>44194</c:v>
                </c:pt>
                <c:pt idx="664">
                  <c:v>44201</c:v>
                </c:pt>
                <c:pt idx="665">
                  <c:v>44208</c:v>
                </c:pt>
                <c:pt idx="666">
                  <c:v>44215</c:v>
                </c:pt>
                <c:pt idx="667">
                  <c:v>44222</c:v>
                </c:pt>
                <c:pt idx="668">
                  <c:v>44229</c:v>
                </c:pt>
                <c:pt idx="669">
                  <c:v>44236</c:v>
                </c:pt>
                <c:pt idx="670">
                  <c:v>44243</c:v>
                </c:pt>
                <c:pt idx="671">
                  <c:v>44250</c:v>
                </c:pt>
                <c:pt idx="672">
                  <c:v>44257</c:v>
                </c:pt>
                <c:pt idx="673">
                  <c:v>44264</c:v>
                </c:pt>
                <c:pt idx="674">
                  <c:v>44271</c:v>
                </c:pt>
                <c:pt idx="675">
                  <c:v>44278</c:v>
                </c:pt>
                <c:pt idx="676">
                  <c:v>44285</c:v>
                </c:pt>
                <c:pt idx="677">
                  <c:v>44292</c:v>
                </c:pt>
                <c:pt idx="678">
                  <c:v>44299</c:v>
                </c:pt>
                <c:pt idx="679">
                  <c:v>44306</c:v>
                </c:pt>
                <c:pt idx="680">
                  <c:v>44313</c:v>
                </c:pt>
                <c:pt idx="681">
                  <c:v>44320</c:v>
                </c:pt>
                <c:pt idx="682">
                  <c:v>44327</c:v>
                </c:pt>
                <c:pt idx="683">
                  <c:v>44334</c:v>
                </c:pt>
                <c:pt idx="684">
                  <c:v>44341</c:v>
                </c:pt>
                <c:pt idx="685">
                  <c:v>44348</c:v>
                </c:pt>
                <c:pt idx="686">
                  <c:v>44355</c:v>
                </c:pt>
                <c:pt idx="687">
                  <c:v>44362</c:v>
                </c:pt>
                <c:pt idx="688">
                  <c:v>44369</c:v>
                </c:pt>
                <c:pt idx="689">
                  <c:v>44376</c:v>
                </c:pt>
                <c:pt idx="690">
                  <c:v>44383</c:v>
                </c:pt>
                <c:pt idx="691">
                  <c:v>44390</c:v>
                </c:pt>
                <c:pt idx="692">
                  <c:v>44397</c:v>
                </c:pt>
                <c:pt idx="693">
                  <c:v>44404</c:v>
                </c:pt>
                <c:pt idx="694">
                  <c:v>44411</c:v>
                </c:pt>
                <c:pt idx="695">
                  <c:v>44418</c:v>
                </c:pt>
                <c:pt idx="696">
                  <c:v>44425</c:v>
                </c:pt>
                <c:pt idx="697">
                  <c:v>44432</c:v>
                </c:pt>
                <c:pt idx="698">
                  <c:v>44439</c:v>
                </c:pt>
                <c:pt idx="699">
                  <c:v>44446</c:v>
                </c:pt>
                <c:pt idx="700">
                  <c:v>44453</c:v>
                </c:pt>
                <c:pt idx="701">
                  <c:v>44460</c:v>
                </c:pt>
                <c:pt idx="702">
                  <c:v>44467</c:v>
                </c:pt>
                <c:pt idx="703">
                  <c:v>44474</c:v>
                </c:pt>
                <c:pt idx="704">
                  <c:v>44481</c:v>
                </c:pt>
                <c:pt idx="705">
                  <c:v>44488</c:v>
                </c:pt>
                <c:pt idx="706">
                  <c:v>44495</c:v>
                </c:pt>
                <c:pt idx="707">
                  <c:v>44502</c:v>
                </c:pt>
                <c:pt idx="708">
                  <c:v>44509</c:v>
                </c:pt>
                <c:pt idx="709">
                  <c:v>44516</c:v>
                </c:pt>
                <c:pt idx="710">
                  <c:v>44523</c:v>
                </c:pt>
                <c:pt idx="711">
                  <c:v>44530</c:v>
                </c:pt>
                <c:pt idx="712">
                  <c:v>44537</c:v>
                </c:pt>
                <c:pt idx="713">
                  <c:v>44544</c:v>
                </c:pt>
                <c:pt idx="714">
                  <c:v>44551</c:v>
                </c:pt>
                <c:pt idx="715">
                  <c:v>44558</c:v>
                </c:pt>
                <c:pt idx="716">
                  <c:v>44565</c:v>
                </c:pt>
                <c:pt idx="717">
                  <c:v>44572</c:v>
                </c:pt>
                <c:pt idx="718">
                  <c:v>44579</c:v>
                </c:pt>
                <c:pt idx="719">
                  <c:v>44586</c:v>
                </c:pt>
                <c:pt idx="720">
                  <c:v>44593</c:v>
                </c:pt>
                <c:pt idx="721">
                  <c:v>44600</c:v>
                </c:pt>
                <c:pt idx="722">
                  <c:v>44607</c:v>
                </c:pt>
                <c:pt idx="723">
                  <c:v>44614</c:v>
                </c:pt>
                <c:pt idx="724">
                  <c:v>44621</c:v>
                </c:pt>
                <c:pt idx="725">
                  <c:v>44628</c:v>
                </c:pt>
                <c:pt idx="726">
                  <c:v>44635</c:v>
                </c:pt>
                <c:pt idx="727">
                  <c:v>44642</c:v>
                </c:pt>
                <c:pt idx="728">
                  <c:v>44649</c:v>
                </c:pt>
                <c:pt idx="729">
                  <c:v>44656</c:v>
                </c:pt>
                <c:pt idx="730">
                  <c:v>44663</c:v>
                </c:pt>
                <c:pt idx="731">
                  <c:v>44670</c:v>
                </c:pt>
                <c:pt idx="732">
                  <c:v>44677</c:v>
                </c:pt>
                <c:pt idx="733">
                  <c:v>44684</c:v>
                </c:pt>
                <c:pt idx="734">
                  <c:v>44691</c:v>
                </c:pt>
                <c:pt idx="735">
                  <c:v>44698</c:v>
                </c:pt>
                <c:pt idx="736">
                  <c:v>44705</c:v>
                </c:pt>
                <c:pt idx="737">
                  <c:v>44712</c:v>
                </c:pt>
                <c:pt idx="738">
                  <c:v>44719</c:v>
                </c:pt>
                <c:pt idx="739">
                  <c:v>44726</c:v>
                </c:pt>
                <c:pt idx="740">
                  <c:v>44733</c:v>
                </c:pt>
                <c:pt idx="741">
                  <c:v>44740</c:v>
                </c:pt>
                <c:pt idx="742">
                  <c:v>44747</c:v>
                </c:pt>
                <c:pt idx="743">
                  <c:v>44754</c:v>
                </c:pt>
                <c:pt idx="744">
                  <c:v>44761</c:v>
                </c:pt>
                <c:pt idx="745">
                  <c:v>44768</c:v>
                </c:pt>
                <c:pt idx="746">
                  <c:v>44775</c:v>
                </c:pt>
                <c:pt idx="747">
                  <c:v>44782</c:v>
                </c:pt>
                <c:pt idx="748">
                  <c:v>44789</c:v>
                </c:pt>
                <c:pt idx="749">
                  <c:v>44796</c:v>
                </c:pt>
                <c:pt idx="750">
                  <c:v>44803</c:v>
                </c:pt>
                <c:pt idx="751">
                  <c:v>44810</c:v>
                </c:pt>
                <c:pt idx="752">
                  <c:v>44817</c:v>
                </c:pt>
                <c:pt idx="753">
                  <c:v>44824</c:v>
                </c:pt>
                <c:pt idx="754">
                  <c:v>44831</c:v>
                </c:pt>
                <c:pt idx="755">
                  <c:v>44838</c:v>
                </c:pt>
                <c:pt idx="756">
                  <c:v>44845</c:v>
                </c:pt>
                <c:pt idx="757">
                  <c:v>44852</c:v>
                </c:pt>
                <c:pt idx="758">
                  <c:v>44859</c:v>
                </c:pt>
                <c:pt idx="759">
                  <c:v>44866</c:v>
                </c:pt>
                <c:pt idx="760">
                  <c:v>44873</c:v>
                </c:pt>
                <c:pt idx="761">
                  <c:v>44880</c:v>
                </c:pt>
                <c:pt idx="762">
                  <c:v>44887</c:v>
                </c:pt>
                <c:pt idx="763">
                  <c:v>44894</c:v>
                </c:pt>
                <c:pt idx="764">
                  <c:v>44901</c:v>
                </c:pt>
                <c:pt idx="765">
                  <c:v>44908</c:v>
                </c:pt>
                <c:pt idx="766">
                  <c:v>44915</c:v>
                </c:pt>
                <c:pt idx="767">
                  <c:v>44922</c:v>
                </c:pt>
                <c:pt idx="768">
                  <c:v>44929</c:v>
                </c:pt>
                <c:pt idx="769">
                  <c:v>44936</c:v>
                </c:pt>
                <c:pt idx="770">
                  <c:v>44943</c:v>
                </c:pt>
                <c:pt idx="771">
                  <c:v>44950</c:v>
                </c:pt>
                <c:pt idx="772">
                  <c:v>44957</c:v>
                </c:pt>
                <c:pt idx="773">
                  <c:v>44964</c:v>
                </c:pt>
                <c:pt idx="774">
                  <c:v>44971</c:v>
                </c:pt>
                <c:pt idx="775">
                  <c:v>44978</c:v>
                </c:pt>
                <c:pt idx="776">
                  <c:v>44985</c:v>
                </c:pt>
                <c:pt idx="777">
                  <c:v>44992</c:v>
                </c:pt>
                <c:pt idx="778">
                  <c:v>44999</c:v>
                </c:pt>
                <c:pt idx="779">
                  <c:v>45006</c:v>
                </c:pt>
                <c:pt idx="780">
                  <c:v>45013</c:v>
                </c:pt>
                <c:pt idx="781">
                  <c:v>45020</c:v>
                </c:pt>
                <c:pt idx="782">
                  <c:v>45027</c:v>
                </c:pt>
                <c:pt idx="783">
                  <c:v>45034</c:v>
                </c:pt>
                <c:pt idx="784">
                  <c:v>45041</c:v>
                </c:pt>
                <c:pt idx="785">
                  <c:v>45048</c:v>
                </c:pt>
                <c:pt idx="786">
                  <c:v>45055</c:v>
                </c:pt>
                <c:pt idx="787">
                  <c:v>45062</c:v>
                </c:pt>
                <c:pt idx="788">
                  <c:v>45069</c:v>
                </c:pt>
                <c:pt idx="789">
                  <c:v>45076</c:v>
                </c:pt>
                <c:pt idx="790">
                  <c:v>45083</c:v>
                </c:pt>
                <c:pt idx="791">
                  <c:v>45090</c:v>
                </c:pt>
                <c:pt idx="792">
                  <c:v>45097</c:v>
                </c:pt>
                <c:pt idx="793">
                  <c:v>45104</c:v>
                </c:pt>
                <c:pt idx="794">
                  <c:v>45111</c:v>
                </c:pt>
                <c:pt idx="795">
                  <c:v>45118</c:v>
                </c:pt>
                <c:pt idx="796">
                  <c:v>45125</c:v>
                </c:pt>
                <c:pt idx="797">
                  <c:v>45132</c:v>
                </c:pt>
                <c:pt idx="798">
                  <c:v>45139</c:v>
                </c:pt>
                <c:pt idx="799">
                  <c:v>45146</c:v>
                </c:pt>
                <c:pt idx="800">
                  <c:v>45153</c:v>
                </c:pt>
                <c:pt idx="801">
                  <c:v>45160</c:v>
                </c:pt>
                <c:pt idx="802">
                  <c:v>45167</c:v>
                </c:pt>
                <c:pt idx="803">
                  <c:v>45174</c:v>
                </c:pt>
                <c:pt idx="804">
                  <c:v>45181</c:v>
                </c:pt>
                <c:pt idx="805">
                  <c:v>45188</c:v>
                </c:pt>
                <c:pt idx="806">
                  <c:v>45195</c:v>
                </c:pt>
                <c:pt idx="807">
                  <c:v>45202</c:v>
                </c:pt>
                <c:pt idx="808">
                  <c:v>45209</c:v>
                </c:pt>
                <c:pt idx="809">
                  <c:v>45216</c:v>
                </c:pt>
                <c:pt idx="810">
                  <c:v>45223</c:v>
                </c:pt>
                <c:pt idx="811">
                  <c:v>45230</c:v>
                </c:pt>
                <c:pt idx="812">
                  <c:v>45237</c:v>
                </c:pt>
                <c:pt idx="813">
                  <c:v>45244</c:v>
                </c:pt>
                <c:pt idx="814">
                  <c:v>45251</c:v>
                </c:pt>
                <c:pt idx="815">
                  <c:v>45258</c:v>
                </c:pt>
                <c:pt idx="816">
                  <c:v>45265</c:v>
                </c:pt>
                <c:pt idx="817">
                  <c:v>45272</c:v>
                </c:pt>
                <c:pt idx="818">
                  <c:v>45279</c:v>
                </c:pt>
                <c:pt idx="819">
                  <c:v>45287</c:v>
                </c:pt>
                <c:pt idx="820">
                  <c:v>45294</c:v>
                </c:pt>
                <c:pt idx="821">
                  <c:v>45301</c:v>
                </c:pt>
                <c:pt idx="822">
                  <c:v>45308</c:v>
                </c:pt>
                <c:pt idx="823">
                  <c:v>45315</c:v>
                </c:pt>
                <c:pt idx="824">
                  <c:v>45322</c:v>
                </c:pt>
                <c:pt idx="825">
                  <c:v>45329</c:v>
                </c:pt>
                <c:pt idx="826">
                  <c:v>45336</c:v>
                </c:pt>
                <c:pt idx="827">
                  <c:v>45343</c:v>
                </c:pt>
                <c:pt idx="828">
                  <c:v>45350</c:v>
                </c:pt>
                <c:pt idx="829">
                  <c:v>45357</c:v>
                </c:pt>
                <c:pt idx="830">
                  <c:v>45364</c:v>
                </c:pt>
                <c:pt idx="831">
                  <c:v>45371</c:v>
                </c:pt>
                <c:pt idx="832">
                  <c:v>45378</c:v>
                </c:pt>
                <c:pt idx="833">
                  <c:v>45385</c:v>
                </c:pt>
                <c:pt idx="834">
                  <c:v>45392</c:v>
                </c:pt>
                <c:pt idx="835">
                  <c:v>45399</c:v>
                </c:pt>
                <c:pt idx="836">
                  <c:v>45406</c:v>
                </c:pt>
                <c:pt idx="837">
                  <c:v>45414</c:v>
                </c:pt>
                <c:pt idx="838">
                  <c:v>45421</c:v>
                </c:pt>
                <c:pt idx="839">
                  <c:v>45428</c:v>
                </c:pt>
                <c:pt idx="840">
                  <c:v>45435</c:v>
                </c:pt>
                <c:pt idx="841">
                  <c:v>45442</c:v>
                </c:pt>
                <c:pt idx="842">
                  <c:v>45449</c:v>
                </c:pt>
                <c:pt idx="843">
                  <c:v>45456</c:v>
                </c:pt>
                <c:pt idx="844">
                  <c:v>45463</c:v>
                </c:pt>
                <c:pt idx="845">
                  <c:v>45470</c:v>
                </c:pt>
                <c:pt idx="846">
                  <c:v>45477</c:v>
                </c:pt>
                <c:pt idx="847">
                  <c:v>45484</c:v>
                </c:pt>
                <c:pt idx="848">
                  <c:v>45491</c:v>
                </c:pt>
                <c:pt idx="849">
                  <c:v>45498</c:v>
                </c:pt>
                <c:pt idx="850">
                  <c:v>45505</c:v>
                </c:pt>
                <c:pt idx="851">
                  <c:v>45512</c:v>
                </c:pt>
                <c:pt idx="852">
                  <c:v>45519</c:v>
                </c:pt>
                <c:pt idx="853">
                  <c:v>45526</c:v>
                </c:pt>
                <c:pt idx="854">
                  <c:v>45533</c:v>
                </c:pt>
                <c:pt idx="855">
                  <c:v>45540</c:v>
                </c:pt>
                <c:pt idx="856">
                  <c:v>45547</c:v>
                </c:pt>
                <c:pt idx="857">
                  <c:v>45554</c:v>
                </c:pt>
                <c:pt idx="858">
                  <c:v>45561</c:v>
                </c:pt>
                <c:pt idx="859">
                  <c:v>45568</c:v>
                </c:pt>
                <c:pt idx="860">
                  <c:v>45575</c:v>
                </c:pt>
                <c:pt idx="861">
                  <c:v>45582</c:v>
                </c:pt>
                <c:pt idx="862">
                  <c:v>45589</c:v>
                </c:pt>
                <c:pt idx="863">
                  <c:v>45596</c:v>
                </c:pt>
                <c:pt idx="864">
                  <c:v>45603</c:v>
                </c:pt>
                <c:pt idx="865">
                  <c:v>45610</c:v>
                </c:pt>
                <c:pt idx="866">
                  <c:v>45617</c:v>
                </c:pt>
                <c:pt idx="867">
                  <c:v>45624</c:v>
                </c:pt>
                <c:pt idx="868">
                  <c:v>45631</c:v>
                </c:pt>
                <c:pt idx="869">
                  <c:v>45638</c:v>
                </c:pt>
                <c:pt idx="870">
                  <c:v>45645</c:v>
                </c:pt>
                <c:pt idx="871">
                  <c:v>45653</c:v>
                </c:pt>
                <c:pt idx="872">
                  <c:v>45660</c:v>
                </c:pt>
                <c:pt idx="873">
                  <c:v>45667</c:v>
                </c:pt>
                <c:pt idx="874">
                  <c:v>45674</c:v>
                </c:pt>
                <c:pt idx="875">
                  <c:v>45681</c:v>
                </c:pt>
                <c:pt idx="876">
                  <c:v>45688</c:v>
                </c:pt>
                <c:pt idx="877">
                  <c:v>45695</c:v>
                </c:pt>
                <c:pt idx="878">
                  <c:v>45702</c:v>
                </c:pt>
                <c:pt idx="879">
                  <c:v>45709</c:v>
                </c:pt>
                <c:pt idx="880">
                  <c:v>45716</c:v>
                </c:pt>
                <c:pt idx="881">
                  <c:v>45723</c:v>
                </c:pt>
                <c:pt idx="882">
                  <c:v>45730</c:v>
                </c:pt>
                <c:pt idx="883">
                  <c:v>45737</c:v>
                </c:pt>
                <c:pt idx="884">
                  <c:v>45744</c:v>
                </c:pt>
                <c:pt idx="885">
                  <c:v>45751</c:v>
                </c:pt>
                <c:pt idx="886">
                  <c:v>45758</c:v>
                </c:pt>
                <c:pt idx="887">
                  <c:v>45769</c:v>
                </c:pt>
                <c:pt idx="888">
                  <c:v>45776</c:v>
                </c:pt>
                <c:pt idx="889">
                  <c:v>45783</c:v>
                </c:pt>
                <c:pt idx="890">
                  <c:v>45790</c:v>
                </c:pt>
                <c:pt idx="891">
                  <c:v>45797</c:v>
                </c:pt>
                <c:pt idx="892">
                  <c:v>45804</c:v>
                </c:pt>
                <c:pt idx="893">
                  <c:v>45811</c:v>
                </c:pt>
                <c:pt idx="894">
                  <c:v>45818</c:v>
                </c:pt>
                <c:pt idx="895">
                  <c:v>45825</c:v>
                </c:pt>
                <c:pt idx="896">
                  <c:v>45832</c:v>
                </c:pt>
                <c:pt idx="897">
                  <c:v>45839</c:v>
                </c:pt>
                <c:pt idx="898">
                  <c:v>45846</c:v>
                </c:pt>
                <c:pt idx="899">
                  <c:v>45853</c:v>
                </c:pt>
                <c:pt idx="900">
                  <c:v>45860</c:v>
                </c:pt>
                <c:pt idx="901">
                  <c:v>45867</c:v>
                </c:pt>
                <c:pt idx="902">
                  <c:v>45874</c:v>
                </c:pt>
                <c:pt idx="903">
                  <c:v>45881</c:v>
                </c:pt>
                <c:pt idx="904">
                  <c:v>45888</c:v>
                </c:pt>
                <c:pt idx="905">
                  <c:v>45895</c:v>
                </c:pt>
                <c:pt idx="906">
                  <c:v>45902</c:v>
                </c:pt>
                <c:pt idx="907">
                  <c:v>45909</c:v>
                </c:pt>
                <c:pt idx="908">
                  <c:v>45916</c:v>
                </c:pt>
                <c:pt idx="909">
                  <c:v>45923</c:v>
                </c:pt>
                <c:pt idx="910">
                  <c:v>45930</c:v>
                </c:pt>
                <c:pt idx="911">
                  <c:v>45937</c:v>
                </c:pt>
                <c:pt idx="912">
                  <c:v>45944</c:v>
                </c:pt>
                <c:pt idx="913">
                  <c:v>45951</c:v>
                </c:pt>
                <c:pt idx="914">
                  <c:v>45958</c:v>
                </c:pt>
                <c:pt idx="915">
                  <c:v>45965</c:v>
                </c:pt>
                <c:pt idx="916">
                  <c:v>45972</c:v>
                </c:pt>
                <c:pt idx="917">
                  <c:v>45979</c:v>
                </c:pt>
                <c:pt idx="918">
                  <c:v>45986</c:v>
                </c:pt>
                <c:pt idx="919">
                  <c:v>45993</c:v>
                </c:pt>
                <c:pt idx="920">
                  <c:v>46000</c:v>
                </c:pt>
                <c:pt idx="921">
                  <c:v>46007</c:v>
                </c:pt>
                <c:pt idx="922">
                  <c:v>46014</c:v>
                </c:pt>
                <c:pt idx="923">
                  <c:v>46021</c:v>
                </c:pt>
                <c:pt idx="924">
                  <c:v>46028</c:v>
                </c:pt>
                <c:pt idx="925">
                  <c:v>46035</c:v>
                </c:pt>
                <c:pt idx="926">
                  <c:v>46042</c:v>
                </c:pt>
                <c:pt idx="927">
                  <c:v>46049</c:v>
                </c:pt>
                <c:pt idx="928">
                  <c:v>46056</c:v>
                </c:pt>
                <c:pt idx="929">
                  <c:v>46063</c:v>
                </c:pt>
                <c:pt idx="930">
                  <c:v>46070</c:v>
                </c:pt>
                <c:pt idx="931">
                  <c:v>46077</c:v>
                </c:pt>
                <c:pt idx="932">
                  <c:v>46084</c:v>
                </c:pt>
                <c:pt idx="933">
                  <c:v>46091</c:v>
                </c:pt>
                <c:pt idx="934">
                  <c:v>46098</c:v>
                </c:pt>
                <c:pt idx="935">
                  <c:v>46105</c:v>
                </c:pt>
                <c:pt idx="936">
                  <c:v>46112</c:v>
                </c:pt>
                <c:pt idx="937">
                  <c:v>46119</c:v>
                </c:pt>
                <c:pt idx="938">
                  <c:v>46126</c:v>
                </c:pt>
                <c:pt idx="939">
                  <c:v>46133</c:v>
                </c:pt>
                <c:pt idx="940">
                  <c:v>46140</c:v>
                </c:pt>
                <c:pt idx="941">
                  <c:v>46147</c:v>
                </c:pt>
                <c:pt idx="942">
                  <c:v>46154</c:v>
                </c:pt>
                <c:pt idx="943">
                  <c:v>46161</c:v>
                </c:pt>
                <c:pt idx="944">
                  <c:v>46168</c:v>
                </c:pt>
                <c:pt idx="945">
                  <c:v>46175</c:v>
                </c:pt>
                <c:pt idx="946">
                  <c:v>46182</c:v>
                </c:pt>
                <c:pt idx="947">
                  <c:v>46189</c:v>
                </c:pt>
                <c:pt idx="948">
                  <c:v>46196</c:v>
                </c:pt>
                <c:pt idx="949">
                  <c:v>46203</c:v>
                </c:pt>
                <c:pt idx="950">
                  <c:v>46210</c:v>
                </c:pt>
                <c:pt idx="951">
                  <c:v>46217</c:v>
                </c:pt>
                <c:pt idx="952">
                  <c:v>46224</c:v>
                </c:pt>
                <c:pt idx="953">
                  <c:v>46231</c:v>
                </c:pt>
                <c:pt idx="954">
                  <c:v>46238</c:v>
                </c:pt>
                <c:pt idx="955">
                  <c:v>46245</c:v>
                </c:pt>
                <c:pt idx="956">
                  <c:v>46252</c:v>
                </c:pt>
                <c:pt idx="957">
                  <c:v>46259</c:v>
                </c:pt>
                <c:pt idx="958">
                  <c:v>46266</c:v>
                </c:pt>
                <c:pt idx="959">
                  <c:v>46273</c:v>
                </c:pt>
                <c:pt idx="960">
                  <c:v>46280</c:v>
                </c:pt>
                <c:pt idx="961">
                  <c:v>46287</c:v>
                </c:pt>
                <c:pt idx="962">
                  <c:v>46294</c:v>
                </c:pt>
                <c:pt idx="963">
                  <c:v>46301</c:v>
                </c:pt>
                <c:pt idx="964">
                  <c:v>46308</c:v>
                </c:pt>
                <c:pt idx="965">
                  <c:v>46315</c:v>
                </c:pt>
                <c:pt idx="966">
                  <c:v>46322</c:v>
                </c:pt>
                <c:pt idx="967">
                  <c:v>46329</c:v>
                </c:pt>
                <c:pt idx="968">
                  <c:v>46336</c:v>
                </c:pt>
                <c:pt idx="969">
                  <c:v>46343</c:v>
                </c:pt>
                <c:pt idx="970">
                  <c:v>46350</c:v>
                </c:pt>
                <c:pt idx="971">
                  <c:v>46357</c:v>
                </c:pt>
                <c:pt idx="972">
                  <c:v>46364</c:v>
                </c:pt>
                <c:pt idx="973">
                  <c:v>46371</c:v>
                </c:pt>
                <c:pt idx="974">
                  <c:v>46378</c:v>
                </c:pt>
                <c:pt idx="975">
                  <c:v>46385</c:v>
                </c:pt>
                <c:pt idx="976">
                  <c:v>46392</c:v>
                </c:pt>
                <c:pt idx="977">
                  <c:v>46399</c:v>
                </c:pt>
                <c:pt idx="978">
                  <c:v>46406</c:v>
                </c:pt>
                <c:pt idx="979">
                  <c:v>46413</c:v>
                </c:pt>
                <c:pt idx="980">
                  <c:v>46420</c:v>
                </c:pt>
                <c:pt idx="981">
                  <c:v>46427</c:v>
                </c:pt>
                <c:pt idx="982">
                  <c:v>46434</c:v>
                </c:pt>
                <c:pt idx="983">
                  <c:v>46441</c:v>
                </c:pt>
                <c:pt idx="984">
                  <c:v>46448</c:v>
                </c:pt>
                <c:pt idx="985">
                  <c:v>46455</c:v>
                </c:pt>
                <c:pt idx="986">
                  <c:v>46462</c:v>
                </c:pt>
                <c:pt idx="987">
                  <c:v>46469</c:v>
                </c:pt>
                <c:pt idx="988">
                  <c:v>46476</c:v>
                </c:pt>
                <c:pt idx="989">
                  <c:v>46483</c:v>
                </c:pt>
                <c:pt idx="990">
                  <c:v>46490</c:v>
                </c:pt>
                <c:pt idx="991">
                  <c:v>46497</c:v>
                </c:pt>
                <c:pt idx="992">
                  <c:v>46504</c:v>
                </c:pt>
                <c:pt idx="993">
                  <c:v>46511</c:v>
                </c:pt>
                <c:pt idx="994">
                  <c:v>46518</c:v>
                </c:pt>
                <c:pt idx="995">
                  <c:v>46525</c:v>
                </c:pt>
                <c:pt idx="996">
                  <c:v>46532</c:v>
                </c:pt>
                <c:pt idx="997">
                  <c:v>46539</c:v>
                </c:pt>
                <c:pt idx="998">
                  <c:v>46546</c:v>
                </c:pt>
                <c:pt idx="999">
                  <c:v>46553</c:v>
                </c:pt>
                <c:pt idx="1000">
                  <c:v>46560</c:v>
                </c:pt>
                <c:pt idx="1001">
                  <c:v>46567</c:v>
                </c:pt>
                <c:pt idx="1002">
                  <c:v>46574</c:v>
                </c:pt>
                <c:pt idx="1003">
                  <c:v>46581</c:v>
                </c:pt>
                <c:pt idx="1004">
                  <c:v>46588</c:v>
                </c:pt>
                <c:pt idx="1005">
                  <c:v>46595</c:v>
                </c:pt>
                <c:pt idx="1006">
                  <c:v>46602</c:v>
                </c:pt>
                <c:pt idx="1007">
                  <c:v>46609</c:v>
                </c:pt>
                <c:pt idx="1008">
                  <c:v>46616</c:v>
                </c:pt>
                <c:pt idx="1009">
                  <c:v>46623</c:v>
                </c:pt>
                <c:pt idx="1010">
                  <c:v>46630</c:v>
                </c:pt>
                <c:pt idx="1011">
                  <c:v>46637</c:v>
                </c:pt>
                <c:pt idx="1012">
                  <c:v>46644</c:v>
                </c:pt>
                <c:pt idx="1013">
                  <c:v>46651</c:v>
                </c:pt>
                <c:pt idx="1014">
                  <c:v>46658</c:v>
                </c:pt>
                <c:pt idx="1015">
                  <c:v>46665</c:v>
                </c:pt>
                <c:pt idx="1016">
                  <c:v>46672</c:v>
                </c:pt>
                <c:pt idx="1017">
                  <c:v>46679</c:v>
                </c:pt>
                <c:pt idx="1018">
                  <c:v>46686</c:v>
                </c:pt>
                <c:pt idx="1019">
                  <c:v>46693</c:v>
                </c:pt>
                <c:pt idx="1020">
                  <c:v>46700</c:v>
                </c:pt>
                <c:pt idx="1021">
                  <c:v>46707</c:v>
                </c:pt>
                <c:pt idx="1022">
                  <c:v>46714</c:v>
                </c:pt>
                <c:pt idx="1023">
                  <c:v>46721</c:v>
                </c:pt>
                <c:pt idx="1024">
                  <c:v>46728</c:v>
                </c:pt>
                <c:pt idx="1025">
                  <c:v>46735</c:v>
                </c:pt>
                <c:pt idx="1026">
                  <c:v>46742</c:v>
                </c:pt>
                <c:pt idx="1027">
                  <c:v>46749</c:v>
                </c:pt>
                <c:pt idx="1028">
                  <c:v>46756</c:v>
                </c:pt>
                <c:pt idx="1029">
                  <c:v>46763</c:v>
                </c:pt>
                <c:pt idx="1030">
                  <c:v>46770</c:v>
                </c:pt>
                <c:pt idx="1031">
                  <c:v>46777</c:v>
                </c:pt>
                <c:pt idx="1032">
                  <c:v>46784</c:v>
                </c:pt>
                <c:pt idx="1033">
                  <c:v>46791</c:v>
                </c:pt>
                <c:pt idx="1034">
                  <c:v>46798</c:v>
                </c:pt>
                <c:pt idx="1035">
                  <c:v>46805</c:v>
                </c:pt>
                <c:pt idx="1036">
                  <c:v>46812</c:v>
                </c:pt>
                <c:pt idx="1037">
                  <c:v>46819</c:v>
                </c:pt>
                <c:pt idx="1038">
                  <c:v>46826</c:v>
                </c:pt>
                <c:pt idx="1039">
                  <c:v>46833</c:v>
                </c:pt>
                <c:pt idx="1040">
                  <c:v>46840</c:v>
                </c:pt>
                <c:pt idx="1041">
                  <c:v>46847</c:v>
                </c:pt>
                <c:pt idx="1042">
                  <c:v>46854</c:v>
                </c:pt>
                <c:pt idx="1043">
                  <c:v>46861</c:v>
                </c:pt>
                <c:pt idx="1044">
                  <c:v>46868</c:v>
                </c:pt>
                <c:pt idx="1045">
                  <c:v>46875</c:v>
                </c:pt>
                <c:pt idx="1046">
                  <c:v>46882</c:v>
                </c:pt>
                <c:pt idx="1047">
                  <c:v>46889</c:v>
                </c:pt>
                <c:pt idx="1048">
                  <c:v>46896</c:v>
                </c:pt>
                <c:pt idx="1049">
                  <c:v>46903</c:v>
                </c:pt>
                <c:pt idx="1050">
                  <c:v>46910</c:v>
                </c:pt>
                <c:pt idx="1051">
                  <c:v>46917</c:v>
                </c:pt>
                <c:pt idx="1052">
                  <c:v>46924</c:v>
                </c:pt>
                <c:pt idx="1053">
                  <c:v>46931</c:v>
                </c:pt>
                <c:pt idx="1054">
                  <c:v>46938</c:v>
                </c:pt>
                <c:pt idx="1055">
                  <c:v>46945</c:v>
                </c:pt>
                <c:pt idx="1056">
                  <c:v>46952</c:v>
                </c:pt>
                <c:pt idx="1057">
                  <c:v>46959</c:v>
                </c:pt>
                <c:pt idx="1058">
                  <c:v>46966</c:v>
                </c:pt>
                <c:pt idx="1059">
                  <c:v>46973</c:v>
                </c:pt>
                <c:pt idx="1060">
                  <c:v>46980</c:v>
                </c:pt>
                <c:pt idx="1061">
                  <c:v>46987</c:v>
                </c:pt>
                <c:pt idx="1062">
                  <c:v>46994</c:v>
                </c:pt>
                <c:pt idx="1063">
                  <c:v>47001</c:v>
                </c:pt>
                <c:pt idx="1064">
                  <c:v>47008</c:v>
                </c:pt>
                <c:pt idx="1065">
                  <c:v>47015</c:v>
                </c:pt>
                <c:pt idx="1066">
                  <c:v>47022</c:v>
                </c:pt>
                <c:pt idx="1067">
                  <c:v>47029</c:v>
                </c:pt>
                <c:pt idx="1068">
                  <c:v>47036</c:v>
                </c:pt>
                <c:pt idx="1069">
                  <c:v>47043</c:v>
                </c:pt>
                <c:pt idx="1070">
                  <c:v>47050</c:v>
                </c:pt>
                <c:pt idx="1071">
                  <c:v>47057</c:v>
                </c:pt>
                <c:pt idx="1072">
                  <c:v>47064</c:v>
                </c:pt>
                <c:pt idx="1073">
                  <c:v>47071</c:v>
                </c:pt>
                <c:pt idx="1074">
                  <c:v>47078</c:v>
                </c:pt>
                <c:pt idx="1075">
                  <c:v>47085</c:v>
                </c:pt>
                <c:pt idx="1076">
                  <c:v>47092</c:v>
                </c:pt>
                <c:pt idx="1077">
                  <c:v>47099</c:v>
                </c:pt>
                <c:pt idx="1078">
                  <c:v>47106</c:v>
                </c:pt>
                <c:pt idx="1079">
                  <c:v>47114</c:v>
                </c:pt>
                <c:pt idx="1080">
                  <c:v>47121</c:v>
                </c:pt>
                <c:pt idx="1081">
                  <c:v>47128</c:v>
                </c:pt>
                <c:pt idx="1082">
                  <c:v>47135</c:v>
                </c:pt>
                <c:pt idx="1083">
                  <c:v>47142</c:v>
                </c:pt>
                <c:pt idx="1084">
                  <c:v>47149</c:v>
                </c:pt>
                <c:pt idx="1085">
                  <c:v>47156</c:v>
                </c:pt>
                <c:pt idx="1086">
                  <c:v>47163</c:v>
                </c:pt>
                <c:pt idx="1087">
                  <c:v>47170</c:v>
                </c:pt>
                <c:pt idx="1088">
                  <c:v>47177</c:v>
                </c:pt>
                <c:pt idx="1089">
                  <c:v>47184</c:v>
                </c:pt>
                <c:pt idx="1090">
                  <c:v>47191</c:v>
                </c:pt>
                <c:pt idx="1091">
                  <c:v>47198</c:v>
                </c:pt>
                <c:pt idx="1092">
                  <c:v>47205</c:v>
                </c:pt>
                <c:pt idx="1093">
                  <c:v>47212</c:v>
                </c:pt>
                <c:pt idx="1094">
                  <c:v>47219</c:v>
                </c:pt>
                <c:pt idx="1095">
                  <c:v>47226</c:v>
                </c:pt>
                <c:pt idx="1096">
                  <c:v>47233</c:v>
                </c:pt>
                <c:pt idx="1097">
                  <c:v>47240</c:v>
                </c:pt>
                <c:pt idx="1098">
                  <c:v>47247</c:v>
                </c:pt>
                <c:pt idx="1099">
                  <c:v>47254</c:v>
                </c:pt>
                <c:pt idx="1100">
                  <c:v>47261</c:v>
                </c:pt>
                <c:pt idx="1101">
                  <c:v>47268</c:v>
                </c:pt>
                <c:pt idx="1102">
                  <c:v>47275</c:v>
                </c:pt>
                <c:pt idx="1103">
                  <c:v>47282</c:v>
                </c:pt>
                <c:pt idx="1104">
                  <c:v>47289</c:v>
                </c:pt>
                <c:pt idx="1105">
                  <c:v>47296</c:v>
                </c:pt>
                <c:pt idx="1106">
                  <c:v>47303</c:v>
                </c:pt>
                <c:pt idx="1107">
                  <c:v>47310</c:v>
                </c:pt>
                <c:pt idx="1108">
                  <c:v>47317</c:v>
                </c:pt>
                <c:pt idx="1109">
                  <c:v>47324</c:v>
                </c:pt>
                <c:pt idx="1110">
                  <c:v>47331</c:v>
                </c:pt>
                <c:pt idx="1111">
                  <c:v>47338</c:v>
                </c:pt>
                <c:pt idx="1112">
                  <c:v>47345</c:v>
                </c:pt>
                <c:pt idx="1113">
                  <c:v>47352</c:v>
                </c:pt>
                <c:pt idx="1114">
                  <c:v>47359</c:v>
                </c:pt>
                <c:pt idx="1115">
                  <c:v>47366</c:v>
                </c:pt>
                <c:pt idx="1116">
                  <c:v>47373</c:v>
                </c:pt>
                <c:pt idx="1117">
                  <c:v>47380</c:v>
                </c:pt>
                <c:pt idx="1118">
                  <c:v>47387</c:v>
                </c:pt>
                <c:pt idx="1119">
                  <c:v>47394</c:v>
                </c:pt>
                <c:pt idx="1120">
                  <c:v>47401</c:v>
                </c:pt>
                <c:pt idx="1121">
                  <c:v>47408</c:v>
                </c:pt>
                <c:pt idx="1122">
                  <c:v>47415</c:v>
                </c:pt>
                <c:pt idx="1123">
                  <c:v>47422</c:v>
                </c:pt>
                <c:pt idx="1124">
                  <c:v>47429</c:v>
                </c:pt>
                <c:pt idx="1125">
                  <c:v>47436</c:v>
                </c:pt>
                <c:pt idx="1126">
                  <c:v>47443</c:v>
                </c:pt>
                <c:pt idx="1127">
                  <c:v>47450</c:v>
                </c:pt>
                <c:pt idx="1128">
                  <c:v>47457</c:v>
                </c:pt>
                <c:pt idx="1129">
                  <c:v>47464</c:v>
                </c:pt>
                <c:pt idx="1130">
                  <c:v>47471</c:v>
                </c:pt>
                <c:pt idx="1131">
                  <c:v>47479</c:v>
                </c:pt>
                <c:pt idx="1132">
                  <c:v>47486</c:v>
                </c:pt>
                <c:pt idx="1133">
                  <c:v>47493</c:v>
                </c:pt>
                <c:pt idx="1134">
                  <c:v>47500</c:v>
                </c:pt>
                <c:pt idx="1135">
                  <c:v>47507</c:v>
                </c:pt>
                <c:pt idx="1136">
                  <c:v>47514</c:v>
                </c:pt>
                <c:pt idx="1137">
                  <c:v>47521</c:v>
                </c:pt>
                <c:pt idx="1138">
                  <c:v>47528</c:v>
                </c:pt>
                <c:pt idx="1139">
                  <c:v>47535</c:v>
                </c:pt>
                <c:pt idx="1140">
                  <c:v>47542</c:v>
                </c:pt>
                <c:pt idx="1141">
                  <c:v>47549</c:v>
                </c:pt>
                <c:pt idx="1142">
                  <c:v>47556</c:v>
                </c:pt>
                <c:pt idx="1143">
                  <c:v>47563</c:v>
                </c:pt>
                <c:pt idx="1144">
                  <c:v>47570</c:v>
                </c:pt>
                <c:pt idx="1145">
                  <c:v>47577</c:v>
                </c:pt>
                <c:pt idx="1146">
                  <c:v>47584</c:v>
                </c:pt>
                <c:pt idx="1147">
                  <c:v>47591</c:v>
                </c:pt>
                <c:pt idx="1148">
                  <c:v>47598</c:v>
                </c:pt>
                <c:pt idx="1149">
                  <c:v>47605</c:v>
                </c:pt>
                <c:pt idx="1150">
                  <c:v>47612</c:v>
                </c:pt>
                <c:pt idx="1151">
                  <c:v>47619</c:v>
                </c:pt>
                <c:pt idx="1152">
                  <c:v>47626</c:v>
                </c:pt>
                <c:pt idx="1153">
                  <c:v>47633</c:v>
                </c:pt>
                <c:pt idx="1154">
                  <c:v>47640</c:v>
                </c:pt>
                <c:pt idx="1155">
                  <c:v>47647</c:v>
                </c:pt>
                <c:pt idx="1156">
                  <c:v>47654</c:v>
                </c:pt>
                <c:pt idx="1157">
                  <c:v>47661</c:v>
                </c:pt>
                <c:pt idx="1158">
                  <c:v>47668</c:v>
                </c:pt>
                <c:pt idx="1159">
                  <c:v>47675</c:v>
                </c:pt>
                <c:pt idx="1160">
                  <c:v>47682</c:v>
                </c:pt>
                <c:pt idx="1161">
                  <c:v>47689</c:v>
                </c:pt>
                <c:pt idx="1162">
                  <c:v>47696</c:v>
                </c:pt>
                <c:pt idx="1163">
                  <c:v>47703</c:v>
                </c:pt>
                <c:pt idx="1164">
                  <c:v>47710</c:v>
                </c:pt>
                <c:pt idx="1165">
                  <c:v>47717</c:v>
                </c:pt>
                <c:pt idx="1166">
                  <c:v>47724</c:v>
                </c:pt>
                <c:pt idx="1167">
                  <c:v>47731</c:v>
                </c:pt>
                <c:pt idx="1168">
                  <c:v>47738</c:v>
                </c:pt>
                <c:pt idx="1169">
                  <c:v>47745</c:v>
                </c:pt>
                <c:pt idx="1170">
                  <c:v>47752</c:v>
                </c:pt>
                <c:pt idx="1171">
                  <c:v>47759</c:v>
                </c:pt>
                <c:pt idx="1172">
                  <c:v>47766</c:v>
                </c:pt>
                <c:pt idx="1173">
                  <c:v>47773</c:v>
                </c:pt>
                <c:pt idx="1174">
                  <c:v>47780</c:v>
                </c:pt>
                <c:pt idx="1175">
                  <c:v>47787</c:v>
                </c:pt>
                <c:pt idx="1176">
                  <c:v>47794</c:v>
                </c:pt>
                <c:pt idx="1177">
                  <c:v>47801</c:v>
                </c:pt>
                <c:pt idx="1178">
                  <c:v>47808</c:v>
                </c:pt>
                <c:pt idx="1179">
                  <c:v>47815</c:v>
                </c:pt>
                <c:pt idx="1180">
                  <c:v>47822</c:v>
                </c:pt>
                <c:pt idx="1181">
                  <c:v>47829</c:v>
                </c:pt>
                <c:pt idx="1182">
                  <c:v>47836</c:v>
                </c:pt>
                <c:pt idx="1183">
                  <c:v>47844</c:v>
                </c:pt>
                <c:pt idx="1184">
                  <c:v>47851</c:v>
                </c:pt>
                <c:pt idx="1185">
                  <c:v>47858</c:v>
                </c:pt>
                <c:pt idx="1186">
                  <c:v>47865</c:v>
                </c:pt>
                <c:pt idx="1187">
                  <c:v>47872</c:v>
                </c:pt>
                <c:pt idx="1188">
                  <c:v>47879</c:v>
                </c:pt>
                <c:pt idx="1189">
                  <c:v>47886</c:v>
                </c:pt>
                <c:pt idx="1190">
                  <c:v>47893</c:v>
                </c:pt>
                <c:pt idx="1191">
                  <c:v>47900</c:v>
                </c:pt>
                <c:pt idx="1192">
                  <c:v>47907</c:v>
                </c:pt>
                <c:pt idx="1193">
                  <c:v>47914</c:v>
                </c:pt>
                <c:pt idx="1194">
                  <c:v>47921</c:v>
                </c:pt>
                <c:pt idx="1195">
                  <c:v>47928</c:v>
                </c:pt>
                <c:pt idx="1196">
                  <c:v>47935</c:v>
                </c:pt>
                <c:pt idx="1197">
                  <c:v>47942</c:v>
                </c:pt>
                <c:pt idx="1198">
                  <c:v>47953</c:v>
                </c:pt>
                <c:pt idx="1199">
                  <c:v>47960</c:v>
                </c:pt>
                <c:pt idx="1200">
                  <c:v>47967</c:v>
                </c:pt>
                <c:pt idx="1201">
                  <c:v>47974</c:v>
                </c:pt>
                <c:pt idx="1202">
                  <c:v>47981</c:v>
                </c:pt>
                <c:pt idx="1203">
                  <c:v>47988</c:v>
                </c:pt>
                <c:pt idx="1204">
                  <c:v>47995</c:v>
                </c:pt>
                <c:pt idx="1205">
                  <c:v>48002</c:v>
                </c:pt>
                <c:pt idx="1206">
                  <c:v>48009</c:v>
                </c:pt>
                <c:pt idx="1207">
                  <c:v>48016</c:v>
                </c:pt>
                <c:pt idx="1208">
                  <c:v>48023</c:v>
                </c:pt>
                <c:pt idx="1209">
                  <c:v>48030</c:v>
                </c:pt>
                <c:pt idx="1210">
                  <c:v>48037</c:v>
                </c:pt>
                <c:pt idx="1211">
                  <c:v>48044</c:v>
                </c:pt>
                <c:pt idx="1212">
                  <c:v>48051</c:v>
                </c:pt>
                <c:pt idx="1213">
                  <c:v>48058</c:v>
                </c:pt>
                <c:pt idx="1214">
                  <c:v>48065</c:v>
                </c:pt>
                <c:pt idx="1215">
                  <c:v>48072</c:v>
                </c:pt>
                <c:pt idx="1216">
                  <c:v>48079</c:v>
                </c:pt>
                <c:pt idx="1217">
                  <c:v>48086</c:v>
                </c:pt>
                <c:pt idx="1218">
                  <c:v>48093</c:v>
                </c:pt>
                <c:pt idx="1219">
                  <c:v>48100</c:v>
                </c:pt>
                <c:pt idx="1220">
                  <c:v>48107</c:v>
                </c:pt>
                <c:pt idx="1221">
                  <c:v>48114</c:v>
                </c:pt>
                <c:pt idx="1222">
                  <c:v>48121</c:v>
                </c:pt>
                <c:pt idx="1223">
                  <c:v>48128</c:v>
                </c:pt>
                <c:pt idx="1224">
                  <c:v>48135</c:v>
                </c:pt>
                <c:pt idx="1225">
                  <c:v>48142</c:v>
                </c:pt>
                <c:pt idx="1226">
                  <c:v>48149</c:v>
                </c:pt>
                <c:pt idx="1227">
                  <c:v>48156</c:v>
                </c:pt>
                <c:pt idx="1228">
                  <c:v>48163</c:v>
                </c:pt>
                <c:pt idx="1229">
                  <c:v>48170</c:v>
                </c:pt>
                <c:pt idx="1230">
                  <c:v>48177</c:v>
                </c:pt>
                <c:pt idx="1231">
                  <c:v>48184</c:v>
                </c:pt>
                <c:pt idx="1232">
                  <c:v>48191</c:v>
                </c:pt>
                <c:pt idx="1233">
                  <c:v>48198</c:v>
                </c:pt>
                <c:pt idx="1234">
                  <c:v>48205</c:v>
                </c:pt>
                <c:pt idx="1235">
                  <c:v>48212</c:v>
                </c:pt>
                <c:pt idx="1236">
                  <c:v>48219</c:v>
                </c:pt>
                <c:pt idx="1237">
                  <c:v>48226</c:v>
                </c:pt>
                <c:pt idx="1238">
                  <c:v>48233</c:v>
                </c:pt>
                <c:pt idx="1239">
                  <c:v>48240</c:v>
                </c:pt>
                <c:pt idx="1240">
                  <c:v>48247</c:v>
                </c:pt>
                <c:pt idx="1241">
                  <c:v>48254</c:v>
                </c:pt>
                <c:pt idx="1242">
                  <c:v>48261</c:v>
                </c:pt>
                <c:pt idx="1243">
                  <c:v>48268</c:v>
                </c:pt>
                <c:pt idx="1244">
                  <c:v>48275</c:v>
                </c:pt>
                <c:pt idx="1245">
                  <c:v>48282</c:v>
                </c:pt>
                <c:pt idx="1246">
                  <c:v>48289</c:v>
                </c:pt>
                <c:pt idx="1247">
                  <c:v>48296</c:v>
                </c:pt>
                <c:pt idx="1248">
                  <c:v>48303</c:v>
                </c:pt>
                <c:pt idx="1249">
                  <c:v>48310</c:v>
                </c:pt>
                <c:pt idx="1250">
                  <c:v>48317</c:v>
                </c:pt>
                <c:pt idx="1251">
                  <c:v>48324</c:v>
                </c:pt>
                <c:pt idx="1252">
                  <c:v>48331</c:v>
                </c:pt>
                <c:pt idx="1253">
                  <c:v>48338</c:v>
                </c:pt>
                <c:pt idx="1254">
                  <c:v>48345</c:v>
                </c:pt>
                <c:pt idx="1255">
                  <c:v>48352</c:v>
                </c:pt>
                <c:pt idx="1256">
                  <c:v>48359</c:v>
                </c:pt>
                <c:pt idx="1257">
                  <c:v>48366</c:v>
                </c:pt>
                <c:pt idx="1258">
                  <c:v>48373</c:v>
                </c:pt>
                <c:pt idx="1259">
                  <c:v>48380</c:v>
                </c:pt>
                <c:pt idx="1260">
                  <c:v>48387</c:v>
                </c:pt>
                <c:pt idx="1261">
                  <c:v>48394</c:v>
                </c:pt>
                <c:pt idx="1262">
                  <c:v>48401</c:v>
                </c:pt>
                <c:pt idx="1263">
                  <c:v>48408</c:v>
                </c:pt>
                <c:pt idx="1264">
                  <c:v>48415</c:v>
                </c:pt>
                <c:pt idx="1265">
                  <c:v>48422</c:v>
                </c:pt>
                <c:pt idx="1266">
                  <c:v>48429</c:v>
                </c:pt>
                <c:pt idx="1267">
                  <c:v>48436</c:v>
                </c:pt>
                <c:pt idx="1268">
                  <c:v>48443</c:v>
                </c:pt>
                <c:pt idx="1269">
                  <c:v>48450</c:v>
                </c:pt>
                <c:pt idx="1270">
                  <c:v>48457</c:v>
                </c:pt>
                <c:pt idx="1271">
                  <c:v>48464</c:v>
                </c:pt>
                <c:pt idx="1272">
                  <c:v>48471</c:v>
                </c:pt>
                <c:pt idx="1273">
                  <c:v>48478</c:v>
                </c:pt>
                <c:pt idx="1274">
                  <c:v>48485</c:v>
                </c:pt>
                <c:pt idx="1275">
                  <c:v>48492</c:v>
                </c:pt>
                <c:pt idx="1276">
                  <c:v>48499</c:v>
                </c:pt>
                <c:pt idx="1277">
                  <c:v>48506</c:v>
                </c:pt>
                <c:pt idx="1278">
                  <c:v>48513</c:v>
                </c:pt>
                <c:pt idx="1279">
                  <c:v>48520</c:v>
                </c:pt>
                <c:pt idx="1280">
                  <c:v>48527</c:v>
                </c:pt>
                <c:pt idx="1281">
                  <c:v>48534</c:v>
                </c:pt>
                <c:pt idx="1282">
                  <c:v>48541</c:v>
                </c:pt>
                <c:pt idx="1283">
                  <c:v>48548</c:v>
                </c:pt>
                <c:pt idx="1284">
                  <c:v>48555</c:v>
                </c:pt>
                <c:pt idx="1285">
                  <c:v>48562</c:v>
                </c:pt>
                <c:pt idx="1286">
                  <c:v>48569</c:v>
                </c:pt>
                <c:pt idx="1287">
                  <c:v>48576</c:v>
                </c:pt>
                <c:pt idx="1288">
                  <c:v>48583</c:v>
                </c:pt>
                <c:pt idx="1289">
                  <c:v>48590</c:v>
                </c:pt>
                <c:pt idx="1290">
                  <c:v>48597</c:v>
                </c:pt>
                <c:pt idx="1291">
                  <c:v>48604</c:v>
                </c:pt>
                <c:pt idx="1292">
                  <c:v>48611</c:v>
                </c:pt>
                <c:pt idx="1293">
                  <c:v>48618</c:v>
                </c:pt>
                <c:pt idx="1294">
                  <c:v>48625</c:v>
                </c:pt>
                <c:pt idx="1295">
                  <c:v>48632</c:v>
                </c:pt>
                <c:pt idx="1296">
                  <c:v>48639</c:v>
                </c:pt>
                <c:pt idx="1297">
                  <c:v>48646</c:v>
                </c:pt>
                <c:pt idx="1298">
                  <c:v>48653</c:v>
                </c:pt>
                <c:pt idx="1299">
                  <c:v>48660</c:v>
                </c:pt>
                <c:pt idx="1300">
                  <c:v>48667</c:v>
                </c:pt>
                <c:pt idx="1301">
                  <c:v>48674</c:v>
                </c:pt>
                <c:pt idx="1302">
                  <c:v>48681</c:v>
                </c:pt>
                <c:pt idx="1303">
                  <c:v>48688</c:v>
                </c:pt>
                <c:pt idx="1304">
                  <c:v>48695</c:v>
                </c:pt>
                <c:pt idx="1305">
                  <c:v>48702</c:v>
                </c:pt>
                <c:pt idx="1306">
                  <c:v>48709</c:v>
                </c:pt>
                <c:pt idx="1307">
                  <c:v>48716</c:v>
                </c:pt>
                <c:pt idx="1308">
                  <c:v>48723</c:v>
                </c:pt>
                <c:pt idx="1309">
                  <c:v>48730</c:v>
                </c:pt>
                <c:pt idx="1310">
                  <c:v>48737</c:v>
                </c:pt>
                <c:pt idx="1311">
                  <c:v>48744</c:v>
                </c:pt>
                <c:pt idx="1312">
                  <c:v>48751</c:v>
                </c:pt>
                <c:pt idx="1313">
                  <c:v>48758</c:v>
                </c:pt>
                <c:pt idx="1314">
                  <c:v>48765</c:v>
                </c:pt>
                <c:pt idx="1315">
                  <c:v>48772</c:v>
                </c:pt>
                <c:pt idx="1316">
                  <c:v>48779</c:v>
                </c:pt>
                <c:pt idx="1317">
                  <c:v>48786</c:v>
                </c:pt>
                <c:pt idx="1318">
                  <c:v>48793</c:v>
                </c:pt>
                <c:pt idx="1319">
                  <c:v>48800</c:v>
                </c:pt>
                <c:pt idx="1320">
                  <c:v>48807</c:v>
                </c:pt>
                <c:pt idx="1321">
                  <c:v>48814</c:v>
                </c:pt>
                <c:pt idx="1322">
                  <c:v>48821</c:v>
                </c:pt>
                <c:pt idx="1323">
                  <c:v>48828</c:v>
                </c:pt>
                <c:pt idx="1324">
                  <c:v>48835</c:v>
                </c:pt>
                <c:pt idx="1325">
                  <c:v>48842</c:v>
                </c:pt>
                <c:pt idx="1326">
                  <c:v>48849</c:v>
                </c:pt>
                <c:pt idx="1327">
                  <c:v>48856</c:v>
                </c:pt>
                <c:pt idx="1328">
                  <c:v>48863</c:v>
                </c:pt>
                <c:pt idx="1329">
                  <c:v>48870</c:v>
                </c:pt>
                <c:pt idx="1330">
                  <c:v>48877</c:v>
                </c:pt>
                <c:pt idx="1331">
                  <c:v>48884</c:v>
                </c:pt>
                <c:pt idx="1332">
                  <c:v>48891</c:v>
                </c:pt>
                <c:pt idx="1333">
                  <c:v>48898</c:v>
                </c:pt>
                <c:pt idx="1334">
                  <c:v>48905</c:v>
                </c:pt>
                <c:pt idx="1335">
                  <c:v>48912</c:v>
                </c:pt>
                <c:pt idx="1336">
                  <c:v>48919</c:v>
                </c:pt>
                <c:pt idx="1337">
                  <c:v>48926</c:v>
                </c:pt>
                <c:pt idx="1338">
                  <c:v>48933</c:v>
                </c:pt>
                <c:pt idx="1339">
                  <c:v>48940</c:v>
                </c:pt>
                <c:pt idx="1340">
                  <c:v>48947</c:v>
                </c:pt>
                <c:pt idx="1341">
                  <c:v>48954</c:v>
                </c:pt>
                <c:pt idx="1342">
                  <c:v>48961</c:v>
                </c:pt>
                <c:pt idx="1343">
                  <c:v>48968</c:v>
                </c:pt>
                <c:pt idx="1344">
                  <c:v>48975</c:v>
                </c:pt>
                <c:pt idx="1345">
                  <c:v>48982</c:v>
                </c:pt>
                <c:pt idx="1346">
                  <c:v>48989</c:v>
                </c:pt>
                <c:pt idx="1347">
                  <c:v>48996</c:v>
                </c:pt>
                <c:pt idx="1348">
                  <c:v>49003</c:v>
                </c:pt>
                <c:pt idx="1349">
                  <c:v>49010</c:v>
                </c:pt>
                <c:pt idx="1350">
                  <c:v>49017</c:v>
                </c:pt>
                <c:pt idx="1351">
                  <c:v>49024</c:v>
                </c:pt>
                <c:pt idx="1352">
                  <c:v>49031</c:v>
                </c:pt>
                <c:pt idx="1353">
                  <c:v>49038</c:v>
                </c:pt>
                <c:pt idx="1354">
                  <c:v>49045</c:v>
                </c:pt>
                <c:pt idx="1355">
                  <c:v>49052</c:v>
                </c:pt>
                <c:pt idx="1356">
                  <c:v>49059</c:v>
                </c:pt>
                <c:pt idx="1357">
                  <c:v>49066</c:v>
                </c:pt>
                <c:pt idx="1358">
                  <c:v>49073</c:v>
                </c:pt>
                <c:pt idx="1359">
                  <c:v>49080</c:v>
                </c:pt>
                <c:pt idx="1360">
                  <c:v>49087</c:v>
                </c:pt>
                <c:pt idx="1361">
                  <c:v>49094</c:v>
                </c:pt>
                <c:pt idx="1362">
                  <c:v>49101</c:v>
                </c:pt>
                <c:pt idx="1363">
                  <c:v>49108</c:v>
                </c:pt>
                <c:pt idx="1364">
                  <c:v>49115</c:v>
                </c:pt>
                <c:pt idx="1365">
                  <c:v>49122</c:v>
                </c:pt>
                <c:pt idx="1366">
                  <c:v>49129</c:v>
                </c:pt>
                <c:pt idx="1367">
                  <c:v>49136</c:v>
                </c:pt>
                <c:pt idx="1368">
                  <c:v>49143</c:v>
                </c:pt>
                <c:pt idx="1369">
                  <c:v>49150</c:v>
                </c:pt>
                <c:pt idx="1370">
                  <c:v>49157</c:v>
                </c:pt>
                <c:pt idx="1371">
                  <c:v>49164</c:v>
                </c:pt>
                <c:pt idx="1372">
                  <c:v>49171</c:v>
                </c:pt>
                <c:pt idx="1373">
                  <c:v>49178</c:v>
                </c:pt>
                <c:pt idx="1374">
                  <c:v>49185</c:v>
                </c:pt>
                <c:pt idx="1375">
                  <c:v>49192</c:v>
                </c:pt>
                <c:pt idx="1376">
                  <c:v>49199</c:v>
                </c:pt>
                <c:pt idx="1377">
                  <c:v>49206</c:v>
                </c:pt>
                <c:pt idx="1378">
                  <c:v>49213</c:v>
                </c:pt>
                <c:pt idx="1379">
                  <c:v>49220</c:v>
                </c:pt>
                <c:pt idx="1380">
                  <c:v>49227</c:v>
                </c:pt>
                <c:pt idx="1381">
                  <c:v>49234</c:v>
                </c:pt>
                <c:pt idx="1382">
                  <c:v>49241</c:v>
                </c:pt>
                <c:pt idx="1383">
                  <c:v>49248</c:v>
                </c:pt>
                <c:pt idx="1384">
                  <c:v>49255</c:v>
                </c:pt>
                <c:pt idx="1385">
                  <c:v>49262</c:v>
                </c:pt>
                <c:pt idx="1386">
                  <c:v>49269</c:v>
                </c:pt>
                <c:pt idx="1387">
                  <c:v>49276</c:v>
                </c:pt>
                <c:pt idx="1388">
                  <c:v>49283</c:v>
                </c:pt>
                <c:pt idx="1389">
                  <c:v>49290</c:v>
                </c:pt>
                <c:pt idx="1390">
                  <c:v>49297</c:v>
                </c:pt>
                <c:pt idx="1391">
                  <c:v>49305</c:v>
                </c:pt>
                <c:pt idx="1392">
                  <c:v>49312</c:v>
                </c:pt>
                <c:pt idx="1393">
                  <c:v>49319</c:v>
                </c:pt>
                <c:pt idx="1394">
                  <c:v>49326</c:v>
                </c:pt>
                <c:pt idx="1395">
                  <c:v>49333</c:v>
                </c:pt>
                <c:pt idx="1396">
                  <c:v>49340</c:v>
                </c:pt>
                <c:pt idx="1397">
                  <c:v>49347</c:v>
                </c:pt>
                <c:pt idx="1398">
                  <c:v>49354</c:v>
                </c:pt>
                <c:pt idx="1399">
                  <c:v>49361</c:v>
                </c:pt>
                <c:pt idx="1400">
                  <c:v>49368</c:v>
                </c:pt>
                <c:pt idx="1401">
                  <c:v>49375</c:v>
                </c:pt>
                <c:pt idx="1402">
                  <c:v>49382</c:v>
                </c:pt>
                <c:pt idx="1403">
                  <c:v>49389</c:v>
                </c:pt>
                <c:pt idx="1404">
                  <c:v>49396</c:v>
                </c:pt>
                <c:pt idx="1405">
                  <c:v>49403</c:v>
                </c:pt>
                <c:pt idx="1406">
                  <c:v>49410</c:v>
                </c:pt>
                <c:pt idx="1407">
                  <c:v>49417</c:v>
                </c:pt>
                <c:pt idx="1408">
                  <c:v>49424</c:v>
                </c:pt>
                <c:pt idx="1409">
                  <c:v>49431</c:v>
                </c:pt>
                <c:pt idx="1410">
                  <c:v>49438</c:v>
                </c:pt>
                <c:pt idx="1411">
                  <c:v>49445</c:v>
                </c:pt>
                <c:pt idx="1412">
                  <c:v>49452</c:v>
                </c:pt>
                <c:pt idx="1413">
                  <c:v>49459</c:v>
                </c:pt>
                <c:pt idx="1414">
                  <c:v>49466</c:v>
                </c:pt>
                <c:pt idx="1415">
                  <c:v>49473</c:v>
                </c:pt>
                <c:pt idx="1416">
                  <c:v>49480</c:v>
                </c:pt>
                <c:pt idx="1417">
                  <c:v>49487</c:v>
                </c:pt>
                <c:pt idx="1418">
                  <c:v>49494</c:v>
                </c:pt>
                <c:pt idx="1419">
                  <c:v>49501</c:v>
                </c:pt>
                <c:pt idx="1420">
                  <c:v>49508</c:v>
                </c:pt>
                <c:pt idx="1421">
                  <c:v>49515</c:v>
                </c:pt>
                <c:pt idx="1422">
                  <c:v>49522</c:v>
                </c:pt>
                <c:pt idx="1423">
                  <c:v>49529</c:v>
                </c:pt>
                <c:pt idx="1424">
                  <c:v>49536</c:v>
                </c:pt>
                <c:pt idx="1425">
                  <c:v>49543</c:v>
                </c:pt>
                <c:pt idx="1426">
                  <c:v>49550</c:v>
                </c:pt>
                <c:pt idx="1427">
                  <c:v>49557</c:v>
                </c:pt>
                <c:pt idx="1428">
                  <c:v>49564</c:v>
                </c:pt>
                <c:pt idx="1429">
                  <c:v>49571</c:v>
                </c:pt>
                <c:pt idx="1430">
                  <c:v>49578</c:v>
                </c:pt>
                <c:pt idx="1431">
                  <c:v>49585</c:v>
                </c:pt>
                <c:pt idx="1432">
                  <c:v>49592</c:v>
                </c:pt>
                <c:pt idx="1433">
                  <c:v>49599</c:v>
                </c:pt>
                <c:pt idx="1434">
                  <c:v>49606</c:v>
                </c:pt>
                <c:pt idx="1435">
                  <c:v>49613</c:v>
                </c:pt>
                <c:pt idx="1436">
                  <c:v>49620</c:v>
                </c:pt>
                <c:pt idx="1437">
                  <c:v>49627</c:v>
                </c:pt>
                <c:pt idx="1438">
                  <c:v>49634</c:v>
                </c:pt>
                <c:pt idx="1439">
                  <c:v>49641</c:v>
                </c:pt>
                <c:pt idx="1440">
                  <c:v>49648</c:v>
                </c:pt>
                <c:pt idx="1441">
                  <c:v>49655</c:v>
                </c:pt>
                <c:pt idx="1442">
                  <c:v>49662</c:v>
                </c:pt>
                <c:pt idx="1443">
                  <c:v>49670</c:v>
                </c:pt>
                <c:pt idx="1444">
                  <c:v>49677</c:v>
                </c:pt>
                <c:pt idx="1445">
                  <c:v>49684</c:v>
                </c:pt>
                <c:pt idx="1446">
                  <c:v>49691</c:v>
                </c:pt>
                <c:pt idx="1447">
                  <c:v>49698</c:v>
                </c:pt>
                <c:pt idx="1448">
                  <c:v>49705</c:v>
                </c:pt>
                <c:pt idx="1449">
                  <c:v>49712</c:v>
                </c:pt>
                <c:pt idx="1450">
                  <c:v>49719</c:v>
                </c:pt>
                <c:pt idx="1451">
                  <c:v>49726</c:v>
                </c:pt>
                <c:pt idx="1452">
                  <c:v>49733</c:v>
                </c:pt>
                <c:pt idx="1453">
                  <c:v>49740</c:v>
                </c:pt>
                <c:pt idx="1454">
                  <c:v>49747</c:v>
                </c:pt>
                <c:pt idx="1455">
                  <c:v>49754</c:v>
                </c:pt>
                <c:pt idx="1456">
                  <c:v>49761</c:v>
                </c:pt>
                <c:pt idx="1457">
                  <c:v>49768</c:v>
                </c:pt>
                <c:pt idx="1458">
                  <c:v>49775</c:v>
                </c:pt>
                <c:pt idx="1459">
                  <c:v>49782</c:v>
                </c:pt>
                <c:pt idx="1460">
                  <c:v>49789</c:v>
                </c:pt>
                <c:pt idx="1461">
                  <c:v>49797</c:v>
                </c:pt>
                <c:pt idx="1462">
                  <c:v>49804</c:v>
                </c:pt>
                <c:pt idx="1463">
                  <c:v>49811</c:v>
                </c:pt>
                <c:pt idx="1464">
                  <c:v>49818</c:v>
                </c:pt>
                <c:pt idx="1465">
                  <c:v>49825</c:v>
                </c:pt>
                <c:pt idx="1466">
                  <c:v>49832</c:v>
                </c:pt>
                <c:pt idx="1467">
                  <c:v>49839</c:v>
                </c:pt>
                <c:pt idx="1468">
                  <c:v>49846</c:v>
                </c:pt>
                <c:pt idx="1469">
                  <c:v>49853</c:v>
                </c:pt>
                <c:pt idx="1470">
                  <c:v>49860</c:v>
                </c:pt>
                <c:pt idx="1471">
                  <c:v>49867</c:v>
                </c:pt>
                <c:pt idx="1472">
                  <c:v>49874</c:v>
                </c:pt>
                <c:pt idx="1473">
                  <c:v>49881</c:v>
                </c:pt>
                <c:pt idx="1474">
                  <c:v>49888</c:v>
                </c:pt>
                <c:pt idx="1475">
                  <c:v>49895</c:v>
                </c:pt>
                <c:pt idx="1476">
                  <c:v>49902</c:v>
                </c:pt>
                <c:pt idx="1477">
                  <c:v>49909</c:v>
                </c:pt>
                <c:pt idx="1478">
                  <c:v>49916</c:v>
                </c:pt>
                <c:pt idx="1479">
                  <c:v>49923</c:v>
                </c:pt>
                <c:pt idx="1480">
                  <c:v>49930</c:v>
                </c:pt>
                <c:pt idx="1481">
                  <c:v>49937</c:v>
                </c:pt>
                <c:pt idx="1482">
                  <c:v>49944</c:v>
                </c:pt>
                <c:pt idx="1483">
                  <c:v>49951</c:v>
                </c:pt>
                <c:pt idx="1484">
                  <c:v>49958</c:v>
                </c:pt>
                <c:pt idx="1485">
                  <c:v>49965</c:v>
                </c:pt>
                <c:pt idx="1486">
                  <c:v>49972</c:v>
                </c:pt>
                <c:pt idx="1487">
                  <c:v>49979</c:v>
                </c:pt>
                <c:pt idx="1488">
                  <c:v>49986</c:v>
                </c:pt>
                <c:pt idx="1489">
                  <c:v>49993</c:v>
                </c:pt>
                <c:pt idx="1490">
                  <c:v>50000</c:v>
                </c:pt>
                <c:pt idx="1491">
                  <c:v>50007</c:v>
                </c:pt>
                <c:pt idx="1492">
                  <c:v>50014</c:v>
                </c:pt>
                <c:pt idx="1493">
                  <c:v>50021</c:v>
                </c:pt>
                <c:pt idx="1494">
                  <c:v>50028</c:v>
                </c:pt>
                <c:pt idx="1495">
                  <c:v>50038</c:v>
                </c:pt>
                <c:pt idx="1496">
                  <c:v>50045</c:v>
                </c:pt>
                <c:pt idx="1497">
                  <c:v>50052</c:v>
                </c:pt>
                <c:pt idx="1498">
                  <c:v>50059</c:v>
                </c:pt>
                <c:pt idx="1499">
                  <c:v>50066</c:v>
                </c:pt>
                <c:pt idx="1500">
                  <c:v>50073</c:v>
                </c:pt>
                <c:pt idx="1501">
                  <c:v>50080</c:v>
                </c:pt>
                <c:pt idx="1502">
                  <c:v>50087</c:v>
                </c:pt>
                <c:pt idx="1503">
                  <c:v>50094</c:v>
                </c:pt>
                <c:pt idx="1504">
                  <c:v>50101</c:v>
                </c:pt>
                <c:pt idx="1505">
                  <c:v>50108</c:v>
                </c:pt>
                <c:pt idx="1506">
                  <c:v>50115</c:v>
                </c:pt>
                <c:pt idx="1507">
                  <c:v>50122</c:v>
                </c:pt>
                <c:pt idx="1508">
                  <c:v>50129</c:v>
                </c:pt>
                <c:pt idx="1509">
                  <c:v>50137</c:v>
                </c:pt>
                <c:pt idx="1510">
                  <c:v>50144</c:v>
                </c:pt>
                <c:pt idx="1511">
                  <c:v>50151</c:v>
                </c:pt>
                <c:pt idx="1512">
                  <c:v>50158</c:v>
                </c:pt>
                <c:pt idx="1513">
                  <c:v>50165</c:v>
                </c:pt>
                <c:pt idx="1514">
                  <c:v>50172</c:v>
                </c:pt>
                <c:pt idx="1515">
                  <c:v>50179</c:v>
                </c:pt>
                <c:pt idx="1516">
                  <c:v>50186</c:v>
                </c:pt>
                <c:pt idx="1517">
                  <c:v>50193</c:v>
                </c:pt>
                <c:pt idx="1518">
                  <c:v>50200</c:v>
                </c:pt>
                <c:pt idx="1519">
                  <c:v>50207</c:v>
                </c:pt>
                <c:pt idx="1520">
                  <c:v>50214</c:v>
                </c:pt>
                <c:pt idx="1521">
                  <c:v>50221</c:v>
                </c:pt>
                <c:pt idx="1522">
                  <c:v>50228</c:v>
                </c:pt>
                <c:pt idx="1523">
                  <c:v>50235</c:v>
                </c:pt>
                <c:pt idx="1524">
                  <c:v>50242</c:v>
                </c:pt>
                <c:pt idx="1525">
                  <c:v>50249</c:v>
                </c:pt>
                <c:pt idx="1526">
                  <c:v>50256</c:v>
                </c:pt>
                <c:pt idx="1527">
                  <c:v>50263</c:v>
                </c:pt>
                <c:pt idx="1528">
                  <c:v>50270</c:v>
                </c:pt>
                <c:pt idx="1529">
                  <c:v>50277</c:v>
                </c:pt>
                <c:pt idx="1530">
                  <c:v>50284</c:v>
                </c:pt>
                <c:pt idx="1531">
                  <c:v>50291</c:v>
                </c:pt>
                <c:pt idx="1532">
                  <c:v>50298</c:v>
                </c:pt>
                <c:pt idx="1533">
                  <c:v>50305</c:v>
                </c:pt>
                <c:pt idx="1534">
                  <c:v>50312</c:v>
                </c:pt>
                <c:pt idx="1535">
                  <c:v>50319</c:v>
                </c:pt>
                <c:pt idx="1536">
                  <c:v>50326</c:v>
                </c:pt>
                <c:pt idx="1537">
                  <c:v>50333</c:v>
                </c:pt>
                <c:pt idx="1538">
                  <c:v>50340</c:v>
                </c:pt>
                <c:pt idx="1539">
                  <c:v>50347</c:v>
                </c:pt>
                <c:pt idx="1540">
                  <c:v>50354</c:v>
                </c:pt>
                <c:pt idx="1541">
                  <c:v>50361</c:v>
                </c:pt>
                <c:pt idx="1542">
                  <c:v>50368</c:v>
                </c:pt>
                <c:pt idx="1543">
                  <c:v>50375</c:v>
                </c:pt>
                <c:pt idx="1544">
                  <c:v>50382</c:v>
                </c:pt>
                <c:pt idx="1545">
                  <c:v>50389</c:v>
                </c:pt>
                <c:pt idx="1546">
                  <c:v>50396</c:v>
                </c:pt>
                <c:pt idx="1547">
                  <c:v>50403</c:v>
                </c:pt>
                <c:pt idx="1548">
                  <c:v>50410</c:v>
                </c:pt>
                <c:pt idx="1549">
                  <c:v>50417</c:v>
                </c:pt>
                <c:pt idx="1550">
                  <c:v>50424</c:v>
                </c:pt>
                <c:pt idx="1551">
                  <c:v>50431</c:v>
                </c:pt>
                <c:pt idx="1552">
                  <c:v>50438</c:v>
                </c:pt>
                <c:pt idx="1553">
                  <c:v>50445</c:v>
                </c:pt>
                <c:pt idx="1554">
                  <c:v>50452</c:v>
                </c:pt>
                <c:pt idx="1555">
                  <c:v>50459</c:v>
                </c:pt>
                <c:pt idx="1556">
                  <c:v>50466</c:v>
                </c:pt>
                <c:pt idx="1557">
                  <c:v>50473</c:v>
                </c:pt>
                <c:pt idx="1558">
                  <c:v>50480</c:v>
                </c:pt>
                <c:pt idx="1559">
                  <c:v>50487</c:v>
                </c:pt>
                <c:pt idx="1560">
                  <c:v>50494</c:v>
                </c:pt>
                <c:pt idx="1561">
                  <c:v>50501</c:v>
                </c:pt>
                <c:pt idx="1562">
                  <c:v>50508</c:v>
                </c:pt>
                <c:pt idx="1563">
                  <c:v>50515</c:v>
                </c:pt>
                <c:pt idx="1564">
                  <c:v>50522</c:v>
                </c:pt>
                <c:pt idx="1565">
                  <c:v>50529</c:v>
                </c:pt>
                <c:pt idx="1566">
                  <c:v>50536</c:v>
                </c:pt>
                <c:pt idx="1567">
                  <c:v>50543</c:v>
                </c:pt>
                <c:pt idx="1568">
                  <c:v>50550</c:v>
                </c:pt>
                <c:pt idx="1569">
                  <c:v>50557</c:v>
                </c:pt>
                <c:pt idx="1570">
                  <c:v>50564</c:v>
                </c:pt>
                <c:pt idx="1571">
                  <c:v>50571</c:v>
                </c:pt>
                <c:pt idx="1572">
                  <c:v>50578</c:v>
                </c:pt>
                <c:pt idx="1573">
                  <c:v>50585</c:v>
                </c:pt>
                <c:pt idx="1574">
                  <c:v>50592</c:v>
                </c:pt>
                <c:pt idx="1575">
                  <c:v>50599</c:v>
                </c:pt>
                <c:pt idx="1576">
                  <c:v>50606</c:v>
                </c:pt>
                <c:pt idx="1577">
                  <c:v>50613</c:v>
                </c:pt>
                <c:pt idx="1578">
                  <c:v>50620</c:v>
                </c:pt>
                <c:pt idx="1579">
                  <c:v>50627</c:v>
                </c:pt>
                <c:pt idx="1580">
                  <c:v>50634</c:v>
                </c:pt>
                <c:pt idx="1581">
                  <c:v>50641</c:v>
                </c:pt>
                <c:pt idx="1582">
                  <c:v>50648</c:v>
                </c:pt>
                <c:pt idx="1583">
                  <c:v>50655</c:v>
                </c:pt>
                <c:pt idx="1584">
                  <c:v>50662</c:v>
                </c:pt>
                <c:pt idx="1585">
                  <c:v>50669</c:v>
                </c:pt>
                <c:pt idx="1586">
                  <c:v>50676</c:v>
                </c:pt>
                <c:pt idx="1587">
                  <c:v>50683</c:v>
                </c:pt>
                <c:pt idx="1588">
                  <c:v>50690</c:v>
                </c:pt>
                <c:pt idx="1589">
                  <c:v>50697</c:v>
                </c:pt>
                <c:pt idx="1590">
                  <c:v>50704</c:v>
                </c:pt>
                <c:pt idx="1591">
                  <c:v>50711</c:v>
                </c:pt>
                <c:pt idx="1592">
                  <c:v>50718</c:v>
                </c:pt>
                <c:pt idx="1593">
                  <c:v>50725</c:v>
                </c:pt>
                <c:pt idx="1594">
                  <c:v>50732</c:v>
                </c:pt>
                <c:pt idx="1595">
                  <c:v>50739</c:v>
                </c:pt>
                <c:pt idx="1596">
                  <c:v>50746</c:v>
                </c:pt>
                <c:pt idx="1597">
                  <c:v>50753</c:v>
                </c:pt>
                <c:pt idx="1598">
                  <c:v>50760</c:v>
                </c:pt>
                <c:pt idx="1599">
                  <c:v>50767</c:v>
                </c:pt>
                <c:pt idx="1600">
                  <c:v>50774</c:v>
                </c:pt>
                <c:pt idx="1601">
                  <c:v>50781</c:v>
                </c:pt>
                <c:pt idx="1602">
                  <c:v>50788</c:v>
                </c:pt>
                <c:pt idx="1603">
                  <c:v>50795</c:v>
                </c:pt>
                <c:pt idx="1604">
                  <c:v>50802</c:v>
                </c:pt>
                <c:pt idx="1605">
                  <c:v>50809</c:v>
                </c:pt>
                <c:pt idx="1606">
                  <c:v>50816</c:v>
                </c:pt>
                <c:pt idx="1607">
                  <c:v>50823</c:v>
                </c:pt>
                <c:pt idx="1608">
                  <c:v>50830</c:v>
                </c:pt>
                <c:pt idx="1609">
                  <c:v>50837</c:v>
                </c:pt>
                <c:pt idx="1610">
                  <c:v>50844</c:v>
                </c:pt>
                <c:pt idx="1611">
                  <c:v>50851</c:v>
                </c:pt>
                <c:pt idx="1612">
                  <c:v>50858</c:v>
                </c:pt>
                <c:pt idx="1613">
                  <c:v>50865</c:v>
                </c:pt>
                <c:pt idx="1614">
                  <c:v>50872</c:v>
                </c:pt>
                <c:pt idx="1615">
                  <c:v>50879</c:v>
                </c:pt>
                <c:pt idx="1616">
                  <c:v>50886</c:v>
                </c:pt>
                <c:pt idx="1617">
                  <c:v>50893</c:v>
                </c:pt>
                <c:pt idx="1618">
                  <c:v>50900</c:v>
                </c:pt>
                <c:pt idx="1619">
                  <c:v>50907</c:v>
                </c:pt>
                <c:pt idx="1620">
                  <c:v>50914</c:v>
                </c:pt>
                <c:pt idx="1621">
                  <c:v>50921</c:v>
                </c:pt>
                <c:pt idx="1622">
                  <c:v>50928</c:v>
                </c:pt>
                <c:pt idx="1623">
                  <c:v>50935</c:v>
                </c:pt>
                <c:pt idx="1624">
                  <c:v>50942</c:v>
                </c:pt>
                <c:pt idx="1625">
                  <c:v>50949</c:v>
                </c:pt>
                <c:pt idx="1626">
                  <c:v>50956</c:v>
                </c:pt>
                <c:pt idx="1627">
                  <c:v>50963</c:v>
                </c:pt>
                <c:pt idx="1628">
                  <c:v>50970</c:v>
                </c:pt>
                <c:pt idx="1629">
                  <c:v>50977</c:v>
                </c:pt>
                <c:pt idx="1630">
                  <c:v>50984</c:v>
                </c:pt>
                <c:pt idx="1631">
                  <c:v>50991</c:v>
                </c:pt>
                <c:pt idx="1632">
                  <c:v>50998</c:v>
                </c:pt>
                <c:pt idx="1633">
                  <c:v>51005</c:v>
                </c:pt>
                <c:pt idx="1634">
                  <c:v>51012</c:v>
                </c:pt>
                <c:pt idx="1635">
                  <c:v>51019</c:v>
                </c:pt>
                <c:pt idx="1636">
                  <c:v>51026</c:v>
                </c:pt>
                <c:pt idx="1637">
                  <c:v>51033</c:v>
                </c:pt>
                <c:pt idx="1638">
                  <c:v>51040</c:v>
                </c:pt>
                <c:pt idx="1639">
                  <c:v>51047</c:v>
                </c:pt>
                <c:pt idx="1640">
                  <c:v>51054</c:v>
                </c:pt>
                <c:pt idx="1641">
                  <c:v>51061</c:v>
                </c:pt>
                <c:pt idx="1642">
                  <c:v>51068</c:v>
                </c:pt>
                <c:pt idx="1643">
                  <c:v>51075</c:v>
                </c:pt>
                <c:pt idx="1644">
                  <c:v>51082</c:v>
                </c:pt>
                <c:pt idx="1645">
                  <c:v>51089</c:v>
                </c:pt>
                <c:pt idx="1646">
                  <c:v>51096</c:v>
                </c:pt>
                <c:pt idx="1647">
                  <c:v>51103</c:v>
                </c:pt>
                <c:pt idx="1648">
                  <c:v>51110</c:v>
                </c:pt>
                <c:pt idx="1649">
                  <c:v>51117</c:v>
                </c:pt>
                <c:pt idx="1650">
                  <c:v>51124</c:v>
                </c:pt>
                <c:pt idx="1651">
                  <c:v>51131</c:v>
                </c:pt>
                <c:pt idx="1652">
                  <c:v>51138</c:v>
                </c:pt>
                <c:pt idx="1653">
                  <c:v>51145</c:v>
                </c:pt>
                <c:pt idx="1654">
                  <c:v>51152</c:v>
                </c:pt>
                <c:pt idx="1655">
                  <c:v>51159</c:v>
                </c:pt>
                <c:pt idx="1656">
                  <c:v>51166</c:v>
                </c:pt>
                <c:pt idx="1657">
                  <c:v>51173</c:v>
                </c:pt>
                <c:pt idx="1658">
                  <c:v>51180</c:v>
                </c:pt>
                <c:pt idx="1659">
                  <c:v>51187</c:v>
                </c:pt>
                <c:pt idx="1660">
                  <c:v>51194</c:v>
                </c:pt>
                <c:pt idx="1661">
                  <c:v>51201</c:v>
                </c:pt>
                <c:pt idx="1662">
                  <c:v>51208</c:v>
                </c:pt>
                <c:pt idx="1663">
                  <c:v>51215</c:v>
                </c:pt>
                <c:pt idx="1664">
                  <c:v>51222</c:v>
                </c:pt>
                <c:pt idx="1665">
                  <c:v>51229</c:v>
                </c:pt>
                <c:pt idx="1666">
                  <c:v>51236</c:v>
                </c:pt>
                <c:pt idx="1667">
                  <c:v>51243</c:v>
                </c:pt>
                <c:pt idx="1668">
                  <c:v>51250</c:v>
                </c:pt>
                <c:pt idx="1669">
                  <c:v>51258</c:v>
                </c:pt>
                <c:pt idx="1670">
                  <c:v>51265</c:v>
                </c:pt>
                <c:pt idx="1671">
                  <c:v>51272</c:v>
                </c:pt>
                <c:pt idx="1672">
                  <c:v>51279</c:v>
                </c:pt>
                <c:pt idx="1673">
                  <c:v>51286</c:v>
                </c:pt>
                <c:pt idx="1674">
                  <c:v>51293</c:v>
                </c:pt>
                <c:pt idx="1675">
                  <c:v>51300</c:v>
                </c:pt>
                <c:pt idx="1676">
                  <c:v>51307</c:v>
                </c:pt>
                <c:pt idx="1677">
                  <c:v>51314</c:v>
                </c:pt>
                <c:pt idx="1678">
                  <c:v>51321</c:v>
                </c:pt>
                <c:pt idx="1679">
                  <c:v>51328</c:v>
                </c:pt>
                <c:pt idx="1680">
                  <c:v>51335</c:v>
                </c:pt>
                <c:pt idx="1681">
                  <c:v>51342</c:v>
                </c:pt>
                <c:pt idx="1682">
                  <c:v>51349</c:v>
                </c:pt>
                <c:pt idx="1683">
                  <c:v>51356</c:v>
                </c:pt>
                <c:pt idx="1684">
                  <c:v>51363</c:v>
                </c:pt>
                <c:pt idx="1685">
                  <c:v>51370</c:v>
                </c:pt>
                <c:pt idx="1686">
                  <c:v>51377</c:v>
                </c:pt>
                <c:pt idx="1687">
                  <c:v>51384</c:v>
                </c:pt>
                <c:pt idx="1688">
                  <c:v>51391</c:v>
                </c:pt>
                <c:pt idx="1689">
                  <c:v>51398</c:v>
                </c:pt>
                <c:pt idx="1690">
                  <c:v>51405</c:v>
                </c:pt>
                <c:pt idx="1691">
                  <c:v>51412</c:v>
                </c:pt>
                <c:pt idx="1692">
                  <c:v>51419</c:v>
                </c:pt>
                <c:pt idx="1693">
                  <c:v>51426</c:v>
                </c:pt>
                <c:pt idx="1694">
                  <c:v>51433</c:v>
                </c:pt>
                <c:pt idx="1695">
                  <c:v>51440</c:v>
                </c:pt>
                <c:pt idx="1696">
                  <c:v>51447</c:v>
                </c:pt>
                <c:pt idx="1697">
                  <c:v>51454</c:v>
                </c:pt>
                <c:pt idx="1698">
                  <c:v>51461</c:v>
                </c:pt>
                <c:pt idx="1699">
                  <c:v>51468</c:v>
                </c:pt>
                <c:pt idx="1700">
                  <c:v>51475</c:v>
                </c:pt>
                <c:pt idx="1701">
                  <c:v>51482</c:v>
                </c:pt>
                <c:pt idx="1702">
                  <c:v>51489</c:v>
                </c:pt>
                <c:pt idx="1703">
                  <c:v>51497</c:v>
                </c:pt>
                <c:pt idx="1704">
                  <c:v>51504</c:v>
                </c:pt>
                <c:pt idx="1705">
                  <c:v>51511</c:v>
                </c:pt>
                <c:pt idx="1706">
                  <c:v>51518</c:v>
                </c:pt>
                <c:pt idx="1707">
                  <c:v>51525</c:v>
                </c:pt>
                <c:pt idx="1708">
                  <c:v>51532</c:v>
                </c:pt>
                <c:pt idx="1709">
                  <c:v>51539</c:v>
                </c:pt>
                <c:pt idx="1710">
                  <c:v>51546</c:v>
                </c:pt>
                <c:pt idx="1711">
                  <c:v>51553</c:v>
                </c:pt>
                <c:pt idx="1712">
                  <c:v>51560</c:v>
                </c:pt>
                <c:pt idx="1713">
                  <c:v>51567</c:v>
                </c:pt>
                <c:pt idx="1714">
                  <c:v>51574</c:v>
                </c:pt>
                <c:pt idx="1715">
                  <c:v>51581</c:v>
                </c:pt>
                <c:pt idx="1716">
                  <c:v>51588</c:v>
                </c:pt>
                <c:pt idx="1717">
                  <c:v>51595</c:v>
                </c:pt>
                <c:pt idx="1718">
                  <c:v>51602</c:v>
                </c:pt>
                <c:pt idx="1719">
                  <c:v>51609</c:v>
                </c:pt>
                <c:pt idx="1720">
                  <c:v>51616</c:v>
                </c:pt>
                <c:pt idx="1721">
                  <c:v>51623</c:v>
                </c:pt>
                <c:pt idx="1722">
                  <c:v>51630</c:v>
                </c:pt>
                <c:pt idx="1723">
                  <c:v>51637</c:v>
                </c:pt>
                <c:pt idx="1724">
                  <c:v>51644</c:v>
                </c:pt>
                <c:pt idx="1725">
                  <c:v>51651</c:v>
                </c:pt>
                <c:pt idx="1726">
                  <c:v>51658</c:v>
                </c:pt>
                <c:pt idx="1727">
                  <c:v>51665</c:v>
                </c:pt>
                <c:pt idx="1728">
                  <c:v>51672</c:v>
                </c:pt>
                <c:pt idx="1729">
                  <c:v>51679</c:v>
                </c:pt>
                <c:pt idx="1730">
                  <c:v>51686</c:v>
                </c:pt>
                <c:pt idx="1731">
                  <c:v>51693</c:v>
                </c:pt>
                <c:pt idx="1732">
                  <c:v>51700</c:v>
                </c:pt>
                <c:pt idx="1733">
                  <c:v>51707</c:v>
                </c:pt>
                <c:pt idx="1734">
                  <c:v>51714</c:v>
                </c:pt>
                <c:pt idx="1735">
                  <c:v>51721</c:v>
                </c:pt>
                <c:pt idx="1736">
                  <c:v>51728</c:v>
                </c:pt>
                <c:pt idx="1737">
                  <c:v>51735</c:v>
                </c:pt>
                <c:pt idx="1738">
                  <c:v>51742</c:v>
                </c:pt>
                <c:pt idx="1739">
                  <c:v>51749</c:v>
                </c:pt>
                <c:pt idx="1740">
                  <c:v>51756</c:v>
                </c:pt>
                <c:pt idx="1741">
                  <c:v>51763</c:v>
                </c:pt>
                <c:pt idx="1742">
                  <c:v>51770</c:v>
                </c:pt>
                <c:pt idx="1743">
                  <c:v>51777</c:v>
                </c:pt>
                <c:pt idx="1744">
                  <c:v>51784</c:v>
                </c:pt>
                <c:pt idx="1745">
                  <c:v>51791</c:v>
                </c:pt>
                <c:pt idx="1746">
                  <c:v>51798</c:v>
                </c:pt>
                <c:pt idx="1747">
                  <c:v>51805</c:v>
                </c:pt>
                <c:pt idx="1748">
                  <c:v>51812</c:v>
                </c:pt>
                <c:pt idx="1749">
                  <c:v>51819</c:v>
                </c:pt>
                <c:pt idx="1750">
                  <c:v>51826</c:v>
                </c:pt>
                <c:pt idx="1751">
                  <c:v>51833</c:v>
                </c:pt>
                <c:pt idx="1752">
                  <c:v>51840</c:v>
                </c:pt>
                <c:pt idx="1753">
                  <c:v>51847</c:v>
                </c:pt>
                <c:pt idx="1754">
                  <c:v>51854</c:v>
                </c:pt>
                <c:pt idx="1755">
                  <c:v>51862</c:v>
                </c:pt>
                <c:pt idx="1756">
                  <c:v>51869</c:v>
                </c:pt>
                <c:pt idx="1757">
                  <c:v>51876</c:v>
                </c:pt>
                <c:pt idx="1758">
                  <c:v>51883</c:v>
                </c:pt>
                <c:pt idx="1759">
                  <c:v>51890</c:v>
                </c:pt>
                <c:pt idx="1760">
                  <c:v>51897</c:v>
                </c:pt>
                <c:pt idx="1761">
                  <c:v>51904</c:v>
                </c:pt>
                <c:pt idx="1762">
                  <c:v>51911</c:v>
                </c:pt>
                <c:pt idx="1763">
                  <c:v>51918</c:v>
                </c:pt>
                <c:pt idx="1764">
                  <c:v>51925</c:v>
                </c:pt>
                <c:pt idx="1765">
                  <c:v>51932</c:v>
                </c:pt>
                <c:pt idx="1766">
                  <c:v>51939</c:v>
                </c:pt>
                <c:pt idx="1767">
                  <c:v>51946</c:v>
                </c:pt>
                <c:pt idx="1768">
                  <c:v>51953</c:v>
                </c:pt>
                <c:pt idx="1769">
                  <c:v>51964</c:v>
                </c:pt>
                <c:pt idx="1770">
                  <c:v>51971</c:v>
                </c:pt>
                <c:pt idx="1771">
                  <c:v>51978</c:v>
                </c:pt>
                <c:pt idx="1772">
                  <c:v>51985</c:v>
                </c:pt>
                <c:pt idx="1773">
                  <c:v>51992</c:v>
                </c:pt>
                <c:pt idx="1774">
                  <c:v>51999</c:v>
                </c:pt>
                <c:pt idx="1775">
                  <c:v>52006</c:v>
                </c:pt>
                <c:pt idx="1776">
                  <c:v>52013</c:v>
                </c:pt>
                <c:pt idx="1777">
                  <c:v>52020</c:v>
                </c:pt>
                <c:pt idx="1778">
                  <c:v>52027</c:v>
                </c:pt>
                <c:pt idx="1779">
                  <c:v>52034</c:v>
                </c:pt>
                <c:pt idx="1780">
                  <c:v>52041</c:v>
                </c:pt>
                <c:pt idx="1781">
                  <c:v>52048</c:v>
                </c:pt>
                <c:pt idx="1782">
                  <c:v>52055</c:v>
                </c:pt>
                <c:pt idx="1783">
                  <c:v>52062</c:v>
                </c:pt>
                <c:pt idx="1784">
                  <c:v>52069</c:v>
                </c:pt>
                <c:pt idx="1785">
                  <c:v>52076</c:v>
                </c:pt>
                <c:pt idx="1786">
                  <c:v>52083</c:v>
                </c:pt>
                <c:pt idx="1787">
                  <c:v>52090</c:v>
                </c:pt>
                <c:pt idx="1788">
                  <c:v>52097</c:v>
                </c:pt>
                <c:pt idx="1789">
                  <c:v>52104</c:v>
                </c:pt>
                <c:pt idx="1790">
                  <c:v>52111</c:v>
                </c:pt>
                <c:pt idx="1791">
                  <c:v>52118</c:v>
                </c:pt>
                <c:pt idx="1792">
                  <c:v>52125</c:v>
                </c:pt>
                <c:pt idx="1793">
                  <c:v>52132</c:v>
                </c:pt>
                <c:pt idx="1794">
                  <c:v>52139</c:v>
                </c:pt>
                <c:pt idx="1795">
                  <c:v>52146</c:v>
                </c:pt>
                <c:pt idx="1796">
                  <c:v>52153</c:v>
                </c:pt>
                <c:pt idx="1797">
                  <c:v>52160</c:v>
                </c:pt>
                <c:pt idx="1798">
                  <c:v>52167</c:v>
                </c:pt>
                <c:pt idx="1799">
                  <c:v>52174</c:v>
                </c:pt>
                <c:pt idx="1800">
                  <c:v>52181</c:v>
                </c:pt>
                <c:pt idx="1801">
                  <c:v>52188</c:v>
                </c:pt>
                <c:pt idx="1802">
                  <c:v>52195</c:v>
                </c:pt>
                <c:pt idx="1803">
                  <c:v>52202</c:v>
                </c:pt>
                <c:pt idx="1804">
                  <c:v>52209</c:v>
                </c:pt>
                <c:pt idx="1805">
                  <c:v>52216</c:v>
                </c:pt>
                <c:pt idx="1806">
                  <c:v>52223</c:v>
                </c:pt>
                <c:pt idx="1807">
                  <c:v>52230</c:v>
                </c:pt>
                <c:pt idx="1808">
                  <c:v>52237</c:v>
                </c:pt>
                <c:pt idx="1809">
                  <c:v>52244</c:v>
                </c:pt>
                <c:pt idx="1810">
                  <c:v>52251</c:v>
                </c:pt>
                <c:pt idx="1811">
                  <c:v>52258</c:v>
                </c:pt>
                <c:pt idx="1812">
                  <c:v>52265</c:v>
                </c:pt>
                <c:pt idx="1813">
                  <c:v>52272</c:v>
                </c:pt>
                <c:pt idx="1814">
                  <c:v>52279</c:v>
                </c:pt>
                <c:pt idx="1815">
                  <c:v>52286</c:v>
                </c:pt>
                <c:pt idx="1816">
                  <c:v>52293</c:v>
                </c:pt>
                <c:pt idx="1817">
                  <c:v>52300</c:v>
                </c:pt>
                <c:pt idx="1818">
                  <c:v>52307</c:v>
                </c:pt>
                <c:pt idx="1819">
                  <c:v>52314</c:v>
                </c:pt>
                <c:pt idx="1820">
                  <c:v>52321</c:v>
                </c:pt>
                <c:pt idx="1821">
                  <c:v>52328</c:v>
                </c:pt>
                <c:pt idx="1822">
                  <c:v>52335</c:v>
                </c:pt>
                <c:pt idx="1823">
                  <c:v>52342</c:v>
                </c:pt>
                <c:pt idx="1824">
                  <c:v>52349</c:v>
                </c:pt>
                <c:pt idx="1825">
                  <c:v>52356</c:v>
                </c:pt>
                <c:pt idx="1826">
                  <c:v>52363</c:v>
                </c:pt>
                <c:pt idx="1827">
                  <c:v>52370</c:v>
                </c:pt>
                <c:pt idx="1828">
                  <c:v>52377</c:v>
                </c:pt>
                <c:pt idx="1829">
                  <c:v>52384</c:v>
                </c:pt>
                <c:pt idx="1830">
                  <c:v>52391</c:v>
                </c:pt>
                <c:pt idx="1831">
                  <c:v>52398</c:v>
                </c:pt>
                <c:pt idx="1832">
                  <c:v>52405</c:v>
                </c:pt>
                <c:pt idx="1833">
                  <c:v>52412</c:v>
                </c:pt>
                <c:pt idx="1834">
                  <c:v>52419</c:v>
                </c:pt>
                <c:pt idx="1835">
                  <c:v>52426</c:v>
                </c:pt>
                <c:pt idx="1836">
                  <c:v>52433</c:v>
                </c:pt>
                <c:pt idx="1837">
                  <c:v>52440</c:v>
                </c:pt>
                <c:pt idx="1838">
                  <c:v>52447</c:v>
                </c:pt>
                <c:pt idx="1839">
                  <c:v>52454</c:v>
                </c:pt>
                <c:pt idx="1840">
                  <c:v>52461</c:v>
                </c:pt>
                <c:pt idx="1841">
                  <c:v>52468</c:v>
                </c:pt>
                <c:pt idx="1842">
                  <c:v>52475</c:v>
                </c:pt>
                <c:pt idx="1843">
                  <c:v>52482</c:v>
                </c:pt>
                <c:pt idx="1844">
                  <c:v>52489</c:v>
                </c:pt>
                <c:pt idx="1845">
                  <c:v>52496</c:v>
                </c:pt>
                <c:pt idx="1846">
                  <c:v>52503</c:v>
                </c:pt>
                <c:pt idx="1847">
                  <c:v>52510</c:v>
                </c:pt>
                <c:pt idx="1848">
                  <c:v>52517</c:v>
                </c:pt>
                <c:pt idx="1849">
                  <c:v>52524</c:v>
                </c:pt>
                <c:pt idx="1850">
                  <c:v>52531</c:v>
                </c:pt>
                <c:pt idx="1851">
                  <c:v>52538</c:v>
                </c:pt>
                <c:pt idx="1852">
                  <c:v>52545</c:v>
                </c:pt>
                <c:pt idx="1853">
                  <c:v>52552</c:v>
                </c:pt>
                <c:pt idx="1854">
                  <c:v>52559</c:v>
                </c:pt>
                <c:pt idx="1855">
                  <c:v>52566</c:v>
                </c:pt>
                <c:pt idx="1856">
                  <c:v>52573</c:v>
                </c:pt>
                <c:pt idx="1857">
                  <c:v>52580</c:v>
                </c:pt>
                <c:pt idx="1858">
                  <c:v>52587</c:v>
                </c:pt>
                <c:pt idx="1859">
                  <c:v>52594</c:v>
                </c:pt>
                <c:pt idx="1860">
                  <c:v>52601</c:v>
                </c:pt>
                <c:pt idx="1861">
                  <c:v>52608</c:v>
                </c:pt>
                <c:pt idx="1862">
                  <c:v>52615</c:v>
                </c:pt>
                <c:pt idx="1863">
                  <c:v>52622</c:v>
                </c:pt>
                <c:pt idx="1864">
                  <c:v>52629</c:v>
                </c:pt>
                <c:pt idx="1865">
                  <c:v>52636</c:v>
                </c:pt>
                <c:pt idx="1866">
                  <c:v>52643</c:v>
                </c:pt>
                <c:pt idx="1867">
                  <c:v>52650</c:v>
                </c:pt>
                <c:pt idx="1868">
                  <c:v>52657</c:v>
                </c:pt>
                <c:pt idx="1869">
                  <c:v>52664</c:v>
                </c:pt>
                <c:pt idx="1870">
                  <c:v>52671</c:v>
                </c:pt>
                <c:pt idx="1871">
                  <c:v>52678</c:v>
                </c:pt>
                <c:pt idx="1872">
                  <c:v>52685</c:v>
                </c:pt>
                <c:pt idx="1873">
                  <c:v>52692</c:v>
                </c:pt>
                <c:pt idx="1874">
                  <c:v>52699</c:v>
                </c:pt>
                <c:pt idx="1875">
                  <c:v>52706</c:v>
                </c:pt>
                <c:pt idx="1876">
                  <c:v>52713</c:v>
                </c:pt>
                <c:pt idx="1877">
                  <c:v>52720</c:v>
                </c:pt>
                <c:pt idx="1878">
                  <c:v>52727</c:v>
                </c:pt>
                <c:pt idx="1879">
                  <c:v>52734</c:v>
                </c:pt>
                <c:pt idx="1880">
                  <c:v>52741</c:v>
                </c:pt>
                <c:pt idx="1881">
                  <c:v>52748</c:v>
                </c:pt>
                <c:pt idx="1882">
                  <c:v>52755</c:v>
                </c:pt>
                <c:pt idx="1883">
                  <c:v>52762</c:v>
                </c:pt>
                <c:pt idx="1884">
                  <c:v>52769</c:v>
                </c:pt>
                <c:pt idx="1885">
                  <c:v>52776</c:v>
                </c:pt>
                <c:pt idx="1886">
                  <c:v>52783</c:v>
                </c:pt>
                <c:pt idx="1887">
                  <c:v>52790</c:v>
                </c:pt>
                <c:pt idx="1888">
                  <c:v>52797</c:v>
                </c:pt>
                <c:pt idx="1889">
                  <c:v>52804</c:v>
                </c:pt>
                <c:pt idx="1890">
                  <c:v>52811</c:v>
                </c:pt>
                <c:pt idx="1891">
                  <c:v>52818</c:v>
                </c:pt>
                <c:pt idx="1892">
                  <c:v>52825</c:v>
                </c:pt>
                <c:pt idx="1893">
                  <c:v>52832</c:v>
                </c:pt>
                <c:pt idx="1894">
                  <c:v>52839</c:v>
                </c:pt>
                <c:pt idx="1895">
                  <c:v>52846</c:v>
                </c:pt>
                <c:pt idx="1896">
                  <c:v>52853</c:v>
                </c:pt>
                <c:pt idx="1897">
                  <c:v>52860</c:v>
                </c:pt>
                <c:pt idx="1898">
                  <c:v>52867</c:v>
                </c:pt>
                <c:pt idx="1899">
                  <c:v>52874</c:v>
                </c:pt>
                <c:pt idx="1900">
                  <c:v>52881</c:v>
                </c:pt>
                <c:pt idx="1901">
                  <c:v>52888</c:v>
                </c:pt>
                <c:pt idx="1902">
                  <c:v>52895</c:v>
                </c:pt>
                <c:pt idx="1903">
                  <c:v>52902</c:v>
                </c:pt>
                <c:pt idx="1904">
                  <c:v>52909</c:v>
                </c:pt>
                <c:pt idx="1905">
                  <c:v>52916</c:v>
                </c:pt>
                <c:pt idx="1906">
                  <c:v>52923</c:v>
                </c:pt>
                <c:pt idx="1907">
                  <c:v>52930</c:v>
                </c:pt>
                <c:pt idx="1908">
                  <c:v>52937</c:v>
                </c:pt>
                <c:pt idx="1909">
                  <c:v>52944</c:v>
                </c:pt>
                <c:pt idx="1910">
                  <c:v>52951</c:v>
                </c:pt>
                <c:pt idx="1911">
                  <c:v>52958</c:v>
                </c:pt>
                <c:pt idx="1912">
                  <c:v>52965</c:v>
                </c:pt>
                <c:pt idx="1913">
                  <c:v>52972</c:v>
                </c:pt>
                <c:pt idx="1914">
                  <c:v>52979</c:v>
                </c:pt>
                <c:pt idx="1915">
                  <c:v>52986</c:v>
                </c:pt>
                <c:pt idx="1916">
                  <c:v>52993</c:v>
                </c:pt>
                <c:pt idx="1917">
                  <c:v>53000</c:v>
                </c:pt>
                <c:pt idx="1918">
                  <c:v>53007</c:v>
                </c:pt>
                <c:pt idx="1919">
                  <c:v>53014</c:v>
                </c:pt>
                <c:pt idx="1920">
                  <c:v>53021</c:v>
                </c:pt>
                <c:pt idx="1921">
                  <c:v>53028</c:v>
                </c:pt>
                <c:pt idx="1922">
                  <c:v>53035</c:v>
                </c:pt>
                <c:pt idx="1923">
                  <c:v>53042</c:v>
                </c:pt>
                <c:pt idx="1924">
                  <c:v>53049</c:v>
                </c:pt>
                <c:pt idx="1925">
                  <c:v>53056</c:v>
                </c:pt>
                <c:pt idx="1926">
                  <c:v>53063</c:v>
                </c:pt>
                <c:pt idx="1927">
                  <c:v>53070</c:v>
                </c:pt>
                <c:pt idx="1928">
                  <c:v>53077</c:v>
                </c:pt>
                <c:pt idx="1929">
                  <c:v>53084</c:v>
                </c:pt>
                <c:pt idx="1930">
                  <c:v>53091</c:v>
                </c:pt>
                <c:pt idx="1931">
                  <c:v>53098</c:v>
                </c:pt>
                <c:pt idx="1932">
                  <c:v>53105</c:v>
                </c:pt>
                <c:pt idx="1933">
                  <c:v>53112</c:v>
                </c:pt>
                <c:pt idx="1934">
                  <c:v>53119</c:v>
                </c:pt>
                <c:pt idx="1935">
                  <c:v>53126</c:v>
                </c:pt>
                <c:pt idx="1936">
                  <c:v>53133</c:v>
                </c:pt>
                <c:pt idx="1937">
                  <c:v>53140</c:v>
                </c:pt>
                <c:pt idx="1938">
                  <c:v>53147</c:v>
                </c:pt>
                <c:pt idx="1939">
                  <c:v>53154</c:v>
                </c:pt>
                <c:pt idx="1940">
                  <c:v>53161</c:v>
                </c:pt>
                <c:pt idx="1941">
                  <c:v>53168</c:v>
                </c:pt>
                <c:pt idx="1942">
                  <c:v>53175</c:v>
                </c:pt>
                <c:pt idx="1943">
                  <c:v>53182</c:v>
                </c:pt>
                <c:pt idx="1944">
                  <c:v>53189</c:v>
                </c:pt>
                <c:pt idx="1945">
                  <c:v>53196</c:v>
                </c:pt>
                <c:pt idx="1946">
                  <c:v>53203</c:v>
                </c:pt>
                <c:pt idx="1947">
                  <c:v>53210</c:v>
                </c:pt>
                <c:pt idx="1948">
                  <c:v>53217</c:v>
                </c:pt>
                <c:pt idx="1949">
                  <c:v>53224</c:v>
                </c:pt>
                <c:pt idx="1950">
                  <c:v>53231</c:v>
                </c:pt>
                <c:pt idx="1951">
                  <c:v>53238</c:v>
                </c:pt>
                <c:pt idx="1952">
                  <c:v>53245</c:v>
                </c:pt>
                <c:pt idx="1953">
                  <c:v>53252</c:v>
                </c:pt>
                <c:pt idx="1954">
                  <c:v>53259</c:v>
                </c:pt>
                <c:pt idx="1955">
                  <c:v>53266</c:v>
                </c:pt>
                <c:pt idx="1956">
                  <c:v>53273</c:v>
                </c:pt>
                <c:pt idx="1957">
                  <c:v>53280</c:v>
                </c:pt>
                <c:pt idx="1958">
                  <c:v>53287</c:v>
                </c:pt>
                <c:pt idx="1959">
                  <c:v>53294</c:v>
                </c:pt>
                <c:pt idx="1960">
                  <c:v>53301</c:v>
                </c:pt>
                <c:pt idx="1961">
                  <c:v>53308</c:v>
                </c:pt>
                <c:pt idx="1962">
                  <c:v>53315</c:v>
                </c:pt>
                <c:pt idx="1963">
                  <c:v>53323</c:v>
                </c:pt>
                <c:pt idx="1964">
                  <c:v>53330</c:v>
                </c:pt>
                <c:pt idx="1965">
                  <c:v>53337</c:v>
                </c:pt>
                <c:pt idx="1966">
                  <c:v>53344</c:v>
                </c:pt>
                <c:pt idx="1967">
                  <c:v>53351</c:v>
                </c:pt>
                <c:pt idx="1968">
                  <c:v>53358</c:v>
                </c:pt>
                <c:pt idx="1969">
                  <c:v>53365</c:v>
                </c:pt>
                <c:pt idx="1970">
                  <c:v>53372</c:v>
                </c:pt>
                <c:pt idx="1971">
                  <c:v>53379</c:v>
                </c:pt>
                <c:pt idx="1972">
                  <c:v>53386</c:v>
                </c:pt>
                <c:pt idx="1973">
                  <c:v>53393</c:v>
                </c:pt>
                <c:pt idx="1974">
                  <c:v>53400</c:v>
                </c:pt>
                <c:pt idx="1975">
                  <c:v>53407</c:v>
                </c:pt>
                <c:pt idx="1976">
                  <c:v>53414</c:v>
                </c:pt>
                <c:pt idx="1977">
                  <c:v>53421</c:v>
                </c:pt>
                <c:pt idx="1978">
                  <c:v>53428</c:v>
                </c:pt>
                <c:pt idx="1979">
                  <c:v>53435</c:v>
                </c:pt>
                <c:pt idx="1980">
                  <c:v>53442</c:v>
                </c:pt>
                <c:pt idx="1981">
                  <c:v>53449</c:v>
                </c:pt>
                <c:pt idx="1982">
                  <c:v>53456</c:v>
                </c:pt>
                <c:pt idx="1983">
                  <c:v>53463</c:v>
                </c:pt>
                <c:pt idx="1984">
                  <c:v>53470</c:v>
                </c:pt>
                <c:pt idx="1985">
                  <c:v>53477</c:v>
                </c:pt>
                <c:pt idx="1986">
                  <c:v>53484</c:v>
                </c:pt>
                <c:pt idx="1987">
                  <c:v>53491</c:v>
                </c:pt>
                <c:pt idx="1988">
                  <c:v>53498</c:v>
                </c:pt>
                <c:pt idx="1989">
                  <c:v>53505</c:v>
                </c:pt>
                <c:pt idx="1990">
                  <c:v>53512</c:v>
                </c:pt>
                <c:pt idx="1991">
                  <c:v>53519</c:v>
                </c:pt>
                <c:pt idx="1992">
                  <c:v>53526</c:v>
                </c:pt>
                <c:pt idx="1993">
                  <c:v>53533</c:v>
                </c:pt>
                <c:pt idx="1994">
                  <c:v>53540</c:v>
                </c:pt>
                <c:pt idx="1995">
                  <c:v>53547</c:v>
                </c:pt>
                <c:pt idx="1996">
                  <c:v>53554</c:v>
                </c:pt>
                <c:pt idx="1997">
                  <c:v>53561</c:v>
                </c:pt>
                <c:pt idx="1998">
                  <c:v>53568</c:v>
                </c:pt>
                <c:pt idx="1999">
                  <c:v>53575</c:v>
                </c:pt>
                <c:pt idx="2000">
                  <c:v>53582</c:v>
                </c:pt>
                <c:pt idx="2001">
                  <c:v>53589</c:v>
                </c:pt>
                <c:pt idx="2002">
                  <c:v>53596</c:v>
                </c:pt>
                <c:pt idx="2003">
                  <c:v>53603</c:v>
                </c:pt>
                <c:pt idx="2004">
                  <c:v>53610</c:v>
                </c:pt>
                <c:pt idx="2005">
                  <c:v>53617</c:v>
                </c:pt>
                <c:pt idx="2006">
                  <c:v>53624</c:v>
                </c:pt>
                <c:pt idx="2007">
                  <c:v>53631</c:v>
                </c:pt>
                <c:pt idx="2008">
                  <c:v>53638</c:v>
                </c:pt>
                <c:pt idx="2009">
                  <c:v>53645</c:v>
                </c:pt>
                <c:pt idx="2010">
                  <c:v>53652</c:v>
                </c:pt>
                <c:pt idx="2011">
                  <c:v>53659</c:v>
                </c:pt>
                <c:pt idx="2012">
                  <c:v>53666</c:v>
                </c:pt>
                <c:pt idx="2013">
                  <c:v>53673</c:v>
                </c:pt>
                <c:pt idx="2014">
                  <c:v>53680</c:v>
                </c:pt>
                <c:pt idx="2015">
                  <c:v>53688</c:v>
                </c:pt>
                <c:pt idx="2016">
                  <c:v>53695</c:v>
                </c:pt>
                <c:pt idx="2017">
                  <c:v>53702</c:v>
                </c:pt>
                <c:pt idx="2018">
                  <c:v>53709</c:v>
                </c:pt>
                <c:pt idx="2019">
                  <c:v>53716</c:v>
                </c:pt>
                <c:pt idx="2020">
                  <c:v>53723</c:v>
                </c:pt>
                <c:pt idx="2021">
                  <c:v>53730</c:v>
                </c:pt>
                <c:pt idx="2022">
                  <c:v>53737</c:v>
                </c:pt>
                <c:pt idx="2023">
                  <c:v>53744</c:v>
                </c:pt>
                <c:pt idx="2024">
                  <c:v>53751</c:v>
                </c:pt>
                <c:pt idx="2025">
                  <c:v>53758</c:v>
                </c:pt>
                <c:pt idx="2026">
                  <c:v>53765</c:v>
                </c:pt>
                <c:pt idx="2027">
                  <c:v>53772</c:v>
                </c:pt>
                <c:pt idx="2028">
                  <c:v>53779</c:v>
                </c:pt>
                <c:pt idx="2029">
                  <c:v>53786</c:v>
                </c:pt>
                <c:pt idx="2030">
                  <c:v>53793</c:v>
                </c:pt>
                <c:pt idx="2031">
                  <c:v>53800</c:v>
                </c:pt>
                <c:pt idx="2032">
                  <c:v>53807</c:v>
                </c:pt>
                <c:pt idx="2033">
                  <c:v>53814</c:v>
                </c:pt>
                <c:pt idx="2034">
                  <c:v>53821</c:v>
                </c:pt>
                <c:pt idx="2035">
                  <c:v>53828</c:v>
                </c:pt>
                <c:pt idx="2036">
                  <c:v>53835</c:v>
                </c:pt>
                <c:pt idx="2037">
                  <c:v>53842</c:v>
                </c:pt>
                <c:pt idx="2038">
                  <c:v>53849</c:v>
                </c:pt>
                <c:pt idx="2039">
                  <c:v>53856</c:v>
                </c:pt>
                <c:pt idx="2040">
                  <c:v>53863</c:v>
                </c:pt>
                <c:pt idx="2041">
                  <c:v>53870</c:v>
                </c:pt>
                <c:pt idx="2042">
                  <c:v>53877</c:v>
                </c:pt>
                <c:pt idx="2043">
                  <c:v>53884</c:v>
                </c:pt>
                <c:pt idx="2044">
                  <c:v>53891</c:v>
                </c:pt>
                <c:pt idx="2045">
                  <c:v>53898</c:v>
                </c:pt>
                <c:pt idx="2046">
                  <c:v>53905</c:v>
                </c:pt>
                <c:pt idx="2047">
                  <c:v>53912</c:v>
                </c:pt>
                <c:pt idx="2048">
                  <c:v>53919</c:v>
                </c:pt>
                <c:pt idx="2049">
                  <c:v>53926</c:v>
                </c:pt>
                <c:pt idx="2050">
                  <c:v>53933</c:v>
                </c:pt>
                <c:pt idx="2051">
                  <c:v>53940</c:v>
                </c:pt>
                <c:pt idx="2052">
                  <c:v>53947</c:v>
                </c:pt>
                <c:pt idx="2053">
                  <c:v>53954</c:v>
                </c:pt>
                <c:pt idx="2054">
                  <c:v>53961</c:v>
                </c:pt>
                <c:pt idx="2055">
                  <c:v>53968</c:v>
                </c:pt>
                <c:pt idx="2056">
                  <c:v>53975</c:v>
                </c:pt>
                <c:pt idx="2057">
                  <c:v>53982</c:v>
                </c:pt>
                <c:pt idx="2058">
                  <c:v>53989</c:v>
                </c:pt>
                <c:pt idx="2059">
                  <c:v>53996</c:v>
                </c:pt>
                <c:pt idx="2060">
                  <c:v>54003</c:v>
                </c:pt>
                <c:pt idx="2061">
                  <c:v>54010</c:v>
                </c:pt>
                <c:pt idx="2062">
                  <c:v>54017</c:v>
                </c:pt>
                <c:pt idx="2063">
                  <c:v>54024</c:v>
                </c:pt>
                <c:pt idx="2064">
                  <c:v>54031</c:v>
                </c:pt>
                <c:pt idx="2065">
                  <c:v>54038</c:v>
                </c:pt>
                <c:pt idx="2066">
                  <c:v>54045</c:v>
                </c:pt>
                <c:pt idx="2067">
                  <c:v>54053</c:v>
                </c:pt>
                <c:pt idx="2068">
                  <c:v>54060</c:v>
                </c:pt>
                <c:pt idx="2069">
                  <c:v>54067</c:v>
                </c:pt>
                <c:pt idx="2070">
                  <c:v>54074</c:v>
                </c:pt>
                <c:pt idx="2071">
                  <c:v>54081</c:v>
                </c:pt>
                <c:pt idx="2072">
                  <c:v>54088</c:v>
                </c:pt>
                <c:pt idx="2073">
                  <c:v>54095</c:v>
                </c:pt>
                <c:pt idx="2074">
                  <c:v>54102</c:v>
                </c:pt>
                <c:pt idx="2075">
                  <c:v>54109</c:v>
                </c:pt>
                <c:pt idx="2076">
                  <c:v>54116</c:v>
                </c:pt>
                <c:pt idx="2077">
                  <c:v>54123</c:v>
                </c:pt>
                <c:pt idx="2078">
                  <c:v>54130</c:v>
                </c:pt>
                <c:pt idx="2079">
                  <c:v>54137</c:v>
                </c:pt>
                <c:pt idx="2080">
                  <c:v>54144</c:v>
                </c:pt>
                <c:pt idx="2081">
                  <c:v>54155</c:v>
                </c:pt>
                <c:pt idx="2082">
                  <c:v>54162</c:v>
                </c:pt>
                <c:pt idx="2083">
                  <c:v>54169</c:v>
                </c:pt>
                <c:pt idx="2084">
                  <c:v>54176</c:v>
                </c:pt>
                <c:pt idx="2085">
                  <c:v>54183</c:v>
                </c:pt>
                <c:pt idx="2086">
                  <c:v>54190</c:v>
                </c:pt>
                <c:pt idx="2087">
                  <c:v>54197</c:v>
                </c:pt>
                <c:pt idx="2088">
                  <c:v>54204</c:v>
                </c:pt>
                <c:pt idx="2089">
                  <c:v>54211</c:v>
                </c:pt>
                <c:pt idx="2090">
                  <c:v>54218</c:v>
                </c:pt>
                <c:pt idx="2091">
                  <c:v>54225</c:v>
                </c:pt>
                <c:pt idx="2092">
                  <c:v>54232</c:v>
                </c:pt>
                <c:pt idx="2093">
                  <c:v>54239</c:v>
                </c:pt>
                <c:pt idx="2094">
                  <c:v>54246</c:v>
                </c:pt>
                <c:pt idx="2095">
                  <c:v>54253</c:v>
                </c:pt>
                <c:pt idx="2096">
                  <c:v>54260</c:v>
                </c:pt>
                <c:pt idx="2097">
                  <c:v>54267</c:v>
                </c:pt>
                <c:pt idx="2098">
                  <c:v>54274</c:v>
                </c:pt>
                <c:pt idx="2099">
                  <c:v>54281</c:v>
                </c:pt>
                <c:pt idx="2100">
                  <c:v>54288</c:v>
                </c:pt>
                <c:pt idx="2101">
                  <c:v>54295</c:v>
                </c:pt>
                <c:pt idx="2102">
                  <c:v>54302</c:v>
                </c:pt>
                <c:pt idx="2103">
                  <c:v>54309</c:v>
                </c:pt>
                <c:pt idx="2104">
                  <c:v>54316</c:v>
                </c:pt>
                <c:pt idx="2105">
                  <c:v>54323</c:v>
                </c:pt>
                <c:pt idx="2106">
                  <c:v>54330</c:v>
                </c:pt>
                <c:pt idx="2107">
                  <c:v>54337</c:v>
                </c:pt>
                <c:pt idx="2108">
                  <c:v>54344</c:v>
                </c:pt>
                <c:pt idx="2109">
                  <c:v>54351</c:v>
                </c:pt>
                <c:pt idx="2110">
                  <c:v>54358</c:v>
                </c:pt>
                <c:pt idx="2111">
                  <c:v>54365</c:v>
                </c:pt>
                <c:pt idx="2112">
                  <c:v>54372</c:v>
                </c:pt>
                <c:pt idx="2113">
                  <c:v>54379</c:v>
                </c:pt>
                <c:pt idx="2114">
                  <c:v>54386</c:v>
                </c:pt>
                <c:pt idx="2115">
                  <c:v>54393</c:v>
                </c:pt>
                <c:pt idx="2116">
                  <c:v>54400</c:v>
                </c:pt>
                <c:pt idx="2117">
                  <c:v>54407</c:v>
                </c:pt>
                <c:pt idx="2118">
                  <c:v>54414</c:v>
                </c:pt>
                <c:pt idx="2119">
                  <c:v>54421</c:v>
                </c:pt>
                <c:pt idx="2120">
                  <c:v>54428</c:v>
                </c:pt>
                <c:pt idx="2121">
                  <c:v>54435</c:v>
                </c:pt>
                <c:pt idx="2122">
                  <c:v>54442</c:v>
                </c:pt>
                <c:pt idx="2123">
                  <c:v>54449</c:v>
                </c:pt>
                <c:pt idx="2124">
                  <c:v>54456</c:v>
                </c:pt>
                <c:pt idx="2125">
                  <c:v>54463</c:v>
                </c:pt>
                <c:pt idx="2126">
                  <c:v>54470</c:v>
                </c:pt>
                <c:pt idx="2127">
                  <c:v>54477</c:v>
                </c:pt>
                <c:pt idx="2128">
                  <c:v>54484</c:v>
                </c:pt>
                <c:pt idx="2129">
                  <c:v>54491</c:v>
                </c:pt>
                <c:pt idx="2130">
                  <c:v>54498</c:v>
                </c:pt>
                <c:pt idx="2131">
                  <c:v>54505</c:v>
                </c:pt>
                <c:pt idx="2132">
                  <c:v>54512</c:v>
                </c:pt>
                <c:pt idx="2133">
                  <c:v>54519</c:v>
                </c:pt>
                <c:pt idx="2134">
                  <c:v>54526</c:v>
                </c:pt>
                <c:pt idx="2135">
                  <c:v>54533</c:v>
                </c:pt>
                <c:pt idx="2136">
                  <c:v>54540</c:v>
                </c:pt>
                <c:pt idx="2137">
                  <c:v>54547</c:v>
                </c:pt>
                <c:pt idx="2138">
                  <c:v>54554</c:v>
                </c:pt>
                <c:pt idx="2139">
                  <c:v>54561</c:v>
                </c:pt>
                <c:pt idx="2140">
                  <c:v>54568</c:v>
                </c:pt>
                <c:pt idx="2141">
                  <c:v>54575</c:v>
                </c:pt>
                <c:pt idx="2142">
                  <c:v>54582</c:v>
                </c:pt>
                <c:pt idx="2143">
                  <c:v>54589</c:v>
                </c:pt>
                <c:pt idx="2144">
                  <c:v>54596</c:v>
                </c:pt>
                <c:pt idx="2145">
                  <c:v>54603</c:v>
                </c:pt>
                <c:pt idx="2146">
                  <c:v>54610</c:v>
                </c:pt>
                <c:pt idx="2147">
                  <c:v>54617</c:v>
                </c:pt>
                <c:pt idx="2148">
                  <c:v>54624</c:v>
                </c:pt>
                <c:pt idx="2149">
                  <c:v>54631</c:v>
                </c:pt>
                <c:pt idx="2150">
                  <c:v>54638</c:v>
                </c:pt>
                <c:pt idx="2151">
                  <c:v>54645</c:v>
                </c:pt>
                <c:pt idx="2152">
                  <c:v>54652</c:v>
                </c:pt>
                <c:pt idx="2153">
                  <c:v>54659</c:v>
                </c:pt>
                <c:pt idx="2154">
                  <c:v>54666</c:v>
                </c:pt>
                <c:pt idx="2155">
                  <c:v>54673</c:v>
                </c:pt>
                <c:pt idx="2156">
                  <c:v>54680</c:v>
                </c:pt>
                <c:pt idx="2157">
                  <c:v>54687</c:v>
                </c:pt>
                <c:pt idx="2158">
                  <c:v>54694</c:v>
                </c:pt>
                <c:pt idx="2159">
                  <c:v>54701</c:v>
                </c:pt>
                <c:pt idx="2160">
                  <c:v>54708</c:v>
                </c:pt>
                <c:pt idx="2161">
                  <c:v>54715</c:v>
                </c:pt>
                <c:pt idx="2162">
                  <c:v>54722</c:v>
                </c:pt>
                <c:pt idx="2163">
                  <c:v>54729</c:v>
                </c:pt>
                <c:pt idx="2164">
                  <c:v>54736</c:v>
                </c:pt>
                <c:pt idx="2165">
                  <c:v>54743</c:v>
                </c:pt>
                <c:pt idx="2166">
                  <c:v>54750</c:v>
                </c:pt>
                <c:pt idx="2167">
                  <c:v>54757</c:v>
                </c:pt>
                <c:pt idx="2168">
                  <c:v>54764</c:v>
                </c:pt>
                <c:pt idx="2169">
                  <c:v>54771</c:v>
                </c:pt>
                <c:pt idx="2170">
                  <c:v>54778</c:v>
                </c:pt>
                <c:pt idx="2171">
                  <c:v>54785</c:v>
                </c:pt>
                <c:pt idx="2172">
                  <c:v>54792</c:v>
                </c:pt>
                <c:pt idx="2173">
                  <c:v>54799</c:v>
                </c:pt>
                <c:pt idx="2174">
                  <c:v>54806</c:v>
                </c:pt>
                <c:pt idx="2175">
                  <c:v>54813</c:v>
                </c:pt>
                <c:pt idx="2176">
                  <c:v>54820</c:v>
                </c:pt>
                <c:pt idx="2177">
                  <c:v>54827</c:v>
                </c:pt>
                <c:pt idx="2178">
                  <c:v>54834</c:v>
                </c:pt>
                <c:pt idx="2179">
                  <c:v>54841</c:v>
                </c:pt>
                <c:pt idx="2180">
                  <c:v>54848</c:v>
                </c:pt>
                <c:pt idx="2181">
                  <c:v>54855</c:v>
                </c:pt>
                <c:pt idx="2182">
                  <c:v>54862</c:v>
                </c:pt>
                <c:pt idx="2183">
                  <c:v>54869</c:v>
                </c:pt>
                <c:pt idx="2184">
                  <c:v>54876</c:v>
                </c:pt>
                <c:pt idx="2185">
                  <c:v>54883</c:v>
                </c:pt>
                <c:pt idx="2186">
                  <c:v>54890</c:v>
                </c:pt>
                <c:pt idx="2187">
                  <c:v>54897</c:v>
                </c:pt>
                <c:pt idx="2188">
                  <c:v>54904</c:v>
                </c:pt>
                <c:pt idx="2189">
                  <c:v>54911</c:v>
                </c:pt>
                <c:pt idx="2190">
                  <c:v>54918</c:v>
                </c:pt>
                <c:pt idx="2191">
                  <c:v>54925</c:v>
                </c:pt>
                <c:pt idx="2192">
                  <c:v>54932</c:v>
                </c:pt>
                <c:pt idx="2193">
                  <c:v>54939</c:v>
                </c:pt>
                <c:pt idx="2194">
                  <c:v>54946</c:v>
                </c:pt>
                <c:pt idx="2195">
                  <c:v>54953</c:v>
                </c:pt>
                <c:pt idx="2196">
                  <c:v>54960</c:v>
                </c:pt>
                <c:pt idx="2197">
                  <c:v>54967</c:v>
                </c:pt>
                <c:pt idx="2198">
                  <c:v>54974</c:v>
                </c:pt>
                <c:pt idx="2199">
                  <c:v>54981</c:v>
                </c:pt>
                <c:pt idx="2200">
                  <c:v>54988</c:v>
                </c:pt>
                <c:pt idx="2201">
                  <c:v>54995</c:v>
                </c:pt>
                <c:pt idx="2202">
                  <c:v>55002</c:v>
                </c:pt>
                <c:pt idx="2203">
                  <c:v>55009</c:v>
                </c:pt>
                <c:pt idx="2204">
                  <c:v>55016</c:v>
                </c:pt>
                <c:pt idx="2205">
                  <c:v>55023</c:v>
                </c:pt>
                <c:pt idx="2206">
                  <c:v>55030</c:v>
                </c:pt>
                <c:pt idx="2207">
                  <c:v>55037</c:v>
                </c:pt>
                <c:pt idx="2208">
                  <c:v>55044</c:v>
                </c:pt>
                <c:pt idx="2209">
                  <c:v>55051</c:v>
                </c:pt>
                <c:pt idx="2210">
                  <c:v>55058</c:v>
                </c:pt>
                <c:pt idx="2211">
                  <c:v>55065</c:v>
                </c:pt>
                <c:pt idx="2212">
                  <c:v>55072</c:v>
                </c:pt>
                <c:pt idx="2213">
                  <c:v>55079</c:v>
                </c:pt>
                <c:pt idx="2214">
                  <c:v>55086</c:v>
                </c:pt>
                <c:pt idx="2215">
                  <c:v>55093</c:v>
                </c:pt>
                <c:pt idx="2216">
                  <c:v>55100</c:v>
                </c:pt>
                <c:pt idx="2217">
                  <c:v>55107</c:v>
                </c:pt>
                <c:pt idx="2218">
                  <c:v>55114</c:v>
                </c:pt>
                <c:pt idx="2219">
                  <c:v>55121</c:v>
                </c:pt>
                <c:pt idx="2220">
                  <c:v>55128</c:v>
                </c:pt>
                <c:pt idx="2221">
                  <c:v>55135</c:v>
                </c:pt>
                <c:pt idx="2222">
                  <c:v>55142</c:v>
                </c:pt>
                <c:pt idx="2223">
                  <c:v>55149</c:v>
                </c:pt>
                <c:pt idx="2224">
                  <c:v>55156</c:v>
                </c:pt>
                <c:pt idx="2225">
                  <c:v>55163</c:v>
                </c:pt>
                <c:pt idx="2226">
                  <c:v>55170</c:v>
                </c:pt>
                <c:pt idx="2227">
                  <c:v>55177</c:v>
                </c:pt>
                <c:pt idx="2228">
                  <c:v>55184</c:v>
                </c:pt>
                <c:pt idx="2229">
                  <c:v>55191</c:v>
                </c:pt>
                <c:pt idx="2230">
                  <c:v>55198</c:v>
                </c:pt>
                <c:pt idx="2231">
                  <c:v>55205</c:v>
                </c:pt>
                <c:pt idx="2232">
                  <c:v>55212</c:v>
                </c:pt>
                <c:pt idx="2233">
                  <c:v>55219</c:v>
                </c:pt>
                <c:pt idx="2234">
                  <c:v>55226</c:v>
                </c:pt>
                <c:pt idx="2235">
                  <c:v>55233</c:v>
                </c:pt>
                <c:pt idx="2236">
                  <c:v>55240</c:v>
                </c:pt>
                <c:pt idx="2237">
                  <c:v>55247</c:v>
                </c:pt>
                <c:pt idx="2238">
                  <c:v>55254</c:v>
                </c:pt>
                <c:pt idx="2239">
                  <c:v>55261</c:v>
                </c:pt>
                <c:pt idx="2240">
                  <c:v>55268</c:v>
                </c:pt>
                <c:pt idx="2241">
                  <c:v>55275</c:v>
                </c:pt>
                <c:pt idx="2242">
                  <c:v>55282</c:v>
                </c:pt>
                <c:pt idx="2243">
                  <c:v>55289</c:v>
                </c:pt>
                <c:pt idx="2244">
                  <c:v>55296</c:v>
                </c:pt>
                <c:pt idx="2245">
                  <c:v>55303</c:v>
                </c:pt>
                <c:pt idx="2246">
                  <c:v>55310</c:v>
                </c:pt>
                <c:pt idx="2247">
                  <c:v>55317</c:v>
                </c:pt>
                <c:pt idx="2248">
                  <c:v>55324</c:v>
                </c:pt>
                <c:pt idx="2249">
                  <c:v>55331</c:v>
                </c:pt>
                <c:pt idx="2250">
                  <c:v>55338</c:v>
                </c:pt>
                <c:pt idx="2251">
                  <c:v>55345</c:v>
                </c:pt>
                <c:pt idx="2252">
                  <c:v>55352</c:v>
                </c:pt>
                <c:pt idx="2253">
                  <c:v>55359</c:v>
                </c:pt>
                <c:pt idx="2254">
                  <c:v>55366</c:v>
                </c:pt>
                <c:pt idx="2255">
                  <c:v>55373</c:v>
                </c:pt>
                <c:pt idx="2256">
                  <c:v>55380</c:v>
                </c:pt>
                <c:pt idx="2257">
                  <c:v>55387</c:v>
                </c:pt>
                <c:pt idx="2258">
                  <c:v>55394</c:v>
                </c:pt>
                <c:pt idx="2259">
                  <c:v>55401</c:v>
                </c:pt>
                <c:pt idx="2260">
                  <c:v>55408</c:v>
                </c:pt>
                <c:pt idx="2261">
                  <c:v>55415</c:v>
                </c:pt>
                <c:pt idx="2262">
                  <c:v>55422</c:v>
                </c:pt>
                <c:pt idx="2263">
                  <c:v>55429</c:v>
                </c:pt>
                <c:pt idx="2264">
                  <c:v>55436</c:v>
                </c:pt>
                <c:pt idx="2265">
                  <c:v>55443</c:v>
                </c:pt>
                <c:pt idx="2266">
                  <c:v>55450</c:v>
                </c:pt>
                <c:pt idx="2267">
                  <c:v>55457</c:v>
                </c:pt>
                <c:pt idx="2268">
                  <c:v>55464</c:v>
                </c:pt>
                <c:pt idx="2269">
                  <c:v>55471</c:v>
                </c:pt>
                <c:pt idx="2270">
                  <c:v>55478</c:v>
                </c:pt>
                <c:pt idx="2271">
                  <c:v>55485</c:v>
                </c:pt>
                <c:pt idx="2272">
                  <c:v>55492</c:v>
                </c:pt>
                <c:pt idx="2273">
                  <c:v>55499</c:v>
                </c:pt>
                <c:pt idx="2274">
                  <c:v>55506</c:v>
                </c:pt>
                <c:pt idx="2275">
                  <c:v>55514</c:v>
                </c:pt>
                <c:pt idx="2276">
                  <c:v>55521</c:v>
                </c:pt>
                <c:pt idx="2277">
                  <c:v>55528</c:v>
                </c:pt>
                <c:pt idx="2278">
                  <c:v>55535</c:v>
                </c:pt>
                <c:pt idx="2279">
                  <c:v>55542</c:v>
                </c:pt>
                <c:pt idx="2280">
                  <c:v>55549</c:v>
                </c:pt>
                <c:pt idx="2281">
                  <c:v>55556</c:v>
                </c:pt>
                <c:pt idx="2282">
                  <c:v>55563</c:v>
                </c:pt>
                <c:pt idx="2283">
                  <c:v>55570</c:v>
                </c:pt>
                <c:pt idx="2284">
                  <c:v>55577</c:v>
                </c:pt>
                <c:pt idx="2285">
                  <c:v>55584</c:v>
                </c:pt>
                <c:pt idx="2286">
                  <c:v>55591</c:v>
                </c:pt>
                <c:pt idx="2287">
                  <c:v>55598</c:v>
                </c:pt>
                <c:pt idx="2288">
                  <c:v>55605</c:v>
                </c:pt>
                <c:pt idx="2289">
                  <c:v>55612</c:v>
                </c:pt>
                <c:pt idx="2290">
                  <c:v>55619</c:v>
                </c:pt>
                <c:pt idx="2291">
                  <c:v>55626</c:v>
                </c:pt>
                <c:pt idx="2292">
                  <c:v>55633</c:v>
                </c:pt>
                <c:pt idx="2293">
                  <c:v>55641</c:v>
                </c:pt>
                <c:pt idx="2294">
                  <c:v>55648</c:v>
                </c:pt>
                <c:pt idx="2295">
                  <c:v>55655</c:v>
                </c:pt>
                <c:pt idx="2296">
                  <c:v>55662</c:v>
                </c:pt>
                <c:pt idx="2297">
                  <c:v>55669</c:v>
                </c:pt>
                <c:pt idx="2298">
                  <c:v>55676</c:v>
                </c:pt>
                <c:pt idx="2299">
                  <c:v>55683</c:v>
                </c:pt>
                <c:pt idx="2300">
                  <c:v>55690</c:v>
                </c:pt>
                <c:pt idx="2301">
                  <c:v>55697</c:v>
                </c:pt>
                <c:pt idx="2302">
                  <c:v>55704</c:v>
                </c:pt>
                <c:pt idx="2303">
                  <c:v>55711</c:v>
                </c:pt>
                <c:pt idx="2304">
                  <c:v>55718</c:v>
                </c:pt>
                <c:pt idx="2305">
                  <c:v>55725</c:v>
                </c:pt>
                <c:pt idx="2306">
                  <c:v>55732</c:v>
                </c:pt>
                <c:pt idx="2307">
                  <c:v>55739</c:v>
                </c:pt>
                <c:pt idx="2308">
                  <c:v>55746</c:v>
                </c:pt>
                <c:pt idx="2309">
                  <c:v>55753</c:v>
                </c:pt>
                <c:pt idx="2310">
                  <c:v>55760</c:v>
                </c:pt>
                <c:pt idx="2311">
                  <c:v>55767</c:v>
                </c:pt>
                <c:pt idx="2312">
                  <c:v>55774</c:v>
                </c:pt>
                <c:pt idx="2313">
                  <c:v>55781</c:v>
                </c:pt>
                <c:pt idx="2314">
                  <c:v>55788</c:v>
                </c:pt>
                <c:pt idx="2315">
                  <c:v>55795</c:v>
                </c:pt>
                <c:pt idx="2316">
                  <c:v>55802</c:v>
                </c:pt>
                <c:pt idx="2317">
                  <c:v>55809</c:v>
                </c:pt>
                <c:pt idx="2318">
                  <c:v>55816</c:v>
                </c:pt>
                <c:pt idx="2319">
                  <c:v>55823</c:v>
                </c:pt>
                <c:pt idx="2320">
                  <c:v>55830</c:v>
                </c:pt>
                <c:pt idx="2321">
                  <c:v>55837</c:v>
                </c:pt>
                <c:pt idx="2322">
                  <c:v>55844</c:v>
                </c:pt>
                <c:pt idx="2323">
                  <c:v>55851</c:v>
                </c:pt>
                <c:pt idx="2324">
                  <c:v>55858</c:v>
                </c:pt>
                <c:pt idx="2325">
                  <c:v>55865</c:v>
                </c:pt>
                <c:pt idx="2326">
                  <c:v>55872</c:v>
                </c:pt>
                <c:pt idx="2327">
                  <c:v>55880</c:v>
                </c:pt>
                <c:pt idx="2328">
                  <c:v>55887</c:v>
                </c:pt>
                <c:pt idx="2329">
                  <c:v>55894</c:v>
                </c:pt>
                <c:pt idx="2330">
                  <c:v>55901</c:v>
                </c:pt>
                <c:pt idx="2331">
                  <c:v>55908</c:v>
                </c:pt>
                <c:pt idx="2332">
                  <c:v>55915</c:v>
                </c:pt>
                <c:pt idx="2333">
                  <c:v>55922</c:v>
                </c:pt>
                <c:pt idx="2334">
                  <c:v>55929</c:v>
                </c:pt>
                <c:pt idx="2335">
                  <c:v>55936</c:v>
                </c:pt>
                <c:pt idx="2336">
                  <c:v>55943</c:v>
                </c:pt>
                <c:pt idx="2337">
                  <c:v>55950</c:v>
                </c:pt>
                <c:pt idx="2338">
                  <c:v>55957</c:v>
                </c:pt>
                <c:pt idx="2339">
                  <c:v>55964</c:v>
                </c:pt>
                <c:pt idx="2340">
                  <c:v>55971</c:v>
                </c:pt>
                <c:pt idx="2341">
                  <c:v>55982</c:v>
                </c:pt>
                <c:pt idx="2342">
                  <c:v>55989</c:v>
                </c:pt>
                <c:pt idx="2343">
                  <c:v>55996</c:v>
                </c:pt>
                <c:pt idx="2344">
                  <c:v>56003</c:v>
                </c:pt>
                <c:pt idx="2345">
                  <c:v>56010</c:v>
                </c:pt>
                <c:pt idx="2346">
                  <c:v>56017</c:v>
                </c:pt>
                <c:pt idx="2347">
                  <c:v>56024</c:v>
                </c:pt>
                <c:pt idx="2348">
                  <c:v>56031</c:v>
                </c:pt>
                <c:pt idx="2349">
                  <c:v>56038</c:v>
                </c:pt>
                <c:pt idx="2350">
                  <c:v>56045</c:v>
                </c:pt>
                <c:pt idx="2351">
                  <c:v>56052</c:v>
                </c:pt>
                <c:pt idx="2352">
                  <c:v>56059</c:v>
                </c:pt>
                <c:pt idx="2353">
                  <c:v>56066</c:v>
                </c:pt>
                <c:pt idx="2354">
                  <c:v>56073</c:v>
                </c:pt>
                <c:pt idx="2355">
                  <c:v>56080</c:v>
                </c:pt>
                <c:pt idx="2356">
                  <c:v>56087</c:v>
                </c:pt>
                <c:pt idx="2357">
                  <c:v>56094</c:v>
                </c:pt>
                <c:pt idx="2358">
                  <c:v>56101</c:v>
                </c:pt>
                <c:pt idx="2359">
                  <c:v>56108</c:v>
                </c:pt>
                <c:pt idx="2360">
                  <c:v>56115</c:v>
                </c:pt>
                <c:pt idx="2361">
                  <c:v>56122</c:v>
                </c:pt>
                <c:pt idx="2362">
                  <c:v>56129</c:v>
                </c:pt>
                <c:pt idx="2363">
                  <c:v>56136</c:v>
                </c:pt>
                <c:pt idx="2364">
                  <c:v>56143</c:v>
                </c:pt>
                <c:pt idx="2365">
                  <c:v>56150</c:v>
                </c:pt>
                <c:pt idx="2366">
                  <c:v>56157</c:v>
                </c:pt>
                <c:pt idx="2367">
                  <c:v>56164</c:v>
                </c:pt>
                <c:pt idx="2368">
                  <c:v>56171</c:v>
                </c:pt>
                <c:pt idx="2369">
                  <c:v>56178</c:v>
                </c:pt>
                <c:pt idx="2370">
                  <c:v>56185</c:v>
                </c:pt>
                <c:pt idx="2371">
                  <c:v>56192</c:v>
                </c:pt>
                <c:pt idx="2372">
                  <c:v>56199</c:v>
                </c:pt>
                <c:pt idx="2373">
                  <c:v>56206</c:v>
                </c:pt>
                <c:pt idx="2374">
                  <c:v>56213</c:v>
                </c:pt>
                <c:pt idx="2375">
                  <c:v>56220</c:v>
                </c:pt>
                <c:pt idx="2376">
                  <c:v>56227</c:v>
                </c:pt>
                <c:pt idx="2377">
                  <c:v>56234</c:v>
                </c:pt>
                <c:pt idx="2378">
                  <c:v>56241</c:v>
                </c:pt>
                <c:pt idx="2379">
                  <c:v>56248</c:v>
                </c:pt>
                <c:pt idx="2380">
                  <c:v>56255</c:v>
                </c:pt>
                <c:pt idx="2381">
                  <c:v>56262</c:v>
                </c:pt>
                <c:pt idx="2382">
                  <c:v>56269</c:v>
                </c:pt>
                <c:pt idx="2383">
                  <c:v>56276</c:v>
                </c:pt>
                <c:pt idx="2384">
                  <c:v>56283</c:v>
                </c:pt>
                <c:pt idx="2385">
                  <c:v>56290</c:v>
                </c:pt>
                <c:pt idx="2386">
                  <c:v>56297</c:v>
                </c:pt>
                <c:pt idx="2387">
                  <c:v>56304</c:v>
                </c:pt>
                <c:pt idx="2388">
                  <c:v>56311</c:v>
                </c:pt>
                <c:pt idx="2389">
                  <c:v>56318</c:v>
                </c:pt>
                <c:pt idx="2390">
                  <c:v>56325</c:v>
                </c:pt>
                <c:pt idx="2391">
                  <c:v>56332</c:v>
                </c:pt>
                <c:pt idx="2392">
                  <c:v>56339</c:v>
                </c:pt>
                <c:pt idx="2393">
                  <c:v>56346</c:v>
                </c:pt>
                <c:pt idx="2394">
                  <c:v>56353</c:v>
                </c:pt>
                <c:pt idx="2395">
                  <c:v>56360</c:v>
                </c:pt>
                <c:pt idx="2396">
                  <c:v>56367</c:v>
                </c:pt>
                <c:pt idx="2397">
                  <c:v>56374</c:v>
                </c:pt>
                <c:pt idx="2398">
                  <c:v>56381</c:v>
                </c:pt>
                <c:pt idx="2399">
                  <c:v>56388</c:v>
                </c:pt>
                <c:pt idx="2400">
                  <c:v>56395</c:v>
                </c:pt>
                <c:pt idx="2401">
                  <c:v>56402</c:v>
                </c:pt>
                <c:pt idx="2402">
                  <c:v>56409</c:v>
                </c:pt>
                <c:pt idx="2403">
                  <c:v>56416</c:v>
                </c:pt>
                <c:pt idx="2404">
                  <c:v>56423</c:v>
                </c:pt>
                <c:pt idx="2405">
                  <c:v>56430</c:v>
                </c:pt>
                <c:pt idx="2406">
                  <c:v>56437</c:v>
                </c:pt>
                <c:pt idx="2407">
                  <c:v>56444</c:v>
                </c:pt>
                <c:pt idx="2408">
                  <c:v>56451</c:v>
                </c:pt>
                <c:pt idx="2409">
                  <c:v>56458</c:v>
                </c:pt>
                <c:pt idx="2410">
                  <c:v>56465</c:v>
                </c:pt>
                <c:pt idx="2411">
                  <c:v>56472</c:v>
                </c:pt>
                <c:pt idx="2412">
                  <c:v>56479</c:v>
                </c:pt>
                <c:pt idx="2413">
                  <c:v>56486</c:v>
                </c:pt>
                <c:pt idx="2414">
                  <c:v>56493</c:v>
                </c:pt>
                <c:pt idx="2415">
                  <c:v>56500</c:v>
                </c:pt>
                <c:pt idx="2416">
                  <c:v>56507</c:v>
                </c:pt>
                <c:pt idx="2417">
                  <c:v>56514</c:v>
                </c:pt>
                <c:pt idx="2418">
                  <c:v>56521</c:v>
                </c:pt>
                <c:pt idx="2419">
                  <c:v>56528</c:v>
                </c:pt>
                <c:pt idx="2420">
                  <c:v>56535</c:v>
                </c:pt>
                <c:pt idx="2421">
                  <c:v>56542</c:v>
                </c:pt>
                <c:pt idx="2422">
                  <c:v>56549</c:v>
                </c:pt>
                <c:pt idx="2423">
                  <c:v>56556</c:v>
                </c:pt>
                <c:pt idx="2424">
                  <c:v>56563</c:v>
                </c:pt>
                <c:pt idx="2425">
                  <c:v>56570</c:v>
                </c:pt>
                <c:pt idx="2426">
                  <c:v>56577</c:v>
                </c:pt>
                <c:pt idx="2427">
                  <c:v>56584</c:v>
                </c:pt>
                <c:pt idx="2428">
                  <c:v>56591</c:v>
                </c:pt>
                <c:pt idx="2429">
                  <c:v>56598</c:v>
                </c:pt>
                <c:pt idx="2430">
                  <c:v>56605</c:v>
                </c:pt>
                <c:pt idx="2431">
                  <c:v>56612</c:v>
                </c:pt>
                <c:pt idx="2432">
                  <c:v>56619</c:v>
                </c:pt>
                <c:pt idx="2433">
                  <c:v>56626</c:v>
                </c:pt>
                <c:pt idx="2434">
                  <c:v>56633</c:v>
                </c:pt>
                <c:pt idx="2435">
                  <c:v>56640</c:v>
                </c:pt>
                <c:pt idx="2436">
                  <c:v>56647</c:v>
                </c:pt>
                <c:pt idx="2437">
                  <c:v>56654</c:v>
                </c:pt>
                <c:pt idx="2438">
                  <c:v>56661</c:v>
                </c:pt>
                <c:pt idx="2439">
                  <c:v>56668</c:v>
                </c:pt>
                <c:pt idx="2440">
                  <c:v>56675</c:v>
                </c:pt>
                <c:pt idx="2441">
                  <c:v>56682</c:v>
                </c:pt>
                <c:pt idx="2442">
                  <c:v>56689</c:v>
                </c:pt>
                <c:pt idx="2443">
                  <c:v>56696</c:v>
                </c:pt>
                <c:pt idx="2444">
                  <c:v>56703</c:v>
                </c:pt>
                <c:pt idx="2445">
                  <c:v>56710</c:v>
                </c:pt>
                <c:pt idx="2446">
                  <c:v>56717</c:v>
                </c:pt>
                <c:pt idx="2447">
                  <c:v>56724</c:v>
                </c:pt>
                <c:pt idx="2448">
                  <c:v>56731</c:v>
                </c:pt>
                <c:pt idx="2449">
                  <c:v>56738</c:v>
                </c:pt>
                <c:pt idx="2450">
                  <c:v>56745</c:v>
                </c:pt>
                <c:pt idx="2451">
                  <c:v>56752</c:v>
                </c:pt>
                <c:pt idx="2452">
                  <c:v>56759</c:v>
                </c:pt>
                <c:pt idx="2453">
                  <c:v>56766</c:v>
                </c:pt>
                <c:pt idx="2454">
                  <c:v>56773</c:v>
                </c:pt>
                <c:pt idx="2455">
                  <c:v>56780</c:v>
                </c:pt>
                <c:pt idx="2456">
                  <c:v>56787</c:v>
                </c:pt>
                <c:pt idx="2457">
                  <c:v>56794</c:v>
                </c:pt>
                <c:pt idx="2458">
                  <c:v>56801</c:v>
                </c:pt>
                <c:pt idx="2459">
                  <c:v>56808</c:v>
                </c:pt>
                <c:pt idx="2460">
                  <c:v>56815</c:v>
                </c:pt>
                <c:pt idx="2461">
                  <c:v>56822</c:v>
                </c:pt>
                <c:pt idx="2462">
                  <c:v>56829</c:v>
                </c:pt>
                <c:pt idx="2463">
                  <c:v>56836</c:v>
                </c:pt>
                <c:pt idx="2464">
                  <c:v>56843</c:v>
                </c:pt>
                <c:pt idx="2465">
                  <c:v>56850</c:v>
                </c:pt>
                <c:pt idx="2466">
                  <c:v>56857</c:v>
                </c:pt>
                <c:pt idx="2467">
                  <c:v>56864</c:v>
                </c:pt>
                <c:pt idx="2468">
                  <c:v>56871</c:v>
                </c:pt>
                <c:pt idx="2469">
                  <c:v>56878</c:v>
                </c:pt>
                <c:pt idx="2470">
                  <c:v>56885</c:v>
                </c:pt>
                <c:pt idx="2471">
                  <c:v>56892</c:v>
                </c:pt>
                <c:pt idx="2472">
                  <c:v>56899</c:v>
                </c:pt>
                <c:pt idx="2473">
                  <c:v>56906</c:v>
                </c:pt>
                <c:pt idx="2474">
                  <c:v>56913</c:v>
                </c:pt>
                <c:pt idx="2475">
                  <c:v>56920</c:v>
                </c:pt>
                <c:pt idx="2476">
                  <c:v>56927</c:v>
                </c:pt>
                <c:pt idx="2477">
                  <c:v>56934</c:v>
                </c:pt>
                <c:pt idx="2478">
                  <c:v>56941</c:v>
                </c:pt>
                <c:pt idx="2479">
                  <c:v>56948</c:v>
                </c:pt>
                <c:pt idx="2480">
                  <c:v>56955</c:v>
                </c:pt>
                <c:pt idx="2481">
                  <c:v>56962</c:v>
                </c:pt>
                <c:pt idx="2482">
                  <c:v>56969</c:v>
                </c:pt>
                <c:pt idx="2483">
                  <c:v>56976</c:v>
                </c:pt>
                <c:pt idx="2484">
                  <c:v>56983</c:v>
                </c:pt>
                <c:pt idx="2485">
                  <c:v>56990</c:v>
                </c:pt>
                <c:pt idx="2486">
                  <c:v>56997</c:v>
                </c:pt>
                <c:pt idx="2487">
                  <c:v>57004</c:v>
                </c:pt>
                <c:pt idx="2488">
                  <c:v>57011</c:v>
                </c:pt>
                <c:pt idx="2489">
                  <c:v>57018</c:v>
                </c:pt>
                <c:pt idx="2490">
                  <c:v>57025</c:v>
                </c:pt>
                <c:pt idx="2491">
                  <c:v>57032</c:v>
                </c:pt>
                <c:pt idx="2492">
                  <c:v>57039</c:v>
                </c:pt>
                <c:pt idx="2493">
                  <c:v>57046</c:v>
                </c:pt>
                <c:pt idx="2494">
                  <c:v>57053</c:v>
                </c:pt>
                <c:pt idx="2495">
                  <c:v>57060</c:v>
                </c:pt>
                <c:pt idx="2496">
                  <c:v>57067</c:v>
                </c:pt>
                <c:pt idx="2497">
                  <c:v>57074</c:v>
                </c:pt>
                <c:pt idx="2498">
                  <c:v>57081</c:v>
                </c:pt>
                <c:pt idx="2499">
                  <c:v>57088</c:v>
                </c:pt>
                <c:pt idx="2500">
                  <c:v>57095</c:v>
                </c:pt>
                <c:pt idx="2501">
                  <c:v>57102</c:v>
                </c:pt>
                <c:pt idx="2502">
                  <c:v>57109</c:v>
                </c:pt>
                <c:pt idx="2503">
                  <c:v>57116</c:v>
                </c:pt>
                <c:pt idx="2504">
                  <c:v>57123</c:v>
                </c:pt>
                <c:pt idx="2505">
                  <c:v>57130</c:v>
                </c:pt>
                <c:pt idx="2506">
                  <c:v>57137</c:v>
                </c:pt>
                <c:pt idx="2507">
                  <c:v>57144</c:v>
                </c:pt>
                <c:pt idx="2508">
                  <c:v>57151</c:v>
                </c:pt>
                <c:pt idx="2509">
                  <c:v>57158</c:v>
                </c:pt>
                <c:pt idx="2510">
                  <c:v>57165</c:v>
                </c:pt>
                <c:pt idx="2511">
                  <c:v>57172</c:v>
                </c:pt>
                <c:pt idx="2512">
                  <c:v>57179</c:v>
                </c:pt>
                <c:pt idx="2513">
                  <c:v>57186</c:v>
                </c:pt>
                <c:pt idx="2514">
                  <c:v>57193</c:v>
                </c:pt>
                <c:pt idx="2515">
                  <c:v>57200</c:v>
                </c:pt>
                <c:pt idx="2516">
                  <c:v>57207</c:v>
                </c:pt>
                <c:pt idx="2517">
                  <c:v>57214</c:v>
                </c:pt>
                <c:pt idx="2518">
                  <c:v>57221</c:v>
                </c:pt>
                <c:pt idx="2519">
                  <c:v>57228</c:v>
                </c:pt>
                <c:pt idx="2520">
                  <c:v>57235</c:v>
                </c:pt>
                <c:pt idx="2521">
                  <c:v>57242</c:v>
                </c:pt>
                <c:pt idx="2522">
                  <c:v>57249</c:v>
                </c:pt>
                <c:pt idx="2523">
                  <c:v>57256</c:v>
                </c:pt>
                <c:pt idx="2524">
                  <c:v>57263</c:v>
                </c:pt>
                <c:pt idx="2525">
                  <c:v>57270</c:v>
                </c:pt>
                <c:pt idx="2526">
                  <c:v>57277</c:v>
                </c:pt>
                <c:pt idx="2527">
                  <c:v>57284</c:v>
                </c:pt>
                <c:pt idx="2528">
                  <c:v>57291</c:v>
                </c:pt>
                <c:pt idx="2529">
                  <c:v>57298</c:v>
                </c:pt>
                <c:pt idx="2530">
                  <c:v>57305</c:v>
                </c:pt>
                <c:pt idx="2531">
                  <c:v>57312</c:v>
                </c:pt>
                <c:pt idx="2532">
                  <c:v>57319</c:v>
                </c:pt>
                <c:pt idx="2533">
                  <c:v>57326</c:v>
                </c:pt>
                <c:pt idx="2534">
                  <c:v>57333</c:v>
                </c:pt>
                <c:pt idx="2535">
                  <c:v>57341</c:v>
                </c:pt>
                <c:pt idx="2536">
                  <c:v>57348</c:v>
                </c:pt>
                <c:pt idx="2537">
                  <c:v>57355</c:v>
                </c:pt>
                <c:pt idx="2538">
                  <c:v>57362</c:v>
                </c:pt>
                <c:pt idx="2539">
                  <c:v>57369</c:v>
                </c:pt>
                <c:pt idx="2540">
                  <c:v>57376</c:v>
                </c:pt>
                <c:pt idx="2541">
                  <c:v>57383</c:v>
                </c:pt>
                <c:pt idx="2542">
                  <c:v>57390</c:v>
                </c:pt>
                <c:pt idx="2543">
                  <c:v>57397</c:v>
                </c:pt>
                <c:pt idx="2544">
                  <c:v>57404</c:v>
                </c:pt>
                <c:pt idx="2545">
                  <c:v>57411</c:v>
                </c:pt>
                <c:pt idx="2546">
                  <c:v>57418</c:v>
                </c:pt>
                <c:pt idx="2547">
                  <c:v>57425</c:v>
                </c:pt>
                <c:pt idx="2548">
                  <c:v>57432</c:v>
                </c:pt>
                <c:pt idx="2549">
                  <c:v>57439</c:v>
                </c:pt>
                <c:pt idx="2550">
                  <c:v>57446</c:v>
                </c:pt>
                <c:pt idx="2551">
                  <c:v>57453</c:v>
                </c:pt>
                <c:pt idx="2552">
                  <c:v>57460</c:v>
                </c:pt>
                <c:pt idx="2553">
                  <c:v>57467</c:v>
                </c:pt>
                <c:pt idx="2554">
                  <c:v>57474</c:v>
                </c:pt>
                <c:pt idx="2555">
                  <c:v>57481</c:v>
                </c:pt>
                <c:pt idx="2556">
                  <c:v>57488</c:v>
                </c:pt>
                <c:pt idx="2557">
                  <c:v>57495</c:v>
                </c:pt>
                <c:pt idx="2558">
                  <c:v>57502</c:v>
                </c:pt>
                <c:pt idx="2559">
                  <c:v>57509</c:v>
                </c:pt>
                <c:pt idx="2560">
                  <c:v>57516</c:v>
                </c:pt>
                <c:pt idx="2561">
                  <c:v>57523</c:v>
                </c:pt>
                <c:pt idx="2562">
                  <c:v>57530</c:v>
                </c:pt>
                <c:pt idx="2563">
                  <c:v>57537</c:v>
                </c:pt>
                <c:pt idx="2564">
                  <c:v>57544</c:v>
                </c:pt>
                <c:pt idx="2565">
                  <c:v>57551</c:v>
                </c:pt>
                <c:pt idx="2566">
                  <c:v>57558</c:v>
                </c:pt>
                <c:pt idx="2567">
                  <c:v>57565</c:v>
                </c:pt>
                <c:pt idx="2568">
                  <c:v>57572</c:v>
                </c:pt>
                <c:pt idx="2569">
                  <c:v>57579</c:v>
                </c:pt>
                <c:pt idx="2570">
                  <c:v>57586</c:v>
                </c:pt>
                <c:pt idx="2571">
                  <c:v>57593</c:v>
                </c:pt>
                <c:pt idx="2572">
                  <c:v>57600</c:v>
                </c:pt>
                <c:pt idx="2573">
                  <c:v>57607</c:v>
                </c:pt>
                <c:pt idx="2574">
                  <c:v>57614</c:v>
                </c:pt>
                <c:pt idx="2575">
                  <c:v>57621</c:v>
                </c:pt>
                <c:pt idx="2576">
                  <c:v>57628</c:v>
                </c:pt>
                <c:pt idx="2577">
                  <c:v>57635</c:v>
                </c:pt>
                <c:pt idx="2578">
                  <c:v>57642</c:v>
                </c:pt>
                <c:pt idx="2579">
                  <c:v>57649</c:v>
                </c:pt>
                <c:pt idx="2580">
                  <c:v>57656</c:v>
                </c:pt>
                <c:pt idx="2581">
                  <c:v>57663</c:v>
                </c:pt>
                <c:pt idx="2582">
                  <c:v>57670</c:v>
                </c:pt>
                <c:pt idx="2583">
                  <c:v>57677</c:v>
                </c:pt>
                <c:pt idx="2584">
                  <c:v>57684</c:v>
                </c:pt>
                <c:pt idx="2585">
                  <c:v>57691</c:v>
                </c:pt>
                <c:pt idx="2586">
                  <c:v>57698</c:v>
                </c:pt>
                <c:pt idx="2587">
                  <c:v>57706</c:v>
                </c:pt>
                <c:pt idx="2588">
                  <c:v>57713</c:v>
                </c:pt>
                <c:pt idx="2589">
                  <c:v>57720</c:v>
                </c:pt>
                <c:pt idx="2590">
                  <c:v>57727</c:v>
                </c:pt>
                <c:pt idx="2591">
                  <c:v>57734</c:v>
                </c:pt>
                <c:pt idx="2592">
                  <c:v>57741</c:v>
                </c:pt>
                <c:pt idx="2593">
                  <c:v>57748</c:v>
                </c:pt>
                <c:pt idx="2594">
                  <c:v>57755</c:v>
                </c:pt>
                <c:pt idx="2595">
                  <c:v>57762</c:v>
                </c:pt>
                <c:pt idx="2596">
                  <c:v>57769</c:v>
                </c:pt>
                <c:pt idx="2597">
                  <c:v>57776</c:v>
                </c:pt>
                <c:pt idx="2598">
                  <c:v>57783</c:v>
                </c:pt>
                <c:pt idx="2599">
                  <c:v>57790</c:v>
                </c:pt>
                <c:pt idx="2600">
                  <c:v>57797</c:v>
                </c:pt>
                <c:pt idx="2601">
                  <c:v>57804</c:v>
                </c:pt>
                <c:pt idx="2602">
                  <c:v>57811</c:v>
                </c:pt>
                <c:pt idx="2603">
                  <c:v>57818</c:v>
                </c:pt>
                <c:pt idx="2604">
                  <c:v>57825</c:v>
                </c:pt>
                <c:pt idx="2605">
                  <c:v>57832</c:v>
                </c:pt>
                <c:pt idx="2606">
                  <c:v>57839</c:v>
                </c:pt>
                <c:pt idx="2607">
                  <c:v>57846</c:v>
                </c:pt>
                <c:pt idx="2608">
                  <c:v>57853</c:v>
                </c:pt>
                <c:pt idx="2609">
                  <c:v>57860</c:v>
                </c:pt>
                <c:pt idx="2610">
                  <c:v>57867</c:v>
                </c:pt>
                <c:pt idx="2611">
                  <c:v>57874</c:v>
                </c:pt>
                <c:pt idx="2612">
                  <c:v>57881</c:v>
                </c:pt>
                <c:pt idx="2613">
                  <c:v>57888</c:v>
                </c:pt>
                <c:pt idx="2614">
                  <c:v>57895</c:v>
                </c:pt>
                <c:pt idx="2615">
                  <c:v>57902</c:v>
                </c:pt>
                <c:pt idx="2616">
                  <c:v>57909</c:v>
                </c:pt>
                <c:pt idx="2617">
                  <c:v>57916</c:v>
                </c:pt>
                <c:pt idx="2618">
                  <c:v>57923</c:v>
                </c:pt>
                <c:pt idx="2619">
                  <c:v>57930</c:v>
                </c:pt>
                <c:pt idx="2620">
                  <c:v>57937</c:v>
                </c:pt>
                <c:pt idx="2621">
                  <c:v>57944</c:v>
                </c:pt>
                <c:pt idx="2622">
                  <c:v>57951</c:v>
                </c:pt>
                <c:pt idx="2623">
                  <c:v>57958</c:v>
                </c:pt>
                <c:pt idx="2624">
                  <c:v>57965</c:v>
                </c:pt>
                <c:pt idx="2625">
                  <c:v>57972</c:v>
                </c:pt>
                <c:pt idx="2626">
                  <c:v>57979</c:v>
                </c:pt>
                <c:pt idx="2627">
                  <c:v>57986</c:v>
                </c:pt>
                <c:pt idx="2628">
                  <c:v>57993</c:v>
                </c:pt>
                <c:pt idx="2629">
                  <c:v>58000</c:v>
                </c:pt>
                <c:pt idx="2630">
                  <c:v>58007</c:v>
                </c:pt>
                <c:pt idx="2631">
                  <c:v>58014</c:v>
                </c:pt>
                <c:pt idx="2632">
                  <c:v>58021</c:v>
                </c:pt>
                <c:pt idx="2633">
                  <c:v>58028</c:v>
                </c:pt>
                <c:pt idx="2634">
                  <c:v>58035</c:v>
                </c:pt>
                <c:pt idx="2635">
                  <c:v>58042</c:v>
                </c:pt>
                <c:pt idx="2636">
                  <c:v>58049</c:v>
                </c:pt>
                <c:pt idx="2637">
                  <c:v>58056</c:v>
                </c:pt>
                <c:pt idx="2638">
                  <c:v>58063</c:v>
                </c:pt>
                <c:pt idx="2639">
                  <c:v>58071</c:v>
                </c:pt>
                <c:pt idx="2640">
                  <c:v>58078</c:v>
                </c:pt>
                <c:pt idx="2641">
                  <c:v>58085</c:v>
                </c:pt>
                <c:pt idx="2642">
                  <c:v>58092</c:v>
                </c:pt>
                <c:pt idx="2643">
                  <c:v>58099</c:v>
                </c:pt>
                <c:pt idx="2644">
                  <c:v>58106</c:v>
                </c:pt>
                <c:pt idx="2645">
                  <c:v>58113</c:v>
                </c:pt>
                <c:pt idx="2646">
                  <c:v>58120</c:v>
                </c:pt>
                <c:pt idx="2647">
                  <c:v>58127</c:v>
                </c:pt>
                <c:pt idx="2648">
                  <c:v>58134</c:v>
                </c:pt>
                <c:pt idx="2649">
                  <c:v>58141</c:v>
                </c:pt>
                <c:pt idx="2650">
                  <c:v>58148</c:v>
                </c:pt>
                <c:pt idx="2651">
                  <c:v>58155</c:v>
                </c:pt>
                <c:pt idx="2652">
                  <c:v>58166</c:v>
                </c:pt>
                <c:pt idx="2653">
                  <c:v>58173</c:v>
                </c:pt>
                <c:pt idx="2654">
                  <c:v>58180</c:v>
                </c:pt>
                <c:pt idx="2655">
                  <c:v>58187</c:v>
                </c:pt>
                <c:pt idx="2656">
                  <c:v>58194</c:v>
                </c:pt>
                <c:pt idx="2657">
                  <c:v>58201</c:v>
                </c:pt>
                <c:pt idx="2658">
                  <c:v>58208</c:v>
                </c:pt>
                <c:pt idx="2659">
                  <c:v>58215</c:v>
                </c:pt>
                <c:pt idx="2660">
                  <c:v>58222</c:v>
                </c:pt>
                <c:pt idx="2661">
                  <c:v>58229</c:v>
                </c:pt>
                <c:pt idx="2662">
                  <c:v>58236</c:v>
                </c:pt>
                <c:pt idx="2663">
                  <c:v>58243</c:v>
                </c:pt>
                <c:pt idx="2664">
                  <c:v>58250</c:v>
                </c:pt>
                <c:pt idx="2665">
                  <c:v>58257</c:v>
                </c:pt>
                <c:pt idx="2666">
                  <c:v>58264</c:v>
                </c:pt>
                <c:pt idx="2667">
                  <c:v>58271</c:v>
                </c:pt>
                <c:pt idx="2668">
                  <c:v>58278</c:v>
                </c:pt>
                <c:pt idx="2669">
                  <c:v>58285</c:v>
                </c:pt>
                <c:pt idx="2670">
                  <c:v>58292</c:v>
                </c:pt>
                <c:pt idx="2671">
                  <c:v>58299</c:v>
                </c:pt>
                <c:pt idx="2672">
                  <c:v>58306</c:v>
                </c:pt>
                <c:pt idx="2673">
                  <c:v>58313</c:v>
                </c:pt>
                <c:pt idx="2674">
                  <c:v>58320</c:v>
                </c:pt>
                <c:pt idx="2675">
                  <c:v>58327</c:v>
                </c:pt>
                <c:pt idx="2676">
                  <c:v>58334</c:v>
                </c:pt>
                <c:pt idx="2677">
                  <c:v>58341</c:v>
                </c:pt>
                <c:pt idx="2678">
                  <c:v>58348</c:v>
                </c:pt>
                <c:pt idx="2679">
                  <c:v>58355</c:v>
                </c:pt>
                <c:pt idx="2680">
                  <c:v>58362</c:v>
                </c:pt>
                <c:pt idx="2681">
                  <c:v>58369</c:v>
                </c:pt>
                <c:pt idx="2682">
                  <c:v>58376</c:v>
                </c:pt>
                <c:pt idx="2683">
                  <c:v>58383</c:v>
                </c:pt>
                <c:pt idx="2684">
                  <c:v>58390</c:v>
                </c:pt>
                <c:pt idx="2685">
                  <c:v>58397</c:v>
                </c:pt>
                <c:pt idx="2686">
                  <c:v>58404</c:v>
                </c:pt>
                <c:pt idx="2687">
                  <c:v>58411</c:v>
                </c:pt>
                <c:pt idx="2688">
                  <c:v>58418</c:v>
                </c:pt>
                <c:pt idx="2689">
                  <c:v>58425</c:v>
                </c:pt>
                <c:pt idx="2690">
                  <c:v>58432</c:v>
                </c:pt>
                <c:pt idx="2691">
                  <c:v>58439</c:v>
                </c:pt>
                <c:pt idx="2692">
                  <c:v>58446</c:v>
                </c:pt>
                <c:pt idx="2693">
                  <c:v>58453</c:v>
                </c:pt>
                <c:pt idx="2694">
                  <c:v>58460</c:v>
                </c:pt>
                <c:pt idx="2695">
                  <c:v>58467</c:v>
                </c:pt>
                <c:pt idx="2696">
                  <c:v>58474</c:v>
                </c:pt>
                <c:pt idx="2697">
                  <c:v>58481</c:v>
                </c:pt>
                <c:pt idx="2698">
                  <c:v>58488</c:v>
                </c:pt>
                <c:pt idx="2699">
                  <c:v>58495</c:v>
                </c:pt>
                <c:pt idx="2700">
                  <c:v>58502</c:v>
                </c:pt>
                <c:pt idx="2701">
                  <c:v>58509</c:v>
                </c:pt>
                <c:pt idx="2702">
                  <c:v>58516</c:v>
                </c:pt>
                <c:pt idx="2703">
                  <c:v>58523</c:v>
                </c:pt>
                <c:pt idx="2704">
                  <c:v>58530</c:v>
                </c:pt>
                <c:pt idx="2705">
                  <c:v>58537</c:v>
                </c:pt>
                <c:pt idx="2706">
                  <c:v>58544</c:v>
                </c:pt>
                <c:pt idx="2707">
                  <c:v>58551</c:v>
                </c:pt>
                <c:pt idx="2708">
                  <c:v>58558</c:v>
                </c:pt>
                <c:pt idx="2709">
                  <c:v>58565</c:v>
                </c:pt>
                <c:pt idx="2710">
                  <c:v>58572</c:v>
                </c:pt>
                <c:pt idx="2711">
                  <c:v>58579</c:v>
                </c:pt>
                <c:pt idx="2712">
                  <c:v>58586</c:v>
                </c:pt>
                <c:pt idx="2713">
                  <c:v>58593</c:v>
                </c:pt>
                <c:pt idx="2714">
                  <c:v>58600</c:v>
                </c:pt>
                <c:pt idx="2715">
                  <c:v>58607</c:v>
                </c:pt>
                <c:pt idx="2716">
                  <c:v>58614</c:v>
                </c:pt>
                <c:pt idx="2717">
                  <c:v>58621</c:v>
                </c:pt>
                <c:pt idx="2718">
                  <c:v>58628</c:v>
                </c:pt>
                <c:pt idx="2719">
                  <c:v>58635</c:v>
                </c:pt>
                <c:pt idx="2720">
                  <c:v>58642</c:v>
                </c:pt>
                <c:pt idx="2721">
                  <c:v>58649</c:v>
                </c:pt>
                <c:pt idx="2722">
                  <c:v>58656</c:v>
                </c:pt>
                <c:pt idx="2723">
                  <c:v>58663</c:v>
                </c:pt>
                <c:pt idx="2724">
                  <c:v>58670</c:v>
                </c:pt>
                <c:pt idx="2725">
                  <c:v>58677</c:v>
                </c:pt>
                <c:pt idx="2726">
                  <c:v>58684</c:v>
                </c:pt>
                <c:pt idx="2727">
                  <c:v>58691</c:v>
                </c:pt>
                <c:pt idx="2728">
                  <c:v>58698</c:v>
                </c:pt>
                <c:pt idx="2729">
                  <c:v>58705</c:v>
                </c:pt>
                <c:pt idx="2730">
                  <c:v>58712</c:v>
                </c:pt>
                <c:pt idx="2731">
                  <c:v>58719</c:v>
                </c:pt>
                <c:pt idx="2732">
                  <c:v>58726</c:v>
                </c:pt>
                <c:pt idx="2733">
                  <c:v>58733</c:v>
                </c:pt>
                <c:pt idx="2734">
                  <c:v>58740</c:v>
                </c:pt>
                <c:pt idx="2735">
                  <c:v>58747</c:v>
                </c:pt>
                <c:pt idx="2736">
                  <c:v>58754</c:v>
                </c:pt>
                <c:pt idx="2737">
                  <c:v>58761</c:v>
                </c:pt>
                <c:pt idx="2738">
                  <c:v>58768</c:v>
                </c:pt>
                <c:pt idx="2739">
                  <c:v>58775</c:v>
                </c:pt>
                <c:pt idx="2740">
                  <c:v>58782</c:v>
                </c:pt>
                <c:pt idx="2741">
                  <c:v>58789</c:v>
                </c:pt>
                <c:pt idx="2742">
                  <c:v>58796</c:v>
                </c:pt>
                <c:pt idx="2743">
                  <c:v>58803</c:v>
                </c:pt>
                <c:pt idx="2744">
                  <c:v>58810</c:v>
                </c:pt>
                <c:pt idx="2745">
                  <c:v>58817</c:v>
                </c:pt>
                <c:pt idx="2746">
                  <c:v>58824</c:v>
                </c:pt>
                <c:pt idx="2747">
                  <c:v>58831</c:v>
                </c:pt>
                <c:pt idx="2748">
                  <c:v>58838</c:v>
                </c:pt>
                <c:pt idx="2749">
                  <c:v>58845</c:v>
                </c:pt>
                <c:pt idx="2750">
                  <c:v>58852</c:v>
                </c:pt>
                <c:pt idx="2751">
                  <c:v>58859</c:v>
                </c:pt>
                <c:pt idx="2752">
                  <c:v>58866</c:v>
                </c:pt>
                <c:pt idx="2753">
                  <c:v>58873</c:v>
                </c:pt>
                <c:pt idx="2754">
                  <c:v>58880</c:v>
                </c:pt>
                <c:pt idx="2755">
                  <c:v>58887</c:v>
                </c:pt>
                <c:pt idx="2756">
                  <c:v>58894</c:v>
                </c:pt>
                <c:pt idx="2757">
                  <c:v>58901</c:v>
                </c:pt>
                <c:pt idx="2758">
                  <c:v>58908</c:v>
                </c:pt>
                <c:pt idx="2759">
                  <c:v>58915</c:v>
                </c:pt>
                <c:pt idx="2760">
                  <c:v>58922</c:v>
                </c:pt>
                <c:pt idx="2761">
                  <c:v>58929</c:v>
                </c:pt>
                <c:pt idx="2762">
                  <c:v>58936</c:v>
                </c:pt>
                <c:pt idx="2763">
                  <c:v>58943</c:v>
                </c:pt>
                <c:pt idx="2764">
                  <c:v>58950</c:v>
                </c:pt>
                <c:pt idx="2765">
                  <c:v>58957</c:v>
                </c:pt>
                <c:pt idx="2766">
                  <c:v>58964</c:v>
                </c:pt>
                <c:pt idx="2767">
                  <c:v>58971</c:v>
                </c:pt>
                <c:pt idx="2768">
                  <c:v>58978</c:v>
                </c:pt>
                <c:pt idx="2769">
                  <c:v>58985</c:v>
                </c:pt>
                <c:pt idx="2770">
                  <c:v>58992</c:v>
                </c:pt>
                <c:pt idx="2771">
                  <c:v>58999</c:v>
                </c:pt>
                <c:pt idx="2772">
                  <c:v>59006</c:v>
                </c:pt>
                <c:pt idx="2773">
                  <c:v>59013</c:v>
                </c:pt>
                <c:pt idx="2774">
                  <c:v>59020</c:v>
                </c:pt>
                <c:pt idx="2775">
                  <c:v>59027</c:v>
                </c:pt>
                <c:pt idx="2776">
                  <c:v>59034</c:v>
                </c:pt>
                <c:pt idx="2777">
                  <c:v>59041</c:v>
                </c:pt>
                <c:pt idx="2778">
                  <c:v>59048</c:v>
                </c:pt>
                <c:pt idx="2779">
                  <c:v>59055</c:v>
                </c:pt>
                <c:pt idx="2780">
                  <c:v>59062</c:v>
                </c:pt>
                <c:pt idx="2781">
                  <c:v>59069</c:v>
                </c:pt>
                <c:pt idx="2782">
                  <c:v>59076</c:v>
                </c:pt>
                <c:pt idx="2783">
                  <c:v>59083</c:v>
                </c:pt>
                <c:pt idx="2784">
                  <c:v>59090</c:v>
                </c:pt>
                <c:pt idx="2785">
                  <c:v>59097</c:v>
                </c:pt>
                <c:pt idx="2786">
                  <c:v>59104</c:v>
                </c:pt>
                <c:pt idx="2787">
                  <c:v>59111</c:v>
                </c:pt>
                <c:pt idx="2788">
                  <c:v>59118</c:v>
                </c:pt>
                <c:pt idx="2789">
                  <c:v>59125</c:v>
                </c:pt>
                <c:pt idx="2790">
                  <c:v>59132</c:v>
                </c:pt>
                <c:pt idx="2791">
                  <c:v>59139</c:v>
                </c:pt>
                <c:pt idx="2792">
                  <c:v>59146</c:v>
                </c:pt>
                <c:pt idx="2793">
                  <c:v>59153</c:v>
                </c:pt>
                <c:pt idx="2794">
                  <c:v>59160</c:v>
                </c:pt>
                <c:pt idx="2795">
                  <c:v>59167</c:v>
                </c:pt>
                <c:pt idx="2796">
                  <c:v>59174</c:v>
                </c:pt>
                <c:pt idx="2797">
                  <c:v>59181</c:v>
                </c:pt>
                <c:pt idx="2798">
                  <c:v>59188</c:v>
                </c:pt>
                <c:pt idx="2799">
                  <c:v>59195</c:v>
                </c:pt>
                <c:pt idx="2800">
                  <c:v>59202</c:v>
                </c:pt>
                <c:pt idx="2801">
                  <c:v>59209</c:v>
                </c:pt>
                <c:pt idx="2802">
                  <c:v>59216</c:v>
                </c:pt>
                <c:pt idx="2803">
                  <c:v>59223</c:v>
                </c:pt>
                <c:pt idx="2804">
                  <c:v>59230</c:v>
                </c:pt>
                <c:pt idx="2805">
                  <c:v>59237</c:v>
                </c:pt>
                <c:pt idx="2806">
                  <c:v>59244</c:v>
                </c:pt>
                <c:pt idx="2807">
                  <c:v>59251</c:v>
                </c:pt>
                <c:pt idx="2808">
                  <c:v>59258</c:v>
                </c:pt>
                <c:pt idx="2809">
                  <c:v>59265</c:v>
                </c:pt>
                <c:pt idx="2810">
                  <c:v>59272</c:v>
                </c:pt>
                <c:pt idx="2811">
                  <c:v>59279</c:v>
                </c:pt>
                <c:pt idx="2812">
                  <c:v>59286</c:v>
                </c:pt>
                <c:pt idx="2813">
                  <c:v>59293</c:v>
                </c:pt>
                <c:pt idx="2814">
                  <c:v>59300</c:v>
                </c:pt>
                <c:pt idx="2815">
                  <c:v>59307</c:v>
                </c:pt>
                <c:pt idx="2816">
                  <c:v>59314</c:v>
                </c:pt>
                <c:pt idx="2817">
                  <c:v>59321</c:v>
                </c:pt>
                <c:pt idx="2818">
                  <c:v>59328</c:v>
                </c:pt>
                <c:pt idx="2819">
                  <c:v>59335</c:v>
                </c:pt>
                <c:pt idx="2820">
                  <c:v>59342</c:v>
                </c:pt>
                <c:pt idx="2821">
                  <c:v>59349</c:v>
                </c:pt>
                <c:pt idx="2822">
                  <c:v>59356</c:v>
                </c:pt>
                <c:pt idx="2823">
                  <c:v>59363</c:v>
                </c:pt>
                <c:pt idx="2824">
                  <c:v>59370</c:v>
                </c:pt>
                <c:pt idx="2825">
                  <c:v>59377</c:v>
                </c:pt>
                <c:pt idx="2826">
                  <c:v>59384</c:v>
                </c:pt>
                <c:pt idx="2827">
                  <c:v>59391</c:v>
                </c:pt>
                <c:pt idx="2828">
                  <c:v>59398</c:v>
                </c:pt>
                <c:pt idx="2829">
                  <c:v>59405</c:v>
                </c:pt>
                <c:pt idx="2830">
                  <c:v>59412</c:v>
                </c:pt>
                <c:pt idx="2831">
                  <c:v>59419</c:v>
                </c:pt>
                <c:pt idx="2832">
                  <c:v>59426</c:v>
                </c:pt>
                <c:pt idx="2833">
                  <c:v>59433</c:v>
                </c:pt>
                <c:pt idx="2834">
                  <c:v>59440</c:v>
                </c:pt>
                <c:pt idx="2835">
                  <c:v>59447</c:v>
                </c:pt>
                <c:pt idx="2836">
                  <c:v>59454</c:v>
                </c:pt>
                <c:pt idx="2837">
                  <c:v>59461</c:v>
                </c:pt>
                <c:pt idx="2838">
                  <c:v>59468</c:v>
                </c:pt>
                <c:pt idx="2839">
                  <c:v>59475</c:v>
                </c:pt>
                <c:pt idx="2840">
                  <c:v>59482</c:v>
                </c:pt>
                <c:pt idx="2841">
                  <c:v>59489</c:v>
                </c:pt>
                <c:pt idx="2842">
                  <c:v>59496</c:v>
                </c:pt>
                <c:pt idx="2843">
                  <c:v>59503</c:v>
                </c:pt>
                <c:pt idx="2844">
                  <c:v>59510</c:v>
                </c:pt>
                <c:pt idx="2845">
                  <c:v>59517</c:v>
                </c:pt>
                <c:pt idx="2846">
                  <c:v>59524</c:v>
                </c:pt>
                <c:pt idx="2847">
                  <c:v>59532</c:v>
                </c:pt>
                <c:pt idx="2848">
                  <c:v>59539</c:v>
                </c:pt>
                <c:pt idx="2849">
                  <c:v>59546</c:v>
                </c:pt>
                <c:pt idx="2850">
                  <c:v>59553</c:v>
                </c:pt>
                <c:pt idx="2851">
                  <c:v>59560</c:v>
                </c:pt>
                <c:pt idx="2852">
                  <c:v>59567</c:v>
                </c:pt>
                <c:pt idx="2853">
                  <c:v>59574</c:v>
                </c:pt>
                <c:pt idx="2854">
                  <c:v>59581</c:v>
                </c:pt>
                <c:pt idx="2855">
                  <c:v>59588</c:v>
                </c:pt>
                <c:pt idx="2856">
                  <c:v>59595</c:v>
                </c:pt>
                <c:pt idx="2857">
                  <c:v>59602</c:v>
                </c:pt>
                <c:pt idx="2858">
                  <c:v>59609</c:v>
                </c:pt>
                <c:pt idx="2859">
                  <c:v>59616</c:v>
                </c:pt>
                <c:pt idx="2860">
                  <c:v>59623</c:v>
                </c:pt>
                <c:pt idx="2861">
                  <c:v>59630</c:v>
                </c:pt>
                <c:pt idx="2862">
                  <c:v>59637</c:v>
                </c:pt>
                <c:pt idx="2863">
                  <c:v>59644</c:v>
                </c:pt>
                <c:pt idx="2864">
                  <c:v>59651</c:v>
                </c:pt>
                <c:pt idx="2865">
                  <c:v>59658</c:v>
                </c:pt>
                <c:pt idx="2866">
                  <c:v>59665</c:v>
                </c:pt>
                <c:pt idx="2867">
                  <c:v>59672</c:v>
                </c:pt>
                <c:pt idx="2868">
                  <c:v>59679</c:v>
                </c:pt>
                <c:pt idx="2869">
                  <c:v>59686</c:v>
                </c:pt>
                <c:pt idx="2870">
                  <c:v>59693</c:v>
                </c:pt>
                <c:pt idx="2871">
                  <c:v>59700</c:v>
                </c:pt>
                <c:pt idx="2872">
                  <c:v>59707</c:v>
                </c:pt>
                <c:pt idx="2873">
                  <c:v>59714</c:v>
                </c:pt>
                <c:pt idx="2874">
                  <c:v>59721</c:v>
                </c:pt>
                <c:pt idx="2875">
                  <c:v>59728</c:v>
                </c:pt>
                <c:pt idx="2876">
                  <c:v>59735</c:v>
                </c:pt>
                <c:pt idx="2877">
                  <c:v>59742</c:v>
                </c:pt>
                <c:pt idx="2878">
                  <c:v>59749</c:v>
                </c:pt>
                <c:pt idx="2879">
                  <c:v>59756</c:v>
                </c:pt>
                <c:pt idx="2880">
                  <c:v>59763</c:v>
                </c:pt>
                <c:pt idx="2881">
                  <c:v>59770</c:v>
                </c:pt>
                <c:pt idx="2882">
                  <c:v>59777</c:v>
                </c:pt>
                <c:pt idx="2883">
                  <c:v>59784</c:v>
                </c:pt>
                <c:pt idx="2884">
                  <c:v>59791</c:v>
                </c:pt>
                <c:pt idx="2885">
                  <c:v>59798</c:v>
                </c:pt>
                <c:pt idx="2886">
                  <c:v>59805</c:v>
                </c:pt>
                <c:pt idx="2887">
                  <c:v>59812</c:v>
                </c:pt>
                <c:pt idx="2888">
                  <c:v>59819</c:v>
                </c:pt>
                <c:pt idx="2889">
                  <c:v>59826</c:v>
                </c:pt>
                <c:pt idx="2890">
                  <c:v>59833</c:v>
                </c:pt>
                <c:pt idx="2891">
                  <c:v>59840</c:v>
                </c:pt>
                <c:pt idx="2892">
                  <c:v>59847</c:v>
                </c:pt>
                <c:pt idx="2893">
                  <c:v>59854</c:v>
                </c:pt>
                <c:pt idx="2894">
                  <c:v>59861</c:v>
                </c:pt>
                <c:pt idx="2895">
                  <c:v>59868</c:v>
                </c:pt>
                <c:pt idx="2896">
                  <c:v>59875</c:v>
                </c:pt>
                <c:pt idx="2897">
                  <c:v>59882</c:v>
                </c:pt>
                <c:pt idx="2898">
                  <c:v>59889</c:v>
                </c:pt>
                <c:pt idx="2899">
                  <c:v>59897</c:v>
                </c:pt>
                <c:pt idx="2900">
                  <c:v>59904</c:v>
                </c:pt>
                <c:pt idx="2901">
                  <c:v>59911</c:v>
                </c:pt>
                <c:pt idx="2902">
                  <c:v>59918</c:v>
                </c:pt>
                <c:pt idx="2903">
                  <c:v>59925</c:v>
                </c:pt>
                <c:pt idx="2904">
                  <c:v>59932</c:v>
                </c:pt>
                <c:pt idx="2905">
                  <c:v>59939</c:v>
                </c:pt>
                <c:pt idx="2906">
                  <c:v>59946</c:v>
                </c:pt>
                <c:pt idx="2907">
                  <c:v>59953</c:v>
                </c:pt>
                <c:pt idx="2908">
                  <c:v>59960</c:v>
                </c:pt>
                <c:pt idx="2909">
                  <c:v>59967</c:v>
                </c:pt>
                <c:pt idx="2910">
                  <c:v>59974</c:v>
                </c:pt>
                <c:pt idx="2911">
                  <c:v>59981</c:v>
                </c:pt>
                <c:pt idx="2912">
                  <c:v>59988</c:v>
                </c:pt>
                <c:pt idx="2913">
                  <c:v>59995</c:v>
                </c:pt>
                <c:pt idx="2914">
                  <c:v>60002</c:v>
                </c:pt>
                <c:pt idx="2915">
                  <c:v>60009</c:v>
                </c:pt>
                <c:pt idx="2916">
                  <c:v>60016</c:v>
                </c:pt>
                <c:pt idx="2917">
                  <c:v>60024</c:v>
                </c:pt>
                <c:pt idx="2918">
                  <c:v>60031</c:v>
                </c:pt>
                <c:pt idx="2919">
                  <c:v>60038</c:v>
                </c:pt>
                <c:pt idx="2920">
                  <c:v>60045</c:v>
                </c:pt>
                <c:pt idx="2921">
                  <c:v>60052</c:v>
                </c:pt>
                <c:pt idx="2922">
                  <c:v>60059</c:v>
                </c:pt>
                <c:pt idx="2923">
                  <c:v>60066</c:v>
                </c:pt>
                <c:pt idx="2924">
                  <c:v>60073</c:v>
                </c:pt>
                <c:pt idx="2925">
                  <c:v>60080</c:v>
                </c:pt>
                <c:pt idx="2926">
                  <c:v>60087</c:v>
                </c:pt>
                <c:pt idx="2927">
                  <c:v>60094</c:v>
                </c:pt>
                <c:pt idx="2928">
                  <c:v>60101</c:v>
                </c:pt>
                <c:pt idx="2929">
                  <c:v>60108</c:v>
                </c:pt>
                <c:pt idx="2930">
                  <c:v>60115</c:v>
                </c:pt>
                <c:pt idx="2931">
                  <c:v>60122</c:v>
                </c:pt>
                <c:pt idx="2932">
                  <c:v>60129</c:v>
                </c:pt>
                <c:pt idx="2933">
                  <c:v>60136</c:v>
                </c:pt>
                <c:pt idx="2934">
                  <c:v>60143</c:v>
                </c:pt>
                <c:pt idx="2935">
                  <c:v>60150</c:v>
                </c:pt>
                <c:pt idx="2936">
                  <c:v>60157</c:v>
                </c:pt>
                <c:pt idx="2937">
                  <c:v>60164</c:v>
                </c:pt>
                <c:pt idx="2938">
                  <c:v>60171</c:v>
                </c:pt>
                <c:pt idx="2939">
                  <c:v>60178</c:v>
                </c:pt>
                <c:pt idx="2940">
                  <c:v>60185</c:v>
                </c:pt>
                <c:pt idx="2941">
                  <c:v>60192</c:v>
                </c:pt>
                <c:pt idx="2942">
                  <c:v>60199</c:v>
                </c:pt>
                <c:pt idx="2943">
                  <c:v>60206</c:v>
                </c:pt>
                <c:pt idx="2944">
                  <c:v>60213</c:v>
                </c:pt>
                <c:pt idx="2945">
                  <c:v>60220</c:v>
                </c:pt>
                <c:pt idx="2946">
                  <c:v>60227</c:v>
                </c:pt>
                <c:pt idx="2947">
                  <c:v>60234</c:v>
                </c:pt>
                <c:pt idx="2948">
                  <c:v>60241</c:v>
                </c:pt>
                <c:pt idx="2949">
                  <c:v>60248</c:v>
                </c:pt>
                <c:pt idx="2950">
                  <c:v>60255</c:v>
                </c:pt>
                <c:pt idx="2951">
                  <c:v>60265</c:v>
                </c:pt>
                <c:pt idx="2952">
                  <c:v>60272</c:v>
                </c:pt>
                <c:pt idx="2953">
                  <c:v>60279</c:v>
                </c:pt>
                <c:pt idx="2954">
                  <c:v>60286</c:v>
                </c:pt>
                <c:pt idx="2955">
                  <c:v>60293</c:v>
                </c:pt>
                <c:pt idx="2956">
                  <c:v>60300</c:v>
                </c:pt>
                <c:pt idx="2957">
                  <c:v>60307</c:v>
                </c:pt>
                <c:pt idx="2958">
                  <c:v>60314</c:v>
                </c:pt>
                <c:pt idx="2959">
                  <c:v>60321</c:v>
                </c:pt>
                <c:pt idx="2960">
                  <c:v>60328</c:v>
                </c:pt>
                <c:pt idx="2961">
                  <c:v>60335</c:v>
                </c:pt>
                <c:pt idx="2962">
                  <c:v>60342</c:v>
                </c:pt>
                <c:pt idx="2963">
                  <c:v>60349</c:v>
                </c:pt>
                <c:pt idx="2964">
                  <c:v>60357</c:v>
                </c:pt>
                <c:pt idx="2965">
                  <c:v>60364</c:v>
                </c:pt>
                <c:pt idx="2966">
                  <c:v>60371</c:v>
                </c:pt>
                <c:pt idx="2967">
                  <c:v>60378</c:v>
                </c:pt>
                <c:pt idx="2968">
                  <c:v>60385</c:v>
                </c:pt>
                <c:pt idx="2969">
                  <c:v>60392</c:v>
                </c:pt>
                <c:pt idx="2970">
                  <c:v>60399</c:v>
                </c:pt>
                <c:pt idx="2971">
                  <c:v>60406</c:v>
                </c:pt>
                <c:pt idx="2972">
                  <c:v>60413</c:v>
                </c:pt>
                <c:pt idx="2973">
                  <c:v>60420</c:v>
                </c:pt>
                <c:pt idx="2974">
                  <c:v>60427</c:v>
                </c:pt>
                <c:pt idx="2975">
                  <c:v>60434</c:v>
                </c:pt>
                <c:pt idx="2976">
                  <c:v>60441</c:v>
                </c:pt>
                <c:pt idx="2977">
                  <c:v>60448</c:v>
                </c:pt>
                <c:pt idx="2978">
                  <c:v>60455</c:v>
                </c:pt>
                <c:pt idx="2979">
                  <c:v>60462</c:v>
                </c:pt>
                <c:pt idx="2980">
                  <c:v>60469</c:v>
                </c:pt>
                <c:pt idx="2981">
                  <c:v>60476</c:v>
                </c:pt>
                <c:pt idx="2982">
                  <c:v>60483</c:v>
                </c:pt>
                <c:pt idx="2983">
                  <c:v>60490</c:v>
                </c:pt>
                <c:pt idx="2984">
                  <c:v>60497</c:v>
                </c:pt>
                <c:pt idx="2985">
                  <c:v>60504</c:v>
                </c:pt>
                <c:pt idx="2986">
                  <c:v>60511</c:v>
                </c:pt>
                <c:pt idx="2987">
                  <c:v>60518</c:v>
                </c:pt>
                <c:pt idx="2988">
                  <c:v>60525</c:v>
                </c:pt>
                <c:pt idx="2989">
                  <c:v>60532</c:v>
                </c:pt>
                <c:pt idx="2990">
                  <c:v>60539</c:v>
                </c:pt>
                <c:pt idx="2991">
                  <c:v>60546</c:v>
                </c:pt>
                <c:pt idx="2992">
                  <c:v>60553</c:v>
                </c:pt>
                <c:pt idx="2993">
                  <c:v>60560</c:v>
                </c:pt>
                <c:pt idx="2994">
                  <c:v>60567</c:v>
                </c:pt>
                <c:pt idx="2995">
                  <c:v>60574</c:v>
                </c:pt>
                <c:pt idx="2996">
                  <c:v>60581</c:v>
                </c:pt>
                <c:pt idx="2997">
                  <c:v>60588</c:v>
                </c:pt>
                <c:pt idx="2998">
                  <c:v>60595</c:v>
                </c:pt>
                <c:pt idx="2999">
                  <c:v>60602</c:v>
                </c:pt>
                <c:pt idx="3000">
                  <c:v>60609</c:v>
                </c:pt>
                <c:pt idx="3001">
                  <c:v>60616</c:v>
                </c:pt>
                <c:pt idx="3002">
                  <c:v>60623</c:v>
                </c:pt>
                <c:pt idx="3003">
                  <c:v>60630</c:v>
                </c:pt>
                <c:pt idx="3004">
                  <c:v>60637</c:v>
                </c:pt>
                <c:pt idx="3005">
                  <c:v>60644</c:v>
                </c:pt>
                <c:pt idx="3006">
                  <c:v>60651</c:v>
                </c:pt>
                <c:pt idx="3007">
                  <c:v>60658</c:v>
                </c:pt>
                <c:pt idx="3008">
                  <c:v>60665</c:v>
                </c:pt>
                <c:pt idx="3009">
                  <c:v>60672</c:v>
                </c:pt>
                <c:pt idx="3010">
                  <c:v>60679</c:v>
                </c:pt>
                <c:pt idx="3011">
                  <c:v>60686</c:v>
                </c:pt>
                <c:pt idx="3012">
                  <c:v>60693</c:v>
                </c:pt>
                <c:pt idx="3013">
                  <c:v>60700</c:v>
                </c:pt>
                <c:pt idx="3014">
                  <c:v>60707</c:v>
                </c:pt>
                <c:pt idx="3015">
                  <c:v>60714</c:v>
                </c:pt>
                <c:pt idx="3016">
                  <c:v>60721</c:v>
                </c:pt>
                <c:pt idx="3017">
                  <c:v>60728</c:v>
                </c:pt>
                <c:pt idx="3018">
                  <c:v>60735</c:v>
                </c:pt>
                <c:pt idx="3019">
                  <c:v>60742</c:v>
                </c:pt>
                <c:pt idx="3020">
                  <c:v>60749</c:v>
                </c:pt>
                <c:pt idx="3021">
                  <c:v>60756</c:v>
                </c:pt>
                <c:pt idx="3022">
                  <c:v>60763</c:v>
                </c:pt>
                <c:pt idx="3023">
                  <c:v>60770</c:v>
                </c:pt>
                <c:pt idx="3024">
                  <c:v>60777</c:v>
                </c:pt>
                <c:pt idx="3025">
                  <c:v>60784</c:v>
                </c:pt>
                <c:pt idx="3026">
                  <c:v>60791</c:v>
                </c:pt>
                <c:pt idx="3027">
                  <c:v>60798</c:v>
                </c:pt>
                <c:pt idx="3028">
                  <c:v>60805</c:v>
                </c:pt>
                <c:pt idx="3029">
                  <c:v>60812</c:v>
                </c:pt>
                <c:pt idx="3030">
                  <c:v>60819</c:v>
                </c:pt>
                <c:pt idx="3031">
                  <c:v>60826</c:v>
                </c:pt>
                <c:pt idx="3032">
                  <c:v>60833</c:v>
                </c:pt>
                <c:pt idx="3033">
                  <c:v>60840</c:v>
                </c:pt>
                <c:pt idx="3034">
                  <c:v>60847</c:v>
                </c:pt>
                <c:pt idx="3035">
                  <c:v>60854</c:v>
                </c:pt>
                <c:pt idx="3036">
                  <c:v>60861</c:v>
                </c:pt>
                <c:pt idx="3037">
                  <c:v>60868</c:v>
                </c:pt>
                <c:pt idx="3038">
                  <c:v>60875</c:v>
                </c:pt>
                <c:pt idx="3039">
                  <c:v>60882</c:v>
                </c:pt>
                <c:pt idx="3040">
                  <c:v>60889</c:v>
                </c:pt>
                <c:pt idx="3041">
                  <c:v>60896</c:v>
                </c:pt>
                <c:pt idx="3042">
                  <c:v>60903</c:v>
                </c:pt>
                <c:pt idx="3043">
                  <c:v>60910</c:v>
                </c:pt>
                <c:pt idx="3044">
                  <c:v>60917</c:v>
                </c:pt>
                <c:pt idx="3045">
                  <c:v>60924</c:v>
                </c:pt>
                <c:pt idx="3046">
                  <c:v>60931</c:v>
                </c:pt>
                <c:pt idx="3047">
                  <c:v>60938</c:v>
                </c:pt>
                <c:pt idx="3048">
                  <c:v>60945</c:v>
                </c:pt>
                <c:pt idx="3049">
                  <c:v>60952</c:v>
                </c:pt>
                <c:pt idx="3050">
                  <c:v>60959</c:v>
                </c:pt>
                <c:pt idx="3051">
                  <c:v>60966</c:v>
                </c:pt>
                <c:pt idx="3052">
                  <c:v>60973</c:v>
                </c:pt>
                <c:pt idx="3053">
                  <c:v>60980</c:v>
                </c:pt>
                <c:pt idx="3054">
                  <c:v>60987</c:v>
                </c:pt>
                <c:pt idx="3055">
                  <c:v>60994</c:v>
                </c:pt>
                <c:pt idx="3056">
                  <c:v>61001</c:v>
                </c:pt>
                <c:pt idx="3057">
                  <c:v>61008</c:v>
                </c:pt>
                <c:pt idx="3058">
                  <c:v>61015</c:v>
                </c:pt>
                <c:pt idx="3059">
                  <c:v>61022</c:v>
                </c:pt>
                <c:pt idx="3060">
                  <c:v>61029</c:v>
                </c:pt>
                <c:pt idx="3061">
                  <c:v>61036</c:v>
                </c:pt>
                <c:pt idx="3062">
                  <c:v>61043</c:v>
                </c:pt>
                <c:pt idx="3063">
                  <c:v>61050</c:v>
                </c:pt>
                <c:pt idx="3064">
                  <c:v>61057</c:v>
                </c:pt>
                <c:pt idx="3065">
                  <c:v>61064</c:v>
                </c:pt>
                <c:pt idx="3066">
                  <c:v>61071</c:v>
                </c:pt>
                <c:pt idx="3067">
                  <c:v>61078</c:v>
                </c:pt>
                <c:pt idx="3068">
                  <c:v>61085</c:v>
                </c:pt>
                <c:pt idx="3069">
                  <c:v>61092</c:v>
                </c:pt>
                <c:pt idx="3070">
                  <c:v>61099</c:v>
                </c:pt>
                <c:pt idx="3071">
                  <c:v>61106</c:v>
                </c:pt>
                <c:pt idx="3072">
                  <c:v>61113</c:v>
                </c:pt>
                <c:pt idx="3073">
                  <c:v>61120</c:v>
                </c:pt>
                <c:pt idx="3074">
                  <c:v>61127</c:v>
                </c:pt>
                <c:pt idx="3075">
                  <c:v>61134</c:v>
                </c:pt>
                <c:pt idx="3076">
                  <c:v>61141</c:v>
                </c:pt>
                <c:pt idx="3077">
                  <c:v>61148</c:v>
                </c:pt>
                <c:pt idx="3078">
                  <c:v>61155</c:v>
                </c:pt>
                <c:pt idx="3079">
                  <c:v>61162</c:v>
                </c:pt>
                <c:pt idx="3080">
                  <c:v>61169</c:v>
                </c:pt>
                <c:pt idx="3081">
                  <c:v>61176</c:v>
                </c:pt>
                <c:pt idx="3082">
                  <c:v>61183</c:v>
                </c:pt>
                <c:pt idx="3083">
                  <c:v>61190</c:v>
                </c:pt>
                <c:pt idx="3084">
                  <c:v>61197</c:v>
                </c:pt>
                <c:pt idx="3085">
                  <c:v>61204</c:v>
                </c:pt>
                <c:pt idx="3086">
                  <c:v>61211</c:v>
                </c:pt>
                <c:pt idx="3087">
                  <c:v>61218</c:v>
                </c:pt>
                <c:pt idx="3088">
                  <c:v>61225</c:v>
                </c:pt>
                <c:pt idx="3089">
                  <c:v>61232</c:v>
                </c:pt>
                <c:pt idx="3090">
                  <c:v>61239</c:v>
                </c:pt>
                <c:pt idx="3091">
                  <c:v>61246</c:v>
                </c:pt>
                <c:pt idx="3092">
                  <c:v>61253</c:v>
                </c:pt>
                <c:pt idx="3093">
                  <c:v>61260</c:v>
                </c:pt>
                <c:pt idx="3094">
                  <c:v>61267</c:v>
                </c:pt>
                <c:pt idx="3095">
                  <c:v>61274</c:v>
                </c:pt>
                <c:pt idx="3096">
                  <c:v>61281</c:v>
                </c:pt>
                <c:pt idx="3097">
                  <c:v>61288</c:v>
                </c:pt>
                <c:pt idx="3098">
                  <c:v>61295</c:v>
                </c:pt>
                <c:pt idx="3099">
                  <c:v>61302</c:v>
                </c:pt>
                <c:pt idx="3100">
                  <c:v>61309</c:v>
                </c:pt>
                <c:pt idx="3101">
                  <c:v>61316</c:v>
                </c:pt>
                <c:pt idx="3102">
                  <c:v>61323</c:v>
                </c:pt>
                <c:pt idx="3103">
                  <c:v>61330</c:v>
                </c:pt>
                <c:pt idx="3104">
                  <c:v>61337</c:v>
                </c:pt>
                <c:pt idx="3105">
                  <c:v>61344</c:v>
                </c:pt>
                <c:pt idx="3106">
                  <c:v>61351</c:v>
                </c:pt>
                <c:pt idx="3107">
                  <c:v>61358</c:v>
                </c:pt>
                <c:pt idx="3108">
                  <c:v>61365</c:v>
                </c:pt>
                <c:pt idx="3109">
                  <c:v>61372</c:v>
                </c:pt>
                <c:pt idx="3110">
                  <c:v>61379</c:v>
                </c:pt>
                <c:pt idx="3111">
                  <c:v>61386</c:v>
                </c:pt>
                <c:pt idx="3112">
                  <c:v>61393</c:v>
                </c:pt>
                <c:pt idx="3113">
                  <c:v>61400</c:v>
                </c:pt>
                <c:pt idx="3114">
                  <c:v>61407</c:v>
                </c:pt>
                <c:pt idx="3115">
                  <c:v>61414</c:v>
                </c:pt>
                <c:pt idx="3116">
                  <c:v>61421</c:v>
                </c:pt>
                <c:pt idx="3117">
                  <c:v>61428</c:v>
                </c:pt>
                <c:pt idx="3118">
                  <c:v>61435</c:v>
                </c:pt>
                <c:pt idx="3119">
                  <c:v>61442</c:v>
                </c:pt>
                <c:pt idx="3120">
                  <c:v>61449</c:v>
                </c:pt>
                <c:pt idx="3121">
                  <c:v>61456</c:v>
                </c:pt>
                <c:pt idx="3122">
                  <c:v>61463</c:v>
                </c:pt>
                <c:pt idx="3123">
                  <c:v>61470</c:v>
                </c:pt>
                <c:pt idx="3124">
                  <c:v>61477</c:v>
                </c:pt>
                <c:pt idx="3125">
                  <c:v>61485</c:v>
                </c:pt>
                <c:pt idx="3126">
                  <c:v>61492</c:v>
                </c:pt>
                <c:pt idx="3127">
                  <c:v>61499</c:v>
                </c:pt>
                <c:pt idx="3128">
                  <c:v>61506</c:v>
                </c:pt>
                <c:pt idx="3129">
                  <c:v>61513</c:v>
                </c:pt>
                <c:pt idx="3130">
                  <c:v>61520</c:v>
                </c:pt>
                <c:pt idx="3131">
                  <c:v>61527</c:v>
                </c:pt>
                <c:pt idx="3132">
                  <c:v>61534</c:v>
                </c:pt>
                <c:pt idx="3133">
                  <c:v>61541</c:v>
                </c:pt>
                <c:pt idx="3134">
                  <c:v>61548</c:v>
                </c:pt>
                <c:pt idx="3135">
                  <c:v>61555</c:v>
                </c:pt>
                <c:pt idx="3136">
                  <c:v>61562</c:v>
                </c:pt>
                <c:pt idx="3137">
                  <c:v>61569</c:v>
                </c:pt>
                <c:pt idx="3138">
                  <c:v>61576</c:v>
                </c:pt>
                <c:pt idx="3139">
                  <c:v>61583</c:v>
                </c:pt>
                <c:pt idx="3140">
                  <c:v>61590</c:v>
                </c:pt>
                <c:pt idx="3141">
                  <c:v>61597</c:v>
                </c:pt>
                <c:pt idx="3142">
                  <c:v>61604</c:v>
                </c:pt>
                <c:pt idx="3143">
                  <c:v>61611</c:v>
                </c:pt>
                <c:pt idx="3144">
                  <c:v>61618</c:v>
                </c:pt>
                <c:pt idx="3145">
                  <c:v>61625</c:v>
                </c:pt>
                <c:pt idx="3146">
                  <c:v>61632</c:v>
                </c:pt>
                <c:pt idx="3147">
                  <c:v>61639</c:v>
                </c:pt>
                <c:pt idx="3148">
                  <c:v>61646</c:v>
                </c:pt>
                <c:pt idx="3149">
                  <c:v>61653</c:v>
                </c:pt>
                <c:pt idx="3150">
                  <c:v>61660</c:v>
                </c:pt>
                <c:pt idx="3151">
                  <c:v>61667</c:v>
                </c:pt>
                <c:pt idx="3152">
                  <c:v>61674</c:v>
                </c:pt>
                <c:pt idx="3153">
                  <c:v>61681</c:v>
                </c:pt>
                <c:pt idx="3154">
                  <c:v>61688</c:v>
                </c:pt>
                <c:pt idx="3155">
                  <c:v>61695</c:v>
                </c:pt>
                <c:pt idx="3156">
                  <c:v>61702</c:v>
                </c:pt>
                <c:pt idx="3157">
                  <c:v>61709</c:v>
                </c:pt>
                <c:pt idx="3158">
                  <c:v>61716</c:v>
                </c:pt>
                <c:pt idx="3159">
                  <c:v>61724</c:v>
                </c:pt>
                <c:pt idx="3160">
                  <c:v>61731</c:v>
                </c:pt>
                <c:pt idx="3161">
                  <c:v>61738</c:v>
                </c:pt>
                <c:pt idx="3162">
                  <c:v>61745</c:v>
                </c:pt>
                <c:pt idx="3163">
                  <c:v>61752</c:v>
                </c:pt>
                <c:pt idx="3164">
                  <c:v>61759</c:v>
                </c:pt>
                <c:pt idx="3165">
                  <c:v>61766</c:v>
                </c:pt>
                <c:pt idx="3166">
                  <c:v>61773</c:v>
                </c:pt>
                <c:pt idx="3167">
                  <c:v>61780</c:v>
                </c:pt>
                <c:pt idx="3168">
                  <c:v>61787</c:v>
                </c:pt>
                <c:pt idx="3169">
                  <c:v>61794</c:v>
                </c:pt>
                <c:pt idx="3170">
                  <c:v>61801</c:v>
                </c:pt>
                <c:pt idx="3171">
                  <c:v>61808</c:v>
                </c:pt>
                <c:pt idx="3172">
                  <c:v>61815</c:v>
                </c:pt>
                <c:pt idx="3173">
                  <c:v>61822</c:v>
                </c:pt>
                <c:pt idx="3174">
                  <c:v>61829</c:v>
                </c:pt>
                <c:pt idx="3175">
                  <c:v>61836</c:v>
                </c:pt>
                <c:pt idx="3176">
                  <c:v>61843</c:v>
                </c:pt>
                <c:pt idx="3177">
                  <c:v>61850</c:v>
                </c:pt>
                <c:pt idx="3178">
                  <c:v>61857</c:v>
                </c:pt>
                <c:pt idx="3179">
                  <c:v>61864</c:v>
                </c:pt>
                <c:pt idx="3180">
                  <c:v>61871</c:v>
                </c:pt>
                <c:pt idx="3181">
                  <c:v>61878</c:v>
                </c:pt>
                <c:pt idx="3182">
                  <c:v>61885</c:v>
                </c:pt>
                <c:pt idx="3183">
                  <c:v>61892</c:v>
                </c:pt>
                <c:pt idx="3184">
                  <c:v>61899</c:v>
                </c:pt>
                <c:pt idx="3185">
                  <c:v>61906</c:v>
                </c:pt>
                <c:pt idx="3186">
                  <c:v>61913</c:v>
                </c:pt>
                <c:pt idx="3187">
                  <c:v>61920</c:v>
                </c:pt>
                <c:pt idx="3188">
                  <c:v>61927</c:v>
                </c:pt>
                <c:pt idx="3189">
                  <c:v>61934</c:v>
                </c:pt>
                <c:pt idx="3190">
                  <c:v>61941</c:v>
                </c:pt>
                <c:pt idx="3191">
                  <c:v>61948</c:v>
                </c:pt>
                <c:pt idx="3192">
                  <c:v>61955</c:v>
                </c:pt>
                <c:pt idx="3193">
                  <c:v>61962</c:v>
                </c:pt>
                <c:pt idx="3194">
                  <c:v>61969</c:v>
                </c:pt>
                <c:pt idx="3195">
                  <c:v>61976</c:v>
                </c:pt>
                <c:pt idx="3196">
                  <c:v>61983</c:v>
                </c:pt>
                <c:pt idx="3197">
                  <c:v>61990</c:v>
                </c:pt>
                <c:pt idx="3198">
                  <c:v>61997</c:v>
                </c:pt>
                <c:pt idx="3199">
                  <c:v>62004</c:v>
                </c:pt>
                <c:pt idx="3200">
                  <c:v>62011</c:v>
                </c:pt>
                <c:pt idx="3201">
                  <c:v>62018</c:v>
                </c:pt>
                <c:pt idx="3202">
                  <c:v>62025</c:v>
                </c:pt>
                <c:pt idx="3203">
                  <c:v>62032</c:v>
                </c:pt>
                <c:pt idx="3204">
                  <c:v>62039</c:v>
                </c:pt>
                <c:pt idx="3205">
                  <c:v>62046</c:v>
                </c:pt>
                <c:pt idx="3206">
                  <c:v>62053</c:v>
                </c:pt>
                <c:pt idx="3207">
                  <c:v>62060</c:v>
                </c:pt>
                <c:pt idx="3208">
                  <c:v>62067</c:v>
                </c:pt>
                <c:pt idx="3209">
                  <c:v>62074</c:v>
                </c:pt>
                <c:pt idx="3210">
                  <c:v>62081</c:v>
                </c:pt>
                <c:pt idx="3211">
                  <c:v>62089</c:v>
                </c:pt>
                <c:pt idx="3212">
                  <c:v>62096</c:v>
                </c:pt>
                <c:pt idx="3213">
                  <c:v>62103</c:v>
                </c:pt>
                <c:pt idx="3214">
                  <c:v>62110</c:v>
                </c:pt>
                <c:pt idx="3215">
                  <c:v>62117</c:v>
                </c:pt>
                <c:pt idx="3216">
                  <c:v>62124</c:v>
                </c:pt>
                <c:pt idx="3217">
                  <c:v>62131</c:v>
                </c:pt>
                <c:pt idx="3218">
                  <c:v>62138</c:v>
                </c:pt>
                <c:pt idx="3219">
                  <c:v>62145</c:v>
                </c:pt>
                <c:pt idx="3220">
                  <c:v>62152</c:v>
                </c:pt>
                <c:pt idx="3221">
                  <c:v>62159</c:v>
                </c:pt>
                <c:pt idx="3222">
                  <c:v>62166</c:v>
                </c:pt>
                <c:pt idx="3223">
                  <c:v>62173</c:v>
                </c:pt>
                <c:pt idx="3224">
                  <c:v>62184</c:v>
                </c:pt>
                <c:pt idx="3225">
                  <c:v>62191</c:v>
                </c:pt>
                <c:pt idx="3226">
                  <c:v>62198</c:v>
                </c:pt>
                <c:pt idx="3227">
                  <c:v>62205</c:v>
                </c:pt>
                <c:pt idx="3228">
                  <c:v>62212</c:v>
                </c:pt>
                <c:pt idx="3229">
                  <c:v>62219</c:v>
                </c:pt>
                <c:pt idx="3230">
                  <c:v>62226</c:v>
                </c:pt>
                <c:pt idx="3231">
                  <c:v>62233</c:v>
                </c:pt>
                <c:pt idx="3232">
                  <c:v>62240</c:v>
                </c:pt>
                <c:pt idx="3233">
                  <c:v>62247</c:v>
                </c:pt>
                <c:pt idx="3234">
                  <c:v>62254</c:v>
                </c:pt>
                <c:pt idx="3235">
                  <c:v>62261</c:v>
                </c:pt>
                <c:pt idx="3236">
                  <c:v>62268</c:v>
                </c:pt>
                <c:pt idx="3237">
                  <c:v>62275</c:v>
                </c:pt>
                <c:pt idx="3238">
                  <c:v>62282</c:v>
                </c:pt>
                <c:pt idx="3239">
                  <c:v>62289</c:v>
                </c:pt>
                <c:pt idx="3240">
                  <c:v>62296</c:v>
                </c:pt>
                <c:pt idx="3241">
                  <c:v>62303</c:v>
                </c:pt>
                <c:pt idx="3242">
                  <c:v>62310</c:v>
                </c:pt>
                <c:pt idx="3243">
                  <c:v>62317</c:v>
                </c:pt>
                <c:pt idx="3244">
                  <c:v>62324</c:v>
                </c:pt>
                <c:pt idx="3245">
                  <c:v>62331</c:v>
                </c:pt>
                <c:pt idx="3246">
                  <c:v>62338</c:v>
                </c:pt>
                <c:pt idx="3247">
                  <c:v>62345</c:v>
                </c:pt>
                <c:pt idx="3248">
                  <c:v>62352</c:v>
                </c:pt>
                <c:pt idx="3249">
                  <c:v>62359</c:v>
                </c:pt>
                <c:pt idx="3250">
                  <c:v>62366</c:v>
                </c:pt>
                <c:pt idx="3251">
                  <c:v>62373</c:v>
                </c:pt>
                <c:pt idx="3252">
                  <c:v>62380</c:v>
                </c:pt>
                <c:pt idx="3253">
                  <c:v>62387</c:v>
                </c:pt>
                <c:pt idx="3254">
                  <c:v>62394</c:v>
                </c:pt>
                <c:pt idx="3255">
                  <c:v>62401</c:v>
                </c:pt>
                <c:pt idx="3256">
                  <c:v>62408</c:v>
                </c:pt>
                <c:pt idx="3257">
                  <c:v>62415</c:v>
                </c:pt>
                <c:pt idx="3258">
                  <c:v>62422</c:v>
                </c:pt>
                <c:pt idx="3259">
                  <c:v>62429</c:v>
                </c:pt>
                <c:pt idx="3260">
                  <c:v>62436</c:v>
                </c:pt>
                <c:pt idx="3261">
                  <c:v>62443</c:v>
                </c:pt>
                <c:pt idx="3262">
                  <c:v>62450</c:v>
                </c:pt>
                <c:pt idx="3263">
                  <c:v>62457</c:v>
                </c:pt>
                <c:pt idx="3264">
                  <c:v>62464</c:v>
                </c:pt>
                <c:pt idx="3265">
                  <c:v>62471</c:v>
                </c:pt>
                <c:pt idx="3266">
                  <c:v>62478</c:v>
                </c:pt>
                <c:pt idx="3267">
                  <c:v>62485</c:v>
                </c:pt>
                <c:pt idx="3268">
                  <c:v>62492</c:v>
                </c:pt>
                <c:pt idx="3269">
                  <c:v>62499</c:v>
                </c:pt>
                <c:pt idx="3270">
                  <c:v>62506</c:v>
                </c:pt>
                <c:pt idx="3271">
                  <c:v>62513</c:v>
                </c:pt>
                <c:pt idx="3272">
                  <c:v>62520</c:v>
                </c:pt>
                <c:pt idx="3273">
                  <c:v>62527</c:v>
                </c:pt>
                <c:pt idx="3274">
                  <c:v>62534</c:v>
                </c:pt>
                <c:pt idx="3275">
                  <c:v>62541</c:v>
                </c:pt>
                <c:pt idx="3276">
                  <c:v>62548</c:v>
                </c:pt>
                <c:pt idx="3277">
                  <c:v>62555</c:v>
                </c:pt>
                <c:pt idx="3278">
                  <c:v>62562</c:v>
                </c:pt>
                <c:pt idx="3279">
                  <c:v>62569</c:v>
                </c:pt>
                <c:pt idx="3280">
                  <c:v>62576</c:v>
                </c:pt>
                <c:pt idx="3281">
                  <c:v>62583</c:v>
                </c:pt>
                <c:pt idx="3282">
                  <c:v>62590</c:v>
                </c:pt>
                <c:pt idx="3283">
                  <c:v>62597</c:v>
                </c:pt>
                <c:pt idx="3284">
                  <c:v>62604</c:v>
                </c:pt>
                <c:pt idx="3285">
                  <c:v>62611</c:v>
                </c:pt>
                <c:pt idx="3286">
                  <c:v>62618</c:v>
                </c:pt>
                <c:pt idx="3287">
                  <c:v>62625</c:v>
                </c:pt>
                <c:pt idx="3288">
                  <c:v>62632</c:v>
                </c:pt>
                <c:pt idx="3289">
                  <c:v>62639</c:v>
                </c:pt>
                <c:pt idx="3290">
                  <c:v>62646</c:v>
                </c:pt>
                <c:pt idx="3291">
                  <c:v>62653</c:v>
                </c:pt>
                <c:pt idx="3292">
                  <c:v>62660</c:v>
                </c:pt>
                <c:pt idx="3293">
                  <c:v>62667</c:v>
                </c:pt>
                <c:pt idx="3294">
                  <c:v>62674</c:v>
                </c:pt>
                <c:pt idx="3295">
                  <c:v>62681</c:v>
                </c:pt>
                <c:pt idx="3296">
                  <c:v>62688</c:v>
                </c:pt>
                <c:pt idx="3297">
                  <c:v>62695</c:v>
                </c:pt>
                <c:pt idx="3298">
                  <c:v>62702</c:v>
                </c:pt>
                <c:pt idx="3299">
                  <c:v>62709</c:v>
                </c:pt>
                <c:pt idx="3300">
                  <c:v>62716</c:v>
                </c:pt>
                <c:pt idx="3301">
                  <c:v>62723</c:v>
                </c:pt>
                <c:pt idx="3302">
                  <c:v>62730</c:v>
                </c:pt>
                <c:pt idx="3303">
                  <c:v>62737</c:v>
                </c:pt>
                <c:pt idx="3304">
                  <c:v>62744</c:v>
                </c:pt>
                <c:pt idx="3305">
                  <c:v>62751</c:v>
                </c:pt>
                <c:pt idx="3306">
                  <c:v>62758</c:v>
                </c:pt>
                <c:pt idx="3307">
                  <c:v>62765</c:v>
                </c:pt>
                <c:pt idx="3308">
                  <c:v>62772</c:v>
                </c:pt>
                <c:pt idx="3309">
                  <c:v>62779</c:v>
                </c:pt>
                <c:pt idx="3310">
                  <c:v>62786</c:v>
                </c:pt>
                <c:pt idx="3311">
                  <c:v>62793</c:v>
                </c:pt>
                <c:pt idx="3312">
                  <c:v>62800</c:v>
                </c:pt>
                <c:pt idx="3313">
                  <c:v>62807</c:v>
                </c:pt>
                <c:pt idx="3314">
                  <c:v>62814</c:v>
                </c:pt>
                <c:pt idx="3315">
                  <c:v>62821</c:v>
                </c:pt>
                <c:pt idx="3316">
                  <c:v>62828</c:v>
                </c:pt>
                <c:pt idx="3317">
                  <c:v>62835</c:v>
                </c:pt>
                <c:pt idx="3318">
                  <c:v>62842</c:v>
                </c:pt>
                <c:pt idx="3319">
                  <c:v>62849</c:v>
                </c:pt>
                <c:pt idx="3320">
                  <c:v>62856</c:v>
                </c:pt>
                <c:pt idx="3321">
                  <c:v>62863</c:v>
                </c:pt>
                <c:pt idx="3322">
                  <c:v>62870</c:v>
                </c:pt>
                <c:pt idx="3323">
                  <c:v>62877</c:v>
                </c:pt>
                <c:pt idx="3324">
                  <c:v>62884</c:v>
                </c:pt>
                <c:pt idx="3325">
                  <c:v>62891</c:v>
                </c:pt>
                <c:pt idx="3326">
                  <c:v>62898</c:v>
                </c:pt>
                <c:pt idx="3327">
                  <c:v>62905</c:v>
                </c:pt>
                <c:pt idx="3328">
                  <c:v>62912</c:v>
                </c:pt>
                <c:pt idx="3329">
                  <c:v>62919</c:v>
                </c:pt>
                <c:pt idx="3330">
                  <c:v>62926</c:v>
                </c:pt>
                <c:pt idx="3331">
                  <c:v>62933</c:v>
                </c:pt>
                <c:pt idx="3332">
                  <c:v>62940</c:v>
                </c:pt>
                <c:pt idx="3333">
                  <c:v>62947</c:v>
                </c:pt>
                <c:pt idx="3334">
                  <c:v>62954</c:v>
                </c:pt>
                <c:pt idx="3335">
                  <c:v>62961</c:v>
                </c:pt>
                <c:pt idx="3336">
                  <c:v>62968</c:v>
                </c:pt>
                <c:pt idx="3337">
                  <c:v>62975</c:v>
                </c:pt>
                <c:pt idx="3338">
                  <c:v>62982</c:v>
                </c:pt>
                <c:pt idx="3339">
                  <c:v>62989</c:v>
                </c:pt>
                <c:pt idx="3340">
                  <c:v>62996</c:v>
                </c:pt>
                <c:pt idx="3341">
                  <c:v>63003</c:v>
                </c:pt>
                <c:pt idx="3342">
                  <c:v>63010</c:v>
                </c:pt>
                <c:pt idx="3343">
                  <c:v>63017</c:v>
                </c:pt>
                <c:pt idx="3344">
                  <c:v>63024</c:v>
                </c:pt>
                <c:pt idx="3345">
                  <c:v>63031</c:v>
                </c:pt>
                <c:pt idx="3346">
                  <c:v>63038</c:v>
                </c:pt>
                <c:pt idx="3347">
                  <c:v>63045</c:v>
                </c:pt>
                <c:pt idx="3348">
                  <c:v>63052</c:v>
                </c:pt>
                <c:pt idx="3349">
                  <c:v>63059</c:v>
                </c:pt>
                <c:pt idx="3350">
                  <c:v>63066</c:v>
                </c:pt>
                <c:pt idx="3351">
                  <c:v>63073</c:v>
                </c:pt>
                <c:pt idx="3352">
                  <c:v>63080</c:v>
                </c:pt>
                <c:pt idx="3353">
                  <c:v>63087</c:v>
                </c:pt>
                <c:pt idx="3354">
                  <c:v>63094</c:v>
                </c:pt>
                <c:pt idx="3355">
                  <c:v>63101</c:v>
                </c:pt>
                <c:pt idx="3356">
                  <c:v>63108</c:v>
                </c:pt>
                <c:pt idx="3357">
                  <c:v>63115</c:v>
                </c:pt>
                <c:pt idx="3358">
                  <c:v>63122</c:v>
                </c:pt>
                <c:pt idx="3359">
                  <c:v>63129</c:v>
                </c:pt>
                <c:pt idx="3360">
                  <c:v>63136</c:v>
                </c:pt>
                <c:pt idx="3361">
                  <c:v>63143</c:v>
                </c:pt>
                <c:pt idx="3362">
                  <c:v>63150</c:v>
                </c:pt>
                <c:pt idx="3363">
                  <c:v>63157</c:v>
                </c:pt>
                <c:pt idx="3364">
                  <c:v>63164</c:v>
                </c:pt>
                <c:pt idx="3365">
                  <c:v>63171</c:v>
                </c:pt>
                <c:pt idx="3366">
                  <c:v>63178</c:v>
                </c:pt>
                <c:pt idx="3367">
                  <c:v>63185</c:v>
                </c:pt>
                <c:pt idx="3368">
                  <c:v>63192</c:v>
                </c:pt>
                <c:pt idx="3369">
                  <c:v>63199</c:v>
                </c:pt>
                <c:pt idx="3370">
                  <c:v>63206</c:v>
                </c:pt>
                <c:pt idx="3371">
                  <c:v>63213</c:v>
                </c:pt>
                <c:pt idx="3372">
                  <c:v>63220</c:v>
                </c:pt>
                <c:pt idx="3373">
                  <c:v>63227</c:v>
                </c:pt>
                <c:pt idx="3374">
                  <c:v>63234</c:v>
                </c:pt>
                <c:pt idx="3375">
                  <c:v>63241</c:v>
                </c:pt>
                <c:pt idx="3376">
                  <c:v>63248</c:v>
                </c:pt>
                <c:pt idx="3377">
                  <c:v>63255</c:v>
                </c:pt>
                <c:pt idx="3378">
                  <c:v>63262</c:v>
                </c:pt>
                <c:pt idx="3379">
                  <c:v>63269</c:v>
                </c:pt>
                <c:pt idx="3380">
                  <c:v>63276</c:v>
                </c:pt>
                <c:pt idx="3381">
                  <c:v>63283</c:v>
                </c:pt>
                <c:pt idx="3382">
                  <c:v>63290</c:v>
                </c:pt>
                <c:pt idx="3383">
                  <c:v>63297</c:v>
                </c:pt>
                <c:pt idx="3384">
                  <c:v>63304</c:v>
                </c:pt>
                <c:pt idx="3385">
                  <c:v>63311</c:v>
                </c:pt>
                <c:pt idx="3386">
                  <c:v>63318</c:v>
                </c:pt>
                <c:pt idx="3387">
                  <c:v>63325</c:v>
                </c:pt>
                <c:pt idx="3388">
                  <c:v>63332</c:v>
                </c:pt>
                <c:pt idx="3389">
                  <c:v>63339</c:v>
                </c:pt>
                <c:pt idx="3390">
                  <c:v>63346</c:v>
                </c:pt>
                <c:pt idx="3391">
                  <c:v>63353</c:v>
                </c:pt>
                <c:pt idx="3392">
                  <c:v>63360</c:v>
                </c:pt>
                <c:pt idx="3393">
                  <c:v>63367</c:v>
                </c:pt>
                <c:pt idx="3394">
                  <c:v>63374</c:v>
                </c:pt>
                <c:pt idx="3395">
                  <c:v>63381</c:v>
                </c:pt>
                <c:pt idx="3396">
                  <c:v>63388</c:v>
                </c:pt>
                <c:pt idx="3397">
                  <c:v>63395</c:v>
                </c:pt>
                <c:pt idx="3398">
                  <c:v>63402</c:v>
                </c:pt>
                <c:pt idx="3399">
                  <c:v>63409</c:v>
                </c:pt>
                <c:pt idx="3400">
                  <c:v>63416</c:v>
                </c:pt>
                <c:pt idx="3401">
                  <c:v>63423</c:v>
                </c:pt>
                <c:pt idx="3402">
                  <c:v>63430</c:v>
                </c:pt>
                <c:pt idx="3403">
                  <c:v>63437</c:v>
                </c:pt>
                <c:pt idx="3404">
                  <c:v>63444</c:v>
                </c:pt>
                <c:pt idx="3405">
                  <c:v>63451</c:v>
                </c:pt>
                <c:pt idx="3406">
                  <c:v>63458</c:v>
                </c:pt>
                <c:pt idx="3407">
                  <c:v>63465</c:v>
                </c:pt>
                <c:pt idx="3408">
                  <c:v>63472</c:v>
                </c:pt>
                <c:pt idx="3409">
                  <c:v>63479</c:v>
                </c:pt>
                <c:pt idx="3410">
                  <c:v>63486</c:v>
                </c:pt>
                <c:pt idx="3411">
                  <c:v>63493</c:v>
                </c:pt>
                <c:pt idx="3412">
                  <c:v>63500</c:v>
                </c:pt>
                <c:pt idx="3413">
                  <c:v>63507</c:v>
                </c:pt>
                <c:pt idx="3414">
                  <c:v>63514</c:v>
                </c:pt>
                <c:pt idx="3415">
                  <c:v>63521</c:v>
                </c:pt>
                <c:pt idx="3416">
                  <c:v>63528</c:v>
                </c:pt>
                <c:pt idx="3417">
                  <c:v>63535</c:v>
                </c:pt>
                <c:pt idx="3418">
                  <c:v>63542</c:v>
                </c:pt>
                <c:pt idx="3419">
                  <c:v>63550</c:v>
                </c:pt>
                <c:pt idx="3420">
                  <c:v>63557</c:v>
                </c:pt>
                <c:pt idx="3421">
                  <c:v>63564</c:v>
                </c:pt>
                <c:pt idx="3422">
                  <c:v>63571</c:v>
                </c:pt>
                <c:pt idx="3423">
                  <c:v>63578</c:v>
                </c:pt>
                <c:pt idx="3424">
                  <c:v>63585</c:v>
                </c:pt>
                <c:pt idx="3425">
                  <c:v>63592</c:v>
                </c:pt>
                <c:pt idx="3426">
                  <c:v>63599</c:v>
                </c:pt>
                <c:pt idx="3427">
                  <c:v>63606</c:v>
                </c:pt>
                <c:pt idx="3428">
                  <c:v>63613</c:v>
                </c:pt>
                <c:pt idx="3429">
                  <c:v>63620</c:v>
                </c:pt>
                <c:pt idx="3430">
                  <c:v>63627</c:v>
                </c:pt>
                <c:pt idx="3431">
                  <c:v>63634</c:v>
                </c:pt>
                <c:pt idx="3432">
                  <c:v>63641</c:v>
                </c:pt>
                <c:pt idx="3433">
                  <c:v>63648</c:v>
                </c:pt>
                <c:pt idx="3434">
                  <c:v>63655</c:v>
                </c:pt>
                <c:pt idx="3435">
                  <c:v>63662</c:v>
                </c:pt>
                <c:pt idx="3436">
                  <c:v>63669</c:v>
                </c:pt>
                <c:pt idx="3437">
                  <c:v>63676</c:v>
                </c:pt>
                <c:pt idx="3438">
                  <c:v>63683</c:v>
                </c:pt>
                <c:pt idx="3439">
                  <c:v>63690</c:v>
                </c:pt>
                <c:pt idx="3440">
                  <c:v>63697</c:v>
                </c:pt>
                <c:pt idx="3441">
                  <c:v>63704</c:v>
                </c:pt>
                <c:pt idx="3442">
                  <c:v>63711</c:v>
                </c:pt>
                <c:pt idx="3443">
                  <c:v>63718</c:v>
                </c:pt>
                <c:pt idx="3444">
                  <c:v>63725</c:v>
                </c:pt>
                <c:pt idx="3445">
                  <c:v>63732</c:v>
                </c:pt>
                <c:pt idx="3446">
                  <c:v>63739</c:v>
                </c:pt>
                <c:pt idx="3447">
                  <c:v>63746</c:v>
                </c:pt>
                <c:pt idx="3448">
                  <c:v>63753</c:v>
                </c:pt>
                <c:pt idx="3449">
                  <c:v>63760</c:v>
                </c:pt>
                <c:pt idx="3450">
                  <c:v>63767</c:v>
                </c:pt>
                <c:pt idx="3451">
                  <c:v>63774</c:v>
                </c:pt>
                <c:pt idx="3452">
                  <c:v>63781</c:v>
                </c:pt>
                <c:pt idx="3453">
                  <c:v>63788</c:v>
                </c:pt>
                <c:pt idx="3454">
                  <c:v>63795</c:v>
                </c:pt>
                <c:pt idx="3455">
                  <c:v>63802</c:v>
                </c:pt>
                <c:pt idx="3456">
                  <c:v>63809</c:v>
                </c:pt>
                <c:pt idx="3457">
                  <c:v>63816</c:v>
                </c:pt>
                <c:pt idx="3458">
                  <c:v>63823</c:v>
                </c:pt>
                <c:pt idx="3459">
                  <c:v>63830</c:v>
                </c:pt>
                <c:pt idx="3460">
                  <c:v>63837</c:v>
                </c:pt>
                <c:pt idx="3461">
                  <c:v>63844</c:v>
                </c:pt>
                <c:pt idx="3462">
                  <c:v>63851</c:v>
                </c:pt>
                <c:pt idx="3463">
                  <c:v>63858</c:v>
                </c:pt>
                <c:pt idx="3464">
                  <c:v>63865</c:v>
                </c:pt>
                <c:pt idx="3465">
                  <c:v>63872</c:v>
                </c:pt>
                <c:pt idx="3466">
                  <c:v>63879</c:v>
                </c:pt>
                <c:pt idx="3467">
                  <c:v>63886</c:v>
                </c:pt>
                <c:pt idx="3468">
                  <c:v>63893</c:v>
                </c:pt>
                <c:pt idx="3469">
                  <c:v>63900</c:v>
                </c:pt>
                <c:pt idx="3470">
                  <c:v>63907</c:v>
                </c:pt>
                <c:pt idx="3471">
                  <c:v>63915</c:v>
                </c:pt>
                <c:pt idx="3472">
                  <c:v>63922</c:v>
                </c:pt>
                <c:pt idx="3473">
                  <c:v>63929</c:v>
                </c:pt>
                <c:pt idx="3474">
                  <c:v>63936</c:v>
                </c:pt>
                <c:pt idx="3475">
                  <c:v>63943</c:v>
                </c:pt>
                <c:pt idx="3476">
                  <c:v>63950</c:v>
                </c:pt>
                <c:pt idx="3477">
                  <c:v>63957</c:v>
                </c:pt>
                <c:pt idx="3478">
                  <c:v>63964</c:v>
                </c:pt>
                <c:pt idx="3479">
                  <c:v>63971</c:v>
                </c:pt>
                <c:pt idx="3480">
                  <c:v>63978</c:v>
                </c:pt>
                <c:pt idx="3481">
                  <c:v>63985</c:v>
                </c:pt>
                <c:pt idx="3482">
                  <c:v>63992</c:v>
                </c:pt>
                <c:pt idx="3483">
                  <c:v>63999</c:v>
                </c:pt>
                <c:pt idx="3484">
                  <c:v>64006</c:v>
                </c:pt>
                <c:pt idx="3485">
                  <c:v>64013</c:v>
                </c:pt>
                <c:pt idx="3486">
                  <c:v>64020</c:v>
                </c:pt>
                <c:pt idx="3487">
                  <c:v>64027</c:v>
                </c:pt>
                <c:pt idx="3488">
                  <c:v>64034</c:v>
                </c:pt>
                <c:pt idx="3489">
                  <c:v>64041</c:v>
                </c:pt>
                <c:pt idx="3490">
                  <c:v>64048</c:v>
                </c:pt>
                <c:pt idx="3491">
                  <c:v>64055</c:v>
                </c:pt>
                <c:pt idx="3492">
                  <c:v>64062</c:v>
                </c:pt>
                <c:pt idx="3493">
                  <c:v>64069</c:v>
                </c:pt>
                <c:pt idx="3494">
                  <c:v>64076</c:v>
                </c:pt>
                <c:pt idx="3495">
                  <c:v>64083</c:v>
                </c:pt>
                <c:pt idx="3496">
                  <c:v>64090</c:v>
                </c:pt>
                <c:pt idx="3497">
                  <c:v>64097</c:v>
                </c:pt>
                <c:pt idx="3498">
                  <c:v>64104</c:v>
                </c:pt>
                <c:pt idx="3499">
                  <c:v>64111</c:v>
                </c:pt>
                <c:pt idx="3500">
                  <c:v>64118</c:v>
                </c:pt>
                <c:pt idx="3501">
                  <c:v>64125</c:v>
                </c:pt>
                <c:pt idx="3502">
                  <c:v>64132</c:v>
                </c:pt>
                <c:pt idx="3503">
                  <c:v>64139</c:v>
                </c:pt>
                <c:pt idx="3504">
                  <c:v>64146</c:v>
                </c:pt>
                <c:pt idx="3505">
                  <c:v>64153</c:v>
                </c:pt>
              </c:numCache>
            </c:numRef>
          </c:xVal>
          <c:yVal>
            <c:numRef>
              <c:f>CrossCheck!$V$3:$V$3508</c:f>
              <c:numCache>
                <c:formatCode>0.0000%</c:formatCode>
                <c:ptCount val="3506"/>
                <c:pt idx="0">
                  <c:v>2.492620459676474E-3</c:v>
                </c:pt>
                <c:pt idx="1">
                  <c:v>2.4969132781404472E-3</c:v>
                </c:pt>
                <c:pt idx="2">
                  <c:v>2.4983395874233747E-3</c:v>
                </c:pt>
                <c:pt idx="3">
                  <c:v>2.4997635852477039E-3</c:v>
                </c:pt>
                <c:pt idx="4">
                  <c:v>2.5011852737971737E-3</c:v>
                </c:pt>
                <c:pt idx="5">
                  <c:v>2.5026046552537777E-3</c:v>
                </c:pt>
                <c:pt idx="6">
                  <c:v>2.5068489788601799E-3</c:v>
                </c:pt>
                <c:pt idx="7">
                  <c:v>2.5082591537303953E-3</c:v>
                </c:pt>
                <c:pt idx="8">
                  <c:v>2.5096670323915765E-3</c:v>
                </c:pt>
                <c:pt idx="9">
                  <c:v>2.5110726170152723E-3</c:v>
                </c:pt>
                <c:pt idx="10">
                  <c:v>2.512475909771294E-3</c:v>
                </c:pt>
                <c:pt idx="11">
                  <c:v>2.5166720585054116E-3</c:v>
                </c:pt>
                <c:pt idx="12">
                  <c:v>2.5180662054541687E-3</c:v>
                </c:pt>
                <c:pt idx="13">
                  <c:v>2.5194580713583073E-3</c:v>
                </c:pt>
                <c:pt idx="14">
                  <c:v>2.5208476583772469E-3</c:v>
                </c:pt>
                <c:pt idx="15">
                  <c:v>2.5222349686686804E-3</c:v>
                </c:pt>
                <c:pt idx="16">
                  <c:v>2.5263832607289758E-3</c:v>
                </c:pt>
                <c:pt idx="17">
                  <c:v>2.5277614856527978E-3</c:v>
                </c:pt>
                <c:pt idx="18">
                  <c:v>2.529137444611705E-3</c:v>
                </c:pt>
                <c:pt idx="19">
                  <c:v>2.5305111397530512E-3</c:v>
                </c:pt>
                <c:pt idx="20">
                  <c:v>2.5373457332335081E-3</c:v>
                </c:pt>
                <c:pt idx="21">
                  <c:v>2.5387058904677582E-3</c:v>
                </c:pt>
                <c:pt idx="22">
                  <c:v>2.5400637988678702E-3</c:v>
                </c:pt>
                <c:pt idx="23">
                  <c:v>2.5414194605674852E-3</c:v>
                </c:pt>
                <c:pt idx="24">
                  <c:v>2.5454729867741225E-3</c:v>
                </c:pt>
                <c:pt idx="25">
                  <c:v>2.546819682973993E-3</c:v>
                </c:pt>
                <c:pt idx="26">
                  <c:v>2.5481641431159617E-3</c:v>
                </c:pt>
                <c:pt idx="27">
                  <c:v>2.5495063693234364E-3</c:v>
                </c:pt>
                <c:pt idx="28">
                  <c:v>2.5508463637181232E-3</c:v>
                </c:pt>
                <c:pt idx="29">
                  <c:v>2.5548529772170302E-3</c:v>
                </c:pt>
                <c:pt idx="30">
                  <c:v>2.5561840655436516E-3</c:v>
                </c:pt>
                <c:pt idx="31">
                  <c:v>2.557512932640546E-3</c:v>
                </c:pt>
                <c:pt idx="32">
                  <c:v>2.5588395806192391E-3</c:v>
                </c:pt>
                <c:pt idx="33">
                  <c:v>2.560164011589565E-3</c:v>
                </c:pt>
                <c:pt idx="34">
                  <c:v>2.5641240235233283E-3</c:v>
                </c:pt>
                <c:pt idx="35">
                  <c:v>2.565439607524729E-3</c:v>
                </c:pt>
                <c:pt idx="36">
                  <c:v>2.5667529850415937E-3</c:v>
                </c:pt>
                <c:pt idx="37">
                  <c:v>2.5680641581736301E-3</c:v>
                </c:pt>
                <c:pt idx="38">
                  <c:v>2.5693731290188609E-3</c:v>
                </c:pt>
                <c:pt idx="39">
                  <c:v>2.5732868487887291E-3</c:v>
                </c:pt>
                <c:pt idx="40">
                  <c:v>2.5745870314333448E-3</c:v>
                </c:pt>
                <c:pt idx="41">
                  <c:v>2.5758850222560624E-3</c:v>
                </c:pt>
                <c:pt idx="42">
                  <c:v>2.5771808233448299E-3</c:v>
                </c:pt>
                <c:pt idx="43">
                  <c:v>2.5784744367859202E-3</c:v>
                </c:pt>
                <c:pt idx="44">
                  <c:v>2.5823421720607659E-3</c:v>
                </c:pt>
                <c:pt idx="45">
                  <c:v>2.5836270557404268E-3</c:v>
                </c:pt>
                <c:pt idx="46">
                  <c:v>2.5849097621786967E-3</c:v>
                </c:pt>
                <c:pt idx="47">
                  <c:v>2.5861902934518261E-3</c:v>
                </c:pt>
                <c:pt idx="48">
                  <c:v>2.5874686516343978E-3</c:v>
                </c:pt>
                <c:pt idx="49">
                  <c:v>2.5912907083596387E-3</c:v>
                </c:pt>
                <c:pt idx="50">
                  <c:v>2.5925603948925365E-3</c:v>
                </c:pt>
                <c:pt idx="51">
                  <c:v>2.5938279186828437E-3</c:v>
                </c:pt>
                <c:pt idx="52">
                  <c:v>2.5950932817951724E-3</c:v>
                </c:pt>
                <c:pt idx="53">
                  <c:v>2.5963564862924778E-3</c:v>
                </c:pt>
                <c:pt idx="54">
                  <c:v>2.6001331686989529E-3</c:v>
                </c:pt>
                <c:pt idx="55">
                  <c:v>2.6013877593325943E-3</c:v>
                </c:pt>
                <c:pt idx="56">
                  <c:v>2.6026402016411606E-3</c:v>
                </c:pt>
                <c:pt idx="57">
                  <c:v>2.6038904976776857E-3</c:v>
                </c:pt>
                <c:pt idx="58">
                  <c:v>2.6051386494935539E-3</c:v>
                </c:pt>
                <c:pt idx="59">
                  <c:v>2.6088702601063563E-3</c:v>
                </c:pt>
                <c:pt idx="60">
                  <c:v>2.6101098555205062E-3</c:v>
                </c:pt>
                <c:pt idx="61">
                  <c:v>2.6113473169462284E-3</c:v>
                </c:pt>
                <c:pt idx="62">
                  <c:v>2.6125826464250389E-3</c:v>
                </c:pt>
                <c:pt idx="63">
                  <c:v>2.6138158459968128E-3</c:v>
                </c:pt>
                <c:pt idx="64">
                  <c:v>2.617502685644077E-3</c:v>
                </c:pt>
                <c:pt idx="65">
                  <c:v>2.6187273859536817E-3</c:v>
                </c:pt>
                <c:pt idx="66">
                  <c:v>2.6199499665310565E-3</c:v>
                </c:pt>
                <c:pt idx="67">
                  <c:v>2.6211704294062583E-3</c:v>
                </c:pt>
                <c:pt idx="68">
                  <c:v>2.6223887766077107E-3</c:v>
                </c:pt>
                <c:pt idx="69">
                  <c:v>2.6260311444293617E-3</c:v>
                </c:pt>
                <c:pt idx="70">
                  <c:v>2.6272410491874607E-3</c:v>
                </c:pt>
                <c:pt idx="71">
                  <c:v>2.628448848389493E-3</c:v>
                </c:pt>
                <c:pt idx="72">
                  <c:v>2.6296545440541138E-3</c:v>
                </c:pt>
                <c:pt idx="73">
                  <c:v>2.6308581381983558E-3</c:v>
                </c:pt>
                <c:pt idx="74">
                  <c:v>2.6344563316548107E-3</c:v>
                </c:pt>
                <c:pt idx="75">
                  <c:v>2.6356515398554361E-3</c:v>
                </c:pt>
                <c:pt idx="76">
                  <c:v>2.6368446565965321E-3</c:v>
                </c:pt>
                <c:pt idx="77">
                  <c:v>2.6380356838854153E-3</c:v>
                </c:pt>
                <c:pt idx="78">
                  <c:v>2.6392246237277855E-3</c:v>
                </c:pt>
                <c:pt idx="79">
                  <c:v>2.642778938608615E-3</c:v>
                </c:pt>
                <c:pt idx="80">
                  <c:v>2.6439595486896692E-3</c:v>
                </c:pt>
                <c:pt idx="81">
                  <c:v>2.645138081328522E-3</c:v>
                </c:pt>
                <c:pt idx="82">
                  <c:v>2.6463145385212062E-3</c:v>
                </c:pt>
                <c:pt idx="83">
                  <c:v>2.6474889222621481E-3</c:v>
                </c:pt>
                <c:pt idx="84">
                  <c:v>2.6509996526946941E-3</c:v>
                </c:pt>
                <c:pt idx="85">
                  <c:v>2.6521657625408236E-3</c:v>
                </c:pt>
                <c:pt idx="86">
                  <c:v>2.6533298088832762E-3</c:v>
                </c:pt>
                <c:pt idx="87">
                  <c:v>2.6544917937068586E-3</c:v>
                </c:pt>
                <c:pt idx="88">
                  <c:v>2.6556517189947819E-3</c:v>
                </c:pt>
                <c:pt idx="89">
                  <c:v>2.6591191574527342E-3</c:v>
                </c:pt>
                <c:pt idx="90">
                  <c:v>2.6602708643981825E-3</c:v>
                </c:pt>
                <c:pt idx="91">
                  <c:v>2.6614205217000805E-3</c:v>
                </c:pt>
                <c:pt idx="92">
                  <c:v>2.6625681313320691E-3</c:v>
                </c:pt>
                <c:pt idx="93">
                  <c:v>2.6637136952661999E-3</c:v>
                </c:pt>
                <c:pt idx="94">
                  <c:v>2.6671381325781307E-3</c:v>
                </c:pt>
                <c:pt idx="95">
                  <c:v>2.6682755334095786E-3</c:v>
                </c:pt>
                <c:pt idx="96">
                  <c:v>2.6694108983796104E-3</c:v>
                </c:pt>
                <c:pt idx="97">
                  <c:v>2.6705442294507583E-3</c:v>
                </c:pt>
                <c:pt idx="98">
                  <c:v>2.6716755285839744E-3</c:v>
                </c:pt>
                <c:pt idx="99">
                  <c:v>2.6750572539418292E-3</c:v>
                </c:pt>
                <c:pt idx="100">
                  <c:v>2.6761804449012207E-3</c:v>
                </c:pt>
                <c:pt idx="101">
                  <c:v>2.6773016137037419E-3</c:v>
                </c:pt>
                <c:pt idx="102">
                  <c:v>2.6784207623008734E-3</c:v>
                </c:pt>
                <c:pt idx="103">
                  <c:v>2.6795378926425229E-3</c:v>
                </c:pt>
                <c:pt idx="104">
                  <c:v>2.6828771936100713E-3</c:v>
                </c:pt>
                <c:pt idx="105">
                  <c:v>2.683986270397429E-3</c:v>
                </c:pt>
                <c:pt idx="106">
                  <c:v>2.6850933386552726E-3</c:v>
                </c:pt>
                <c:pt idx="107">
                  <c:v>2.6861984003240884E-3</c:v>
                </c:pt>
                <c:pt idx="108">
                  <c:v>2.6873014573427991E-3</c:v>
                </c:pt>
                <c:pt idx="109">
                  <c:v>2.690598619864044E-3</c:v>
                </c:pt>
                <c:pt idx="110">
                  <c:v>2.6916936776402662E-3</c:v>
                </c:pt>
                <c:pt idx="111">
                  <c:v>2.6927867404375402E-3</c:v>
                </c:pt>
                <c:pt idx="112">
                  <c:v>2.6938778101854165E-3</c:v>
                </c:pt>
                <c:pt idx="113">
                  <c:v>2.6949668888118857E-3</c:v>
                </c:pt>
                <c:pt idx="114">
                  <c:v>2.6982221972194314E-3</c:v>
                </c:pt>
                <c:pt idx="115">
                  <c:v>2.6993033306090776E-3</c:v>
                </c:pt>
                <c:pt idx="116">
                  <c:v>2.7003824824939492E-3</c:v>
                </c:pt>
                <c:pt idx="117">
                  <c:v>2.7014596547927151E-3</c:v>
                </c:pt>
                <c:pt idx="118">
                  <c:v>2.7025348494224932E-3</c:v>
                </c:pt>
                <c:pt idx="119">
                  <c:v>2.7057485864458719E-3</c:v>
                </c:pt>
                <c:pt idx="120">
                  <c:v>2.7068158895399348E-3</c:v>
                </c:pt>
                <c:pt idx="121">
                  <c:v>2.7078812245273981E-3</c:v>
                </c:pt>
                <c:pt idx="122">
                  <c:v>2.7089445933161059E-3</c:v>
                </c:pt>
                <c:pt idx="123">
                  <c:v>2.7100059978123598E-3</c:v>
                </c:pt>
                <c:pt idx="124">
                  <c:v>2.7131784445863171E-3</c:v>
                </c:pt>
                <c:pt idx="125">
                  <c:v>2.714232010944981E-3</c:v>
                </c:pt>
                <c:pt idx="126">
                  <c:v>2.715283622519615E-3</c:v>
                </c:pt>
                <c:pt idx="127">
                  <c:v>2.716333281207294E-3</c:v>
                </c:pt>
                <c:pt idx="128">
                  <c:v>2.7173809889035586E-3</c:v>
                </c:pt>
                <c:pt idx="129">
                  <c:v>2.720512424976299E-3</c:v>
                </c:pt>
                <c:pt idx="130">
                  <c:v>2.7215523476316842E-3</c:v>
                </c:pt>
                <c:pt idx="131">
                  <c:v>2.7225903287503937E-3</c:v>
                </c:pt>
                <c:pt idx="132">
                  <c:v>2.7236263702187899E-3</c:v>
                </c:pt>
                <c:pt idx="133">
                  <c:v>2.7246604739217099E-3</c:v>
                </c:pt>
                <c:pt idx="134">
                  <c:v>2.7277511772631001E-3</c:v>
                </c:pt>
                <c:pt idx="135">
                  <c:v>2.7287775487219931E-3</c:v>
                </c:pt>
                <c:pt idx="136">
                  <c:v>2.7298019918167403E-3</c:v>
                </c:pt>
                <c:pt idx="137">
                  <c:v>2.7308245084230456E-3</c:v>
                </c:pt>
                <c:pt idx="138">
                  <c:v>2.7318451004150965E-3</c:v>
                </c:pt>
                <c:pt idx="139">
                  <c:v>2.7348953474248326E-3</c:v>
                </c:pt>
                <c:pt idx="140">
                  <c:v>2.7359082596714042E-3</c:v>
                </c:pt>
                <c:pt idx="141">
                  <c:v>2.7369192566519215E-3</c:v>
                </c:pt>
                <c:pt idx="142">
                  <c:v>2.7379283402314855E-3</c:v>
                </c:pt>
                <c:pt idx="143">
                  <c:v>2.7389355122736892E-3</c:v>
                </c:pt>
                <c:pt idx="144">
                  <c:v>2.7419455777894183E-3</c:v>
                </c:pt>
                <c:pt idx="145">
                  <c:v>2.7429451222879286E-3</c:v>
                </c:pt>
                <c:pt idx="146">
                  <c:v>2.7439427645444226E-3</c:v>
                </c:pt>
                <c:pt idx="147">
                  <c:v>2.7449385064134543E-3</c:v>
                </c:pt>
                <c:pt idx="148">
                  <c:v>2.7459323497480755E-3</c:v>
                </c:pt>
                <c:pt idx="149">
                  <c:v>2.7489025070534813E-3</c:v>
                </c:pt>
                <c:pt idx="150">
                  <c:v>2.7498887747509698E-3</c:v>
                </c:pt>
                <c:pt idx="151">
                  <c:v>2.7508731531568106E-3</c:v>
                </c:pt>
                <c:pt idx="152">
                  <c:v>2.7518556441150639E-3</c:v>
                </c:pt>
                <c:pt idx="153">
                  <c:v>2.7528362494682974E-3</c:v>
                </c:pt>
                <c:pt idx="154">
                  <c:v>2.7557667703011438E-3</c:v>
                </c:pt>
                <c:pt idx="155">
                  <c:v>2.7567398516301074E-3</c:v>
                </c:pt>
                <c:pt idx="156">
                  <c:v>2.7577110565445038E-3</c:v>
                </c:pt>
                <c:pt idx="157">
                  <c:v>2.7586803868779541E-3</c:v>
                </c:pt>
                <c:pt idx="158">
                  <c:v>2.7596478444625945E-3</c:v>
                </c:pt>
                <c:pt idx="159">
                  <c:v>2.7625389990227323E-3</c:v>
                </c:pt>
                <c:pt idx="160">
                  <c:v>2.7634989839037901E-3</c:v>
                </c:pt>
                <c:pt idx="161">
                  <c:v>2.7644571051744517E-3</c:v>
                </c:pt>
                <c:pt idx="162">
                  <c:v>2.7654133646579549E-3</c:v>
                </c:pt>
                <c:pt idx="163">
                  <c:v>2.766367764176058E-3</c:v>
                </c:pt>
                <c:pt idx="164">
                  <c:v>2.7692198211333886E-3</c:v>
                </c:pt>
                <c:pt idx="165">
                  <c:v>2.770166798977933E-3</c:v>
                </c:pt>
                <c:pt idx="166">
                  <c:v>2.771111925943722E-3</c:v>
                </c:pt>
                <c:pt idx="167">
                  <c:v>2.7720552038436618E-3</c:v>
                </c:pt>
                <c:pt idx="168">
                  <c:v>2.7729966344891884E-3</c:v>
                </c:pt>
                <c:pt idx="169">
                  <c:v>2.7758098609915924E-3</c:v>
                </c:pt>
                <c:pt idx="170">
                  <c:v>2.776743920704428E-3</c:v>
                </c:pt>
                <c:pt idx="171">
                  <c:v>2.7776761421979936E-3</c:v>
                </c:pt>
                <c:pt idx="172">
                  <c:v>2.7786065272749185E-3</c:v>
                </c:pt>
                <c:pt idx="173">
                  <c:v>2.7795350777363686E-3</c:v>
                </c:pt>
                <c:pt idx="174">
                  <c:v>2.7823097394175916E-3</c:v>
                </c:pt>
                <c:pt idx="175">
                  <c:v>2.7832309693995604E-3</c:v>
                </c:pt>
                <c:pt idx="176">
                  <c:v>2.7841503737499641E-3</c:v>
                </c:pt>
                <c:pt idx="177">
                  <c:v>2.785067954261207E-3</c:v>
                </c:pt>
                <c:pt idx="178">
                  <c:v>2.7859837127242396E-3</c:v>
                </c:pt>
                <c:pt idx="179">
                  <c:v>2.7887200737117422E-3</c:v>
                </c:pt>
                <c:pt idx="180">
                  <c:v>2.7896285618623363E-3</c:v>
                </c:pt>
                <c:pt idx="181">
                  <c:v>2.7905352368976606E-3</c:v>
                </c:pt>
                <c:pt idx="182">
                  <c:v>2.791440100599949E-3</c:v>
                </c:pt>
                <c:pt idx="183">
                  <c:v>2.7923431547499881E-3</c:v>
                </c:pt>
                <c:pt idx="184">
                  <c:v>2.7950414776727562E-3</c:v>
                </c:pt>
                <c:pt idx="185">
                  <c:v>2.7959373113927181E-3</c:v>
                </c:pt>
                <c:pt idx="186">
                  <c:v>2.7968313444426667E-3</c:v>
                </c:pt>
                <c:pt idx="187">
                  <c:v>2.7977235785947188E-3</c:v>
                </c:pt>
                <c:pt idx="188">
                  <c:v>2.7986140156195491E-3</c:v>
                </c:pt>
                <c:pt idx="189">
                  <c:v>2.8012745616158644E-3</c:v>
                </c:pt>
                <c:pt idx="190">
                  <c:v>2.8021578278097721E-3</c:v>
                </c:pt>
                <c:pt idx="191">
                  <c:v>2.8030393057082545E-3</c:v>
                </c:pt>
                <c:pt idx="192">
                  <c:v>2.8039189970733604E-3</c:v>
                </c:pt>
                <c:pt idx="193">
                  <c:v>2.8047969036657083E-3</c:v>
                </c:pt>
                <c:pt idx="194">
                  <c:v>2.8074199323908831E-3</c:v>
                </c:pt>
                <c:pt idx="195">
                  <c:v>2.808290717469727E-3</c:v>
                </c:pt>
                <c:pt idx="196">
                  <c:v>2.8091597265574287E-3</c:v>
                </c:pt>
                <c:pt idx="197">
                  <c:v>2.8100269614060249E-3</c:v>
                </c:pt>
                <c:pt idx="198">
                  <c:v>2.8108924237661261E-3</c:v>
                </c:pt>
                <c:pt idx="199">
                  <c:v>2.8134781934001981E-3</c:v>
                </c:pt>
                <c:pt idx="200">
                  <c:v>2.8143365832839404E-3</c:v>
                </c:pt>
                <c:pt idx="201">
                  <c:v>2.8151932094108859E-3</c:v>
                </c:pt>
                <c:pt idx="202">
                  <c:v>2.8160480735231093E-3</c:v>
                </c:pt>
                <c:pt idx="203">
                  <c:v>2.8169011773612673E-3</c:v>
                </c:pt>
                <c:pt idx="204">
                  <c:v>2.8194499446166578E-3</c:v>
                </c:pt>
                <c:pt idx="205">
                  <c:v>2.8202960247367824E-3</c:v>
                </c:pt>
                <c:pt idx="206">
                  <c:v>2.8211403532648793E-3</c:v>
                </c:pt>
                <c:pt idx="207">
                  <c:v>2.8219829319331151E-3</c:v>
                </c:pt>
                <c:pt idx="208">
                  <c:v>2.8228237624722428E-3</c:v>
                </c:pt>
                <c:pt idx="209">
                  <c:v>2.8253357826013756E-3</c:v>
                </c:pt>
                <c:pt idx="210">
                  <c:v>2.826169637903424E-3</c:v>
                </c:pt>
                <c:pt idx="211">
                  <c:v>2.827001753709001E-3</c:v>
                </c:pt>
                <c:pt idx="212">
                  <c:v>2.8278321317404135E-3</c:v>
                </c:pt>
                <c:pt idx="213">
                  <c:v>2.828660773718566E-3</c:v>
                </c:pt>
                <c:pt idx="214">
                  <c:v>2.831958015467546E-3</c:v>
                </c:pt>
                <c:pt idx="215">
                  <c:v>2.832778002943871E-3</c:v>
                </c:pt>
                <c:pt idx="216">
                  <c:v>2.8335962646629273E-3</c:v>
                </c:pt>
                <c:pt idx="217">
                  <c:v>2.8344128023358168E-3</c:v>
                </c:pt>
                <c:pt idx="218">
                  <c:v>2.8368520881675934E-3</c:v>
                </c:pt>
                <c:pt idx="219">
                  <c:v>2.8376617467389528E-3</c:v>
                </c:pt>
                <c:pt idx="220">
                  <c:v>2.8384696897987465E-3</c:v>
                </c:pt>
                <c:pt idx="221">
                  <c:v>2.8392759190497196E-3</c:v>
                </c:pt>
                <c:pt idx="222">
                  <c:v>2.840080436193227E-3</c:v>
                </c:pt>
                <c:pt idx="223">
                  <c:v>2.8424837319716736E-3</c:v>
                </c:pt>
                <c:pt idx="224">
                  <c:v>2.8432814176711061E-3</c:v>
                </c:pt>
                <c:pt idx="225">
                  <c:v>2.8440773997490372E-3</c:v>
                </c:pt>
                <c:pt idx="226">
                  <c:v>2.8448716798985061E-3</c:v>
                </c:pt>
                <c:pt idx="227">
                  <c:v>2.845664259811169E-3</c:v>
                </c:pt>
                <c:pt idx="228">
                  <c:v>2.8480318150241749E-3</c:v>
                </c:pt>
                <c:pt idx="229">
                  <c:v>2.8488176108785678E-3</c:v>
                </c:pt>
                <c:pt idx="230">
                  <c:v>2.8496017149337374E-3</c:v>
                </c:pt>
                <c:pt idx="231">
                  <c:v>2.8503841288730677E-3</c:v>
                </c:pt>
                <c:pt idx="232">
                  <c:v>2.8511648543785672E-3</c:v>
                </c:pt>
                <c:pt idx="233">
                  <c:v>2.8534969170915629E-3</c:v>
                </c:pt>
                <c:pt idx="234">
                  <c:v>2.8542709056543587E-3</c:v>
                </c:pt>
                <c:pt idx="235">
                  <c:v>2.8550432141727744E-3</c:v>
                </c:pt>
                <c:pt idx="236">
                  <c:v>2.8558138443205905E-3</c:v>
                </c:pt>
                <c:pt idx="237">
                  <c:v>2.8565827977702174E-3</c:v>
                </c:pt>
                <c:pt idx="238">
                  <c:v>2.8588796146335753E-3</c:v>
                </c:pt>
                <c:pt idx="239">
                  <c:v>2.8596418779872311E-3</c:v>
                </c:pt>
                <c:pt idx="240">
                  <c:v>2.8604024729842687E-3</c:v>
                </c:pt>
                <c:pt idx="241">
                  <c:v>2.8611614012889119E-3</c:v>
                </c:pt>
                <c:pt idx="242">
                  <c:v>2.8619186645640242E-3</c:v>
                </c:pt>
                <c:pt idx="243">
                  <c:v>2.8641804808204178E-3</c:v>
                </c:pt>
                <c:pt idx="244">
                  <c:v>2.8649311005788589E-3</c:v>
                </c:pt>
                <c:pt idx="245">
                  <c:v>2.865680063601707E-3</c:v>
                </c:pt>
                <c:pt idx="246">
                  <c:v>2.8664273715436834E-3</c:v>
                </c:pt>
                <c:pt idx="247">
                  <c:v>2.8671730260581515E-3</c:v>
                </c:pt>
                <c:pt idx="248">
                  <c:v>2.8694000855498825E-3</c:v>
                </c:pt>
                <c:pt idx="249">
                  <c:v>2.870139142860936E-3</c:v>
                </c:pt>
                <c:pt idx="250">
                  <c:v>2.8708765549910376E-3</c:v>
                </c:pt>
                <c:pt idx="251">
                  <c:v>2.8716123235854501E-3</c:v>
                </c:pt>
                <c:pt idx="252">
                  <c:v>2.8723464502880915E-3</c:v>
                </c:pt>
                <c:pt idx="253">
                  <c:v>2.8745389954643766E-3</c:v>
                </c:pt>
                <c:pt idx="254">
                  <c:v>2.8752665710122011E-3</c:v>
                </c:pt>
                <c:pt idx="255">
                  <c:v>2.8759925128676723E-3</c:v>
                </c:pt>
                <c:pt idx="256">
                  <c:v>2.8767168226666476E-3</c:v>
                </c:pt>
                <c:pt idx="257">
                  <c:v>2.8774395020436448E-3</c:v>
                </c:pt>
                <c:pt idx="258">
                  <c:v>2.879597773967867E-3</c:v>
                </c:pt>
                <c:pt idx="259">
                  <c:v>2.8803139479753668E-3</c:v>
                </c:pt>
                <c:pt idx="260">
                  <c:v>2.8810284997134142E-3</c:v>
                </c:pt>
                <c:pt idx="261">
                  <c:v>2.8817414308085101E-3</c:v>
                </c:pt>
                <c:pt idx="262">
                  <c:v>2.8824527428858216E-3</c:v>
                </c:pt>
                <c:pt idx="263">
                  <c:v>2.8845769812427501E-3</c:v>
                </c:pt>
                <c:pt idx="264">
                  <c:v>2.8852818334739751E-3</c:v>
                </c:pt>
                <c:pt idx="265">
                  <c:v>2.8859850747932937E-3</c:v>
                </c:pt>
                <c:pt idx="266">
                  <c:v>2.8866867068178996E-3</c:v>
                </c:pt>
                <c:pt idx="267">
                  <c:v>2.8873867311636561E-3</c:v>
                </c:pt>
                <c:pt idx="268">
                  <c:v>2.8894771742666255E-3</c:v>
                </c:pt>
                <c:pt idx="269">
                  <c:v>2.8901707840291633E-3</c:v>
                </c:pt>
                <c:pt idx="270">
                  <c:v>2.8908627941723265E-3</c:v>
                </c:pt>
                <c:pt idx="271">
                  <c:v>2.8915532063040479E-3</c:v>
                </c:pt>
                <c:pt idx="272">
                  <c:v>2.8922420220309402E-3</c:v>
                </c:pt>
                <c:pt idx="273">
                  <c:v>2.8942989068289973E-3</c:v>
                </c:pt>
                <c:pt idx="274">
                  <c:v>2.8949813529763504E-3</c:v>
                </c:pt>
                <c:pt idx="275">
                  <c:v>2.8956622107321863E-3</c:v>
                </c:pt>
                <c:pt idx="276">
                  <c:v>2.8963414816952238E-3</c:v>
                </c:pt>
                <c:pt idx="277">
                  <c:v>2.8970191674628715E-3</c:v>
                </c:pt>
                <c:pt idx="278">
                  <c:v>2.8990427295478862E-3</c:v>
                </c:pt>
                <c:pt idx="279">
                  <c:v>2.8997140904818411E-3</c:v>
                </c:pt>
                <c:pt idx="280">
                  <c:v>2.9003838741877958E-3</c:v>
                </c:pt>
                <c:pt idx="281">
                  <c:v>2.9010520822553066E-3</c:v>
                </c:pt>
                <c:pt idx="282">
                  <c:v>2.9017187162726243E-3</c:v>
                </c:pt>
                <c:pt idx="283">
                  <c:v>2.9037091898863649E-3</c:v>
                </c:pt>
                <c:pt idx="284">
                  <c:v>2.9043695435593446E-3</c:v>
                </c:pt>
                <c:pt idx="285">
                  <c:v>2.9050283311038393E-3</c:v>
                </c:pt>
                <c:pt idx="286">
                  <c:v>2.9056855541002885E-3</c:v>
                </c:pt>
                <c:pt idx="287">
                  <c:v>2.9063412141278342E-3</c:v>
                </c:pt>
                <c:pt idx="288">
                  <c:v>2.9082988321690061E-3</c:v>
                </c:pt>
                <c:pt idx="289">
                  <c:v>2.9089482560864161E-3</c:v>
                </c:pt>
                <c:pt idx="290">
                  <c:v>2.909596124911186E-3</c:v>
                </c:pt>
                <c:pt idx="291">
                  <c:v>2.9102424402146889E-3</c:v>
                </c:pt>
                <c:pt idx="292">
                  <c:v>2.9134507688208149E-3</c:v>
                </c:pt>
                <c:pt idx="293">
                  <c:v>2.9140877959232423E-3</c:v>
                </c:pt>
                <c:pt idx="294">
                  <c:v>2.9147232804678895E-3</c:v>
                </c:pt>
                <c:pt idx="295">
                  <c:v>2.9153572240158214E-3</c:v>
                </c:pt>
                <c:pt idx="296">
                  <c:v>2.917249824270724E-3</c:v>
                </c:pt>
                <c:pt idx="297">
                  <c:v>2.9178776194167832E-3</c:v>
                </c:pt>
                <c:pt idx="298">
                  <c:v>2.9185038813522137E-3</c:v>
                </c:pt>
                <c:pt idx="299">
                  <c:v>2.9191286116303917E-3</c:v>
                </c:pt>
                <c:pt idx="300">
                  <c:v>2.9197518118034152E-3</c:v>
                </c:pt>
                <c:pt idx="301">
                  <c:v>2.9222293424412404E-3</c:v>
                </c:pt>
                <c:pt idx="302">
                  <c:v>2.9228449153252912E-3</c:v>
                </c:pt>
                <c:pt idx="303">
                  <c:v>2.923458967389987E-3</c:v>
                </c:pt>
                <c:pt idx="304">
                  <c:v>2.9240715001785053E-3</c:v>
                </c:pt>
                <c:pt idx="305">
                  <c:v>2.9258999982997172E-3</c:v>
                </c:pt>
                <c:pt idx="306">
                  <c:v>2.9265064693899034E-3</c:v>
                </c:pt>
                <c:pt idx="307">
                  <c:v>2.9271114289007596E-3</c:v>
                </c:pt>
                <c:pt idx="308">
                  <c:v>2.9277148783678555E-3</c:v>
                </c:pt>
                <c:pt idx="309">
                  <c:v>2.9283168193254931E-3</c:v>
                </c:pt>
                <c:pt idx="310">
                  <c:v>2.9301136064657438E-3</c:v>
                </c:pt>
                <c:pt idx="311">
                  <c:v>2.9307095287033238E-3</c:v>
                </c:pt>
                <c:pt idx="312">
                  <c:v>2.9313039500840229E-3</c:v>
                </c:pt>
                <c:pt idx="313">
                  <c:v>2.9318968721345775E-3</c:v>
                </c:pt>
                <c:pt idx="314">
                  <c:v>2.9324882963804627E-3</c:v>
                </c:pt>
                <c:pt idx="315">
                  <c:v>2.9342535975260082E-3</c:v>
                </c:pt>
                <c:pt idx="316">
                  <c:v>2.9348390457828444E-3</c:v>
                </c:pt>
                <c:pt idx="317">
                  <c:v>2.93542300384355E-3</c:v>
                </c:pt>
                <c:pt idx="318">
                  <c:v>2.9360054732260718E-3</c:v>
                </c:pt>
                <c:pt idx="319">
                  <c:v>2.9365864554471051E-3</c:v>
                </c:pt>
                <c:pt idx="320">
                  <c:v>2.9383204942894591E-3</c:v>
                </c:pt>
                <c:pt idx="321">
                  <c:v>2.9388955430064809E-3</c:v>
                </c:pt>
                <c:pt idx="322">
                  <c:v>2.9394691121267438E-3</c:v>
                </c:pt>
                <c:pt idx="323">
                  <c:v>2.9400412031594528E-3</c:v>
                </c:pt>
                <c:pt idx="324">
                  <c:v>2.9406118176125663E-3</c:v>
                </c:pt>
                <c:pt idx="325">
                  <c:v>2.9423148165552693E-3</c:v>
                </c:pt>
                <c:pt idx="326">
                  <c:v>2.9428795397447231E-3</c:v>
                </c:pt>
                <c:pt idx="327">
                  <c:v>2.9434427938757322E-3</c:v>
                </c:pt>
                <c:pt idx="328">
                  <c:v>2.9440045804488058E-3</c:v>
                </c:pt>
                <c:pt idx="329">
                  <c:v>2.9445649009632122E-3</c:v>
                </c:pt>
                <c:pt idx="330">
                  <c:v>2.9462370811285635E-3</c:v>
                </c:pt>
                <c:pt idx="331">
                  <c:v>2.9467915523762552E-3</c:v>
                </c:pt>
                <c:pt idx="332">
                  <c:v>2.9473445650430793E-3</c:v>
                </c:pt>
                <c:pt idx="333">
                  <c:v>2.9478961206208937E-3</c:v>
                </c:pt>
                <c:pt idx="334">
                  <c:v>2.9484462206003218E-3</c:v>
                </c:pt>
                <c:pt idx="335">
                  <c:v>2.9500878018360803E-3</c:v>
                </c:pt>
                <c:pt idx="336">
                  <c:v>2.9506320943036048E-3</c:v>
                </c:pt>
                <c:pt idx="337">
                  <c:v>2.9511749386074188E-3</c:v>
                </c:pt>
                <c:pt idx="338">
                  <c:v>2.9517163362307733E-3</c:v>
                </c:pt>
                <c:pt idx="339">
                  <c:v>2.9522562886556939E-3</c:v>
                </c:pt>
                <c:pt idx="340">
                  <c:v>2.9538674895417459E-3</c:v>
                </c:pt>
                <c:pt idx="341">
                  <c:v>2.9544016759687078E-3</c:v>
                </c:pt>
                <c:pt idx="342">
                  <c:v>2.9549344245890113E-3</c:v>
                </c:pt>
                <c:pt idx="343">
                  <c:v>2.9554657368773478E-3</c:v>
                </c:pt>
                <c:pt idx="344">
                  <c:v>2.9559956143071879E-3</c:v>
                </c:pt>
                <c:pt idx="345">
                  <c:v>2.9575766521621801E-3</c:v>
                </c:pt>
                <c:pt idx="346">
                  <c:v>2.9581008048683998E-3</c:v>
                </c:pt>
                <c:pt idx="347">
                  <c:v>2.9586235300652244E-3</c:v>
                </c:pt>
                <c:pt idx="348">
                  <c:v>2.9591448292188294E-3</c:v>
                </c:pt>
                <c:pt idx="349">
                  <c:v>2.9596647037941765E-3</c:v>
                </c:pt>
                <c:pt idx="350">
                  <c:v>2.9612157946821193E-3</c:v>
                </c:pt>
                <c:pt idx="351">
                  <c:v>2.9617299855698321E-3</c:v>
                </c:pt>
                <c:pt idx="352">
                  <c:v>2.9622427591859363E-3</c:v>
                </c:pt>
                <c:pt idx="353">
                  <c:v>2.9627541169881364E-3</c:v>
                </c:pt>
                <c:pt idx="354">
                  <c:v>2.9632640604329301E-3</c:v>
                </c:pt>
                <c:pt idx="355">
                  <c:v>2.9647854191697646E-3</c:v>
                </c:pt>
                <c:pt idx="356">
                  <c:v>2.9652897197258062E-3</c:v>
                </c:pt>
                <c:pt idx="357">
                  <c:v>2.9657926131888609E-3</c:v>
                </c:pt>
                <c:pt idx="358">
                  <c:v>2.9662941010082078E-3</c:v>
                </c:pt>
                <c:pt idx="359">
                  <c:v>2.9667941846319218E-3</c:v>
                </c:pt>
                <c:pt idx="360">
                  <c:v>2.968286024792057E-3</c:v>
                </c:pt>
                <c:pt idx="361">
                  <c:v>2.96878050609004E-3</c:v>
                </c:pt>
                <c:pt idx="362">
                  <c:v>2.9692735904148027E-3</c:v>
                </c:pt>
                <c:pt idx="363">
                  <c:v>2.969765279207242E-3</c:v>
                </c:pt>
                <c:pt idx="364">
                  <c:v>2.9702555739070566E-3</c:v>
                </c:pt>
                <c:pt idx="365">
                  <c:v>2.971718107829873E-3</c:v>
                </c:pt>
                <c:pt idx="366">
                  <c:v>2.9722028405323505E-3</c:v>
                </c:pt>
                <c:pt idx="367">
                  <c:v>2.9726861863228291E-3</c:v>
                </c:pt>
                <c:pt idx="368">
                  <c:v>2.9731681466338652E-3</c:v>
                </c:pt>
                <c:pt idx="369">
                  <c:v>2.9736487228968263E-3</c:v>
                </c:pt>
                <c:pt idx="370">
                  <c:v>2.9750821616931467E-3</c:v>
                </c:pt>
                <c:pt idx="371">
                  <c:v>2.975557216053768E-3</c:v>
                </c:pt>
                <c:pt idx="372">
                  <c:v>2.9760308935053719E-3</c:v>
                </c:pt>
                <c:pt idx="373">
                  <c:v>2.976503195472218E-3</c:v>
                </c:pt>
                <c:pt idx="374">
                  <c:v>2.9769741233773867E-3</c:v>
                </c:pt>
                <c:pt idx="375">
                  <c:v>2.9783786769359173E-3</c:v>
                </c:pt>
                <c:pt idx="376">
                  <c:v>2.978844122801571E-3</c:v>
                </c:pt>
                <c:pt idx="377">
                  <c:v>2.979308201703253E-3</c:v>
                </c:pt>
                <c:pt idx="378">
                  <c:v>2.979770915056973E-3</c:v>
                </c:pt>
                <c:pt idx="379">
                  <c:v>2.9802322642775649E-3</c:v>
                </c:pt>
                <c:pt idx="380">
                  <c:v>2.9816081412713013E-3</c:v>
                </c:pt>
                <c:pt idx="381">
                  <c:v>2.9820640480842471E-3</c:v>
                </c:pt>
                <c:pt idx="382">
                  <c:v>2.9825185978206372E-3</c:v>
                </c:pt>
                <c:pt idx="383">
                  <c:v>2.9829717918882733E-3</c:v>
                </c:pt>
                <c:pt idx="384">
                  <c:v>2.9834236316937856E-3</c:v>
                </c:pt>
                <c:pt idx="385">
                  <c:v>2.9847710395863925E-3</c:v>
                </c:pt>
                <c:pt idx="386">
                  <c:v>2.9852174763863844E-3</c:v>
                </c:pt>
                <c:pt idx="387">
                  <c:v>2.9856625659399087E-3</c:v>
                </c:pt>
                <c:pt idx="388">
                  <c:v>2.986106309646601E-3</c:v>
                </c:pt>
                <c:pt idx="389">
                  <c:v>2.9865487089049338E-3</c:v>
                </c:pt>
                <c:pt idx="390">
                  <c:v>2.987867853957083E-3</c:v>
                </c:pt>
                <c:pt idx="391">
                  <c:v>2.9883048893834811E-3</c:v>
                </c:pt>
                <c:pt idx="392">
                  <c:v>2.9887405873364721E-3</c:v>
                </c:pt>
                <c:pt idx="393">
                  <c:v>2.9891749492075696E-3</c:v>
                </c:pt>
                <c:pt idx="394">
                  <c:v>2.9896079763871287E-3</c:v>
                </c:pt>
                <c:pt idx="395">
                  <c:v>2.9908990636628185E-3</c:v>
                </c:pt>
                <c:pt idx="396">
                  <c:v>2.9913267659566907E-3</c:v>
                </c:pt>
                <c:pt idx="397">
                  <c:v>2.9917531404934877E-3</c:v>
                </c:pt>
                <c:pt idx="398">
                  <c:v>2.9921781886566435E-3</c:v>
                </c:pt>
                <c:pt idx="399">
                  <c:v>2.992601911828441E-3</c:v>
                </c:pt>
                <c:pt idx="400">
                  <c:v>2.9938651452012734E-3</c:v>
                </c:pt>
                <c:pt idx="401">
                  <c:v>2.9942835822074857E-3</c:v>
                </c:pt>
                <c:pt idx="402">
                  <c:v>2.9947007011165245E-3</c:v>
                </c:pt>
                <c:pt idx="403">
                  <c:v>2.9951165033037866E-3</c:v>
                </c:pt>
                <c:pt idx="404">
                  <c:v>2.9955309901435242E-3</c:v>
                </c:pt>
                <c:pt idx="405">
                  <c:v>2.9967665723029586E-3</c:v>
                </c:pt>
                <c:pt idx="406">
                  <c:v>2.9971758114722543E-3</c:v>
                </c:pt>
                <c:pt idx="407">
                  <c:v>2.9975837421481453E-3</c:v>
                </c:pt>
                <c:pt idx="408">
                  <c:v>2.9979903656980333E-3</c:v>
                </c:pt>
                <c:pt idx="409">
                  <c:v>2.9983956834881806E-3</c:v>
                </c:pt>
                <c:pt idx="410">
                  <c:v>2.9996038159457511E-3</c:v>
                </c:pt>
                <c:pt idx="411">
                  <c:v>3.0000039243368243E-3</c:v>
                </c:pt>
                <c:pt idx="412">
                  <c:v>3.0004027337824221E-3</c:v>
                </c:pt>
                <c:pt idx="413">
                  <c:v>3.0008002456419934E-3</c:v>
                </c:pt>
                <c:pt idx="414">
                  <c:v>3.0011964612738536E-3</c:v>
                </c:pt>
                <c:pt idx="415">
                  <c:v>3.0023773443693578E-3</c:v>
                </c:pt>
                <c:pt idx="416">
                  <c:v>3.0027683886509112E-3</c:v>
                </c:pt>
                <c:pt idx="417">
                  <c:v>3.003158143479373E-3</c:v>
                </c:pt>
                <c:pt idx="418">
                  <c:v>3.0035466102062806E-3</c:v>
                </c:pt>
                <c:pt idx="419">
                  <c:v>3.0039337901820451E-3</c:v>
                </c:pt>
                <c:pt idx="420">
                  <c:v>3.005087623089704E-3</c:v>
                </c:pt>
                <c:pt idx="421">
                  <c:v>3.005469669542498E-3</c:v>
                </c:pt>
                <c:pt idx="422">
                  <c:v>3.0058504359793312E-3</c:v>
                </c:pt>
                <c:pt idx="423">
                  <c:v>3.0062299237438709E-3</c:v>
                </c:pt>
                <c:pt idx="424">
                  <c:v>3.0066081341786652E-3</c:v>
                </c:pt>
                <c:pt idx="425">
                  <c:v>3.0077351149132487E-3</c:v>
                </c:pt>
                <c:pt idx="426">
                  <c:v>3.0081082294321432E-3</c:v>
                </c:pt>
                <c:pt idx="427">
                  <c:v>3.0084800733172442E-3</c:v>
                </c:pt>
                <c:pt idx="428">
                  <c:v>3.008850647904392E-3</c:v>
                </c:pt>
                <c:pt idx="429">
                  <c:v>3.0092199545283102E-3</c:v>
                </c:pt>
                <c:pt idx="430">
                  <c:v>3.0103202799512349E-3</c:v>
                </c:pt>
                <c:pt idx="431">
                  <c:v>3.0106845280472166E-3</c:v>
                </c:pt>
                <c:pt idx="432">
                  <c:v>3.011047514836899E-3</c:v>
                </c:pt>
                <c:pt idx="433">
                  <c:v>3.0114092416483351E-3</c:v>
                </c:pt>
                <c:pt idx="434">
                  <c:v>3.0117697098084669E-3</c:v>
                </c:pt>
                <c:pt idx="435">
                  <c:v>3.0128435756338629E-3</c:v>
                </c:pt>
                <c:pt idx="436">
                  <c:v>3.0131990224360663E-3</c:v>
                </c:pt>
                <c:pt idx="437">
                  <c:v>3.0135532172050786E-3</c:v>
                </c:pt>
                <c:pt idx="438">
                  <c:v>3.0139061612612051E-3</c:v>
                </c:pt>
                <c:pt idx="439">
                  <c:v>3.0142578559236495E-3</c:v>
                </c:pt>
                <c:pt idx="440">
                  <c:v>3.0153054567243964E-3</c:v>
                </c:pt>
                <c:pt idx="441">
                  <c:v>3.0156521669821128E-3</c:v>
                </c:pt>
                <c:pt idx="442">
                  <c:v>3.0159976344256447E-3</c:v>
                </c:pt>
                <c:pt idx="443">
                  <c:v>3.0163418603675945E-3</c:v>
                </c:pt>
                <c:pt idx="444">
                  <c:v>3.0166848461194652E-3</c:v>
                </c:pt>
                <c:pt idx="445">
                  <c:v>3.0177063753332001E-3</c:v>
                </c:pt>
                <c:pt idx="446">
                  <c:v>3.0180444134178756E-3</c:v>
                </c:pt>
                <c:pt idx="447">
                  <c:v>3.0183812178535595E-3</c:v>
                </c:pt>
                <c:pt idx="448">
                  <c:v>3.018716789945189E-3</c:v>
                </c:pt>
                <c:pt idx="449">
                  <c:v>3.0190511309966086E-3</c:v>
                </c:pt>
                <c:pt idx="450">
                  <c:v>3.0200467809317019E-3</c:v>
                </c:pt>
                <c:pt idx="451">
                  <c:v>3.0203762108389287E-3</c:v>
                </c:pt>
                <c:pt idx="452">
                  <c:v>3.0207044162088251E-3</c:v>
                </c:pt>
                <c:pt idx="453">
                  <c:v>3.0210313983387036E-3</c:v>
                </c:pt>
                <c:pt idx="454">
                  <c:v>3.0213571585247898E-3</c:v>
                </c:pt>
                <c:pt idx="455">
                  <c:v>3.0223271203662929E-3</c:v>
                </c:pt>
                <c:pt idx="456">
                  <c:v>3.022648005717788E-3</c:v>
                </c:pt>
                <c:pt idx="457">
                  <c:v>3.0229676755903641E-3</c:v>
                </c:pt>
                <c:pt idx="458">
                  <c:v>3.0232861312737484E-3</c:v>
                </c:pt>
                <c:pt idx="459">
                  <c:v>3.0236033740565905E-3</c:v>
                </c:pt>
                <c:pt idx="460">
                  <c:v>3.024547837872153E-3</c:v>
                </c:pt>
                <c:pt idx="461">
                  <c:v>3.0248602419177279E-3</c:v>
                </c:pt>
                <c:pt idx="462">
                  <c:v>3.0251714394898257E-3</c:v>
                </c:pt>
                <c:pt idx="463">
                  <c:v>3.0254814318706308E-3</c:v>
                </c:pt>
                <c:pt idx="464">
                  <c:v>3.0257902203412517E-3</c:v>
                </c:pt>
                <c:pt idx="465">
                  <c:v>3.0267093750870103E-3</c:v>
                </c:pt>
                <c:pt idx="466">
                  <c:v>3.0270133607065313E-3</c:v>
                </c:pt>
                <c:pt idx="467">
                  <c:v>3.0273161488053274E-3</c:v>
                </c:pt>
                <c:pt idx="468">
                  <c:v>3.0276177406580781E-3</c:v>
                </c:pt>
                <c:pt idx="469">
                  <c:v>3.0279181375383948E-3</c:v>
                </c:pt>
                <c:pt idx="470">
                  <c:v>3.0294022418551224E-3</c:v>
                </c:pt>
                <c:pt idx="471">
                  <c:v>3.0296954955869059E-3</c:v>
                </c:pt>
                <c:pt idx="472">
                  <c:v>3.0299875632316714E-3</c:v>
                </c:pt>
                <c:pt idx="473">
                  <c:v>3.0311439982264139E-3</c:v>
                </c:pt>
                <c:pt idx="474">
                  <c:v>3.0314301543912059E-3</c:v>
                </c:pt>
                <c:pt idx="475">
                  <c:v>3.0317151320436069E-3</c:v>
                </c:pt>
                <c:pt idx="476">
                  <c:v>3.0319989324423479E-3</c:v>
                </c:pt>
                <c:pt idx="477">
                  <c:v>3.0328432826880881E-3</c:v>
                </c:pt>
                <c:pt idx="478">
                  <c:v>3.0331223866383863E-3</c:v>
                </c:pt>
                <c:pt idx="479">
                  <c:v>3.0334003196128482E-3</c:v>
                </c:pt>
                <c:pt idx="480">
                  <c:v>3.033677082863877E-3</c:v>
                </c:pt>
                <c:pt idx="481">
                  <c:v>3.0339526776428233E-3</c:v>
                </c:pt>
                <c:pt idx="482">
                  <c:v>3.0347724636449148E-3</c:v>
                </c:pt>
                <c:pt idx="483">
                  <c:v>3.0350433970280292E-3</c:v>
                </c:pt>
                <c:pt idx="484">
                  <c:v>3.0353131681800649E-3</c:v>
                </c:pt>
                <c:pt idx="485">
                  <c:v>3.0355817783460767E-3</c:v>
                </c:pt>
                <c:pt idx="486">
                  <c:v>3.0358492287700738E-3</c:v>
                </c:pt>
                <c:pt idx="487">
                  <c:v>3.0366446340143911E-3</c:v>
                </c:pt>
                <c:pt idx="488">
                  <c:v>3.0369074578895216E-3</c:v>
                </c:pt>
                <c:pt idx="489">
                  <c:v>3.0371691282270155E-3</c:v>
                </c:pt>
                <c:pt idx="490">
                  <c:v>3.0374296462646194E-3</c:v>
                </c:pt>
                <c:pt idx="491">
                  <c:v>3.0376890132390393E-3</c:v>
                </c:pt>
                <c:pt idx="492">
                  <c:v>3.0384602201346633E-3</c:v>
                </c:pt>
                <c:pt idx="493">
                  <c:v>3.0387149952026214E-3</c:v>
                </c:pt>
                <c:pt idx="494">
                  <c:v>3.03896862537534E-3</c:v>
                </c:pt>
                <c:pt idx="495">
                  <c:v>3.0392211118832986E-3</c:v>
                </c:pt>
                <c:pt idx="496">
                  <c:v>3.0394724559559372E-3</c:v>
                </c:pt>
                <c:pt idx="497">
                  <c:v>3.0402196458408416E-3</c:v>
                </c:pt>
                <c:pt idx="498">
                  <c:v>3.040466432445941E-3</c:v>
                </c:pt>
                <c:pt idx="499">
                  <c:v>3.0407120827474271E-3</c:v>
                </c:pt>
                <c:pt idx="500">
                  <c:v>3.0409565979685445E-3</c:v>
                </c:pt>
                <c:pt idx="501">
                  <c:v>3.0411999793315101E-3</c:v>
                </c:pt>
                <c:pt idx="502">
                  <c:v>3.0419233324782201E-3</c:v>
                </c:pt>
                <c:pt idx="503">
                  <c:v>3.0421621906101637E-3</c:v>
                </c:pt>
                <c:pt idx="504">
                  <c:v>3.0423999209796132E-3</c:v>
                </c:pt>
                <c:pt idx="505">
                  <c:v>3.0426365248026202E-3</c:v>
                </c:pt>
                <c:pt idx="506">
                  <c:v>3.0428720032942124E-3</c:v>
                </c:pt>
                <c:pt idx="507">
                  <c:v>3.043571698915433E-3</c:v>
                </c:pt>
                <c:pt idx="508">
                  <c:v>3.0438026882111851E-3</c:v>
                </c:pt>
                <c:pt idx="509">
                  <c:v>3.0440325582353233E-3</c:v>
                </c:pt>
                <c:pt idx="510">
                  <c:v>3.0442613101967437E-3</c:v>
                </c:pt>
                <c:pt idx="511">
                  <c:v>3.0444889453033249E-3</c:v>
                </c:pt>
                <c:pt idx="512">
                  <c:v>3.0451651615575445E-3</c:v>
                </c:pt>
                <c:pt idx="513">
                  <c:v>3.0453883413031953E-3</c:v>
                </c:pt>
                <c:pt idx="514">
                  <c:v>3.0456104102181392E-3</c:v>
                </c:pt>
                <c:pt idx="515">
                  <c:v>3.0458313695041553E-3</c:v>
                </c:pt>
                <c:pt idx="516">
                  <c:v>3.0460512203620092E-3</c:v>
                </c:pt>
                <c:pt idx="517">
                  <c:v>3.0467041343590728E-3</c:v>
                </c:pt>
                <c:pt idx="518">
                  <c:v>3.0481890288369499E-3</c:v>
                </c:pt>
                <c:pt idx="519">
                  <c:v>3.0496202540834165E-3</c:v>
                </c:pt>
                <c:pt idx="520">
                  <c:v>3.0509982167788528E-3</c:v>
                </c:pt>
                <c:pt idx="521">
                  <c:v>3.0525083303398156E-3</c:v>
                </c:pt>
                <c:pt idx="522">
                  <c:v>3.0537735172920075E-3</c:v>
                </c:pt>
                <c:pt idx="523">
                  <c:v>3.0549867042719103E-3</c:v>
                </c:pt>
                <c:pt idx="524">
                  <c:v>3.0561482881032113E-3</c:v>
                </c:pt>
                <c:pt idx="525">
                  <c:v>3.0574131308802894E-3</c:v>
                </c:pt>
                <c:pt idx="526">
                  <c:v>3.0584654618822618E-3</c:v>
                </c:pt>
                <c:pt idx="527">
                  <c:v>3.0594674216749343E-3</c:v>
                </c:pt>
                <c:pt idx="528">
                  <c:v>3.0604193974399403E-3</c:v>
                </c:pt>
                <c:pt idx="529">
                  <c:v>3.0613217740631886E-3</c:v>
                </c:pt>
                <c:pt idx="530">
                  <c:v>3.0621749341470448E-3</c:v>
                </c:pt>
                <c:pt idx="531">
                  <c:v>3.0629792580224593E-3</c:v>
                </c:pt>
                <c:pt idx="532">
                  <c:v>3.0637351237610389E-3</c:v>
                </c:pt>
                <c:pt idx="533">
                  <c:v>3.0644429071870457E-3</c:v>
                </c:pt>
                <c:pt idx="534">
                  <c:v>3.0651029818893494E-3</c:v>
                </c:pt>
                <c:pt idx="535">
                  <c:v>3.0657157192333106E-3</c:v>
                </c:pt>
                <c:pt idx="536">
                  <c:v>3.0662814883726081E-3</c:v>
                </c:pt>
                <c:pt idx="537">
                  <c:v>3.0668006562610079E-3</c:v>
                </c:pt>
                <c:pt idx="538">
                  <c:v>3.0672735876640747E-3</c:v>
                </c:pt>
                <c:pt idx="539">
                  <c:v>3.0677006451708152E-3</c:v>
                </c:pt>
                <c:pt idx="540">
                  <c:v>3.0680821892052797E-3</c:v>
                </c:pt>
                <c:pt idx="541">
                  <c:v>3.0684185780380908E-3</c:v>
                </c:pt>
                <c:pt idx="542">
                  <c:v>3.0687101677979206E-3</c:v>
                </c:pt>
                <c:pt idx="543">
                  <c:v>3.068957312482913E-3</c:v>
                </c:pt>
                <c:pt idx="544">
                  <c:v>3.0691603639720426E-3</c:v>
                </c:pt>
                <c:pt idx="545">
                  <c:v>3.0693196720364213E-3</c:v>
                </c:pt>
                <c:pt idx="546">
                  <c:v>3.0694355843505486E-3</c:v>
                </c:pt>
                <c:pt idx="547">
                  <c:v>3.0695084465035007E-3</c:v>
                </c:pt>
                <c:pt idx="548">
                  <c:v>3.0695386020100695E-3</c:v>
                </c:pt>
                <c:pt idx="549">
                  <c:v>3.0695263923218416E-3</c:v>
                </c:pt>
                <c:pt idx="550">
                  <c:v>3.0694721568382257E-3</c:v>
                </c:pt>
                <c:pt idx="551">
                  <c:v>3.0693762329174184E-3</c:v>
                </c:pt>
                <c:pt idx="552">
                  <c:v>3.0692389558873222E-3</c:v>
                </c:pt>
                <c:pt idx="553">
                  <c:v>3.0690606590564047E-3</c:v>
                </c:pt>
                <c:pt idx="554">
                  <c:v>3.0688416737245051E-3</c:v>
                </c:pt>
                <c:pt idx="555">
                  <c:v>3.0685823291935815E-3</c:v>
                </c:pt>
                <c:pt idx="556">
                  <c:v>3.0682829527784151E-3</c:v>
                </c:pt>
                <c:pt idx="557">
                  <c:v>3.0679438698172478E-3</c:v>
                </c:pt>
                <c:pt idx="558">
                  <c:v>3.0675654036823757E-3</c:v>
                </c:pt>
                <c:pt idx="559">
                  <c:v>3.0670850588864979E-3</c:v>
                </c:pt>
                <c:pt idx="560">
                  <c:v>3.0666232800642475E-3</c:v>
                </c:pt>
                <c:pt idx="561">
                  <c:v>3.0661231216997978E-3</c:v>
                </c:pt>
                <c:pt idx="562">
                  <c:v>3.0655848991324739E-3</c:v>
                </c:pt>
                <c:pt idx="563">
                  <c:v>3.0650089257892844E-3</c:v>
                </c:pt>
                <c:pt idx="564">
                  <c:v>3.0643955131951952E-3</c:v>
                </c:pt>
                <c:pt idx="565">
                  <c:v>3.0637449709833369E-3</c:v>
                </c:pt>
                <c:pt idx="566">
                  <c:v>3.0630576069051738E-3</c:v>
                </c:pt>
                <c:pt idx="567">
                  <c:v>3.0623337268406181E-3</c:v>
                </c:pt>
                <c:pt idx="568">
                  <c:v>3.0615736348080925E-3</c:v>
                </c:pt>
                <c:pt idx="569">
                  <c:v>3.0607776329745402E-3</c:v>
                </c:pt>
                <c:pt idx="570">
                  <c:v>3.0599460216653917E-3</c:v>
                </c:pt>
                <c:pt idx="571">
                  <c:v>3.0590790993744702E-3</c:v>
                </c:pt>
                <c:pt idx="572">
                  <c:v>3.0581771627738595E-3</c:v>
                </c:pt>
                <c:pt idx="573">
                  <c:v>3.0572405067237113E-3</c:v>
                </c:pt>
                <c:pt idx="574">
                  <c:v>3.0562694242820131E-3</c:v>
                </c:pt>
                <c:pt idx="575">
                  <c:v>3.0552642067142983E-3</c:v>
                </c:pt>
                <c:pt idx="576">
                  <c:v>3.0542251435033102E-3</c:v>
                </c:pt>
                <c:pt idx="577">
                  <c:v>3.053152522358622E-3</c:v>
                </c:pt>
                <c:pt idx="578">
                  <c:v>3.0520466292262003E-3</c:v>
                </c:pt>
                <c:pt idx="579">
                  <c:v>3.0509077482979291E-3</c:v>
                </c:pt>
                <c:pt idx="580">
                  <c:v>3.0497361620210744E-3</c:v>
                </c:pt>
                <c:pt idx="581">
                  <c:v>3.0485321511077162E-3</c:v>
                </c:pt>
                <c:pt idx="582">
                  <c:v>3.0472959945441161E-3</c:v>
                </c:pt>
                <c:pt idx="583">
                  <c:v>3.0460279696000528E-3</c:v>
                </c:pt>
                <c:pt idx="584">
                  <c:v>3.0447283518381016E-3</c:v>
                </c:pt>
                <c:pt idx="585">
                  <c:v>3.0433974151228668E-3</c:v>
                </c:pt>
                <c:pt idx="586">
                  <c:v>3.0420354316301741E-3</c:v>
                </c:pt>
                <c:pt idx="587">
                  <c:v>3.0406426718562083E-3</c:v>
                </c:pt>
                <c:pt idx="588">
                  <c:v>3.0392194046266132E-3</c:v>
                </c:pt>
                <c:pt idx="589">
                  <c:v>3.0377658971055387E-3</c:v>
                </c:pt>
                <c:pt idx="590">
                  <c:v>3.0362824148046454E-3</c:v>
                </c:pt>
                <c:pt idx="591">
                  <c:v>3.0347692215920616E-3</c:v>
                </c:pt>
                <c:pt idx="592">
                  <c:v>3.0332265797013013E-3</c:v>
                </c:pt>
                <c:pt idx="593">
                  <c:v>3.0316547497401263E-3</c:v>
                </c:pt>
                <c:pt idx="594">
                  <c:v>3.0300539906993724E-3</c:v>
                </c:pt>
                <c:pt idx="595">
                  <c:v>3.0284245599617307E-3</c:v>
                </c:pt>
                <c:pt idx="596">
                  <c:v>3.0267667133104768E-3</c:v>
                </c:pt>
                <c:pt idx="597">
                  <c:v>3.0250807049381646E-3</c:v>
                </c:pt>
                <c:pt idx="598">
                  <c:v>3.0233667874552707E-3</c:v>
                </c:pt>
                <c:pt idx="599">
                  <c:v>3.0216252118987976E-3</c:v>
                </c:pt>
                <c:pt idx="600">
                  <c:v>3.0198562277408327E-3</c:v>
                </c:pt>
                <c:pt idx="601">
                  <c:v>3.018060082897062E-3</c:v>
                </c:pt>
                <c:pt idx="602">
                  <c:v>3.0162370237352444E-3</c:v>
                </c:pt>
                <c:pt idx="603">
                  <c:v>3.0143872950836397E-3</c:v>
                </c:pt>
                <c:pt idx="604">
                  <c:v>3.0125111402393976E-3</c:v>
                </c:pt>
                <c:pt idx="605">
                  <c:v>3.0106088009768973E-3</c:v>
                </c:pt>
                <c:pt idx="606">
                  <c:v>3.0086805175560559E-3</c:v>
                </c:pt>
                <c:pt idx="607">
                  <c:v>3.0067265287305801E-3</c:v>
                </c:pt>
                <c:pt idx="608">
                  <c:v>3.0047470717561929E-3</c:v>
                </c:pt>
                <c:pt idx="609">
                  <c:v>3.0027423823988011E-3</c:v>
                </c:pt>
                <c:pt idx="610">
                  <c:v>3.0007126949426373E-3</c:v>
                </c:pt>
                <c:pt idx="611">
                  <c:v>2.9983627408007498E-3</c:v>
                </c:pt>
                <c:pt idx="612">
                  <c:v>2.996280268064679E-3</c:v>
                </c:pt>
                <c:pt idx="613">
                  <c:v>2.9941735239957632E-3</c:v>
                </c:pt>
                <c:pt idx="614">
                  <c:v>2.9920427368256173E-3</c:v>
                </c:pt>
                <c:pt idx="615">
                  <c:v>2.9898881333453677E-3</c:v>
                </c:pt>
                <c:pt idx="616">
                  <c:v>2.9877099389135344E-3</c:v>
                </c:pt>
                <c:pt idx="617">
                  <c:v>2.9855083774638757E-3</c:v>
                </c:pt>
                <c:pt idx="618">
                  <c:v>2.9832836715131933E-3</c:v>
                </c:pt>
                <c:pt idx="619">
                  <c:v>2.9810360421690949E-3</c:v>
                </c:pt>
                <c:pt idx="620">
                  <c:v>2.9787657091377225E-3</c:v>
                </c:pt>
                <c:pt idx="621">
                  <c:v>2.9764728907314335E-3</c:v>
                </c:pt>
                <c:pt idx="622">
                  <c:v>2.9741578038764527E-3</c:v>
                </c:pt>
                <c:pt idx="623">
                  <c:v>2.9718206641204756E-3</c:v>
                </c:pt>
                <c:pt idx="624">
                  <c:v>2.9694616856402395E-3</c:v>
                </c:pt>
                <c:pt idx="625">
                  <c:v>2.9670810812490529E-3</c:v>
                </c:pt>
                <c:pt idx="626">
                  <c:v>2.9632969464682708E-3</c:v>
                </c:pt>
                <c:pt idx="627">
                  <c:v>2.9608617003286332E-3</c:v>
                </c:pt>
                <c:pt idx="628">
                  <c:v>2.9584055773087627E-3</c:v>
                </c:pt>
                <c:pt idx="629">
                  <c:v>2.955928784083987E-3</c:v>
                </c:pt>
                <c:pt idx="630">
                  <c:v>2.9534315260074644E-3</c:v>
                </c:pt>
                <c:pt idx="631">
                  <c:v>2.9509140071174631E-3</c:v>
                </c:pt>
                <c:pt idx="632">
                  <c:v>2.9483764301446091E-3</c:v>
                </c:pt>
                <c:pt idx="633">
                  <c:v>2.9458189965190932E-3</c:v>
                </c:pt>
                <c:pt idx="634">
                  <c:v>2.9432419063778409E-3</c:v>
                </c:pt>
                <c:pt idx="635">
                  <c:v>2.9406453585716467E-3</c:v>
                </c:pt>
                <c:pt idx="636">
                  <c:v>2.9380295506722738E-3</c:v>
                </c:pt>
                <c:pt idx="637">
                  <c:v>2.9353946789795124E-3</c:v>
                </c:pt>
                <c:pt idx="638">
                  <c:v>2.9327409385282101E-3</c:v>
                </c:pt>
                <c:pt idx="639">
                  <c:v>2.930068523095256E-3</c:v>
                </c:pt>
                <c:pt idx="640">
                  <c:v>2.9273776252065386E-3</c:v>
                </c:pt>
                <c:pt idx="641">
                  <c:v>2.9246684361438624E-3</c:v>
                </c:pt>
                <c:pt idx="642">
                  <c:v>2.9219411459518322E-3</c:v>
                </c:pt>
                <c:pt idx="643">
                  <c:v>2.919195943444699E-3</c:v>
                </c:pt>
                <c:pt idx="644">
                  <c:v>2.916433016213174E-3</c:v>
                </c:pt>
                <c:pt idx="645">
                  <c:v>2.9136525506312078E-3</c:v>
                </c:pt>
                <c:pt idx="646">
                  <c:v>2.9108547318627302E-3</c:v>
                </c:pt>
                <c:pt idx="647">
                  <c:v>2.908039743868363E-3</c:v>
                </c:pt>
                <c:pt idx="648">
                  <c:v>2.90520776941209E-3</c:v>
                </c:pt>
                <c:pt idx="649">
                  <c:v>2.9023589900679012E-3</c:v>
                </c:pt>
                <c:pt idx="650">
                  <c:v>2.8994935862263964E-3</c:v>
                </c:pt>
                <c:pt idx="651">
                  <c:v>2.8966117371013577E-3</c:v>
                </c:pt>
                <c:pt idx="652">
                  <c:v>2.8937136207362909E-3</c:v>
                </c:pt>
                <c:pt idx="653">
                  <c:v>2.8907994140109257E-3</c:v>
                </c:pt>
                <c:pt idx="654">
                  <c:v>2.887869292647692E-3</c:v>
                </c:pt>
                <c:pt idx="655">
                  <c:v>2.8849234312181551E-3</c:v>
                </c:pt>
                <c:pt idx="656">
                  <c:v>2.8819620031494235E-3</c:v>
                </c:pt>
                <c:pt idx="657">
                  <c:v>2.8789851807305214E-3</c:v>
                </c:pt>
                <c:pt idx="658">
                  <c:v>2.8759931351187264E-3</c:v>
                </c:pt>
                <c:pt idx="659">
                  <c:v>2.8729860363458787E-3</c:v>
                </c:pt>
                <c:pt idx="660">
                  <c:v>2.8699640533246572E-3</c:v>
                </c:pt>
                <c:pt idx="661">
                  <c:v>2.8669273538548196E-3</c:v>
                </c:pt>
                <c:pt idx="662">
                  <c:v>2.8638761046294141E-3</c:v>
                </c:pt>
                <c:pt idx="663">
                  <c:v>2.8608104712409591E-3</c:v>
                </c:pt>
                <c:pt idx="664">
                  <c:v>2.8577306181875894E-3</c:v>
                </c:pt>
                <c:pt idx="665">
                  <c:v>2.8546367088791713E-3</c:v>
                </c:pt>
                <c:pt idx="666">
                  <c:v>2.8515289056433865E-3</c:v>
                </c:pt>
                <c:pt idx="667">
                  <c:v>2.8484073697317863E-3</c:v>
                </c:pt>
                <c:pt idx="668">
                  <c:v>2.8452722613258102E-3</c:v>
                </c:pt>
                <c:pt idx="669">
                  <c:v>2.8421237395427801E-3</c:v>
                </c:pt>
                <c:pt idx="670">
                  <c:v>2.8389619624418568E-3</c:v>
                </c:pt>
                <c:pt idx="671">
                  <c:v>2.8357870870299702E-3</c:v>
                </c:pt>
                <c:pt idx="672">
                  <c:v>2.8325992692677182E-3</c:v>
                </c:pt>
                <c:pt idx="673">
                  <c:v>2.8293986640752331E-3</c:v>
                </c:pt>
                <c:pt idx="674">
                  <c:v>2.8261854253380215E-3</c:v>
                </c:pt>
                <c:pt idx="675">
                  <c:v>2.8229597059127713E-3</c:v>
                </c:pt>
                <c:pt idx="676">
                  <c:v>2.8197216576331279E-3</c:v>
                </c:pt>
                <c:pt idx="677">
                  <c:v>2.8164714313154439E-3</c:v>
                </c:pt>
                <c:pt idx="678">
                  <c:v>2.8132091767644981E-3</c:v>
                </c:pt>
                <c:pt idx="679">
                  <c:v>2.8099350427791808E-3</c:v>
                </c:pt>
                <c:pt idx="680">
                  <c:v>2.8066491771581584E-3</c:v>
                </c:pt>
                <c:pt idx="681">
                  <c:v>2.8033517267054987E-3</c:v>
                </c:pt>
                <c:pt idx="682">
                  <c:v>2.8000428372362742E-3</c:v>
                </c:pt>
                <c:pt idx="683">
                  <c:v>2.7967226535821356E-3</c:v>
                </c:pt>
                <c:pt idx="684">
                  <c:v>2.7933913195968526E-3</c:v>
                </c:pt>
                <c:pt idx="685">
                  <c:v>2.7900489781618304E-3</c:v>
                </c:pt>
                <c:pt idx="686">
                  <c:v>2.7866957711915959E-3</c:v>
                </c:pt>
                <c:pt idx="687">
                  <c:v>2.7833318396392544E-3</c:v>
                </c:pt>
                <c:pt idx="688">
                  <c:v>2.7799573235019214E-3</c:v>
                </c:pt>
                <c:pt idx="689">
                  <c:v>2.7765723618261209E-3</c:v>
                </c:pt>
                <c:pt idx="690">
                  <c:v>2.7731770927131617E-3</c:v>
                </c:pt>
                <c:pt idx="691">
                  <c:v>2.7697716533244847E-3</c:v>
                </c:pt>
                <c:pt idx="692">
                  <c:v>2.7663561798869753E-3</c:v>
                </c:pt>
                <c:pt idx="693">
                  <c:v>2.7629308076982592E-3</c:v>
                </c:pt>
                <c:pt idx="694">
                  <c:v>2.7594956711319641E-3</c:v>
                </c:pt>
                <c:pt idx="695">
                  <c:v>2.7560509036429551E-3</c:v>
                </c:pt>
                <c:pt idx="696">
                  <c:v>2.7525966377725439E-3</c:v>
                </c:pt>
                <c:pt idx="697">
                  <c:v>2.74913300515367E-3</c:v>
                </c:pt>
                <c:pt idx="698">
                  <c:v>2.7456601365160567E-3</c:v>
                </c:pt>
                <c:pt idx="699">
                  <c:v>2.7421781616913375E-3</c:v>
                </c:pt>
                <c:pt idx="700">
                  <c:v>2.7386872096181593E-3</c:v>
                </c:pt>
                <c:pt idx="701">
                  <c:v>2.7351874083472575E-3</c:v>
                </c:pt>
                <c:pt idx="702">
                  <c:v>2.7316788850465031E-3</c:v>
                </c:pt>
                <c:pt idx="703">
                  <c:v>2.7281617660059273E-3</c:v>
                </c:pt>
                <c:pt idx="704">
                  <c:v>2.7246361766427155E-3</c:v>
                </c:pt>
                <c:pt idx="705">
                  <c:v>2.7211022415061801E-3</c:v>
                </c:pt>
                <c:pt idx="706">
                  <c:v>2.717560084282704E-3</c:v>
                </c:pt>
                <c:pt idx="707">
                  <c:v>2.7140098278006586E-3</c:v>
                </c:pt>
                <c:pt idx="708">
                  <c:v>2.7104515940352997E-3</c:v>
                </c:pt>
                <c:pt idx="709">
                  <c:v>2.7068855041136337E-3</c:v>
                </c:pt>
                <c:pt idx="710">
                  <c:v>2.7033116783192592E-3</c:v>
                </c:pt>
                <c:pt idx="711">
                  <c:v>2.6997302360971861E-3</c:v>
                </c:pt>
                <c:pt idx="712">
                  <c:v>2.6961412960586268E-3</c:v>
                </c:pt>
                <c:pt idx="713">
                  <c:v>2.692544975985766E-3</c:v>
                </c:pt>
                <c:pt idx="714">
                  <c:v>2.688941392836498E-3</c:v>
                </c:pt>
                <c:pt idx="715">
                  <c:v>2.6853306627491512E-3</c:v>
                </c:pt>
                <c:pt idx="716">
                  <c:v>2.6817129010471741E-3</c:v>
                </c:pt>
                <c:pt idx="717">
                  <c:v>2.6780882222438118E-3</c:v>
                </c:pt>
                <c:pt idx="718">
                  <c:v>2.674456740046743E-3</c:v>
                </c:pt>
                <c:pt idx="719">
                  <c:v>2.670818567362706E-3</c:v>
                </c:pt>
                <c:pt idx="720">
                  <c:v>2.6671738163020903E-3</c:v>
                </c:pt>
                <c:pt idx="721">
                  <c:v>2.663522598183512E-3</c:v>
                </c:pt>
                <c:pt idx="722">
                  <c:v>2.6598650235383605E-3</c:v>
                </c:pt>
                <c:pt idx="723">
                  <c:v>2.6562012021153231E-3</c:v>
                </c:pt>
                <c:pt idx="724">
                  <c:v>2.6525312428848863E-3</c:v>
                </c:pt>
                <c:pt idx="725">
                  <c:v>2.6488552540438115E-3</c:v>
                </c:pt>
                <c:pt idx="726">
                  <c:v>2.6451733430195921E-3</c:v>
                </c:pt>
                <c:pt idx="727">
                  <c:v>2.641485616474881E-3</c:v>
                </c:pt>
                <c:pt idx="728">
                  <c:v>2.637792180311899E-3</c:v>
                </c:pt>
                <c:pt idx="729">
                  <c:v>2.6340931396768214E-3</c:v>
                </c:pt>
                <c:pt idx="730">
                  <c:v>2.6303885989641352E-3</c:v>
                </c:pt>
                <c:pt idx="731">
                  <c:v>2.626678661820982E-3</c:v>
                </c:pt>
                <c:pt idx="732">
                  <c:v>2.622963431151472E-3</c:v>
                </c:pt>
                <c:pt idx="733">
                  <c:v>2.6192430091209764E-3</c:v>
                </c:pt>
                <c:pt idx="734">
                  <c:v>2.6155174971604013E-3</c:v>
                </c:pt>
                <c:pt idx="735">
                  <c:v>2.6117869959704307E-3</c:v>
                </c:pt>
                <c:pt idx="736">
                  <c:v>2.6080516055257612E-3</c:v>
                </c:pt>
                <c:pt idx="737">
                  <c:v>2.6043114250792971E-3</c:v>
                </c:pt>
                <c:pt idx="738">
                  <c:v>2.6005665531663382E-3</c:v>
                </c:pt>
                <c:pt idx="739">
                  <c:v>2.5968170876087371E-3</c:v>
                </c:pt>
                <c:pt idx="740">
                  <c:v>2.5930631255190401E-3</c:v>
                </c:pt>
                <c:pt idx="741">
                  <c:v>2.5893047633046011E-3</c:v>
                </c:pt>
                <c:pt idx="742">
                  <c:v>2.5855420966716773E-3</c:v>
                </c:pt>
                <c:pt idx="743">
                  <c:v>2.5817752206295035E-3</c:v>
                </c:pt>
                <c:pt idx="744">
                  <c:v>2.578004229494342E-3</c:v>
                </c:pt>
                <c:pt idx="745">
                  <c:v>2.5742292168935165E-3</c:v>
                </c:pt>
                <c:pt idx="746">
                  <c:v>2.5704502757694196E-3</c:v>
                </c:pt>
                <c:pt idx="747">
                  <c:v>2.5666674983835006E-3</c:v>
                </c:pt>
                <c:pt idx="748">
                  <c:v>2.5628809763202352E-3</c:v>
                </c:pt>
                <c:pt idx="749">
                  <c:v>2.5590908004910692E-3</c:v>
                </c:pt>
                <c:pt idx="750">
                  <c:v>2.5552970611383481E-3</c:v>
                </c:pt>
                <c:pt idx="751">
                  <c:v>2.5514998478392186E-3</c:v>
                </c:pt>
                <c:pt idx="752">
                  <c:v>2.5476992495095151E-3</c:v>
                </c:pt>
                <c:pt idx="753">
                  <c:v>2.5438953544076222E-3</c:v>
                </c:pt>
                <c:pt idx="754">
                  <c:v>2.5400882501383239E-3</c:v>
                </c:pt>
                <c:pt idx="755">
                  <c:v>2.5362780236566182E-3</c:v>
                </c:pt>
                <c:pt idx="756">
                  <c:v>2.5324647612715284E-3</c:v>
                </c:pt>
                <c:pt idx="757">
                  <c:v>2.5286485486498808E-3</c:v>
                </c:pt>
                <c:pt idx="758">
                  <c:v>2.5248294708200736E-3</c:v>
                </c:pt>
                <c:pt idx="759">
                  <c:v>2.5210076121758148E-3</c:v>
                </c:pt>
                <c:pt idx="760">
                  <c:v>2.5171830564798491E-3</c:v>
                </c:pt>
                <c:pt idx="761">
                  <c:v>2.513355886867661E-3</c:v>
                </c:pt>
                <c:pt idx="762">
                  <c:v>2.5095261858511624E-3</c:v>
                </c:pt>
                <c:pt idx="763">
                  <c:v>2.5056940353223494E-3</c:v>
                </c:pt>
                <c:pt idx="764">
                  <c:v>2.501859516556959E-3</c:v>
                </c:pt>
                <c:pt idx="765">
                  <c:v>2.4980227102180874E-3</c:v>
                </c:pt>
                <c:pt idx="766">
                  <c:v>2.4941836963597989E-3</c:v>
                </c:pt>
                <c:pt idx="767">
                  <c:v>2.4903425544307166E-3</c:v>
                </c:pt>
                <c:pt idx="768">
                  <c:v>2.4864993632775895E-3</c:v>
                </c:pt>
                <c:pt idx="769">
                  <c:v>2.4826542011488427E-3</c:v>
                </c:pt>
                <c:pt idx="770">
                  <c:v>2.4788071456981094E-3</c:v>
                </c:pt>
                <c:pt idx="771">
                  <c:v>2.4749582739877428E-3</c:v>
                </c:pt>
                <c:pt idx="772">
                  <c:v>2.4711076624923129E-3</c:v>
                </c:pt>
                <c:pt idx="773">
                  <c:v>2.4672553871020785E-3</c:v>
                </c:pt>
                <c:pt idx="774">
                  <c:v>2.4634015231264463E-3</c:v>
                </c:pt>
                <c:pt idx="775">
                  <c:v>2.4595461452974099E-3</c:v>
                </c:pt>
                <c:pt idx="776">
                  <c:v>2.4556893277729716E-3</c:v>
                </c:pt>
                <c:pt idx="777">
                  <c:v>2.4518311441405392E-3</c:v>
                </c:pt>
                <c:pt idx="778">
                  <c:v>2.4479716674203197E-3</c:v>
                </c:pt>
                <c:pt idx="779">
                  <c:v>2.4441109700686762E-3</c:v>
                </c:pt>
                <c:pt idx="780">
                  <c:v>2.4402491239814855E-3</c:v>
                </c:pt>
                <c:pt idx="781">
                  <c:v>2.4363862004974589E-3</c:v>
                </c:pt>
                <c:pt idx="782">
                  <c:v>2.4325222704014654E-3</c:v>
                </c:pt>
                <c:pt idx="783">
                  <c:v>2.4286574039278194E-3</c:v>
                </c:pt>
                <c:pt idx="784">
                  <c:v>2.4247916707635627E-3</c:v>
                </c:pt>
                <c:pt idx="785">
                  <c:v>2.4209251400517237E-3</c:v>
                </c:pt>
                <c:pt idx="786">
                  <c:v>2.4170578803945609E-3</c:v>
                </c:pt>
                <c:pt idx="787">
                  <c:v>2.4131899598567883E-3</c:v>
                </c:pt>
                <c:pt idx="788">
                  <c:v>2.4093214459687852E-3</c:v>
                </c:pt>
                <c:pt idx="789">
                  <c:v>2.4054524057297855E-3</c:v>
                </c:pt>
                <c:pt idx="790">
                  <c:v>2.4015829056110551E-3</c:v>
                </c:pt>
                <c:pt idx="791">
                  <c:v>2.3977130115590472E-3</c:v>
                </c:pt>
                <c:pt idx="792">
                  <c:v>2.3938427889985451E-3</c:v>
                </c:pt>
                <c:pt idx="793">
                  <c:v>2.3899723028357849E-3</c:v>
                </c:pt>
                <c:pt idx="794">
                  <c:v>2.3861016174615639E-3</c:v>
                </c:pt>
                <c:pt idx="795">
                  <c:v>2.3822307967543291E-3</c:v>
                </c:pt>
                <c:pt idx="796">
                  <c:v>2.3783599040832558E-3</c:v>
                </c:pt>
                <c:pt idx="797">
                  <c:v>2.3744890023113009E-3</c:v>
                </c:pt>
                <c:pt idx="798">
                  <c:v>2.370618153798249E-3</c:v>
                </c:pt>
                <c:pt idx="799">
                  <c:v>2.3667474204037316E-3</c:v>
                </c:pt>
                <c:pt idx="800">
                  <c:v>2.362876863490244E-3</c:v>
                </c:pt>
                <c:pt idx="801">
                  <c:v>2.3590065439261301E-3</c:v>
                </c:pt>
                <c:pt idx="802">
                  <c:v>2.3551365220885676E-3</c:v>
                </c:pt>
                <c:pt idx="803">
                  <c:v>2.3512668578665212E-3</c:v>
                </c:pt>
                <c:pt idx="804">
                  <c:v>2.347397610663696E-3</c:v>
                </c:pt>
                <c:pt idx="805">
                  <c:v>2.3435288394014586E-3</c:v>
                </c:pt>
                <c:pt idx="806">
                  <c:v>2.3396606025217564E-3</c:v>
                </c:pt>
                <c:pt idx="807">
                  <c:v>2.3357929579900147E-3</c:v>
                </c:pt>
                <c:pt idx="808">
                  <c:v>2.3319259632980198E-3</c:v>
                </c:pt>
                <c:pt idx="809">
                  <c:v>2.3280596754667823E-3</c:v>
                </c:pt>
                <c:pt idx="810">
                  <c:v>2.3241941510493943E-3</c:v>
                </c:pt>
                <c:pt idx="811">
                  <c:v>2.3203294461338628E-3</c:v>
                </c:pt>
                <c:pt idx="812">
                  <c:v>2.3164656163459324E-3</c:v>
                </c:pt>
                <c:pt idx="813">
                  <c:v>2.3126027168518886E-3</c:v>
                </c:pt>
                <c:pt idx="814">
                  <c:v>2.3087408023613519E-3</c:v>
                </c:pt>
                <c:pt idx="815">
                  <c:v>2.3048799271300525E-3</c:v>
                </c:pt>
                <c:pt idx="816">
                  <c:v>2.3010201449625931E-3</c:v>
                </c:pt>
                <c:pt idx="817">
                  <c:v>2.2971615092151902E-3</c:v>
                </c:pt>
                <c:pt idx="818">
                  <c:v>2.2933040727984139E-3</c:v>
                </c:pt>
                <c:pt idx="819">
                  <c:v>2.2888971098897234E-3</c:v>
                </c:pt>
                <c:pt idx="820">
                  <c:v>2.2850424195792599E-3</c:v>
                </c:pt>
                <c:pt idx="821">
                  <c:v>2.2811890920187289E-3</c:v>
                </c:pt>
                <c:pt idx="822">
                  <c:v>2.2773371783012066E-3</c:v>
                </c:pt>
                <c:pt idx="823">
                  <c:v>2.2734867290879375E-3</c:v>
                </c:pt>
                <c:pt idx="824">
                  <c:v>2.2696377946109713E-3</c:v>
                </c:pt>
                <c:pt idx="825">
                  <c:v>2.2657904246757964E-3</c:v>
                </c:pt>
                <c:pt idx="826">
                  <c:v>2.2619446686639503E-3</c:v>
                </c:pt>
                <c:pt idx="827">
                  <c:v>2.2581005755356203E-3</c:v>
                </c:pt>
                <c:pt idx="828">
                  <c:v>2.2542581938322292E-3</c:v>
                </c:pt>
                <c:pt idx="829">
                  <c:v>2.250417571679009E-3</c:v>
                </c:pt>
                <c:pt idx="830">
                  <c:v>2.2465787567875557E-3</c:v>
                </c:pt>
                <c:pt idx="831">
                  <c:v>2.2427417964583749E-3</c:v>
                </c:pt>
                <c:pt idx="832">
                  <c:v>2.238906737583412E-3</c:v>
                </c:pt>
                <c:pt idx="833">
                  <c:v>2.2350736266485709E-3</c:v>
                </c:pt>
                <c:pt idx="834">
                  <c:v>2.231242509736212E-3</c:v>
                </c:pt>
                <c:pt idx="835">
                  <c:v>2.2274134325276484E-3</c:v>
                </c:pt>
                <c:pt idx="836">
                  <c:v>2.2235864403056141E-3</c:v>
                </c:pt>
                <c:pt idx="837">
                  <c:v>2.2192153455161895E-3</c:v>
                </c:pt>
                <c:pt idx="838">
                  <c:v>2.2153929717663918E-3</c:v>
                </c:pt>
                <c:pt idx="839">
                  <c:v>2.2115728227528955E-3</c:v>
                </c:pt>
                <c:pt idx="840">
                  <c:v>2.2077549421332834E-3</c:v>
                </c:pt>
                <c:pt idx="841">
                  <c:v>2.2039393731790873E-3</c:v>
                </c:pt>
                <c:pt idx="842">
                  <c:v>2.2001261587781817E-3</c:v>
                </c:pt>
                <c:pt idx="843">
                  <c:v>2.1963153414371671E-3</c:v>
                </c:pt>
                <c:pt idx="844">
                  <c:v>2.1925069632837361E-3</c:v>
                </c:pt>
                <c:pt idx="845">
                  <c:v>2.1887010660690313E-3</c:v>
                </c:pt>
                <c:pt idx="846">
                  <c:v>2.1848976911699896E-3</c:v>
                </c:pt>
                <c:pt idx="847">
                  <c:v>2.1810968795916677E-3</c:v>
                </c:pt>
                <c:pt idx="848">
                  <c:v>2.1772986719695662E-3</c:v>
                </c:pt>
                <c:pt idx="849">
                  <c:v>2.1735031085719286E-3</c:v>
                </c:pt>
                <c:pt idx="850">
                  <c:v>2.1697102293020383E-3</c:v>
                </c:pt>
                <c:pt idx="851">
                  <c:v>2.1659200737004971E-3</c:v>
                </c:pt>
                <c:pt idx="852">
                  <c:v>2.1621326809474913E-3</c:v>
                </c:pt>
                <c:pt idx="853">
                  <c:v>2.1583480898650499E-3</c:v>
                </c:pt>
                <c:pt idx="854">
                  <c:v>2.1545663389192843E-3</c:v>
                </c:pt>
                <c:pt idx="855">
                  <c:v>2.1507874662226225E-3</c:v>
                </c:pt>
                <c:pt idx="856">
                  <c:v>2.1470115095360239E-3</c:v>
                </c:pt>
                <c:pt idx="857">
                  <c:v>2.1432385062711895E-3</c:v>
                </c:pt>
                <c:pt idx="858">
                  <c:v>2.1394684934927539E-3</c:v>
                </c:pt>
                <c:pt idx="859">
                  <c:v>2.1357015079204672E-3</c:v>
                </c:pt>
                <c:pt idx="860">
                  <c:v>2.1319375859313685E-3</c:v>
                </c:pt>
                <c:pt idx="861">
                  <c:v>2.1281767635619423E-3</c:v>
                </c:pt>
                <c:pt idx="862">
                  <c:v>2.1244190765102645E-3</c:v>
                </c:pt>
                <c:pt idx="863">
                  <c:v>2.1206645601381398E-3</c:v>
                </c:pt>
                <c:pt idx="864">
                  <c:v>2.1169132494732235E-3</c:v>
                </c:pt>
                <c:pt idx="865">
                  <c:v>2.1131651792111344E-3</c:v>
                </c:pt>
                <c:pt idx="866">
                  <c:v>2.1094203837175533E-3</c:v>
                </c:pt>
                <c:pt idx="867">
                  <c:v>2.1056788970303143E-3</c:v>
                </c:pt>
                <c:pt idx="868">
                  <c:v>2.1019407528614785E-3</c:v>
                </c:pt>
                <c:pt idx="869">
                  <c:v>2.0982059845994043E-3</c:v>
                </c:pt>
                <c:pt idx="870">
                  <c:v>2.0944746253107969E-3</c:v>
                </c:pt>
                <c:pt idx="871">
                  <c:v>2.0902144309418481E-3</c:v>
                </c:pt>
                <c:pt idx="872">
                  <c:v>2.086490486459939E-3</c:v>
                </c:pt>
                <c:pt idx="873">
                  <c:v>2.0827700528041593E-3</c:v>
                </c:pt>
                <c:pt idx="874">
                  <c:v>2.0790531617303049E-3</c:v>
                </c:pt>
                <c:pt idx="875">
                  <c:v>2.0753398446829107E-3</c:v>
                </c:pt>
                <c:pt idx="876">
                  <c:v>2.0716301327972381E-3</c:v>
                </c:pt>
                <c:pt idx="877">
                  <c:v>2.0679240569012485E-3</c:v>
                </c:pt>
                <c:pt idx="878">
                  <c:v>2.0642216475175662E-3</c:v>
                </c:pt>
                <c:pt idx="879">
                  <c:v>2.0605229348654342E-3</c:v>
                </c:pt>
                <c:pt idx="880">
                  <c:v>2.0568279488626579E-3</c:v>
                </c:pt>
                <c:pt idx="881">
                  <c:v>2.0531367191275345E-3</c:v>
                </c:pt>
                <c:pt idx="882">
                  <c:v>2.0494492749807765E-3</c:v>
                </c:pt>
                <c:pt idx="883">
                  <c:v>2.0457656454474209E-3</c:v>
                </c:pt>
                <c:pt idx="884">
                  <c:v>2.0420858592587309E-3</c:v>
                </c:pt>
                <c:pt idx="885">
                  <c:v>2.038409944854087E-3</c:v>
                </c:pt>
                <c:pt idx="886">
                  <c:v>2.0347379303828615E-3</c:v>
                </c:pt>
                <c:pt idx="887">
                  <c:v>2.0289755683001545E-3</c:v>
                </c:pt>
                <c:pt idx="888">
                  <c:v>2.0253137094754722E-3</c:v>
                </c:pt>
                <c:pt idx="889">
                  <c:v>2.0216558487785334E-3</c:v>
                </c:pt>
                <c:pt idx="890">
                  <c:v>2.0180020130566201E-3</c:v>
                </c:pt>
                <c:pt idx="891">
                  <c:v>2.0143522288772909E-3</c:v>
                </c:pt>
                <c:pt idx="892">
                  <c:v>2.010706522530195E-3</c:v>
                </c:pt>
                <c:pt idx="893">
                  <c:v>2.0070649200288723E-3</c:v>
                </c:pt>
                <c:pt idx="894">
                  <c:v>2.003427447112547E-3</c:v>
                </c:pt>
                <c:pt idx="895">
                  <c:v>1.9997941292479084E-3</c:v>
                </c:pt>
                <c:pt idx="896">
                  <c:v>1.9961649916308837E-3</c:v>
                </c:pt>
                <c:pt idx="897">
                  <c:v>1.992540059188403E-3</c:v>
                </c:pt>
                <c:pt idx="898">
                  <c:v>1.9889193565801465E-3</c:v>
                </c:pt>
                <c:pt idx="899">
                  <c:v>1.9853029082002927E-3</c:v>
                </c:pt>
                <c:pt idx="900">
                  <c:v>1.9816907381792494E-3</c:v>
                </c:pt>
                <c:pt idx="901">
                  <c:v>1.978082870385377E-3</c:v>
                </c:pt>
                <c:pt idx="902">
                  <c:v>1.9744793284267037E-3</c:v>
                </c:pt>
                <c:pt idx="903">
                  <c:v>1.970880135652628E-3</c:v>
                </c:pt>
                <c:pt idx="904">
                  <c:v>1.9672853151556169E-3</c:v>
                </c:pt>
                <c:pt idx="905">
                  <c:v>1.963694889772888E-3</c:v>
                </c:pt>
                <c:pt idx="906">
                  <c:v>1.96010888208809E-3</c:v>
                </c:pt>
                <c:pt idx="907">
                  <c:v>1.9565273144329645E-3</c:v>
                </c:pt>
                <c:pt idx="908">
                  <c:v>1.952950208889007E-3</c:v>
                </c:pt>
                <c:pt idx="909">
                  <c:v>1.949377587289114E-3</c:v>
                </c:pt>
                <c:pt idx="910">
                  <c:v>1.9458094712192222E-3</c:v>
                </c:pt>
                <c:pt idx="911">
                  <c:v>1.9422458820199406E-3</c:v>
                </c:pt>
                <c:pt idx="912">
                  <c:v>1.9386868407881659E-3</c:v>
                </c:pt>
                <c:pt idx="913">
                  <c:v>1.9351323683787012E-3</c:v>
                </c:pt>
                <c:pt idx="914">
                  <c:v>1.9315824854058529E-3</c:v>
                </c:pt>
                <c:pt idx="915">
                  <c:v>1.9280372122450302E-3</c:v>
                </c:pt>
                <c:pt idx="916">
                  <c:v>1.9244965690343239E-3</c:v>
                </c:pt>
                <c:pt idx="917">
                  <c:v>1.9209605756760873E-3</c:v>
                </c:pt>
                <c:pt idx="918">
                  <c:v>1.9174292518384997E-3</c:v>
                </c:pt>
                <c:pt idx="919">
                  <c:v>1.9139026169571307E-3</c:v>
                </c:pt>
                <c:pt idx="920">
                  <c:v>1.9103806902364814E-3</c:v>
                </c:pt>
                <c:pt idx="921">
                  <c:v>1.9068634906515315E-3</c:v>
                </c:pt>
                <c:pt idx="922">
                  <c:v>1.9033510369492728E-3</c:v>
                </c:pt>
                <c:pt idx="923">
                  <c:v>1.8998433476502259E-3</c:v>
                </c:pt>
                <c:pt idx="924">
                  <c:v>1.896340441049965E-3</c:v>
                </c:pt>
                <c:pt idx="925">
                  <c:v>1.8928423352206148E-3</c:v>
                </c:pt>
                <c:pt idx="926">
                  <c:v>1.8893490480123569E-3</c:v>
                </c:pt>
                <c:pt idx="927">
                  <c:v>1.8858605970549134E-3</c:v>
                </c:pt>
                <c:pt idx="928">
                  <c:v>1.8823769997590341E-3</c:v>
                </c:pt>
                <c:pt idx="929">
                  <c:v>1.8788982733179637E-3</c:v>
                </c:pt>
                <c:pt idx="930">
                  <c:v>1.8754244347089118E-3</c:v>
                </c:pt>
                <c:pt idx="931">
                  <c:v>1.8719555006945048E-3</c:v>
                </c:pt>
                <c:pt idx="932">
                  <c:v>1.8684914878242397E-3</c:v>
                </c:pt>
                <c:pt idx="933">
                  <c:v>1.8650324124359179E-3</c:v>
                </c:pt>
                <c:pt idx="934">
                  <c:v>1.8615782906570831E-3</c:v>
                </c:pt>
                <c:pt idx="935">
                  <c:v>1.8581291384064422E-3</c:v>
                </c:pt>
                <c:pt idx="936">
                  <c:v>1.8546849713952799E-3</c:v>
                </c:pt>
                <c:pt idx="937">
                  <c:v>1.8512458051288712E-3</c:v>
                </c:pt>
                <c:pt idx="938">
                  <c:v>1.8478116549078757E-3</c:v>
                </c:pt>
                <c:pt idx="939">
                  <c:v>1.8443825358297364E-3</c:v>
                </c:pt>
                <c:pt idx="940">
                  <c:v>1.8409584627900556E-3</c:v>
                </c:pt>
                <c:pt idx="941">
                  <c:v>1.83753945048398E-3</c:v>
                </c:pt>
                <c:pt idx="942">
                  <c:v>1.8341255134075606E-3</c:v>
                </c:pt>
                <c:pt idx="943">
                  <c:v>1.8307166658591226E-3</c:v>
                </c:pt>
                <c:pt idx="944">
                  <c:v>1.82731292194061E-3</c:v>
                </c:pt>
                <c:pt idx="945">
                  <c:v>1.823914295558937E-3</c:v>
                </c:pt>
                <c:pt idx="946">
                  <c:v>1.8205208004273216E-3</c:v>
                </c:pt>
                <c:pt idx="947">
                  <c:v>1.8171324500666198E-3</c:v>
                </c:pt>
                <c:pt idx="948">
                  <c:v>1.813749257806644E-3</c:v>
                </c:pt>
                <c:pt idx="949">
                  <c:v>1.8103712367874823E-3</c:v>
                </c:pt>
                <c:pt idx="950">
                  <c:v>1.8069983999608021E-3</c:v>
                </c:pt>
                <c:pt idx="951">
                  <c:v>1.803630760091155E-3</c:v>
                </c:pt>
                <c:pt idx="952">
                  <c:v>1.800268329757263E-3</c:v>
                </c:pt>
                <c:pt idx="953">
                  <c:v>1.7969111213533115E-3</c:v>
                </c:pt>
                <c:pt idx="954">
                  <c:v>1.7935591470902216E-3</c:v>
                </c:pt>
                <c:pt idx="955">
                  <c:v>1.7902124189969238E-3</c:v>
                </c:pt>
                <c:pt idx="956">
                  <c:v>1.7868709489216208E-3</c:v>
                </c:pt>
                <c:pt idx="957">
                  <c:v>1.7835347485330431E-3</c:v>
                </c:pt>
                <c:pt idx="958">
                  <c:v>1.7802038293217005E-3</c:v>
                </c:pt>
                <c:pt idx="959">
                  <c:v>1.7768782026011212E-3</c:v>
                </c:pt>
                <c:pt idx="960">
                  <c:v>1.7735578795090895E-3</c:v>
                </c:pt>
                <c:pt idx="961">
                  <c:v>1.7702428710088705E-3</c:v>
                </c:pt>
                <c:pt idx="962">
                  <c:v>1.7669331878904359E-3</c:v>
                </c:pt>
                <c:pt idx="963">
                  <c:v>1.7636288407716721E-3</c:v>
                </c:pt>
                <c:pt idx="964">
                  <c:v>1.7603298400995916E-3</c:v>
                </c:pt>
                <c:pt idx="965">
                  <c:v>1.7570361961515308E-3</c:v>
                </c:pt>
                <c:pt idx="966">
                  <c:v>1.7537479190363448E-3</c:v>
                </c:pt>
                <c:pt idx="967">
                  <c:v>1.7504650186955903E-3</c:v>
                </c:pt>
                <c:pt idx="968">
                  <c:v>1.7471875049047099E-3</c:v>
                </c:pt>
                <c:pt idx="969">
                  <c:v>1.7439153872742018E-3</c:v>
                </c:pt>
                <c:pt idx="970">
                  <c:v>1.7406486752507859E-3</c:v>
                </c:pt>
                <c:pt idx="971">
                  <c:v>1.7373873781185633E-3</c:v>
                </c:pt>
                <c:pt idx="972">
                  <c:v>1.7341315050001709E-3</c:v>
                </c:pt>
                <c:pt idx="973">
                  <c:v>1.7308810648579251E-3</c:v>
                </c:pt>
                <c:pt idx="974">
                  <c:v>1.7276360664949604E-3</c:v>
                </c:pt>
                <c:pt idx="975">
                  <c:v>1.7243965185563663E-3</c:v>
                </c:pt>
                <c:pt idx="976">
                  <c:v>1.7211624295303081E-3</c:v>
                </c:pt>
                <c:pt idx="977">
                  <c:v>1.7179338077491532E-3</c:v>
                </c:pt>
                <c:pt idx="978">
                  <c:v>1.7147106613905772E-3</c:v>
                </c:pt>
                <c:pt idx="979">
                  <c:v>1.7114929984786784E-3</c:v>
                </c:pt>
                <c:pt idx="980">
                  <c:v>1.7082808268850712E-3</c:v>
                </c:pt>
                <c:pt idx="981">
                  <c:v>1.7050741543299854E-3</c:v>
                </c:pt>
                <c:pt idx="982">
                  <c:v>1.7018729883833527E-3</c:v>
                </c:pt>
                <c:pt idx="983">
                  <c:v>1.6986773364658864E-3</c:v>
                </c:pt>
                <c:pt idx="984">
                  <c:v>1.6954872058501597E-3</c:v>
                </c:pt>
                <c:pt idx="985">
                  <c:v>1.692302603661672E-3</c:v>
                </c:pt>
                <c:pt idx="986">
                  <c:v>1.6891235368799149E-3</c:v>
                </c:pt>
                <c:pt idx="987">
                  <c:v>1.6859500123394245E-3</c:v>
                </c:pt>
                <c:pt idx="988">
                  <c:v>1.6827820367308378E-3</c:v>
                </c:pt>
                <c:pt idx="989">
                  <c:v>1.6796196166019308E-3</c:v>
                </c:pt>
                <c:pt idx="990">
                  <c:v>1.6764627583586637E-3</c:v>
                </c:pt>
                <c:pt idx="991">
                  <c:v>1.6733114682662064E-3</c:v>
                </c:pt>
                <c:pt idx="992">
                  <c:v>1.6701657524499716E-3</c:v>
                </c:pt>
                <c:pt idx="993">
                  <c:v>1.6670256168966292E-3</c:v>
                </c:pt>
                <c:pt idx="994">
                  <c:v>1.6638910674551255E-3</c:v>
                </c:pt>
                <c:pt idx="995">
                  <c:v>1.6607621098376889E-3</c:v>
                </c:pt>
                <c:pt idx="996">
                  <c:v>1.6576387496208345E-3</c:v>
                </c:pt>
                <c:pt idx="997">
                  <c:v>1.6545209922463593E-3</c:v>
                </c:pt>
                <c:pt idx="998">
                  <c:v>1.6514088430223347E-3</c:v>
                </c:pt>
                <c:pt idx="999">
                  <c:v>1.6483023071240904E-3</c:v>
                </c:pt>
                <c:pt idx="1000">
                  <c:v>1.6452013895951953E-3</c:v>
                </c:pt>
                <c:pt idx="1001">
                  <c:v>1.6421060953484314E-3</c:v>
                </c:pt>
                <c:pt idx="1002">
                  <c:v>1.6390164291667599E-3</c:v>
                </c:pt>
                <c:pt idx="1003">
                  <c:v>1.6359323957042863E-3</c:v>
                </c:pt>
                <c:pt idx="1004">
                  <c:v>1.632853999487214E-3</c:v>
                </c:pt>
                <c:pt idx="1005">
                  <c:v>1.6297812449148005E-3</c:v>
                </c:pt>
                <c:pt idx="1006">
                  <c:v>1.6267141362602965E-3</c:v>
                </c:pt>
                <c:pt idx="1007">
                  <c:v>1.6236526776718923E-3</c:v>
                </c:pt>
                <c:pt idx="1008">
                  <c:v>1.6205968731736473E-3</c:v>
                </c:pt>
                <c:pt idx="1009">
                  <c:v>1.6175467266664237E-3</c:v>
                </c:pt>
                <c:pt idx="1010">
                  <c:v>1.6145022419288063E-3</c:v>
                </c:pt>
                <c:pt idx="1011">
                  <c:v>1.6114634226180227E-3</c:v>
                </c:pt>
                <c:pt idx="1012">
                  <c:v>1.6084302722708553E-3</c:v>
                </c:pt>
                <c:pt idx="1013">
                  <c:v>1.6054027943045493E-3</c:v>
                </c:pt>
                <c:pt idx="1014">
                  <c:v>1.602380992017715E-3</c:v>
                </c:pt>
                <c:pt idx="1015">
                  <c:v>1.5993648685912235E-3</c:v>
                </c:pt>
                <c:pt idx="1016">
                  <c:v>1.5963544270891001E-3</c:v>
                </c:pt>
                <c:pt idx="1017">
                  <c:v>1.5933496704594072E-3</c:v>
                </c:pt>
                <c:pt idx="1018">
                  <c:v>1.5903506015351307E-3</c:v>
                </c:pt>
                <c:pt idx="1019">
                  <c:v>1.5873572230350489E-3</c:v>
                </c:pt>
                <c:pt idx="1020">
                  <c:v>1.5843695375646104E-3</c:v>
                </c:pt>
                <c:pt idx="1021">
                  <c:v>1.5813875476167927E-3</c:v>
                </c:pt>
                <c:pt idx="1022">
                  <c:v>1.5784112555729691E-3</c:v>
                </c:pt>
                <c:pt idx="1023">
                  <c:v>1.5754406637037582E-3</c:v>
                </c:pt>
                <c:pt idx="1024">
                  <c:v>1.5724757741698782E-3</c:v>
                </c:pt>
                <c:pt idx="1025">
                  <c:v>1.5695165890229892E-3</c:v>
                </c:pt>
                <c:pt idx="1026">
                  <c:v>1.5665631102065375E-3</c:v>
                </c:pt>
                <c:pt idx="1027">
                  <c:v>1.5636153395565842E-3</c:v>
                </c:pt>
                <c:pt idx="1028">
                  <c:v>1.5606732788026423E-3</c:v>
                </c:pt>
                <c:pt idx="1029">
                  <c:v>1.5577369295684978E-3</c:v>
                </c:pt>
                <c:pt idx="1030">
                  <c:v>1.5548062933730313E-3</c:v>
                </c:pt>
                <c:pt idx="1031">
                  <c:v>1.5518813716310334E-3</c:v>
                </c:pt>
                <c:pt idx="1032">
                  <c:v>1.5489621656540149E-3</c:v>
                </c:pt>
                <c:pt idx="1033">
                  <c:v>1.5460486766510143E-3</c:v>
                </c:pt>
                <c:pt idx="1034">
                  <c:v>1.5431409057293961E-3</c:v>
                </c:pt>
                <c:pt idx="1035">
                  <c:v>1.5402388538956497E-3</c:v>
                </c:pt>
                <c:pt idx="1036">
                  <c:v>1.5373425220561788E-3</c:v>
                </c:pt>
                <c:pt idx="1037">
                  <c:v>1.5344519110180909E-3</c:v>
                </c:pt>
                <c:pt idx="1038">
                  <c:v>1.531567021489974E-3</c:v>
                </c:pt>
                <c:pt idx="1039">
                  <c:v>1.5286878540826817E-3</c:v>
                </c:pt>
                <c:pt idx="1040">
                  <c:v>1.5258144093100987E-3</c:v>
                </c:pt>
                <c:pt idx="1041">
                  <c:v>1.5229466875899132E-3</c:v>
                </c:pt>
                <c:pt idx="1042">
                  <c:v>1.5200846892443787E-3</c:v>
                </c:pt>
                <c:pt idx="1043">
                  <c:v>1.5172284145010739E-3</c:v>
                </c:pt>
                <c:pt idx="1044">
                  <c:v>1.5143778634936558E-3</c:v>
                </c:pt>
                <c:pt idx="1045">
                  <c:v>1.5115330362626108E-3</c:v>
                </c:pt>
                <c:pt idx="1046">
                  <c:v>1.5086939327559998E-3</c:v>
                </c:pt>
                <c:pt idx="1047">
                  <c:v>1.5058605528301973E-3</c:v>
                </c:pt>
                <c:pt idx="1048">
                  <c:v>1.5030328962506315E-3</c:v>
                </c:pt>
                <c:pt idx="1049">
                  <c:v>1.5002109626925117E-3</c:v>
                </c:pt>
                <c:pt idx="1050">
                  <c:v>1.4973947517415605E-3</c:v>
                </c:pt>
                <c:pt idx="1051">
                  <c:v>1.4945842628947322E-3</c:v>
                </c:pt>
                <c:pt idx="1052">
                  <c:v>1.4917794955609364E-3</c:v>
                </c:pt>
                <c:pt idx="1053">
                  <c:v>1.4889804490617483E-3</c:v>
                </c:pt>
                <c:pt idx="1054">
                  <c:v>1.4861871226321223E-3</c:v>
                </c:pt>
                <c:pt idx="1055">
                  <c:v>1.4833995154210941E-3</c:v>
                </c:pt>
                <c:pt idx="1056">
                  <c:v>1.4806176264924877E-3</c:v>
                </c:pt>
                <c:pt idx="1057">
                  <c:v>1.4778414548256061E-3</c:v>
                </c:pt>
                <c:pt idx="1058">
                  <c:v>1.4750709993159301E-3</c:v>
                </c:pt>
                <c:pt idx="1059">
                  <c:v>1.4723062587758042E-3</c:v>
                </c:pt>
                <c:pt idx="1060">
                  <c:v>1.4695472319351216E-3</c:v>
                </c:pt>
                <c:pt idx="1061">
                  <c:v>1.4667939174420066E-3</c:v>
                </c:pt>
                <c:pt idx="1062">
                  <c:v>1.4640463138634882E-3</c:v>
                </c:pt>
                <c:pt idx="1063">
                  <c:v>1.4613044196861756E-3</c:v>
                </c:pt>
                <c:pt idx="1064">
                  <c:v>1.458568233316923E-3</c:v>
                </c:pt>
                <c:pt idx="1065">
                  <c:v>1.4558377530834977E-3</c:v>
                </c:pt>
                <c:pt idx="1066">
                  <c:v>1.4531129772352366E-3</c:v>
                </c:pt>
                <c:pt idx="1067">
                  <c:v>1.4503939039437054E-3</c:v>
                </c:pt>
                <c:pt idx="1068">
                  <c:v>1.4476805313033475E-3</c:v>
                </c:pt>
                <c:pt idx="1069">
                  <c:v>1.4449728573321355E-3</c:v>
                </c:pt>
                <c:pt idx="1070">
                  <c:v>1.4422708799722117E-3</c:v>
                </c:pt>
                <c:pt idx="1071">
                  <c:v>1.4395745970905332E-3</c:v>
                </c:pt>
                <c:pt idx="1072">
                  <c:v>1.4368840064795029E-3</c:v>
                </c:pt>
                <c:pt idx="1073">
                  <c:v>1.4341991058576063E-3</c:v>
                </c:pt>
                <c:pt idx="1074">
                  <c:v>1.4315198928700366E-3</c:v>
                </c:pt>
                <c:pt idx="1075">
                  <c:v>1.4288463650893222E-3</c:v>
                </c:pt>
                <c:pt idx="1076">
                  <c:v>1.4261785200159467E-3</c:v>
                </c:pt>
                <c:pt idx="1077">
                  <c:v>1.4235163550789637E-3</c:v>
                </c:pt>
                <c:pt idx="1078">
                  <c:v>1.4208598676366145E-3</c:v>
                </c:pt>
                <c:pt idx="1079">
                  <c:v>1.4178308305403601E-3</c:v>
                </c:pt>
                <c:pt idx="1080">
                  <c:v>1.4151864999365567E-3</c:v>
                </c:pt>
                <c:pt idx="1081">
                  <c:v>1.4125478380704734E-3</c:v>
                </c:pt>
                <c:pt idx="1082">
                  <c:v>1.409914842013426E-3</c:v>
                </c:pt>
                <c:pt idx="1083">
                  <c:v>1.407287508769011E-3</c:v>
                </c:pt>
                <c:pt idx="1084">
                  <c:v>1.4046658352736942E-3</c:v>
                </c:pt>
                <c:pt idx="1085">
                  <c:v>1.4020498183973996E-3</c:v>
                </c:pt>
                <c:pt idx="1086">
                  <c:v>1.3994394549440908E-3</c:v>
                </c:pt>
                <c:pt idx="1087">
                  <c:v>1.396834741652352E-3</c:v>
                </c:pt>
                <c:pt idx="1088">
                  <c:v>1.3942356751959631E-3</c:v>
                </c:pt>
                <c:pt idx="1089">
                  <c:v>1.3916422521844717E-3</c:v>
                </c:pt>
                <c:pt idx="1090">
                  <c:v>1.3890544691637639E-3</c:v>
                </c:pt>
                <c:pt idx="1091">
                  <c:v>1.3864723226166265E-3</c:v>
                </c:pt>
                <c:pt idx="1092">
                  <c:v>1.3838958089633121E-3</c:v>
                </c:pt>
                <c:pt idx="1093">
                  <c:v>1.3813249245620946E-3</c:v>
                </c:pt>
                <c:pt idx="1094">
                  <c:v>1.3787596657098265E-3</c:v>
                </c:pt>
                <c:pt idx="1095">
                  <c:v>1.3762000286424874E-3</c:v>
                </c:pt>
                <c:pt idx="1096">
                  <c:v>1.3736460095357351E-3</c:v>
                </c:pt>
                <c:pt idx="1097">
                  <c:v>1.3710976045054472E-3</c:v>
                </c:pt>
                <c:pt idx="1098">
                  <c:v>1.3685548096082655E-3</c:v>
                </c:pt>
                <c:pt idx="1099">
                  <c:v>1.3660176208421301E-3</c:v>
                </c:pt>
                <c:pt idx="1100">
                  <c:v>1.3634860341468166E-3</c:v>
                </c:pt>
                <c:pt idx="1101">
                  <c:v>1.3609600454044649E-3</c:v>
                </c:pt>
                <c:pt idx="1102">
                  <c:v>1.3584396504401103E-3</c:v>
                </c:pt>
                <c:pt idx="1103">
                  <c:v>1.3559248450222031E-3</c:v>
                </c:pt>
                <c:pt idx="1104">
                  <c:v>1.3534156248631347E-3</c:v>
                </c:pt>
                <c:pt idx="1105">
                  <c:v>1.3509119856197512E-3</c:v>
                </c:pt>
                <c:pt idx="1106">
                  <c:v>1.3484139228938717E-3</c:v>
                </c:pt>
                <c:pt idx="1107">
                  <c:v>1.3459214322327959E-3</c:v>
                </c:pt>
                <c:pt idx="1108">
                  <c:v>1.3434345091298157E-3</c:v>
                </c:pt>
                <c:pt idx="1109">
                  <c:v>1.340953149024719E-3</c:v>
                </c:pt>
                <c:pt idx="1110">
                  <c:v>1.3384773473042895E-3</c:v>
                </c:pt>
                <c:pt idx="1111">
                  <c:v>1.3360070993028088E-3</c:v>
                </c:pt>
                <c:pt idx="1112">
                  <c:v>1.3335424003025481E-3</c:v>
                </c:pt>
                <c:pt idx="1113">
                  <c:v>1.3310832455342642E-3</c:v>
                </c:pt>
                <c:pt idx="1114">
                  <c:v>1.3286296301776859E-3</c:v>
                </c:pt>
                <c:pt idx="1115">
                  <c:v>1.3261815493620019E-3</c:v>
                </c:pt>
                <c:pt idx="1116">
                  <c:v>1.3237389981663418E-3</c:v>
                </c:pt>
                <c:pt idx="1117">
                  <c:v>1.3213019716202593E-3</c:v>
                </c:pt>
                <c:pt idx="1118">
                  <c:v>1.3188704647042054E-3</c:v>
                </c:pt>
                <c:pt idx="1119">
                  <c:v>1.3164444723500058E-3</c:v>
                </c:pt>
                <c:pt idx="1120">
                  <c:v>1.3140239894413289E-3</c:v>
                </c:pt>
                <c:pt idx="1121">
                  <c:v>1.3116090108141545E-3</c:v>
                </c:pt>
                <c:pt idx="1122">
                  <c:v>1.3091995312572409E-3</c:v>
                </c:pt>
                <c:pt idx="1123">
                  <c:v>1.3067955455125834E-3</c:v>
                </c:pt>
                <c:pt idx="1124">
                  <c:v>1.304397048275876E-3</c:v>
                </c:pt>
                <c:pt idx="1125">
                  <c:v>1.3020040341969656E-3</c:v>
                </c:pt>
                <c:pt idx="1126">
                  <c:v>1.2996164978803073E-3</c:v>
                </c:pt>
                <c:pt idx="1127">
                  <c:v>1.2972344338854122E-3</c:v>
                </c:pt>
                <c:pt idx="1128">
                  <c:v>1.2948578367272968E-3</c:v>
                </c:pt>
                <c:pt idx="1129">
                  <c:v>1.2924867008769253E-3</c:v>
                </c:pt>
                <c:pt idx="1130">
                  <c:v>1.2901210207616552E-3</c:v>
                </c:pt>
                <c:pt idx="1131">
                  <c:v>1.2874240596302416E-3</c:v>
                </c:pt>
                <c:pt idx="1132">
                  <c:v>1.2850700514107055E-3</c:v>
                </c:pt>
                <c:pt idx="1133">
                  <c:v>1.2827214811332219E-3</c:v>
                </c:pt>
                <c:pt idx="1134">
                  <c:v>1.2803783430491232E-3</c:v>
                </c:pt>
                <c:pt idx="1135">
                  <c:v>1.2780406313683602E-3</c:v>
                </c:pt>
                <c:pt idx="1136">
                  <c:v>1.2757083402599252E-3</c:v>
                </c:pt>
                <c:pt idx="1137">
                  <c:v>1.2733814638522748E-3</c:v>
                </c:pt>
                <c:pt idx="1138">
                  <c:v>1.2710599962337497E-3</c:v>
                </c:pt>
                <c:pt idx="1139">
                  <c:v>1.268743931452988E-3</c:v>
                </c:pt>
                <c:pt idx="1140">
                  <c:v>1.2664332635193426E-3</c:v>
                </c:pt>
                <c:pt idx="1141">
                  <c:v>1.2641279864032901E-3</c:v>
                </c:pt>
                <c:pt idx="1142">
                  <c:v>1.2618280940368382E-3</c:v>
                </c:pt>
                <c:pt idx="1143">
                  <c:v>1.2595335803139338E-3</c:v>
                </c:pt>
                <c:pt idx="1144">
                  <c:v>1.2572444390908642E-3</c:v>
                </c:pt>
                <c:pt idx="1145">
                  <c:v>1.2549606641866578E-3</c:v>
                </c:pt>
                <c:pt idx="1146">
                  <c:v>1.2526822493834824E-3</c:v>
                </c:pt>
                <c:pt idx="1147">
                  <c:v>1.2504091884270392E-3</c:v>
                </c:pt>
                <c:pt idx="1148">
                  <c:v>1.2481414750269582E-3</c:v>
                </c:pt>
                <c:pt idx="1149">
                  <c:v>1.245879102857184E-3</c:v>
                </c:pt>
                <c:pt idx="1150">
                  <c:v>1.243622065556367E-3</c:v>
                </c:pt>
                <c:pt idx="1151">
                  <c:v>1.2413703567282467E-3</c:v>
                </c:pt>
                <c:pt idx="1152">
                  <c:v>1.2391239699420338E-3</c:v>
                </c:pt>
                <c:pt idx="1153">
                  <c:v>1.2368828987327917E-3</c:v>
                </c:pt>
                <c:pt idx="1154">
                  <c:v>1.2346471366018123E-3</c:v>
                </c:pt>
                <c:pt idx="1155">
                  <c:v>1.2324166770169918E-3</c:v>
                </c:pt>
                <c:pt idx="1156">
                  <c:v>1.2301915134132024E-3</c:v>
                </c:pt>
                <c:pt idx="1157">
                  <c:v>1.227971639192665E-3</c:v>
                </c:pt>
                <c:pt idx="1158">
                  <c:v>1.225757047725312E-3</c:v>
                </c:pt>
                <c:pt idx="1159">
                  <c:v>1.2235477323491568E-3</c:v>
                </c:pt>
                <c:pt idx="1160">
                  <c:v>1.2213436863706554E-3</c:v>
                </c:pt>
                <c:pt idx="1161">
                  <c:v>1.2191449030650658E-3</c:v>
                </c:pt>
                <c:pt idx="1162">
                  <c:v>1.2169513756768063E-3</c:v>
                </c:pt>
                <c:pt idx="1163">
                  <c:v>1.214763097419812E-3</c:v>
                </c:pt>
                <c:pt idx="1164">
                  <c:v>1.2125800614778872E-3</c:v>
                </c:pt>
                <c:pt idx="1165">
                  <c:v>1.2104022610050574E-3</c:v>
                </c:pt>
                <c:pt idx="1166">
                  <c:v>1.2082296891259155E-3</c:v>
                </c:pt>
                <c:pt idx="1167">
                  <c:v>1.2060623389359712E-3</c:v>
                </c:pt>
                <c:pt idx="1168">
                  <c:v>1.2039002035019925E-3</c:v>
                </c:pt>
                <c:pt idx="1169">
                  <c:v>1.2017432758623491E-3</c:v>
                </c:pt>
                <c:pt idx="1170">
                  <c:v>1.1995915490273512E-3</c:v>
                </c:pt>
                <c:pt idx="1171">
                  <c:v>1.1974450159795849E-3</c:v>
                </c:pt>
                <c:pt idx="1172">
                  <c:v>1.1953036696742509E-3</c:v>
                </c:pt>
                <c:pt idx="1173">
                  <c:v>1.1931675030394931E-3</c:v>
                </c:pt>
                <c:pt idx="1174">
                  <c:v>1.1910365089767318E-3</c:v>
                </c:pt>
                <c:pt idx="1175">
                  <c:v>1.18891068036099E-3</c:v>
                </c:pt>
                <c:pt idx="1176">
                  <c:v>1.1867900100412216E-3</c:v>
                </c:pt>
                <c:pt idx="1177">
                  <c:v>1.1846744908406328E-3</c:v>
                </c:pt>
                <c:pt idx="1178">
                  <c:v>1.1825641155570059E-3</c:v>
                </c:pt>
                <c:pt idx="1179">
                  <c:v>1.1804588769630162E-3</c:v>
                </c:pt>
                <c:pt idx="1180">
                  <c:v>1.1783587678065527E-3</c:v>
                </c:pt>
                <c:pt idx="1181">
                  <c:v>1.1762637808110296E-3</c:v>
                </c:pt>
                <c:pt idx="1182">
                  <c:v>1.1741739086757025E-3</c:v>
                </c:pt>
                <c:pt idx="1183">
                  <c:v>1.1717917370752406E-3</c:v>
                </c:pt>
                <c:pt idx="1184">
                  <c:v>1.1697128006599854E-3</c:v>
                </c:pt>
                <c:pt idx="1185">
                  <c:v>1.1676389560058976E-3</c:v>
                </c:pt>
                <c:pt idx="1186">
                  <c:v>1.1655701957154303E-3</c:v>
                </c:pt>
                <c:pt idx="1187">
                  <c:v>1.1635065123684523E-3</c:v>
                </c:pt>
                <c:pt idx="1188">
                  <c:v>1.1614478985225497E-3</c:v>
                </c:pt>
                <c:pt idx="1189">
                  <c:v>1.1593943467133232E-3</c:v>
                </c:pt>
                <c:pt idx="1190">
                  <c:v>1.1573458494546856E-3</c:v>
                </c:pt>
                <c:pt idx="1191">
                  <c:v>1.1553023992391543E-3</c:v>
                </c:pt>
                <c:pt idx="1192">
                  <c:v>1.1532639885381444E-3</c:v>
                </c:pt>
                <c:pt idx="1193">
                  <c:v>1.1512306098022584E-3</c:v>
                </c:pt>
                <c:pt idx="1194">
                  <c:v>1.1492022554615753E-3</c:v>
                </c:pt>
                <c:pt idx="1195">
                  <c:v>1.1471789179259345E-3</c:v>
                </c:pt>
                <c:pt idx="1196">
                  <c:v>1.1451605895852228E-3</c:v>
                </c:pt>
                <c:pt idx="1197">
                  <c:v>1.143147262809654E-3</c:v>
                </c:pt>
                <c:pt idx="1198">
                  <c:v>1.139993550389204E-3</c:v>
                </c:pt>
                <c:pt idx="1199">
                  <c:v>1.137993049611496E-3</c:v>
                </c:pt>
                <c:pt idx="1200">
                  <c:v>1.1359975229933402E-3</c:v>
                </c:pt>
                <c:pt idx="1201">
                  <c:v>1.1340069628185631E-3</c:v>
                </c:pt>
                <c:pt idx="1202">
                  <c:v>1.1320213613528554E-3</c:v>
                </c:pt>
                <c:pt idx="1203">
                  <c:v>1.1300407108440446E-3</c:v>
                </c:pt>
                <c:pt idx="1204">
                  <c:v>1.1280650035223588E-3</c:v>
                </c:pt>
                <c:pt idx="1205">
                  <c:v>1.1260942316006967E-3</c:v>
                </c:pt>
                <c:pt idx="1206">
                  <c:v>1.1241283872748878E-3</c:v>
                </c:pt>
                <c:pt idx="1207">
                  <c:v>1.1221674627239582E-3</c:v>
                </c:pt>
                <c:pt idx="1208">
                  <c:v>1.1202114501103881E-3</c:v>
                </c:pt>
                <c:pt idx="1209">
                  <c:v>1.1182603415803725E-3</c:v>
                </c:pt>
                <c:pt idx="1210">
                  <c:v>1.1163141292640762E-3</c:v>
                </c:pt>
                <c:pt idx="1211">
                  <c:v>1.1143728052758915E-3</c:v>
                </c:pt>
                <c:pt idx="1212">
                  <c:v>1.1124363617146869E-3</c:v>
                </c:pt>
                <c:pt idx="1213">
                  <c:v>1.1105047906640633E-3</c:v>
                </c:pt>
                <c:pt idx="1214">
                  <c:v>1.1085780841926011E-3</c:v>
                </c:pt>
                <c:pt idx="1215">
                  <c:v>1.1066562343541074E-3</c:v>
                </c:pt>
                <c:pt idx="1216">
                  <c:v>1.1047392331878646E-3</c:v>
                </c:pt>
                <c:pt idx="1217">
                  <c:v>1.1028270727188724E-3</c:v>
                </c:pt>
                <c:pt idx="1218">
                  <c:v>1.1009197449580923E-3</c:v>
                </c:pt>
                <c:pt idx="1219">
                  <c:v>1.0990172419026874E-3</c:v>
                </c:pt>
                <c:pt idx="1220">
                  <c:v>1.0971195555362625E-3</c:v>
                </c:pt>
                <c:pt idx="1221">
                  <c:v>1.0952266778290996E-3</c:v>
                </c:pt>
                <c:pt idx="1222">
                  <c:v>1.0933386007383975E-3</c:v>
                </c:pt>
                <c:pt idx="1223">
                  <c:v>1.0914553162085024E-3</c:v>
                </c:pt>
                <c:pt idx="1224">
                  <c:v>1.0895768161711425E-3</c:v>
                </c:pt>
                <c:pt idx="1225">
                  <c:v>1.0877030925456575E-3</c:v>
                </c:pt>
                <c:pt idx="1226">
                  <c:v>1.0858341372392299E-3</c:v>
                </c:pt>
                <c:pt idx="1227">
                  <c:v>1.0839699421471092E-3</c:v>
                </c:pt>
                <c:pt idx="1228">
                  <c:v>1.0821104991528417E-3</c:v>
                </c:pt>
                <c:pt idx="1229">
                  <c:v>1.0802558001284917E-3</c:v>
                </c:pt>
                <c:pt idx="1230">
                  <c:v>1.0784058369348653E-3</c:v>
                </c:pt>
                <c:pt idx="1231">
                  <c:v>1.0765606014217339E-3</c:v>
                </c:pt>
                <c:pt idx="1232">
                  <c:v>1.0747200854280482E-3</c:v>
                </c:pt>
                <c:pt idx="1233">
                  <c:v>1.0728842807821619E-3</c:v>
                </c:pt>
                <c:pt idx="1234">
                  <c:v>1.0710531793020445E-3</c:v>
                </c:pt>
                <c:pt idx="1235">
                  <c:v>1.0692267727954979E-3</c:v>
                </c:pt>
                <c:pt idx="1236">
                  <c:v>1.0674050530603673E-3</c:v>
                </c:pt>
                <c:pt idx="1237">
                  <c:v>1.0655880118847568E-3</c:v>
                </c:pt>
                <c:pt idx="1238">
                  <c:v>1.0637756410472347E-3</c:v>
                </c:pt>
                <c:pt idx="1239">
                  <c:v>1.0619679323170474E-3</c:v>
                </c:pt>
                <c:pt idx="1240">
                  <c:v>1.0601648774543209E-3</c:v>
                </c:pt>
                <c:pt idx="1241">
                  <c:v>1.0583664682102712E-3</c:v>
                </c:pt>
                <c:pt idx="1242">
                  <c:v>1.0565726963274063E-3</c:v>
                </c:pt>
                <c:pt idx="1243">
                  <c:v>1.0547835535397281E-3</c:v>
                </c:pt>
                <c:pt idx="1244">
                  <c:v>1.052999031572935E-3</c:v>
                </c:pt>
                <c:pt idx="1245">
                  <c:v>1.0512191221446199E-3</c:v>
                </c:pt>
                <c:pt idx="1246">
                  <c:v>1.0494438169644708E-3</c:v>
                </c:pt>
                <c:pt idx="1247">
                  <c:v>1.0476731077344653E-3</c:v>
                </c:pt>
                <c:pt idx="1248">
                  <c:v>1.0459069861490657E-3</c:v>
                </c:pt>
                <c:pt idx="1249">
                  <c:v>1.044145443895415E-3</c:v>
                </c:pt>
                <c:pt idx="1250">
                  <c:v>1.0423884726535276E-3</c:v>
                </c:pt>
                <c:pt idx="1251">
                  <c:v>1.0406360640964805E-3</c:v>
                </c:pt>
                <c:pt idx="1252">
                  <c:v>1.0388882098906027E-3</c:v>
                </c:pt>
                <c:pt idx="1253">
                  <c:v>1.0371449016956646E-3</c:v>
                </c:pt>
                <c:pt idx="1254">
                  <c:v>1.0354061311650615E-3</c:v>
                </c:pt>
                <c:pt idx="1255">
                  <c:v>1.0336718899460037E-3</c:v>
                </c:pt>
                <c:pt idx="1256">
                  <c:v>1.0319421696796966E-3</c:v>
                </c:pt>
                <c:pt idx="1257">
                  <c:v>1.030216962001524E-3</c:v>
                </c:pt>
                <c:pt idx="1258">
                  <c:v>1.0284962585412317E-3</c:v>
                </c:pt>
                <c:pt idx="1259">
                  <c:v>1.0267800509231035E-3</c:v>
                </c:pt>
                <c:pt idx="1260">
                  <c:v>1.0250683307661426E-3</c:v>
                </c:pt>
                <c:pt idx="1261">
                  <c:v>1.0233610896842479E-3</c:v>
                </c:pt>
                <c:pt idx="1262">
                  <c:v>1.0216583192863894E-3</c:v>
                </c:pt>
                <c:pt idx="1263">
                  <c:v>1.0199600111767833E-3</c:v>
                </c:pt>
                <c:pt idx="1264">
                  <c:v>1.0182661569550647E-3</c:v>
                </c:pt>
                <c:pt idx="1265">
                  <c:v>1.0165767482164605E-3</c:v>
                </c:pt>
                <c:pt idx="1266">
                  <c:v>1.0148917765519568E-3</c:v>
                </c:pt>
                <c:pt idx="1267">
                  <c:v>1.0132112335484735E-3</c:v>
                </c:pt>
                <c:pt idx="1268">
                  <c:v>1.0115351107890264E-3</c:v>
                </c:pt>
                <c:pt idx="1269">
                  <c:v>1.0098633998528988E-3</c:v>
                </c:pt>
                <c:pt idx="1270">
                  <c:v>1.0081960923158024E-3</c:v>
                </c:pt>
                <c:pt idx="1271">
                  <c:v>1.0065331797500471E-3</c:v>
                </c:pt>
                <c:pt idx="1272">
                  <c:v>1.004874653724697E-3</c:v>
                </c:pt>
                <c:pt idx="1273">
                  <c:v>1.0032205058057384E-3</c:v>
                </c:pt>
                <c:pt idx="1274">
                  <c:v>1.0015707275562351E-3</c:v>
                </c:pt>
                <c:pt idx="1275">
                  <c:v>9.9992531053649152E-4</c:v>
                </c:pt>
                <c:pt idx="1276">
                  <c:v>9.9828424630420869E-4</c:v>
                </c:pt>
                <c:pt idx="1277">
                  <c:v>9.9664752641463977E-4</c:v>
                </c:pt>
                <c:pt idx="1278">
                  <c:v>9.9501514242074872E-4</c:v>
                </c:pt>
                <c:pt idx="1279">
                  <c:v>9.9338708587336103E-4</c:v>
                </c:pt>
                <c:pt idx="1280">
                  <c:v>9.9176334832132024E-4</c:v>
                </c:pt>
                <c:pt idx="1281">
                  <c:v>9.9014392131163611E-4</c:v>
                </c:pt>
                <c:pt idx="1282">
                  <c:v>9.8852879638963915E-4</c:v>
                </c:pt>
                <c:pt idx="1283">
                  <c:v>9.869179650991264E-4</c:v>
                </c:pt>
                <c:pt idx="1284">
                  <c:v>9.8531141898251405E-4</c:v>
                </c:pt>
                <c:pt idx="1285">
                  <c:v>9.8370914958097926E-4</c:v>
                </c:pt>
                <c:pt idx="1286">
                  <c:v>9.8211114843461131E-4</c:v>
                </c:pt>
                <c:pt idx="1287">
                  <c:v>9.8051740708255319E-4</c:v>
                </c:pt>
                <c:pt idx="1288">
                  <c:v>9.7892791706314644E-4</c:v>
                </c:pt>
                <c:pt idx="1289">
                  <c:v>9.773426699140734E-4</c:v>
                </c:pt>
                <c:pt idx="1290">
                  <c:v>9.7576165717249948E-4</c:v>
                </c:pt>
                <c:pt idx="1291">
                  <c:v>9.7418487037521278E-4</c:v>
                </c:pt>
                <c:pt idx="1292">
                  <c:v>9.7261230105876275E-4</c:v>
                </c:pt>
                <c:pt idx="1293">
                  <c:v>9.7104394075959923E-4</c:v>
                </c:pt>
                <c:pt idx="1294">
                  <c:v>9.6947978101420966E-4</c:v>
                </c:pt>
                <c:pt idx="1295">
                  <c:v>9.6791981335925378E-4</c:v>
                </c:pt>
                <c:pt idx="1296">
                  <c:v>9.6636402933169923E-4</c:v>
                </c:pt>
                <c:pt idx="1297">
                  <c:v>9.6481242046895491E-4</c:v>
                </c:pt>
                <c:pt idx="1298">
                  <c:v>9.6326497830900458E-4</c:v>
                </c:pt>
                <c:pt idx="1299">
                  <c:v>9.6172169439053695E-4</c:v>
                </c:pt>
                <c:pt idx="1300">
                  <c:v>9.6018256025307686E-4</c:v>
                </c:pt>
                <c:pt idx="1301">
                  <c:v>9.5864756743711539E-4</c:v>
                </c:pt>
                <c:pt idx="1302">
                  <c:v>9.5711670748423693E-4</c:v>
                </c:pt>
                <c:pt idx="1303">
                  <c:v>9.5558997193724809E-4</c:v>
                </c:pt>
                <c:pt idx="1304">
                  <c:v>9.5406735234030207E-4</c:v>
                </c:pt>
                <c:pt idx="1305">
                  <c:v>9.5254884023902571E-4</c:v>
                </c:pt>
                <c:pt idx="1306">
                  <c:v>9.5103442718064265E-4</c:v>
                </c:pt>
                <c:pt idx="1307">
                  <c:v>9.4952410471409762E-4</c:v>
                </c:pt>
                <c:pt idx="1308">
                  <c:v>9.4801786439017695E-4</c:v>
                </c:pt>
                <c:pt idx="1309">
                  <c:v>9.4651569776163166E-4</c:v>
                </c:pt>
                <c:pt idx="1310">
                  <c:v>9.4501759638329608E-4</c:v>
                </c:pt>
                <c:pt idx="1311">
                  <c:v>9.4352355181220816E-4</c:v>
                </c:pt>
                <c:pt idx="1312">
                  <c:v>9.4203355560772801E-4</c:v>
                </c:pt>
                <c:pt idx="1313">
                  <c:v>9.4054759933165236E-4</c:v>
                </c:pt>
                <c:pt idx="1314">
                  <c:v>9.3906567454833559E-4</c:v>
                </c:pt>
                <c:pt idx="1315">
                  <c:v>9.3758777282479963E-4</c:v>
                </c:pt>
                <c:pt idx="1316">
                  <c:v>9.3611388573085316E-4</c:v>
                </c:pt>
                <c:pt idx="1317">
                  <c:v>9.3464400483920054E-4</c:v>
                </c:pt>
                <c:pt idx="1318">
                  <c:v>9.3317812172555921E-4</c:v>
                </c:pt>
                <c:pt idx="1319">
                  <c:v>9.3171622796876525E-4</c:v>
                </c:pt>
                <c:pt idx="1320">
                  <c:v>9.3025831515088954E-4</c:v>
                </c:pt>
                <c:pt idx="1321">
                  <c:v>9.288043748573436E-4</c:v>
                </c:pt>
                <c:pt idx="1322">
                  <c:v>9.273543986769888E-4</c:v>
                </c:pt>
                <c:pt idx="1323">
                  <c:v>9.2590837820224646E-4</c:v>
                </c:pt>
                <c:pt idx="1324">
                  <c:v>9.2446630502920099E-4</c:v>
                </c:pt>
                <c:pt idx="1325">
                  <c:v>9.2302817075770951E-4</c:v>
                </c:pt>
                <c:pt idx="1326">
                  <c:v>9.2159396699150278E-4</c:v>
                </c:pt>
                <c:pt idx="1327">
                  <c:v>9.2016368533829403E-4</c:v>
                </c:pt>
                <c:pt idx="1328">
                  <c:v>9.1873731740987701E-4</c:v>
                </c:pt>
                <c:pt idx="1329">
                  <c:v>9.1731485482223331E-4</c:v>
                </c:pt>
                <c:pt idx="1330">
                  <c:v>9.1589628919562863E-4</c:v>
                </c:pt>
                <c:pt idx="1331">
                  <c:v>9.1448161215471871E-4</c:v>
                </c:pt>
                <c:pt idx="1332">
                  <c:v>9.1307081532864421E-4</c:v>
                </c:pt>
                <c:pt idx="1333">
                  <c:v>9.1166389035113229E-4</c:v>
                </c:pt>
                <c:pt idx="1334">
                  <c:v>9.1026082886059363E-4</c:v>
                </c:pt>
                <c:pt idx="1335">
                  <c:v>9.0886162250021941E-4</c:v>
                </c:pt>
                <c:pt idx="1336">
                  <c:v>9.0746626291807772E-4</c:v>
                </c:pt>
                <c:pt idx="1337">
                  <c:v>9.0607474176720895E-4</c:v>
                </c:pt>
                <c:pt idx="1338">
                  <c:v>9.0468705070572016E-4</c:v>
                </c:pt>
                <c:pt idx="1339">
                  <c:v>9.0330318139687847E-4</c:v>
                </c:pt>
                <c:pt idx="1340">
                  <c:v>9.019231255092046E-4</c:v>
                </c:pt>
                <c:pt idx="1341">
                  <c:v>9.0054687471656427E-4</c:v>
                </c:pt>
                <c:pt idx="1342">
                  <c:v>8.991744206982592E-4</c:v>
                </c:pt>
                <c:pt idx="1343">
                  <c:v>8.9780575513911855E-4</c:v>
                </c:pt>
                <c:pt idx="1344">
                  <c:v>8.9644086972958726E-4</c:v>
                </c:pt>
                <c:pt idx="1345">
                  <c:v>8.9507975616581531E-4</c:v>
                </c:pt>
                <c:pt idx="1346">
                  <c:v>8.9372240614974546E-4</c:v>
                </c:pt>
                <c:pt idx="1347">
                  <c:v>8.9236881138920142E-4</c:v>
                </c:pt>
                <c:pt idx="1348">
                  <c:v>8.910189635979724E-4</c:v>
                </c:pt>
                <c:pt idx="1349">
                  <c:v>8.8967285449589981E-4</c:v>
                </c:pt>
                <c:pt idx="1350">
                  <c:v>8.8833047580896243E-4</c:v>
                </c:pt>
                <c:pt idx="1351">
                  <c:v>8.8699181926935901E-4</c:v>
                </c:pt>
                <c:pt idx="1352">
                  <c:v>8.8565687661559301E-4</c:v>
                </c:pt>
                <c:pt idx="1353">
                  <c:v>8.8432563959255366E-4</c:v>
                </c:pt>
                <c:pt idx="1354">
                  <c:v>8.8299809995159937E-4</c:v>
                </c:pt>
                <c:pt idx="1355">
                  <c:v>8.8167424945063651E-4</c:v>
                </c:pt>
                <c:pt idx="1356">
                  <c:v>8.8035407985420189E-4</c:v>
                </c:pt>
                <c:pt idx="1357">
                  <c:v>8.7903758293354003E-4</c:v>
                </c:pt>
                <c:pt idx="1358">
                  <c:v>8.7772475046668345E-4</c:v>
                </c:pt>
                <c:pt idx="1359">
                  <c:v>8.7641557423853082E-4</c:v>
                </c:pt>
                <c:pt idx="1360">
                  <c:v>8.7511004604092142E-4</c:v>
                </c:pt>
                <c:pt idx="1361">
                  <c:v>8.7380815767271582E-4</c:v>
                </c:pt>
                <c:pt idx="1362">
                  <c:v>8.7250990093986757E-4</c:v>
                </c:pt>
                <c:pt idx="1363">
                  <c:v>8.712152676555022E-4</c:v>
                </c:pt>
                <c:pt idx="1364">
                  <c:v>8.6992424963998707E-4</c:v>
                </c:pt>
                <c:pt idx="1365">
                  <c:v>8.6863683872101007E-4</c:v>
                </c:pt>
                <c:pt idx="1366">
                  <c:v>8.6735302673364727E-4</c:v>
                </c:pt>
                <c:pt idx="1367">
                  <c:v>8.6607280552043948E-4</c:v>
                </c:pt>
                <c:pt idx="1368">
                  <c:v>8.6479616693146163E-4</c:v>
                </c:pt>
                <c:pt idx="1369">
                  <c:v>8.6352310282439325E-4</c:v>
                </c:pt>
                <c:pt idx="1370">
                  <c:v>8.6225360506459077E-4</c:v>
                </c:pt>
                <c:pt idx="1371">
                  <c:v>8.6098766552515334E-4</c:v>
                </c:pt>
                <c:pt idx="1372">
                  <c:v>8.5972527608699635E-4</c:v>
                </c:pt>
                <c:pt idx="1373">
                  <c:v>8.584664286389143E-4</c:v>
                </c:pt>
                <c:pt idx="1374">
                  <c:v>8.5721111507765311E-4</c:v>
                </c:pt>
                <c:pt idx="1375">
                  <c:v>8.5595932730797239E-4</c:v>
                </c:pt>
                <c:pt idx="1376">
                  <c:v>8.5471105724271596E-4</c:v>
                </c:pt>
                <c:pt idx="1377">
                  <c:v>8.5346629680287307E-4</c:v>
                </c:pt>
                <c:pt idx="1378">
                  <c:v>8.5222503791764631E-4</c:v>
                </c:pt>
                <c:pt idx="1379">
                  <c:v>8.5098727252451423E-4</c:v>
                </c:pt>
                <c:pt idx="1380">
                  <c:v>8.4975299256929483E-4</c:v>
                </c:pt>
                <c:pt idx="1381">
                  <c:v>8.48522190006209E-4</c:v>
                </c:pt>
                <c:pt idx="1382">
                  <c:v>8.4729485679794201E-4</c:v>
                </c:pt>
                <c:pt idx="1383">
                  <c:v>8.4607098491570605E-4</c:v>
                </c:pt>
                <c:pt idx="1384">
                  <c:v>8.4485056633929975E-4</c:v>
                </c:pt>
                <c:pt idx="1385">
                  <c:v>8.436335930571701E-4</c:v>
                </c:pt>
                <c:pt idx="1386">
                  <c:v>8.4242005706647023E-4</c:v>
                </c:pt>
                <c:pt idx="1387">
                  <c:v>8.4120995037312068E-4</c:v>
                </c:pt>
                <c:pt idx="1388">
                  <c:v>8.400032649918661E-4</c:v>
                </c:pt>
                <c:pt idx="1389">
                  <c:v>8.3879999294633333E-4</c:v>
                </c:pt>
                <c:pt idx="1390">
                  <c:v>8.3760012626908989E-4</c:v>
                </c:pt>
                <c:pt idx="1391">
                  <c:v>8.362330096965884E-4</c:v>
                </c:pt>
                <c:pt idx="1392">
                  <c:v>8.3504041344990517E-4</c:v>
                </c:pt>
                <c:pt idx="1393">
                  <c:v>8.3385119758983559E-4</c:v>
                </c:pt>
                <c:pt idx="1394">
                  <c:v>8.3266535418657938E-4</c:v>
                </c:pt>
                <c:pt idx="1395">
                  <c:v>8.314828753195609E-4</c:v>
                </c:pt>
                <c:pt idx="1396">
                  <c:v>8.3030375307748287E-4</c:v>
                </c:pt>
                <c:pt idx="1397">
                  <c:v>8.2912797955837954E-4</c:v>
                </c:pt>
                <c:pt idx="1398">
                  <c:v>8.2795554686966827E-4</c:v>
                </c:pt>
                <c:pt idx="1399">
                  <c:v>8.2678644712820255E-4</c:v>
                </c:pt>
                <c:pt idx="1400">
                  <c:v>8.2562067246032245E-4</c:v>
                </c:pt>
                <c:pt idx="1401">
                  <c:v>8.2445821500190541E-4</c:v>
                </c:pt>
                <c:pt idx="1402">
                  <c:v>8.2329906689841757E-4</c:v>
                </c:pt>
                <c:pt idx="1403">
                  <c:v>8.2214322030496135E-4</c:v>
                </c:pt>
                <c:pt idx="1404">
                  <c:v>8.209906673863265E-4</c:v>
                </c:pt>
                <c:pt idx="1405">
                  <c:v>8.1984140031703709E-4</c:v>
                </c:pt>
                <c:pt idx="1406">
                  <c:v>8.1869541128140122E-4</c:v>
                </c:pt>
                <c:pt idx="1407">
                  <c:v>8.1755269247355596E-4</c:v>
                </c:pt>
                <c:pt idx="1408">
                  <c:v>8.1641323609751696E-4</c:v>
                </c:pt>
                <c:pt idx="1409">
                  <c:v>8.1527703436722249E-4</c:v>
                </c:pt>
                <c:pt idx="1410">
                  <c:v>8.141440795065817E-4</c:v>
                </c:pt>
                <c:pt idx="1411">
                  <c:v>8.1301436374951698E-4</c:v>
                </c:pt>
                <c:pt idx="1412">
                  <c:v>8.1188787934001103E-4</c:v>
                </c:pt>
                <c:pt idx="1413">
                  <c:v>8.107646185321509E-4</c:v>
                </c:pt>
                <c:pt idx="1414">
                  <c:v>8.0964457359017057E-4</c:v>
                </c:pt>
                <c:pt idx="1415">
                  <c:v>8.0852773678849466E-4</c:v>
                </c:pt>
                <c:pt idx="1416">
                  <c:v>8.0741410041178176E-4</c:v>
                </c:pt>
                <c:pt idx="1417">
                  <c:v>8.0630365675496657E-4</c:v>
                </c:pt>
                <c:pt idx="1418">
                  <c:v>8.0519639812329973E-4</c:v>
                </c:pt>
                <c:pt idx="1419">
                  <c:v>8.0409231683239231E-4</c:v>
                </c:pt>
                <c:pt idx="1420">
                  <c:v>8.0299140520825396E-4</c:v>
                </c:pt>
                <c:pt idx="1421">
                  <c:v>8.0189365558733391E-4</c:v>
                </c:pt>
                <c:pt idx="1422">
                  <c:v>8.0079906031656082E-4</c:v>
                </c:pt>
                <c:pt idx="1423">
                  <c:v>7.9970761175338144E-4</c:v>
                </c:pt>
                <c:pt idx="1424">
                  <c:v>7.986193022658008E-4</c:v>
                </c:pt>
                <c:pt idx="1425">
                  <c:v>7.9753412423241887E-4</c:v>
                </c:pt>
                <c:pt idx="1426">
                  <c:v>7.9645207004246901E-4</c:v>
                </c:pt>
                <c:pt idx="1427">
                  <c:v>7.9537313209585535E-4</c:v>
                </c:pt>
                <c:pt idx="1428">
                  <c:v>7.9429730280318987E-4</c:v>
                </c:pt>
                <c:pt idx="1429">
                  <c:v>7.9322457458582839E-4</c:v>
                </c:pt>
                <c:pt idx="1430">
                  <c:v>7.9215493987590626E-4</c:v>
                </c:pt>
                <c:pt idx="1431">
                  <c:v>7.9108839111637487E-4</c:v>
                </c:pt>
                <c:pt idx="1432">
                  <c:v>7.9002492076103562E-4</c:v>
                </c:pt>
                <c:pt idx="1433">
                  <c:v>7.8896452127457458E-4</c:v>
                </c:pt>
                <c:pt idx="1434">
                  <c:v>7.8790718513259699E-4</c:v>
                </c:pt>
                <c:pt idx="1435">
                  <c:v>7.8685290482166138E-4</c:v>
                </c:pt>
                <c:pt idx="1436">
                  <c:v>7.8580167283931143E-4</c:v>
                </c:pt>
                <c:pt idx="1437">
                  <c:v>7.8475348169410953E-4</c:v>
                </c:pt>
                <c:pt idx="1438">
                  <c:v>7.8370832390566893E-4</c:v>
                </c:pt>
                <c:pt idx="1439">
                  <c:v>7.8266619200468668E-4</c:v>
                </c:pt>
                <c:pt idx="1440">
                  <c:v>7.8162707853297289E-4</c:v>
                </c:pt>
                <c:pt idx="1441">
                  <c:v>7.8059097604348329E-4</c:v>
                </c:pt>
                <c:pt idx="1442">
                  <c:v>7.7955787710035063E-4</c:v>
                </c:pt>
                <c:pt idx="1443">
                  <c:v>7.7838086088194468E-4</c:v>
                </c:pt>
                <c:pt idx="1444">
                  <c:v>7.7735417312257732E-4</c:v>
                </c:pt>
                <c:pt idx="1445">
                  <c:v>7.7633046561278692E-4</c:v>
                </c:pt>
                <c:pt idx="1446">
                  <c:v>7.7530973096332184E-4</c:v>
                </c:pt>
                <c:pt idx="1447">
                  <c:v>7.7429196179625817E-4</c:v>
                </c:pt>
                <c:pt idx="1448">
                  <c:v>7.7327715074502557E-4</c:v>
                </c:pt>
                <c:pt idx="1449">
                  <c:v>7.722652904544366E-4</c:v>
                </c:pt>
                <c:pt idx="1450">
                  <c:v>7.7125637358071259E-4</c:v>
                </c:pt>
                <c:pt idx="1451">
                  <c:v>7.702503927915122E-4</c:v>
                </c:pt>
                <c:pt idx="1452">
                  <c:v>7.6924734076595606E-4</c:v>
                </c:pt>
                <c:pt idx="1453">
                  <c:v>7.6824721019465346E-4</c:v>
                </c:pt>
                <c:pt idx="1454">
                  <c:v>7.6724999377972899E-4</c:v>
                </c:pt>
                <c:pt idx="1455">
                  <c:v>7.6625568423484551E-4</c:v>
                </c:pt>
                <c:pt idx="1456">
                  <c:v>7.6526427428523199E-4</c:v>
                </c:pt>
                <c:pt idx="1457">
                  <c:v>7.6427575666770421E-4</c:v>
                </c:pt>
                <c:pt idx="1458">
                  <c:v>7.6329012413069294E-4</c:v>
                </c:pt>
                <c:pt idx="1459">
                  <c:v>7.6230736943426491E-4</c:v>
                </c:pt>
                <c:pt idx="1460">
                  <c:v>7.6132748535014637E-4</c:v>
                </c:pt>
                <c:pt idx="1461">
                  <c:v>7.6021112360402318E-4</c:v>
                </c:pt>
                <c:pt idx="1462">
                  <c:v>7.5923736654625045E-4</c:v>
                </c:pt>
                <c:pt idx="1463">
                  <c:v>7.5826645745952063E-4</c:v>
                </c:pt>
                <c:pt idx="1464">
                  <c:v>7.5729838916410675E-4</c:v>
                </c:pt>
                <c:pt idx="1465">
                  <c:v>7.5633315449205531E-4</c:v>
                </c:pt>
                <c:pt idx="1466">
                  <c:v>7.5537074628720933E-4</c:v>
                </c:pt>
                <c:pt idx="1467">
                  <c:v>7.5441115740522663E-4</c:v>
                </c:pt>
                <c:pt idx="1468">
                  <c:v>7.5345438071360287E-4</c:v>
                </c:pt>
                <c:pt idx="1469">
                  <c:v>7.5250040909168774E-4</c:v>
                </c:pt>
                <c:pt idx="1470">
                  <c:v>7.515492354307089E-4</c:v>
                </c:pt>
                <c:pt idx="1471">
                  <c:v>7.5060085263378793E-4</c:v>
                </c:pt>
                <c:pt idx="1472">
                  <c:v>7.4965525361596168E-4</c:v>
                </c:pt>
                <c:pt idx="1473">
                  <c:v>7.4871243130419864E-4</c:v>
                </c:pt>
                <c:pt idx="1474">
                  <c:v>7.4777237863741955E-4</c:v>
                </c:pt>
                <c:pt idx="1475">
                  <c:v>7.4683508856651323E-4</c:v>
                </c:pt>
                <c:pt idx="1476">
                  <c:v>7.4590055405435543E-4</c:v>
                </c:pt>
                <c:pt idx="1477">
                  <c:v>7.4496876807582618E-4</c:v>
                </c:pt>
                <c:pt idx="1478">
                  <c:v>7.4403972361782554E-4</c:v>
                </c:pt>
                <c:pt idx="1479">
                  <c:v>7.431134136792921E-4</c:v>
                </c:pt>
                <c:pt idx="1480">
                  <c:v>7.4218983127121644E-4</c:v>
                </c:pt>
                <c:pt idx="1481">
                  <c:v>7.4126896941666045E-4</c:v>
                </c:pt>
                <c:pt idx="1482">
                  <c:v>7.4035082115077007E-4</c:v>
                </c:pt>
                <c:pt idx="1483">
                  <c:v>7.3943537952079292E-4</c:v>
                </c:pt>
                <c:pt idx="1484">
                  <c:v>7.3852263758609083E-4</c:v>
                </c:pt>
                <c:pt idx="1485">
                  <c:v>7.376125884181572E-4</c:v>
                </c:pt>
                <c:pt idx="1486">
                  <c:v>7.3670522510062915E-4</c:v>
                </c:pt>
                <c:pt idx="1487">
                  <c:v>7.3580054072930291E-4</c:v>
                </c:pt>
                <c:pt idx="1488">
                  <c:v>7.3489852841214683E-4</c:v>
                </c:pt>
                <c:pt idx="1489">
                  <c:v>7.3399918126931525E-4</c:v>
                </c:pt>
                <c:pt idx="1490">
                  <c:v>7.3310249243316132E-4</c:v>
                </c:pt>
                <c:pt idx="1491">
                  <c:v>7.3220845504825042E-4</c:v>
                </c:pt>
                <c:pt idx="1492">
                  <c:v>7.3131706227137186E-4</c:v>
                </c:pt>
                <c:pt idx="1493">
                  <c:v>7.3042830727155139E-4</c:v>
                </c:pt>
                <c:pt idx="1494">
                  <c:v>7.2954218323006428E-4</c:v>
                </c:pt>
                <c:pt idx="1495">
                  <c:v>7.2828084215827637E-4</c:v>
                </c:pt>
                <c:pt idx="1496">
                  <c:v>7.2740107927423618E-4</c:v>
                </c:pt>
                <c:pt idx="1497">
                  <c:v>7.2652392406318835E-4</c:v>
                </c:pt>
                <c:pt idx="1498">
                  <c:v>7.2564936976078675E-4</c:v>
                </c:pt>
                <c:pt idx="1499">
                  <c:v>7.2477740961499363E-4</c:v>
                </c:pt>
                <c:pt idx="1500">
                  <c:v>7.2390803688609031E-4</c:v>
                </c:pt>
                <c:pt idx="1501">
                  <c:v>7.230412448466859E-4</c:v>
                </c:pt>
                <c:pt idx="1502">
                  <c:v>7.2217702678172675E-4</c:v>
                </c:pt>
                <c:pt idx="1503">
                  <c:v>7.2131537598850741E-4</c:v>
                </c:pt>
                <c:pt idx="1504">
                  <c:v>7.2045628577667767E-4</c:v>
                </c:pt>
                <c:pt idx="1505">
                  <c:v>7.195997494682518E-4</c:v>
                </c:pt>
                <c:pt idx="1506">
                  <c:v>7.1874576039761826E-4</c:v>
                </c:pt>
                <c:pt idx="1507">
                  <c:v>7.1789431191154635E-4</c:v>
                </c:pt>
                <c:pt idx="1508">
                  <c:v>7.1704539736919465E-4</c:v>
                </c:pt>
                <c:pt idx="1509">
                  <c:v>7.1607830360662919E-4</c:v>
                </c:pt>
                <c:pt idx="1510">
                  <c:v>7.15234796639319E-4</c:v>
                </c:pt>
                <c:pt idx="1511">
                  <c:v>7.1439380282525443E-4</c:v>
                </c:pt>
                <c:pt idx="1512">
                  <c:v>7.1355531557500042E-4</c:v>
                </c:pt>
                <c:pt idx="1513">
                  <c:v>7.1271932831154755E-4</c:v>
                </c:pt>
                <c:pt idx="1514">
                  <c:v>7.1188583447031847E-4</c:v>
                </c:pt>
                <c:pt idx="1515">
                  <c:v>7.1105482749917468E-4</c:v>
                </c:pt>
                <c:pt idx="1516">
                  <c:v>7.1022630085842194E-4</c:v>
                </c:pt>
                <c:pt idx="1517">
                  <c:v>7.094002480208157E-4</c:v>
                </c:pt>
                <c:pt idx="1518">
                  <c:v>7.0857666247156636E-4</c:v>
                </c:pt>
                <c:pt idx="1519">
                  <c:v>7.077555377083451E-4</c:v>
                </c:pt>
                <c:pt idx="1520">
                  <c:v>7.0693686724128803E-4</c:v>
                </c:pt>
                <c:pt idx="1521">
                  <c:v>7.0612064459300091E-4</c:v>
                </c:pt>
                <c:pt idx="1522">
                  <c:v>7.0530686329856366E-4</c:v>
                </c:pt>
                <c:pt idx="1523">
                  <c:v>7.0449551690553495E-4</c:v>
                </c:pt>
                <c:pt idx="1524">
                  <c:v>7.0368659897395553E-4</c:v>
                </c:pt>
                <c:pt idx="1525">
                  <c:v>7.028801030763514E-4</c:v>
                </c:pt>
                <c:pt idx="1526">
                  <c:v>7.0207602279773922E-4</c:v>
                </c:pt>
                <c:pt idx="1527">
                  <c:v>7.0127435173562684E-4</c:v>
                </c:pt>
                <c:pt idx="1528">
                  <c:v>7.0047508350001917E-4</c:v>
                </c:pt>
                <c:pt idx="1529">
                  <c:v>6.9967821171341797E-4</c:v>
                </c:pt>
                <c:pt idx="1530">
                  <c:v>6.9888373001082736E-4</c:v>
                </c:pt>
                <c:pt idx="1531">
                  <c:v>6.9809163203975351E-4</c:v>
                </c:pt>
                <c:pt idx="1532">
                  <c:v>6.9730191146020917E-4</c:v>
                </c:pt>
                <c:pt idx="1533">
                  <c:v>6.9651456194471306E-4</c:v>
                </c:pt>
                <c:pt idx="1534">
                  <c:v>6.9572957717829384E-4</c:v>
                </c:pt>
                <c:pt idx="1535">
                  <c:v>6.9494695085848992E-4</c:v>
                </c:pt>
                <c:pt idx="1536">
                  <c:v>6.9416667669535206E-4</c:v>
                </c:pt>
                <c:pt idx="1537">
                  <c:v>6.9338874841144303E-4</c:v>
                </c:pt>
                <c:pt idx="1538">
                  <c:v>6.9261315974183913E-4</c:v>
                </c:pt>
                <c:pt idx="1539">
                  <c:v>6.9183990443413162E-4</c:v>
                </c:pt>
                <c:pt idx="1540">
                  <c:v>6.9106897624842496E-4</c:v>
                </c:pt>
                <c:pt idx="1541">
                  <c:v>6.9030036895733954E-4</c:v>
                </c:pt>
                <c:pt idx="1542">
                  <c:v>6.895340763460097E-4</c:v>
                </c:pt>
                <c:pt idx="1543">
                  <c:v>6.887700922120852E-4</c:v>
                </c:pt>
                <c:pt idx="1544">
                  <c:v>6.8800841036572864E-4</c:v>
                </c:pt>
                <c:pt idx="1545">
                  <c:v>6.8724902462961727E-4</c:v>
                </c:pt>
                <c:pt idx="1546">
                  <c:v>6.864919288389411E-4</c:v>
                </c:pt>
                <c:pt idx="1547">
                  <c:v>6.857371168414012E-4</c:v>
                </c:pt>
                <c:pt idx="1548">
                  <c:v>6.8498458249720978E-4</c:v>
                </c:pt>
                <c:pt idx="1549">
                  <c:v>6.8423431967908782E-4</c:v>
                </c:pt>
                <c:pt idx="1550">
                  <c:v>6.8348632227226472E-4</c:v>
                </c:pt>
                <c:pt idx="1551">
                  <c:v>6.8274058417447522E-4</c:v>
                </c:pt>
                <c:pt idx="1552">
                  <c:v>6.819970992959579E-4</c:v>
                </c:pt>
                <c:pt idx="1553">
                  <c:v>6.8125586155945352E-4</c:v>
                </c:pt>
                <c:pt idx="1554">
                  <c:v>6.8051686490020239E-4</c:v>
                </c:pt>
                <c:pt idx="1555">
                  <c:v>6.7978010326594186E-4</c:v>
                </c:pt>
                <c:pt idx="1556">
                  <c:v>6.790455706169032E-4</c:v>
                </c:pt>
                <c:pt idx="1557">
                  <c:v>6.7831326092581009E-4</c:v>
                </c:pt>
                <c:pt idx="1558">
                  <c:v>6.775831681778738E-4</c:v>
                </c:pt>
                <c:pt idx="1559">
                  <c:v>6.7685528637079142E-4</c:v>
                </c:pt>
                <c:pt idx="1560">
                  <c:v>6.7612960951474155E-4</c:v>
                </c:pt>
                <c:pt idx="1561">
                  <c:v>6.7540613163238189E-4</c:v>
                </c:pt>
                <c:pt idx="1562">
                  <c:v>6.7468484675884397E-4</c:v>
                </c:pt>
                <c:pt idx="1563">
                  <c:v>6.7396574894173025E-4</c:v>
                </c:pt>
                <c:pt idx="1564">
                  <c:v>6.7324883224111011E-4</c:v>
                </c:pt>
                <c:pt idx="1565">
                  <c:v>6.7253409072951529E-4</c:v>
                </c:pt>
                <c:pt idx="1566">
                  <c:v>6.7182151849193522E-4</c:v>
                </c:pt>
                <c:pt idx="1567">
                  <c:v>6.7111110962581283E-4</c:v>
                </c:pt>
                <c:pt idx="1568">
                  <c:v>6.7040285824104047E-4</c:v>
                </c:pt>
                <c:pt idx="1569">
                  <c:v>6.6969675845995349E-4</c:v>
                </c:pt>
                <c:pt idx="1570">
                  <c:v>6.6899280441732635E-4</c:v>
                </c:pt>
                <c:pt idx="1571">
                  <c:v>6.6829099026036675E-4</c:v>
                </c:pt>
                <c:pt idx="1572">
                  <c:v>6.6759131014871101E-4</c:v>
                </c:pt>
                <c:pt idx="1573">
                  <c:v>6.6689375825441824E-4</c:v>
                </c:pt>
                <c:pt idx="1574">
                  <c:v>6.6619832876196362E-4</c:v>
                </c:pt>
                <c:pt idx="1575">
                  <c:v>6.6550501586823451E-4</c:v>
                </c:pt>
                <c:pt idx="1576">
                  <c:v>6.6481381378252248E-4</c:v>
                </c:pt>
                <c:pt idx="1577">
                  <c:v>6.6412471672651916E-4</c:v>
                </c:pt>
                <c:pt idx="1578">
                  <c:v>6.6343771893430728E-4</c:v>
                </c:pt>
                <c:pt idx="1579">
                  <c:v>6.6275281465235758E-4</c:v>
                </c:pt>
                <c:pt idx="1580">
                  <c:v>6.6206999813951933E-4</c:v>
                </c:pt>
                <c:pt idx="1581">
                  <c:v>6.6138926366701527E-4</c:v>
                </c:pt>
                <c:pt idx="1582">
                  <c:v>6.6071060551843325E-4</c:v>
                </c:pt>
                <c:pt idx="1583">
                  <c:v>6.6003401798972146E-4</c:v>
                </c:pt>
                <c:pt idx="1584">
                  <c:v>6.5935949538917921E-4</c:v>
                </c:pt>
                <c:pt idx="1585">
                  <c:v>6.5868703203745009E-4</c:v>
                </c:pt>
                <c:pt idx="1586">
                  <c:v>6.5801662226751528E-4</c:v>
                </c:pt>
                <c:pt idx="1587">
                  <c:v>6.5734826042468495E-4</c:v>
                </c:pt>
                <c:pt idx="1588">
                  <c:v>6.5668194086659188E-4</c:v>
                </c:pt>
                <c:pt idx="1589">
                  <c:v>6.560176579631815E-4</c:v>
                </c:pt>
                <c:pt idx="1590">
                  <c:v>6.5535540609670622E-4</c:v>
                </c:pt>
                <c:pt idx="1591">
                  <c:v>6.5469517966171525E-4</c:v>
                </c:pt>
                <c:pt idx="1592">
                  <c:v>6.5403697306504866E-4</c:v>
                </c:pt>
                <c:pt idx="1593">
                  <c:v>6.5338078072582617E-4</c:v>
                </c:pt>
                <c:pt idx="1594">
                  <c:v>6.527265970754407E-4</c:v>
                </c:pt>
                <c:pt idx="1595">
                  <c:v>6.5207441655754919E-4</c:v>
                </c:pt>
                <c:pt idx="1596">
                  <c:v>6.5142423362806367E-4</c:v>
                </c:pt>
                <c:pt idx="1597">
                  <c:v>6.5077604275514203E-4</c:v>
                </c:pt>
                <c:pt idx="1598">
                  <c:v>6.5012983841917951E-4</c:v>
                </c:pt>
                <c:pt idx="1599">
                  <c:v>6.4948561511279977E-4</c:v>
                </c:pt>
                <c:pt idx="1600">
                  <c:v>6.4884336734084467E-4</c:v>
                </c:pt>
                <c:pt idx="1601">
                  <c:v>6.4820308962036536E-4</c:v>
                </c:pt>
                <c:pt idx="1602">
                  <c:v>6.4756477648061342E-4</c:v>
                </c:pt>
                <c:pt idx="1603">
                  <c:v>6.4692842246302979E-4</c:v>
                </c:pt>
                <c:pt idx="1604">
                  <c:v>6.4629402212123632E-4</c:v>
                </c:pt>
                <c:pt idx="1605">
                  <c:v>6.4566157002102491E-4</c:v>
                </c:pt>
                <c:pt idx="1606">
                  <c:v>6.4503106074034853E-4</c:v>
                </c:pt>
                <c:pt idx="1607">
                  <c:v>6.4440248886930981E-4</c:v>
                </c:pt>
                <c:pt idx="1608">
                  <c:v>6.4377584901015219E-4</c:v>
                </c:pt>
                <c:pt idx="1609">
                  <c:v>6.4315113577724818E-4</c:v>
                </c:pt>
                <c:pt idx="1610">
                  <c:v>6.4252834379709047E-4</c:v>
                </c:pt>
                <c:pt idx="1611">
                  <c:v>6.419074677082797E-4</c:v>
                </c:pt>
                <c:pt idx="1612">
                  <c:v>6.4128850216151501E-4</c:v>
                </c:pt>
                <c:pt idx="1613">
                  <c:v>6.4067144181958286E-4</c:v>
                </c:pt>
                <c:pt idx="1614">
                  <c:v>6.4005628135734602E-4</c:v>
                </c:pt>
                <c:pt idx="1615">
                  <c:v>6.3944301546173254E-4</c:v>
                </c:pt>
                <c:pt idx="1616">
                  <c:v>6.3883163883172469E-4</c:v>
                </c:pt>
                <c:pt idx="1617">
                  <c:v>6.3822214617834821E-4</c:v>
                </c:pt>
                <c:pt idx="1618">
                  <c:v>6.3761453222466007E-4</c:v>
                </c:pt>
                <c:pt idx="1619">
                  <c:v>6.3700879170573786E-4</c:v>
                </c:pt>
                <c:pt idx="1620">
                  <c:v>6.3640491936866814E-4</c:v>
                </c:pt>
                <c:pt idx="1621">
                  <c:v>6.3580290997253405E-4</c:v>
                </c:pt>
                <c:pt idx="1622">
                  <c:v>6.3520275828840502E-4</c:v>
                </c:pt>
                <c:pt idx="1623">
                  <c:v>6.34604459099323E-4</c:v>
                </c:pt>
                <c:pt idx="1624">
                  <c:v>6.3400800720029269E-4</c:v>
                </c:pt>
                <c:pt idx="1625">
                  <c:v>6.3341339739826782E-4</c:v>
                </c:pt>
                <c:pt idx="1626">
                  <c:v>6.3282062451214022E-4</c:v>
                </c:pt>
                <c:pt idx="1627">
                  <c:v>6.3222968337272624E-4</c:v>
                </c:pt>
                <c:pt idx="1628">
                  <c:v>6.3164056882275619E-4</c:v>
                </c:pt>
                <c:pt idx="1629">
                  <c:v>6.3105327571686082E-4</c:v>
                </c:pt>
                <c:pt idx="1630">
                  <c:v>6.3046779892155815E-4</c:v>
                </c:pt>
                <c:pt idx="1631">
                  <c:v>6.2988413331524322E-4</c:v>
                </c:pt>
                <c:pt idx="1632">
                  <c:v>6.2930227378817268E-4</c:v>
                </c:pt>
                <c:pt idx="1633">
                  <c:v>6.2872221524245446E-4</c:v>
                </c:pt>
                <c:pt idx="1634">
                  <c:v>6.2814395259203277E-4</c:v>
                </c:pt>
                <c:pt idx="1635">
                  <c:v>6.2756748076267684E-4</c:v>
                </c:pt>
                <c:pt idx="1636">
                  <c:v>6.2699279469196701E-4</c:v>
                </c:pt>
                <c:pt idx="1637">
                  <c:v>6.2641988932928211E-4</c:v>
                </c:pt>
                <c:pt idx="1638">
                  <c:v>6.2584875963578529E-4</c:v>
                </c:pt>
                <c:pt idx="1639">
                  <c:v>6.2527940058441217E-4</c:v>
                </c:pt>
                <c:pt idx="1640">
                  <c:v>6.2471180715985676E-4</c:v>
                </c:pt>
                <c:pt idx="1641">
                  <c:v>6.2414597435855781E-4</c:v>
                </c:pt>
                <c:pt idx="1642">
                  <c:v>6.2358189718868511E-4</c:v>
                </c:pt>
                <c:pt idx="1643">
                  <c:v>6.2301957067012687E-4</c:v>
                </c:pt>
                <c:pt idx="1644">
                  <c:v>6.2245898983447523E-4</c:v>
                </c:pt>
                <c:pt idx="1645">
                  <c:v>6.2190014972501287E-4</c:v>
                </c:pt>
                <c:pt idx="1646">
                  <c:v>6.2134304539669856E-4</c:v>
                </c:pt>
                <c:pt idx="1647">
                  <c:v>6.2078767191615382E-4</c:v>
                </c:pt>
                <c:pt idx="1648">
                  <c:v>6.2023402436164931E-4</c:v>
                </c:pt>
                <c:pt idx="1649">
                  <c:v>6.1968209782308967E-4</c:v>
                </c:pt>
                <c:pt idx="1650">
                  <c:v>6.1913188740199984E-4</c:v>
                </c:pt>
                <c:pt idx="1651">
                  <c:v>6.1858338821151168E-4</c:v>
                </c:pt>
                <c:pt idx="1652">
                  <c:v>6.1803659537634824E-4</c:v>
                </c:pt>
                <c:pt idx="1653">
                  <c:v>6.1749150403281046E-4</c:v>
                </c:pt>
                <c:pt idx="1654">
                  <c:v>6.1694810932876184E-4</c:v>
                </c:pt>
                <c:pt idx="1655">
                  <c:v>6.1640640642361526E-4</c:v>
                </c:pt>
                <c:pt idx="1656">
                  <c:v>6.1586639048831721E-4</c:v>
                </c:pt>
                <c:pt idx="1657">
                  <c:v>6.1532805670533341E-4</c:v>
                </c:pt>
                <c:pt idx="1658">
                  <c:v>6.1479140026863438E-4</c:v>
                </c:pt>
                <c:pt idx="1659">
                  <c:v>6.1425641638368066E-4</c:v>
                </c:pt>
                <c:pt idx="1660">
                  <c:v>6.137231002674077E-4</c:v>
                </c:pt>
                <c:pt idx="1661">
                  <c:v>6.1319144714821073E-4</c:v>
                </c:pt>
                <c:pt idx="1662">
                  <c:v>6.1266145226593089E-4</c:v>
                </c:pt>
                <c:pt idx="1663">
                  <c:v>6.1213311087183857E-4</c:v>
                </c:pt>
                <c:pt idx="1664">
                  <c:v>6.1160641822861981E-4</c:v>
                </c:pt>
                <c:pt idx="1665">
                  <c:v>6.1108136961035998E-4</c:v>
                </c:pt>
                <c:pt idx="1666">
                  <c:v>6.1055796030252951E-4</c:v>
                </c:pt>
                <c:pt idx="1667">
                  <c:v>6.1003618560196804E-4</c:v>
                </c:pt>
                <c:pt idx="1668">
                  <c:v>6.095160408168686E-4</c:v>
                </c:pt>
                <c:pt idx="1669">
                  <c:v>6.0892357944516984E-4</c:v>
                </c:pt>
                <c:pt idx="1670">
                  <c:v>6.084069115898259E-4</c:v>
                </c:pt>
                <c:pt idx="1671">
                  <c:v>6.0789185897801106E-4</c:v>
                </c:pt>
                <c:pt idx="1672">
                  <c:v>6.0737841696479158E-4</c:v>
                </c:pt>
                <c:pt idx="1673">
                  <c:v>6.0686658091650778E-4</c:v>
                </c:pt>
                <c:pt idx="1674">
                  <c:v>6.063563462107588E-4</c:v>
                </c:pt>
                <c:pt idx="1675">
                  <c:v>6.0584770823638627E-4</c:v>
                </c:pt>
                <c:pt idx="1676">
                  <c:v>6.0534066239345823E-4</c:v>
                </c:pt>
                <c:pt idx="1677">
                  <c:v>6.0483520409325398E-4</c:v>
                </c:pt>
                <c:pt idx="1678">
                  <c:v>6.04331328758248E-4</c:v>
                </c:pt>
                <c:pt idx="1679">
                  <c:v>6.0382903182209342E-4</c:v>
                </c:pt>
                <c:pt idx="1680">
                  <c:v>6.0332830872960631E-4</c:v>
                </c:pt>
                <c:pt idx="1681">
                  <c:v>6.0282915493674999E-4</c:v>
                </c:pt>
                <c:pt idx="1682">
                  <c:v>6.0233156591061828E-4</c:v>
                </c:pt>
                <c:pt idx="1683">
                  <c:v>6.0183553712942015E-4</c:v>
                </c:pt>
                <c:pt idx="1684">
                  <c:v>6.0134106408246191E-4</c:v>
                </c:pt>
                <c:pt idx="1685">
                  <c:v>6.0084814227013292E-4</c:v>
                </c:pt>
                <c:pt idx="1686">
                  <c:v>6.0035676720388768E-4</c:v>
                </c:pt>
                <c:pt idx="1687">
                  <c:v>5.9986693440623089E-4</c:v>
                </c:pt>
                <c:pt idx="1688">
                  <c:v>5.99378639410699E-4</c:v>
                </c:pt>
                <c:pt idx="1689">
                  <c:v>5.988918777618459E-4</c:v>
                </c:pt>
                <c:pt idx="1690">
                  <c:v>5.9840664501522537E-4</c:v>
                </c:pt>
                <c:pt idx="1691">
                  <c:v>5.9792293673737406E-4</c:v>
                </c:pt>
                <c:pt idx="1692">
                  <c:v>5.9744074850579616E-4</c:v>
                </c:pt>
                <c:pt idx="1693">
                  <c:v>5.9696007590894558E-4</c:v>
                </c:pt>
                <c:pt idx="1694">
                  <c:v>5.9648091454621007E-4</c:v>
                </c:pt>
                <c:pt idx="1695">
                  <c:v>5.9600326002789365E-4</c:v>
                </c:pt>
                <c:pt idx="1696">
                  <c:v>5.9552710797520082E-4</c:v>
                </c:pt>
                <c:pt idx="1697">
                  <c:v>5.9505245402021898E-4</c:v>
                </c:pt>
                <c:pt idx="1698">
                  <c:v>5.9457929380590227E-4</c:v>
                </c:pt>
                <c:pt idx="1699">
                  <c:v>5.9410762298605345E-4</c:v>
                </c:pt>
                <c:pt idx="1700">
                  <c:v>5.9363743722530852E-4</c:v>
                </c:pt>
                <c:pt idx="1701">
                  <c:v>5.9316873219911897E-4</c:v>
                </c:pt>
                <c:pt idx="1702">
                  <c:v>5.9270150359373448E-4</c:v>
                </c:pt>
                <c:pt idx="1703">
                  <c:v>5.9216933038758396E-4</c:v>
                </c:pt>
                <c:pt idx="1704">
                  <c:v>5.9170525106528649E-4</c:v>
                </c:pt>
                <c:pt idx="1705">
                  <c:v>5.9124263467640373E-4</c:v>
                </c:pt>
                <c:pt idx="1706">
                  <c:v>5.9078147695174033E-4</c:v>
                </c:pt>
                <c:pt idx="1707">
                  <c:v>5.903217736328108E-4</c:v>
                </c:pt>
                <c:pt idx="1708">
                  <c:v>5.8986352047182378E-4</c:v>
                </c:pt>
                <c:pt idx="1709">
                  <c:v>5.8940671323166329E-4</c:v>
                </c:pt>
                <c:pt idx="1710">
                  <c:v>5.889513476858726E-4</c:v>
                </c:pt>
                <c:pt idx="1711">
                  <c:v>5.884974196186353E-4</c:v>
                </c:pt>
                <c:pt idx="1712">
                  <c:v>5.8804492482476009E-4</c:v>
                </c:pt>
                <c:pt idx="1713">
                  <c:v>5.8759385910966142E-4</c:v>
                </c:pt>
                <c:pt idx="1714">
                  <c:v>5.8714421828934358E-4</c:v>
                </c:pt>
                <c:pt idx="1715">
                  <c:v>5.8669599819038184E-4</c:v>
                </c:pt>
                <c:pt idx="1716">
                  <c:v>5.8624919464990584E-4</c:v>
                </c:pt>
                <c:pt idx="1717">
                  <c:v>5.858038035155826E-4</c:v>
                </c:pt>
                <c:pt idx="1718">
                  <c:v>5.8535982064559751E-4</c:v>
                </c:pt>
                <c:pt idx="1719">
                  <c:v>5.8491724190863766E-4</c:v>
                </c:pt>
                <c:pt idx="1720">
                  <c:v>5.8447606318387405E-4</c:v>
                </c:pt>
                <c:pt idx="1721">
                  <c:v>5.8403628036094455E-4</c:v>
                </c:pt>
                <c:pt idx="1722">
                  <c:v>5.8359788933993496E-4</c:v>
                </c:pt>
                <c:pt idx="1723">
                  <c:v>5.8316088603136231E-4</c:v>
                </c:pt>
                <c:pt idx="1724">
                  <c:v>5.8272526635615705E-4</c:v>
                </c:pt>
                <c:pt idx="1725">
                  <c:v>5.8229102624564528E-4</c:v>
                </c:pt>
                <c:pt idx="1726">
                  <c:v>5.8185816164153022E-4</c:v>
                </c:pt>
                <c:pt idx="1727">
                  <c:v>5.8142666849587564E-4</c:v>
                </c:pt>
                <c:pt idx="1728">
                  <c:v>5.8099654277108737E-4</c:v>
                </c:pt>
                <c:pt idx="1729">
                  <c:v>5.8056778043989537E-4</c:v>
                </c:pt>
                <c:pt idx="1730">
                  <c:v>5.8014037748533611E-4</c:v>
                </c:pt>
                <c:pt idx="1731">
                  <c:v>5.7971432990073471E-4</c:v>
                </c:pt>
                <c:pt idx="1732">
                  <c:v>5.7928963368968707E-4</c:v>
                </c:pt>
                <c:pt idx="1733">
                  <c:v>5.788662848660416E-4</c:v>
                </c:pt>
                <c:pt idx="1734">
                  <c:v>5.7844427945388159E-4</c:v>
                </c:pt>
                <c:pt idx="1735">
                  <c:v>5.7802361348750721E-4</c:v>
                </c:pt>
                <c:pt idx="1736">
                  <c:v>5.7760428301141748E-4</c:v>
                </c:pt>
                <c:pt idx="1737">
                  <c:v>5.7718628408029199E-4</c:v>
                </c:pt>
                <c:pt idx="1738">
                  <c:v>5.7676961275897353E-4</c:v>
                </c:pt>
                <c:pt idx="1739">
                  <c:v>5.7635426512244944E-4</c:v>
                </c:pt>
                <c:pt idx="1740">
                  <c:v>5.7594023725583362E-4</c:v>
                </c:pt>
                <c:pt idx="1741">
                  <c:v>5.7552752525434864E-4</c:v>
                </c:pt>
                <c:pt idx="1742">
                  <c:v>5.7511612522330772E-4</c:v>
                </c:pt>
                <c:pt idx="1743">
                  <c:v>5.7470603327809612E-4</c:v>
                </c:pt>
                <c:pt idx="1744">
                  <c:v>5.7429724554415389E-4</c:v>
                </c:pt>
                <c:pt idx="1745">
                  <c:v>5.7388975815695644E-4</c:v>
                </c:pt>
                <c:pt idx="1746">
                  <c:v>5.7348356726199764E-4</c:v>
                </c:pt>
                <c:pt idx="1747">
                  <c:v>5.7307866901477064E-4</c:v>
                </c:pt>
                <c:pt idx="1748">
                  <c:v>5.7267505958075074E-4</c:v>
                </c:pt>
                <c:pt idx="1749">
                  <c:v>5.7227273513537561E-4</c:v>
                </c:pt>
                <c:pt idx="1750">
                  <c:v>5.718716918640288E-4</c:v>
                </c:pt>
                <c:pt idx="1751">
                  <c:v>5.7147192596202043E-4</c:v>
                </c:pt>
                <c:pt idx="1752">
                  <c:v>5.7107343363456907E-4</c:v>
                </c:pt>
                <c:pt idx="1753">
                  <c:v>5.706762110967836E-4</c:v>
                </c:pt>
                <c:pt idx="1754">
                  <c:v>5.7028025457364498E-4</c:v>
                </c:pt>
                <c:pt idx="1755">
                  <c:v>5.6982927822543292E-4</c:v>
                </c:pt>
                <c:pt idx="1756">
                  <c:v>5.6943602192482132E-4</c:v>
                </c:pt>
                <c:pt idx="1757">
                  <c:v>5.6904401983857544E-4</c:v>
                </c:pt>
                <c:pt idx="1758">
                  <c:v>5.6865326823237947E-4</c:v>
                </c:pt>
                <c:pt idx="1759">
                  <c:v>5.6826376338169526E-4</c:v>
                </c:pt>
                <c:pt idx="1760">
                  <c:v>5.6787550157174455E-4</c:v>
                </c:pt>
                <c:pt idx="1761">
                  <c:v>5.6748847909748933E-4</c:v>
                </c:pt>
                <c:pt idx="1762">
                  <c:v>5.6710269226361502E-4</c:v>
                </c:pt>
                <c:pt idx="1763">
                  <c:v>5.667181373845108E-4</c:v>
                </c:pt>
                <c:pt idx="1764">
                  <c:v>5.6633481078425239E-4</c:v>
                </c:pt>
                <c:pt idx="1765">
                  <c:v>5.6595270879658218E-4</c:v>
                </c:pt>
                <c:pt idx="1766">
                  <c:v>5.6557182776489228E-4</c:v>
                </c:pt>
                <c:pt idx="1767">
                  <c:v>5.6519216404220544E-4</c:v>
                </c:pt>
                <c:pt idx="1768">
                  <c:v>5.6481371399115629E-4</c:v>
                </c:pt>
                <c:pt idx="1769">
                  <c:v>5.6422145015776518E-4</c:v>
                </c:pt>
                <c:pt idx="1770">
                  <c:v>5.6384610434153271E-4</c:v>
                </c:pt>
                <c:pt idx="1771">
                  <c:v>5.6347195928453631E-4</c:v>
                </c:pt>
                <c:pt idx="1772">
                  <c:v>5.6309901139311709E-4</c:v>
                </c:pt>
                <c:pt idx="1773">
                  <c:v>5.6272725708312655E-4</c:v>
                </c:pt>
                <c:pt idx="1774">
                  <c:v>5.6235669277990687E-4</c:v>
                </c:pt>
                <c:pt idx="1775">
                  <c:v>5.61987314918273E-4</c:v>
                </c:pt>
                <c:pt idx="1776">
                  <c:v>5.6161911994249318E-4</c:v>
                </c:pt>
                <c:pt idx="1777">
                  <c:v>5.6125210430627221E-4</c:v>
                </c:pt>
                <c:pt idx="1778">
                  <c:v>5.6088626447273139E-4</c:v>
                </c:pt>
                <c:pt idx="1779">
                  <c:v>5.6052159691439088E-4</c:v>
                </c:pt>
                <c:pt idx="1780">
                  <c:v>5.601580981131508E-4</c:v>
                </c:pt>
                <c:pt idx="1781">
                  <c:v>5.5979576456027292E-4</c:v>
                </c:pt>
                <c:pt idx="1782">
                  <c:v>5.5943459275636226E-4</c:v>
                </c:pt>
                <c:pt idx="1783">
                  <c:v>5.5907457921134838E-4</c:v>
                </c:pt>
                <c:pt idx="1784">
                  <c:v>5.5871572044446688E-4</c:v>
                </c:pt>
                <c:pt idx="1785">
                  <c:v>5.5835801298424097E-4</c:v>
                </c:pt>
                <c:pt idx="1786">
                  <c:v>5.5800145336846346E-4</c:v>
                </c:pt>
                <c:pt idx="1787">
                  <c:v>5.5764603814417724E-4</c:v>
                </c:pt>
                <c:pt idx="1788">
                  <c:v>5.5729176386765729E-4</c:v>
                </c:pt>
                <c:pt idx="1789">
                  <c:v>5.5693862710439271E-4</c:v>
                </c:pt>
                <c:pt idx="1790">
                  <c:v>5.5658662442906724E-4</c:v>
                </c:pt>
                <c:pt idx="1791">
                  <c:v>5.5623575242554144E-4</c:v>
                </c:pt>
                <c:pt idx="1792">
                  <c:v>5.5588600768683382E-4</c:v>
                </c:pt>
                <c:pt idx="1793">
                  <c:v>5.5553738681510267E-4</c:v>
                </c:pt>
                <c:pt idx="1794">
                  <c:v>5.5518988642162728E-4</c:v>
                </c:pt>
                <c:pt idx="1795">
                  <c:v>5.5484350312678943E-4</c:v>
                </c:pt>
                <c:pt idx="1796">
                  <c:v>5.5449823356005514E-4</c:v>
                </c:pt>
                <c:pt idx="1797">
                  <c:v>5.5415407435995597E-4</c:v>
                </c:pt>
                <c:pt idx="1798">
                  <c:v>5.538110221740706E-4</c:v>
                </c:pt>
                <c:pt idx="1799">
                  <c:v>5.534690736590061E-4</c:v>
                </c:pt>
                <c:pt idx="1800">
                  <c:v>5.5312822548038009E-4</c:v>
                </c:pt>
                <c:pt idx="1801">
                  <c:v>5.5278847431280151E-4</c:v>
                </c:pt>
                <c:pt idx="1802">
                  <c:v>5.5244981683985237E-4</c:v>
                </c:pt>
                <c:pt idx="1803">
                  <c:v>5.5211224975406953E-4</c:v>
                </c:pt>
                <c:pt idx="1804">
                  <c:v>5.5177576975692607E-4</c:v>
                </c:pt>
                <c:pt idx="1805">
                  <c:v>5.5144037355881262E-4</c:v>
                </c:pt>
                <c:pt idx="1806">
                  <c:v>5.5110605787901906E-4</c:v>
                </c:pt>
                <c:pt idx="1807">
                  <c:v>5.507728194457163E-4</c:v>
                </c:pt>
                <c:pt idx="1808">
                  <c:v>5.5044065499593728E-4</c:v>
                </c:pt>
                <c:pt idx="1809">
                  <c:v>5.5010956127555903E-4</c:v>
                </c:pt>
                <c:pt idx="1810">
                  <c:v>5.4977953503928373E-4</c:v>
                </c:pt>
                <c:pt idx="1811">
                  <c:v>5.4945057305062089E-4</c:v>
                </c:pt>
                <c:pt idx="1812">
                  <c:v>5.4912267208186843E-4</c:v>
                </c:pt>
                <c:pt idx="1813">
                  <c:v>5.4879582891409419E-4</c:v>
                </c:pt>
                <c:pt idx="1814">
                  <c:v>5.4847004033711799E-4</c:v>
                </c:pt>
                <c:pt idx="1815">
                  <c:v>5.481453031494927E-4</c:v>
                </c:pt>
                <c:pt idx="1816">
                  <c:v>5.4782161415848653E-4</c:v>
                </c:pt>
                <c:pt idx="1817">
                  <c:v>5.4749897018006345E-4</c:v>
                </c:pt>
                <c:pt idx="1818">
                  <c:v>5.4717736803886591E-4</c:v>
                </c:pt>
                <c:pt idx="1819">
                  <c:v>5.4685680456819611E-4</c:v>
                </c:pt>
                <c:pt idx="1820">
                  <c:v>5.4653727660999743E-4</c:v>
                </c:pt>
                <c:pt idx="1821">
                  <c:v>5.4621878101483604E-4</c:v>
                </c:pt>
                <c:pt idx="1822">
                  <c:v>5.4590131464188308E-4</c:v>
                </c:pt>
                <c:pt idx="1823">
                  <c:v>5.4558487435889529E-4</c:v>
                </c:pt>
                <c:pt idx="1824">
                  <c:v>5.4526945704219806E-4</c:v>
                </c:pt>
                <c:pt idx="1825">
                  <c:v>5.4495505957666572E-4</c:v>
                </c:pt>
                <c:pt idx="1826">
                  <c:v>5.4464167885570386E-4</c:v>
                </c:pt>
                <c:pt idx="1827">
                  <c:v>5.4432931178123134E-4</c:v>
                </c:pt>
                <c:pt idx="1828">
                  <c:v>5.440179552636613E-4</c:v>
                </c:pt>
                <c:pt idx="1829">
                  <c:v>5.4370760622188307E-4</c:v>
                </c:pt>
                <c:pt idx="1830">
                  <c:v>5.4339826158324406E-4</c:v>
                </c:pt>
                <c:pt idx="1831">
                  <c:v>5.4308991828353175E-4</c:v>
                </c:pt>
                <c:pt idx="1832">
                  <c:v>5.4278257326695464E-4</c:v>
                </c:pt>
                <c:pt idx="1833">
                  <c:v>5.4247622348612442E-4</c:v>
                </c:pt>
                <c:pt idx="1834">
                  <c:v>5.4217086590203814E-4</c:v>
                </c:pt>
                <c:pt idx="1835">
                  <c:v>5.4186649748405905E-4</c:v>
                </c:pt>
                <c:pt idx="1836">
                  <c:v>5.4156311520989924E-4</c:v>
                </c:pt>
                <c:pt idx="1837">
                  <c:v>5.4126071606560081E-4</c:v>
                </c:pt>
                <c:pt idx="1838">
                  <c:v>5.4095929704551832E-4</c:v>
                </c:pt>
                <c:pt idx="1839">
                  <c:v>5.4065885515229973E-4</c:v>
                </c:pt>
                <c:pt idx="1840">
                  <c:v>5.4035938739686927E-4</c:v>
                </c:pt>
                <c:pt idx="1841">
                  <c:v>5.400608907984081E-4</c:v>
                </c:pt>
                <c:pt idx="1842">
                  <c:v>5.3976336238433745E-4</c:v>
                </c:pt>
                <c:pt idx="1843">
                  <c:v>5.3946679919029928E-4</c:v>
                </c:pt>
                <c:pt idx="1844">
                  <c:v>5.3917119826013874E-4</c:v>
                </c:pt>
                <c:pt idx="1845">
                  <c:v>5.3887655664588648E-4</c:v>
                </c:pt>
                <c:pt idx="1846">
                  <c:v>5.3858287140773949E-4</c:v>
                </c:pt>
                <c:pt idx="1847">
                  <c:v>5.3829013961404382E-4</c:v>
                </c:pt>
                <c:pt idx="1848">
                  <c:v>5.379983583412765E-4</c:v>
                </c:pt>
                <c:pt idx="1849">
                  <c:v>5.37707524674027E-4</c:v>
                </c:pt>
                <c:pt idx="1850">
                  <c:v>5.3741763570497954E-4</c:v>
                </c:pt>
                <c:pt idx="1851">
                  <c:v>5.37128688534895E-4</c:v>
                </c:pt>
                <c:pt idx="1852">
                  <c:v>5.3684068027259283E-4</c:v>
                </c:pt>
                <c:pt idx="1853">
                  <c:v>5.3655360803493333E-4</c:v>
                </c:pt>
                <c:pt idx="1854">
                  <c:v>5.3626746894679914E-4</c:v>
                </c:pt>
                <c:pt idx="1855">
                  <c:v>5.3598226014107758E-4</c:v>
                </c:pt>
                <c:pt idx="1856">
                  <c:v>5.3569797875864294E-4</c:v>
                </c:pt>
                <c:pt idx="1857">
                  <c:v>5.3541462194833811E-4</c:v>
                </c:pt>
                <c:pt idx="1858">
                  <c:v>5.3513218686695682E-4</c:v>
                </c:pt>
                <c:pt idx="1859">
                  <c:v>5.3485067067922582E-4</c:v>
                </c:pt>
                <c:pt idx="1860">
                  <c:v>5.3457007055778677E-4</c:v>
                </c:pt>
                <c:pt idx="1861">
                  <c:v>5.3429038368317863E-4</c:v>
                </c:pt>
                <c:pt idx="1862">
                  <c:v>5.3401160724381961E-4</c:v>
                </c:pt>
                <c:pt idx="1863">
                  <c:v>5.3373373843598943E-4</c:v>
                </c:pt>
                <c:pt idx="1864">
                  <c:v>5.3345677446381119E-4</c:v>
                </c:pt>
                <c:pt idx="1865">
                  <c:v>5.3318071253923439E-4</c:v>
                </c:pt>
                <c:pt idx="1866">
                  <c:v>5.3290554988201586E-4</c:v>
                </c:pt>
                <c:pt idx="1867">
                  <c:v>5.326312837197031E-4</c:v>
                </c:pt>
                <c:pt idx="1868">
                  <c:v>5.323579112876158E-4</c:v>
                </c:pt>
                <c:pt idx="1869">
                  <c:v>5.3208542982882895E-4</c:v>
                </c:pt>
                <c:pt idx="1870">
                  <c:v>5.3181383659415388E-4</c:v>
                </c:pt>
                <c:pt idx="1871">
                  <c:v>5.3154312884212142E-4</c:v>
                </c:pt>
                <c:pt idx="1872">
                  <c:v>5.3127330383896437E-4</c:v>
                </c:pt>
                <c:pt idx="1873">
                  <c:v>5.3100435885859905E-4</c:v>
                </c:pt>
                <c:pt idx="1874">
                  <c:v>5.3073629118260805E-4</c:v>
                </c:pt>
                <c:pt idx="1875">
                  <c:v>5.3046909810022292E-4</c:v>
                </c:pt>
                <c:pt idx="1876">
                  <c:v>5.3020277690830593E-4</c:v>
                </c:pt>
                <c:pt idx="1877">
                  <c:v>5.2993732491133294E-4</c:v>
                </c:pt>
                <c:pt idx="1878">
                  <c:v>5.296727394213756E-4</c:v>
                </c:pt>
                <c:pt idx="1879">
                  <c:v>5.2940901775808352E-4</c:v>
                </c:pt>
                <c:pt idx="1880">
                  <c:v>5.2914615724866762E-4</c:v>
                </c:pt>
                <c:pt idx="1881">
                  <c:v>5.2888415522788152E-4</c:v>
                </c:pt>
                <c:pt idx="1882">
                  <c:v>5.286230090380047E-4</c:v>
                </c:pt>
                <c:pt idx="1883">
                  <c:v>5.2836271602882477E-4</c:v>
                </c:pt>
                <c:pt idx="1884">
                  <c:v>5.2810327355762017E-4</c:v>
                </c:pt>
                <c:pt idx="1885">
                  <c:v>5.2784467898914255E-4</c:v>
                </c:pt>
                <c:pt idx="1886">
                  <c:v>5.2758692969559929E-4</c:v>
                </c:pt>
                <c:pt idx="1887">
                  <c:v>5.2733002305663636E-4</c:v>
                </c:pt>
                <c:pt idx="1888">
                  <c:v>5.2707395645932068E-4</c:v>
                </c:pt>
                <c:pt idx="1889">
                  <c:v>5.2681872729812274E-4</c:v>
                </c:pt>
                <c:pt idx="1890">
                  <c:v>5.2656433297489959E-4</c:v>
                </c:pt>
                <c:pt idx="1891">
                  <c:v>5.2631077089887695E-4</c:v>
                </c:pt>
                <c:pt idx="1892">
                  <c:v>5.2605803848663243E-4</c:v>
                </c:pt>
                <c:pt idx="1893">
                  <c:v>5.258061331620778E-4</c:v>
                </c:pt>
                <c:pt idx="1894">
                  <c:v>5.2555505235644224E-4</c:v>
                </c:pt>
                <c:pt idx="1895">
                  <c:v>5.2530479350825442E-4</c:v>
                </c:pt>
                <c:pt idx="1896">
                  <c:v>5.2505535406332582E-4</c:v>
                </c:pt>
                <c:pt idx="1897">
                  <c:v>5.2480673147473338E-4</c:v>
                </c:pt>
                <c:pt idx="1898">
                  <c:v>5.2455892320280202E-4</c:v>
                </c:pt>
                <c:pt idx="1899">
                  <c:v>5.2431192671508798E-4</c:v>
                </c:pt>
                <c:pt idx="1900">
                  <c:v>5.2406573948636124E-4</c:v>
                </c:pt>
                <c:pt idx="1901">
                  <c:v>5.238203589985886E-4</c:v>
                </c:pt>
                <c:pt idx="1902">
                  <c:v>5.2357578274091654E-4</c:v>
                </c:pt>
                <c:pt idx="1903">
                  <c:v>5.2333200820965404E-4</c:v>
                </c:pt>
                <c:pt idx="1904">
                  <c:v>5.2308903290825578E-4</c:v>
                </c:pt>
                <c:pt idx="1905">
                  <c:v>5.228468543473048E-4</c:v>
                </c:pt>
                <c:pt idx="1906">
                  <c:v>5.2260547004449572E-4</c:v>
                </c:pt>
                <c:pt idx="1907">
                  <c:v>5.2236487752461741E-4</c:v>
                </c:pt>
                <c:pt idx="1908">
                  <c:v>5.2212507431953633E-4</c:v>
                </c:pt>
                <c:pt idx="1909">
                  <c:v>5.2188605796817979E-4</c:v>
                </c:pt>
                <c:pt idx="1910">
                  <c:v>5.2164782601651851E-4</c:v>
                </c:pt>
                <c:pt idx="1911">
                  <c:v>5.214103760175496E-4</c:v>
                </c:pt>
                <c:pt idx="1912">
                  <c:v>5.2117370553128042E-4</c:v>
                </c:pt>
                <c:pt idx="1913">
                  <c:v>5.2093781212471119E-4</c:v>
                </c:pt>
                <c:pt idx="1914">
                  <c:v>5.2070269337181835E-4</c:v>
                </c:pt>
                <c:pt idx="1915">
                  <c:v>5.2046834685353716E-4</c:v>
                </c:pt>
                <c:pt idx="1916">
                  <c:v>5.2023477015774602E-4</c:v>
                </c:pt>
                <c:pt idx="1917">
                  <c:v>5.2000196087924864E-4</c:v>
                </c:pt>
                <c:pt idx="1918">
                  <c:v>5.1976991661975796E-4</c:v>
                </c:pt>
                <c:pt idx="1919">
                  <c:v>5.1953863498787895E-4</c:v>
                </c:pt>
                <c:pt idx="1920">
                  <c:v>5.1930811359909238E-4</c:v>
                </c:pt>
                <c:pt idx="1921">
                  <c:v>5.1907835007573779E-4</c:v>
                </c:pt>
                <c:pt idx="1922">
                  <c:v>5.1884934204699689E-4</c:v>
                </c:pt>
                <c:pt idx="1923">
                  <c:v>5.1862108714887702E-4</c:v>
                </c:pt>
                <c:pt idx="1924">
                  <c:v>5.1839358302419427E-4</c:v>
                </c:pt>
                <c:pt idx="1925">
                  <c:v>5.1816682732255771E-4</c:v>
                </c:pt>
                <c:pt idx="1926">
                  <c:v>5.1794081770035159E-4</c:v>
                </c:pt>
                <c:pt idx="1927">
                  <c:v>5.1771555182071962E-4</c:v>
                </c:pt>
                <c:pt idx="1928">
                  <c:v>5.1749102735354859E-4</c:v>
                </c:pt>
                <c:pt idx="1929">
                  <c:v>5.1726724197545125E-4</c:v>
                </c:pt>
                <c:pt idx="1930">
                  <c:v>5.1704419336975026E-4</c:v>
                </c:pt>
                <c:pt idx="1931">
                  <c:v>5.1682187922646127E-4</c:v>
                </c:pt>
                <c:pt idx="1932">
                  <c:v>5.1660029724227765E-4</c:v>
                </c:pt>
                <c:pt idx="1933">
                  <c:v>5.1637944512055258E-4</c:v>
                </c:pt>
                <c:pt idx="1934">
                  <c:v>5.161593205712838E-4</c:v>
                </c:pt>
                <c:pt idx="1935">
                  <c:v>5.1593992131109662E-4</c:v>
                </c:pt>
                <c:pt idx="1936">
                  <c:v>5.1572124506322797E-4</c:v>
                </c:pt>
                <c:pt idx="1937">
                  <c:v>5.1550328955751019E-4</c:v>
                </c:pt>
                <c:pt idx="1938">
                  <c:v>5.1528605253035398E-4</c:v>
                </c:pt>
                <c:pt idx="1939">
                  <c:v>5.1506953172473331E-4</c:v>
                </c:pt>
                <c:pt idx="1940">
                  <c:v>5.148537248901683E-4</c:v>
                </c:pt>
                <c:pt idx="1941">
                  <c:v>5.1463862978270904E-4</c:v>
                </c:pt>
                <c:pt idx="1942">
                  <c:v>5.1442424416492025E-4</c:v>
                </c:pt>
                <c:pt idx="1943">
                  <c:v>5.1421056580586415E-4</c:v>
                </c:pt>
                <c:pt idx="1944">
                  <c:v>5.139975924810849E-4</c:v>
                </c:pt>
                <c:pt idx="1945">
                  <c:v>5.1378532197259214E-4</c:v>
                </c:pt>
                <c:pt idx="1946">
                  <c:v>5.1357375206884538E-4</c:v>
                </c:pt>
                <c:pt idx="1947">
                  <c:v>5.1336288056473729E-4</c:v>
                </c:pt>
                <c:pt idx="1948">
                  <c:v>5.1315270526157875E-4</c:v>
                </c:pt>
                <c:pt idx="1949">
                  <c:v>5.1294322396708129E-4</c:v>
                </c:pt>
                <c:pt idx="1950">
                  <c:v>5.1273443449534242E-4</c:v>
                </c:pt>
                <c:pt idx="1951">
                  <c:v>5.1252633466682932E-4</c:v>
                </c:pt>
                <c:pt idx="1952">
                  <c:v>5.1231892230836271E-4</c:v>
                </c:pt>
                <c:pt idx="1953">
                  <c:v>5.1211219525310069E-4</c:v>
                </c:pt>
                <c:pt idx="1954">
                  <c:v>5.11906151340524E-4</c:v>
                </c:pt>
                <c:pt idx="1955">
                  <c:v>5.1170078841641865E-4</c:v>
                </c:pt>
                <c:pt idx="1956">
                  <c:v>5.1149610433286121E-4</c:v>
                </c:pt>
                <c:pt idx="1957">
                  <c:v>5.1129209694820272E-4</c:v>
                </c:pt>
                <c:pt idx="1958">
                  <c:v>5.1108876412705247E-4</c:v>
                </c:pt>
                <c:pt idx="1959">
                  <c:v>5.1088610374026302E-4</c:v>
                </c:pt>
                <c:pt idx="1960">
                  <c:v>5.1068411366491371E-4</c:v>
                </c:pt>
                <c:pt idx="1961">
                  <c:v>5.1048279178429572E-4</c:v>
                </c:pt>
                <c:pt idx="1962">
                  <c:v>5.1028213598789556E-4</c:v>
                </c:pt>
                <c:pt idx="1963">
                  <c:v>5.100536279918985E-4</c:v>
                </c:pt>
                <c:pt idx="1964">
                  <c:v>5.0985439244070993E-4</c:v>
                </c:pt>
                <c:pt idx="1965">
                  <c:v>5.0965581638085867E-4</c:v>
                </c:pt>
                <c:pt idx="1966">
                  <c:v>5.094578977273335E-4</c:v>
                </c:pt>
                <c:pt idx="1967">
                  <c:v>5.0926063440123834E-4</c:v>
                </c:pt>
                <c:pt idx="1968">
                  <c:v>5.0906402432977749E-4</c:v>
                </c:pt>
                <c:pt idx="1969">
                  <c:v>5.0886806544623946E-4</c:v>
                </c:pt>
                <c:pt idx="1970">
                  <c:v>5.0867275568998221E-4</c:v>
                </c:pt>
                <c:pt idx="1971">
                  <c:v>5.0847809300641738E-4</c:v>
                </c:pt>
                <c:pt idx="1972">
                  <c:v>5.082840753469945E-4</c:v>
                </c:pt>
                <c:pt idx="1973">
                  <c:v>5.080907006691864E-4</c:v>
                </c:pt>
                <c:pt idx="1974">
                  <c:v>5.0789796693647327E-4</c:v>
                </c:pt>
                <c:pt idx="1975">
                  <c:v>5.0770587211832754E-4</c:v>
                </c:pt>
                <c:pt idx="1976">
                  <c:v>5.0751441419019834E-4</c:v>
                </c:pt>
                <c:pt idx="1977">
                  <c:v>5.0732359113349682E-4</c:v>
                </c:pt>
                <c:pt idx="1978">
                  <c:v>5.0713340093557998E-4</c:v>
                </c:pt>
                <c:pt idx="1979">
                  <c:v>5.0694384158973642E-4</c:v>
                </c:pt>
                <c:pt idx="1980">
                  <c:v>5.0675491109517033E-4</c:v>
                </c:pt>
                <c:pt idx="1981">
                  <c:v>5.0656660745698702E-4</c:v>
                </c:pt>
                <c:pt idx="1982">
                  <c:v>5.0637892868617715E-4</c:v>
                </c:pt>
                <c:pt idx="1983">
                  <c:v>5.0619187279960193E-4</c:v>
                </c:pt>
                <c:pt idx="1984">
                  <c:v>5.060054378199781E-4</c:v>
                </c:pt>
                <c:pt idx="1985">
                  <c:v>5.0581962177586258E-4</c:v>
                </c:pt>
                <c:pt idx="1986">
                  <c:v>5.0563442270163794E-4</c:v>
                </c:pt>
                <c:pt idx="1987">
                  <c:v>5.0544983863749652E-4</c:v>
                </c:pt>
                <c:pt idx="1988">
                  <c:v>5.0526586762942628E-4</c:v>
                </c:pt>
                <c:pt idx="1989">
                  <c:v>5.0508250772919561E-4</c:v>
                </c:pt>
                <c:pt idx="1990">
                  <c:v>5.0489975699433826E-4</c:v>
                </c:pt>
                <c:pt idx="1991">
                  <c:v>5.0471761348813823E-4</c:v>
                </c:pt>
                <c:pt idx="1992">
                  <c:v>5.0453607527961564E-4</c:v>
                </c:pt>
                <c:pt idx="1993">
                  <c:v>5.0435514044351094E-4</c:v>
                </c:pt>
                <c:pt idx="1994">
                  <c:v>5.0417480706027086E-4</c:v>
                </c:pt>
                <c:pt idx="1995">
                  <c:v>5.0399507321603309E-4</c:v>
                </c:pt>
                <c:pt idx="1996">
                  <c:v>5.0381593700261169E-4</c:v>
                </c:pt>
                <c:pt idx="1997">
                  <c:v>5.0363739651748262E-4</c:v>
                </c:pt>
                <c:pt idx="1998">
                  <c:v>5.0345944986376857E-4</c:v>
                </c:pt>
                <c:pt idx="1999">
                  <c:v>5.0328209515022447E-4</c:v>
                </c:pt>
                <c:pt idx="2000">
                  <c:v>5.0310533049122282E-4</c:v>
                </c:pt>
                <c:pt idx="2001">
                  <c:v>5.0292915400673927E-4</c:v>
                </c:pt>
                <c:pt idx="2002">
                  <c:v>5.0275356382233755E-4</c:v>
                </c:pt>
                <c:pt idx="2003">
                  <c:v>5.0257855806915507E-4</c:v>
                </c:pt>
                <c:pt idx="2004">
                  <c:v>5.024041348838888E-4</c:v>
                </c:pt>
                <c:pt idx="2005">
                  <c:v>5.0223029240878023E-4</c:v>
                </c:pt>
                <c:pt idx="2006">
                  <c:v>5.020570287916007E-4</c:v>
                </c:pt>
                <c:pt idx="2007">
                  <c:v>5.0188434218563754E-4</c:v>
                </c:pt>
                <c:pt idx="2008">
                  <c:v>5.0171223074967942E-4</c:v>
                </c:pt>
                <c:pt idx="2009">
                  <c:v>5.0154069264800164E-4</c:v>
                </c:pt>
                <c:pt idx="2010">
                  <c:v>5.0136972605035188E-4</c:v>
                </c:pt>
                <c:pt idx="2011">
                  <c:v>5.0119932913193614E-4</c:v>
                </c:pt>
                <c:pt idx="2012">
                  <c:v>5.0102950007340386E-4</c:v>
                </c:pt>
                <c:pt idx="2013">
                  <c:v>5.0086023706083418E-4</c:v>
                </c:pt>
                <c:pt idx="2014">
                  <c:v>5.0069153828572117E-4</c:v>
                </c:pt>
                <c:pt idx="2015">
                  <c:v>5.0049942827582611E-4</c:v>
                </c:pt>
                <c:pt idx="2016">
                  <c:v>5.0033193251620674E-4</c:v>
                </c:pt>
                <c:pt idx="2017">
                  <c:v>5.0016499534526312E-4</c:v>
                </c:pt>
                <c:pt idx="2018">
                  <c:v>4.9999861497677196E-4</c:v>
                </c:pt>
                <c:pt idx="2019">
                  <c:v>4.9983278962985214E-4</c:v>
                </c:pt>
                <c:pt idx="2020">
                  <c:v>4.9966751752895055E-4</c:v>
                </c:pt>
                <c:pt idx="2021">
                  <c:v>4.9950279690382773E-4</c:v>
                </c:pt>
                <c:pt idx="2022">
                  <c:v>4.9933862598954416E-4</c:v>
                </c:pt>
                <c:pt idx="2023">
                  <c:v>4.9917500302644642E-4</c:v>
                </c:pt>
                <c:pt idx="2024">
                  <c:v>4.9901192626015261E-4</c:v>
                </c:pt>
                <c:pt idx="2025">
                  <c:v>4.9884939394153867E-4</c:v>
                </c:pt>
                <c:pt idx="2026">
                  <c:v>4.9868740432672427E-4</c:v>
                </c:pt>
                <c:pt idx="2027">
                  <c:v>4.985259556770595E-4</c:v>
                </c:pt>
                <c:pt idx="2028">
                  <c:v>4.9836504625911011E-4</c:v>
                </c:pt>
                <c:pt idx="2029">
                  <c:v>4.9820467434464407E-4</c:v>
                </c:pt>
                <c:pt idx="2030">
                  <c:v>4.9804483821061756E-4</c:v>
                </c:pt>
                <c:pt idx="2031">
                  <c:v>4.9788553613916171E-4</c:v>
                </c:pt>
                <c:pt idx="2032">
                  <c:v>4.9772676641756807E-4</c:v>
                </c:pt>
                <c:pt idx="2033">
                  <c:v>4.9756852733827503E-4</c:v>
                </c:pt>
                <c:pt idx="2034">
                  <c:v>4.9741081719885459E-4</c:v>
                </c:pt>
                <c:pt idx="2035">
                  <c:v>4.9725363430199788E-4</c:v>
                </c:pt>
                <c:pt idx="2036">
                  <c:v>4.9709697695550221E-4</c:v>
                </c:pt>
                <c:pt idx="2037">
                  <c:v>4.9694084347225696E-4</c:v>
                </c:pt>
                <c:pt idx="2038">
                  <c:v>4.9678523217023011E-4</c:v>
                </c:pt>
                <c:pt idx="2039">
                  <c:v>4.966301413724544E-4</c:v>
                </c:pt>
                <c:pt idx="2040">
                  <c:v>4.964755694070144E-4</c:v>
                </c:pt>
                <c:pt idx="2041">
                  <c:v>4.9632151460703221E-4</c:v>
                </c:pt>
                <c:pt idx="2042">
                  <c:v>4.9616797531065423E-4</c:v>
                </c:pt>
                <c:pt idx="2043">
                  <c:v>4.9601494986103827E-4</c:v>
                </c:pt>
                <c:pt idx="2044">
                  <c:v>4.9586243660633877E-4</c:v>
                </c:pt>
                <c:pt idx="2045">
                  <c:v>4.9571043389969483E-4</c:v>
                </c:pt>
                <c:pt idx="2046">
                  <c:v>4.955589400992156E-4</c:v>
                </c:pt>
                <c:pt idx="2047">
                  <c:v>4.9540795356796776E-4</c:v>
                </c:pt>
                <c:pt idx="2048">
                  <c:v>4.9525747267396164E-4</c:v>
                </c:pt>
                <c:pt idx="2049">
                  <c:v>4.9510749579013828E-4</c:v>
                </c:pt>
                <c:pt idx="2050">
                  <c:v>4.949580212943557E-4</c:v>
                </c:pt>
                <c:pt idx="2051">
                  <c:v>4.9480904756937598E-4</c:v>
                </c:pt>
                <c:pt idx="2052">
                  <c:v>4.9466057300285205E-4</c:v>
                </c:pt>
                <c:pt idx="2053">
                  <c:v>4.9451259598731409E-4</c:v>
                </c:pt>
                <c:pt idx="2054">
                  <c:v>4.9436511492015681E-4</c:v>
                </c:pt>
                <c:pt idx="2055">
                  <c:v>4.9421812820362582E-4</c:v>
                </c:pt>
                <c:pt idx="2056">
                  <c:v>4.9407163424480501E-4</c:v>
                </c:pt>
                <c:pt idx="2057">
                  <c:v>4.9392563145560307E-4</c:v>
                </c:pt>
                <c:pt idx="2058">
                  <c:v>4.9378011825274059E-4</c:v>
                </c:pt>
                <c:pt idx="2059">
                  <c:v>4.9363509305773684E-4</c:v>
                </c:pt>
                <c:pt idx="2060">
                  <c:v>4.9349055429689676E-4</c:v>
                </c:pt>
                <c:pt idx="2061">
                  <c:v>4.933465004012985E-4</c:v>
                </c:pt>
                <c:pt idx="2062">
                  <c:v>4.9320292980677952E-4</c:v>
                </c:pt>
                <c:pt idx="2063">
                  <c:v>4.9305984095392435E-4</c:v>
                </c:pt>
                <c:pt idx="2064">
                  <c:v>4.9291723228805148E-4</c:v>
                </c:pt>
                <c:pt idx="2065">
                  <c:v>4.9277510225920055E-4</c:v>
                </c:pt>
                <c:pt idx="2066">
                  <c:v>4.9263344932211914E-4</c:v>
                </c:pt>
                <c:pt idx="2067">
                  <c:v>4.9247214246916254E-4</c:v>
                </c:pt>
                <c:pt idx="2068">
                  <c:v>4.9233150669000401E-4</c:v>
                </c:pt>
                <c:pt idx="2069">
                  <c:v>4.9219134317661614E-4</c:v>
                </c:pt>
                <c:pt idx="2070">
                  <c:v>4.9205165040311588E-4</c:v>
                </c:pt>
                <c:pt idx="2071">
                  <c:v>4.919124268482622E-4</c:v>
                </c:pt>
                <c:pt idx="2072">
                  <c:v>4.9177367099544436E-4</c:v>
                </c:pt>
                <c:pt idx="2073">
                  <c:v>4.9163538133266838E-4</c:v>
                </c:pt>
                <c:pt idx="2074">
                  <c:v>4.9149755635254501E-4</c:v>
                </c:pt>
                <c:pt idx="2075">
                  <c:v>4.9136019455227678E-4</c:v>
                </c:pt>
                <c:pt idx="2076">
                  <c:v>4.9122329443364559E-4</c:v>
                </c:pt>
                <c:pt idx="2077">
                  <c:v>4.91086854503E-4</c:v>
                </c:pt>
                <c:pt idx="2078">
                  <c:v>4.9095087327124295E-4</c:v>
                </c:pt>
                <c:pt idx="2079">
                  <c:v>4.9081534925381903E-4</c:v>
                </c:pt>
                <c:pt idx="2080">
                  <c:v>4.9068028097070185E-4</c:v>
                </c:pt>
                <c:pt idx="2081">
                  <c:v>4.9046894803341369E-4</c:v>
                </c:pt>
                <c:pt idx="2082">
                  <c:v>4.9033504487404561E-4</c:v>
                </c:pt>
                <c:pt idx="2083">
                  <c:v>4.9020159219996138E-4</c:v>
                </c:pt>
                <c:pt idx="2084">
                  <c:v>4.9006858855168186E-4</c:v>
                </c:pt>
                <c:pt idx="2085">
                  <c:v>4.899360324741879E-4</c:v>
                </c:pt>
                <c:pt idx="2086">
                  <c:v>4.8980392251690848E-4</c:v>
                </c:pt>
                <c:pt idx="2087">
                  <c:v>4.8967225723370832E-4</c:v>
                </c:pt>
                <c:pt idx="2088">
                  <c:v>4.8954103518287519E-4</c:v>
                </c:pt>
                <c:pt idx="2089">
                  <c:v>4.8941025492710841E-4</c:v>
                </c:pt>
                <c:pt idx="2090">
                  <c:v>4.8927991503350612E-4</c:v>
                </c:pt>
                <c:pt idx="2091">
                  <c:v>4.8915001407355335E-4</c:v>
                </c:pt>
                <c:pt idx="2092">
                  <c:v>4.8902055062310988E-4</c:v>
                </c:pt>
                <c:pt idx="2093">
                  <c:v>4.8889152326239791E-4</c:v>
                </c:pt>
                <c:pt idx="2094">
                  <c:v>4.8876293057599019E-4</c:v>
                </c:pt>
                <c:pt idx="2095">
                  <c:v>4.8863477115279825E-4</c:v>
                </c:pt>
                <c:pt idx="2096">
                  <c:v>4.8850704358605957E-4</c:v>
                </c:pt>
                <c:pt idx="2097">
                  <c:v>4.8837974647332623E-4</c:v>
                </c:pt>
                <c:pt idx="2098">
                  <c:v>4.882528784164528E-4</c:v>
                </c:pt>
                <c:pt idx="2099">
                  <c:v>4.8812643802158436E-4</c:v>
                </c:pt>
                <c:pt idx="2100">
                  <c:v>4.880004238991444E-4</c:v>
                </c:pt>
                <c:pt idx="2101">
                  <c:v>4.878748346638232E-4</c:v>
                </c:pt>
                <c:pt idx="2102">
                  <c:v>4.8774966893456583E-4</c:v>
                </c:pt>
                <c:pt idx="2103">
                  <c:v>4.8762492533456026E-4</c:v>
                </c:pt>
                <c:pt idx="2104">
                  <c:v>4.8750060249122556E-4</c:v>
                </c:pt>
                <c:pt idx="2105">
                  <c:v>4.8737669903620027E-4</c:v>
                </c:pt>
                <c:pt idx="2106">
                  <c:v>4.8725321360533036E-4</c:v>
                </c:pt>
                <c:pt idx="2107">
                  <c:v>4.8713014483865778E-4</c:v>
                </c:pt>
                <c:pt idx="2108">
                  <c:v>4.8700749138040844E-4</c:v>
                </c:pt>
                <c:pt idx="2109">
                  <c:v>4.8688525187898089E-4</c:v>
                </c:pt>
                <c:pt idx="2110">
                  <c:v>4.867634249869344E-4</c:v>
                </c:pt>
                <c:pt idx="2111">
                  <c:v>4.8664200936097724E-4</c:v>
                </c:pt>
                <c:pt idx="2112">
                  <c:v>4.8652100366195541E-4</c:v>
                </c:pt>
                <c:pt idx="2113">
                  <c:v>4.8640040655484085E-4</c:v>
                </c:pt>
                <c:pt idx="2114">
                  <c:v>4.8628021670871983E-4</c:v>
                </c:pt>
                <c:pt idx="2115">
                  <c:v>4.8616043279678156E-4</c:v>
                </c:pt>
                <c:pt idx="2116">
                  <c:v>4.8604105349630671E-4</c:v>
                </c:pt>
                <c:pt idx="2117">
                  <c:v>4.859220774886557E-4</c:v>
                </c:pt>
                <c:pt idx="2118">
                  <c:v>4.8580350345925756E-4</c:v>
                </c:pt>
                <c:pt idx="2119">
                  <c:v>4.8568533009759826E-4</c:v>
                </c:pt>
                <c:pt idx="2120">
                  <c:v>4.8556755609720952E-4</c:v>
                </c:pt>
                <c:pt idx="2121">
                  <c:v>4.8545018015565722E-4</c:v>
                </c:pt>
                <c:pt idx="2122">
                  <c:v>4.8533320097453027E-4</c:v>
                </c:pt>
                <c:pt idx="2123">
                  <c:v>4.8521661725942924E-4</c:v>
                </c:pt>
                <c:pt idx="2124">
                  <c:v>4.8510042771995481E-4</c:v>
                </c:pt>
                <c:pt idx="2125">
                  <c:v>4.8498463106969692E-4</c:v>
                </c:pt>
                <c:pt idx="2126">
                  <c:v>4.8486922602622321E-4</c:v>
                </c:pt>
                <c:pt idx="2127">
                  <c:v>4.8475421131106815E-4</c:v>
                </c:pt>
                <c:pt idx="2128">
                  <c:v>4.846395856497213E-4</c:v>
                </c:pt>
                <c:pt idx="2129">
                  <c:v>4.8452534777161676E-4</c:v>
                </c:pt>
                <c:pt idx="2130">
                  <c:v>4.8441149641012153E-4</c:v>
                </c:pt>
                <c:pt idx="2131">
                  <c:v>4.8429803030252479E-4</c:v>
                </c:pt>
                <c:pt idx="2132">
                  <c:v>4.8418494819002663E-4</c:v>
                </c:pt>
                <c:pt idx="2133">
                  <c:v>4.8407224881772684E-4</c:v>
                </c:pt>
                <c:pt idx="2134">
                  <c:v>4.839599309346144E-4</c:v>
                </c:pt>
                <c:pt idx="2135">
                  <c:v>4.8384799329355573E-4</c:v>
                </c:pt>
                <c:pt idx="2136">
                  <c:v>4.8373643465128438E-4</c:v>
                </c:pt>
                <c:pt idx="2137">
                  <c:v>4.8362525376838955E-4</c:v>
                </c:pt>
                <c:pt idx="2138">
                  <c:v>4.8351444940930577E-4</c:v>
                </c:pt>
                <c:pt idx="2139">
                  <c:v>4.8340402034230124E-4</c:v>
                </c:pt>
                <c:pt idx="2140">
                  <c:v>4.8329396533946763E-4</c:v>
                </c:pt>
                <c:pt idx="2141">
                  <c:v>4.831842831767087E-4</c:v>
                </c:pt>
                <c:pt idx="2142">
                  <c:v>4.8307497263373007E-4</c:v>
                </c:pt>
                <c:pt idx="2143">
                  <c:v>4.8296603249402769E-4</c:v>
                </c:pt>
                <c:pt idx="2144">
                  <c:v>4.8285746154487762E-4</c:v>
                </c:pt>
                <c:pt idx="2145">
                  <c:v>4.8274925857732517E-4</c:v>
                </c:pt>
                <c:pt idx="2146">
                  <c:v>4.8264142238617396E-4</c:v>
                </c:pt>
                <c:pt idx="2147">
                  <c:v>4.8253395176997538E-4</c:v>
                </c:pt>
                <c:pt idx="2148">
                  <c:v>4.8242684553101797E-4</c:v>
                </c:pt>
                <c:pt idx="2149">
                  <c:v>4.8232010247531665E-4</c:v>
                </c:pt>
                <c:pt idx="2150">
                  <c:v>4.8221372141260224E-4</c:v>
                </c:pt>
                <c:pt idx="2151">
                  <c:v>4.8210770115631054E-4</c:v>
                </c:pt>
                <c:pt idx="2152">
                  <c:v>4.8200204052357227E-4</c:v>
                </c:pt>
                <c:pt idx="2153">
                  <c:v>4.8189673833520211E-4</c:v>
                </c:pt>
                <c:pt idx="2154">
                  <c:v>4.8179179341568821E-4</c:v>
                </c:pt>
                <c:pt idx="2155">
                  <c:v>4.8168720459318187E-4</c:v>
                </c:pt>
                <c:pt idx="2156">
                  <c:v>4.8158297069948714E-4</c:v>
                </c:pt>
                <c:pt idx="2157">
                  <c:v>4.8147909057004993E-4</c:v>
                </c:pt>
                <c:pt idx="2158">
                  <c:v>4.8137556304394803E-4</c:v>
                </c:pt>
                <c:pt idx="2159">
                  <c:v>4.8127238696388057E-4</c:v>
                </c:pt>
                <c:pt idx="2160">
                  <c:v>4.8116956117615761E-4</c:v>
                </c:pt>
                <c:pt idx="2161">
                  <c:v>4.810670845306898E-4</c:v>
                </c:pt>
                <c:pt idx="2162">
                  <c:v>4.8096495588097801E-4</c:v>
                </c:pt>
                <c:pt idx="2163">
                  <c:v>4.8086317408410325E-4</c:v>
                </c:pt>
                <c:pt idx="2164">
                  <c:v>4.8076173800071622E-4</c:v>
                </c:pt>
                <c:pt idx="2165">
                  <c:v>4.8066064649502694E-4</c:v>
                </c:pt>
                <c:pt idx="2166">
                  <c:v>4.8055989843479469E-4</c:v>
                </c:pt>
                <c:pt idx="2167">
                  <c:v>4.8045949269131806E-4</c:v>
                </c:pt>
                <c:pt idx="2168">
                  <c:v>4.8035942813942417E-4</c:v>
                </c:pt>
                <c:pt idx="2169">
                  <c:v>4.8025970365745904E-4</c:v>
                </c:pt>
                <c:pt idx="2170">
                  <c:v>4.8016031812727722E-4</c:v>
                </c:pt>
                <c:pt idx="2171">
                  <c:v>4.8006127043423192E-4</c:v>
                </c:pt>
                <c:pt idx="2172">
                  <c:v>4.7996255946716445E-4</c:v>
                </c:pt>
                <c:pt idx="2173">
                  <c:v>4.7986418411839478E-4</c:v>
                </c:pt>
                <c:pt idx="2174">
                  <c:v>4.7976614328371114E-4</c:v>
                </c:pt>
                <c:pt idx="2175">
                  <c:v>4.7966843586236008E-4</c:v>
                </c:pt>
                <c:pt idx="2176">
                  <c:v>4.7957106075703648E-4</c:v>
                </c:pt>
                <c:pt idx="2177">
                  <c:v>4.7947401687387363E-4</c:v>
                </c:pt>
                <c:pt idx="2178">
                  <c:v>4.7937730312243347E-4</c:v>
                </c:pt>
                <c:pt idx="2179">
                  <c:v>4.7928091841569626E-4</c:v>
                </c:pt>
                <c:pt idx="2180">
                  <c:v>4.7918486167005119E-4</c:v>
                </c:pt>
                <c:pt idx="2181">
                  <c:v>4.7908913180528612E-4</c:v>
                </c:pt>
                <c:pt idx="2182">
                  <c:v>4.7899372774457802E-4</c:v>
                </c:pt>
                <c:pt idx="2183">
                  <c:v>4.7889864841448308E-4</c:v>
                </c:pt>
                <c:pt idx="2184">
                  <c:v>4.7880389274492679E-4</c:v>
                </c:pt>
                <c:pt idx="2185">
                  <c:v>4.7870945966919438E-4</c:v>
                </c:pt>
                <c:pt idx="2186">
                  <c:v>4.7861534812392107E-4</c:v>
                </c:pt>
                <c:pt idx="2187">
                  <c:v>4.7852155704908219E-4</c:v>
                </c:pt>
                <c:pt idx="2188">
                  <c:v>4.7842808538798367E-4</c:v>
                </c:pt>
                <c:pt idx="2189">
                  <c:v>4.7833493208725218E-4</c:v>
                </c:pt>
                <c:pt idx="2190">
                  <c:v>4.7824209609682584E-4</c:v>
                </c:pt>
                <c:pt idx="2191">
                  <c:v>4.7814957636994415E-4</c:v>
                </c:pt>
                <c:pt idx="2192">
                  <c:v>4.780573718631388E-4</c:v>
                </c:pt>
                <c:pt idx="2193">
                  <c:v>4.7796548153622383E-4</c:v>
                </c:pt>
                <c:pt idx="2194">
                  <c:v>4.7787390435228622E-4</c:v>
                </c:pt>
                <c:pt idx="2195">
                  <c:v>4.7778263927767631E-4</c:v>
                </c:pt>
                <c:pt idx="2196">
                  <c:v>4.7769168528199839E-4</c:v>
                </c:pt>
                <c:pt idx="2197">
                  <c:v>4.7760104133810115E-4</c:v>
                </c:pt>
                <c:pt idx="2198">
                  <c:v>4.7751070642206825E-4</c:v>
                </c:pt>
                <c:pt idx="2199">
                  <c:v>4.7742067951320888E-4</c:v>
                </c:pt>
                <c:pt idx="2200">
                  <c:v>4.7733095959404836E-4</c:v>
                </c:pt>
                <c:pt idx="2201">
                  <c:v>4.7724154565031881E-4</c:v>
                </c:pt>
                <c:pt idx="2202">
                  <c:v>4.7715243667094973E-4</c:v>
                </c:pt>
                <c:pt idx="2203">
                  <c:v>4.7706363164805874E-4</c:v>
                </c:pt>
                <c:pt idx="2204">
                  <c:v>4.769751295769422E-4</c:v>
                </c:pt>
                <c:pt idx="2205">
                  <c:v>4.7688692945606597E-4</c:v>
                </c:pt>
                <c:pt idx="2206">
                  <c:v>4.7679903028705609E-4</c:v>
                </c:pt>
                <c:pt idx="2207">
                  <c:v>4.7671143107468967E-4</c:v>
                </c:pt>
                <c:pt idx="2208">
                  <c:v>4.7662413082688555E-4</c:v>
                </c:pt>
                <c:pt idx="2209">
                  <c:v>4.7653712855469512E-4</c:v>
                </c:pt>
                <c:pt idx="2210">
                  <c:v>4.7645042327229325E-4</c:v>
                </c:pt>
                <c:pt idx="2211">
                  <c:v>4.7636401399696901E-4</c:v>
                </c:pt>
                <c:pt idx="2212">
                  <c:v>4.7627789974911668E-4</c:v>
                </c:pt>
                <c:pt idx="2213">
                  <c:v>4.7619207955222652E-4</c:v>
                </c:pt>
                <c:pt idx="2214">
                  <c:v>4.7610655243287588E-4</c:v>
                </c:pt>
                <c:pt idx="2215">
                  <c:v>4.7602131742071984E-4</c:v>
                </c:pt>
                <c:pt idx="2216">
                  <c:v>4.759363735484825E-4</c:v>
                </c:pt>
                <c:pt idx="2217">
                  <c:v>4.7585171985194792E-4</c:v>
                </c:pt>
                <c:pt idx="2218">
                  <c:v>4.7576735536995079E-4</c:v>
                </c:pt>
                <c:pt idx="2219">
                  <c:v>4.7568327914436807E-4</c:v>
                </c:pt>
                <c:pt idx="2220">
                  <c:v>4.7559949022010935E-4</c:v>
                </c:pt>
                <c:pt idx="2221">
                  <c:v>4.7551598764510874E-4</c:v>
                </c:pt>
                <c:pt idx="2222">
                  <c:v>4.7543277047031512E-4</c:v>
                </c:pt>
                <c:pt idx="2223">
                  <c:v>4.7534983774968393E-4</c:v>
                </c:pt>
                <c:pt idx="2224">
                  <c:v>4.7526718854016799E-4</c:v>
                </c:pt>
                <c:pt idx="2225">
                  <c:v>4.7518482190170888E-4</c:v>
                </c:pt>
                <c:pt idx="2226">
                  <c:v>4.7510273689722784E-4</c:v>
                </c:pt>
                <c:pt idx="2227">
                  <c:v>4.7502093259261732E-4</c:v>
                </c:pt>
                <c:pt idx="2228">
                  <c:v>4.7493940805673208E-4</c:v>
                </c:pt>
                <c:pt idx="2229">
                  <c:v>4.7485816236138035E-4</c:v>
                </c:pt>
                <c:pt idx="2230">
                  <c:v>4.7477719458131526E-4</c:v>
                </c:pt>
                <c:pt idx="2231">
                  <c:v>4.746965037942261E-4</c:v>
                </c:pt>
                <c:pt idx="2232">
                  <c:v>4.7461608908072974E-4</c:v>
                </c:pt>
                <c:pt idx="2233">
                  <c:v>4.745359495243618E-4</c:v>
                </c:pt>
                <c:pt idx="2234">
                  <c:v>4.7445608421156822E-4</c:v>
                </c:pt>
                <c:pt idx="2235">
                  <c:v>4.7437649223169647E-4</c:v>
                </c:pt>
                <c:pt idx="2236">
                  <c:v>4.7429717267698723E-4</c:v>
                </c:pt>
                <c:pt idx="2237">
                  <c:v>4.7421812464256541E-4</c:v>
                </c:pt>
                <c:pt idx="2238">
                  <c:v>4.7413934722643217E-4</c:v>
                </c:pt>
                <c:pt idx="2239">
                  <c:v>4.7406083952945593E-4</c:v>
                </c:pt>
                <c:pt idx="2240">
                  <c:v>4.7398260065536422E-4</c:v>
                </c:pt>
                <c:pt idx="2241">
                  <c:v>4.7390462971073487E-4</c:v>
                </c:pt>
                <c:pt idx="2242">
                  <c:v>4.7382692580498779E-4</c:v>
                </c:pt>
                <c:pt idx="2243">
                  <c:v>4.7374948805037673E-4</c:v>
                </c:pt>
                <c:pt idx="2244">
                  <c:v>4.7367231556198037E-4</c:v>
                </c:pt>
                <c:pt idx="2245">
                  <c:v>4.7359540745769437E-4</c:v>
                </c:pt>
                <c:pt idx="2246">
                  <c:v>4.7351876285822286E-4</c:v>
                </c:pt>
                <c:pt idx="2247">
                  <c:v>4.7344238088707006E-4</c:v>
                </c:pt>
                <c:pt idx="2248">
                  <c:v>4.7336626067053195E-4</c:v>
                </c:pt>
                <c:pt idx="2249">
                  <c:v>4.732904013376882E-4</c:v>
                </c:pt>
                <c:pt idx="2250">
                  <c:v>4.7321480202039363E-4</c:v>
                </c:pt>
                <c:pt idx="2251">
                  <c:v>4.7313946185327006E-4</c:v>
                </c:pt>
                <c:pt idx="2252">
                  <c:v>4.730643799736981E-4</c:v>
                </c:pt>
                <c:pt idx="2253">
                  <c:v>4.7298955552180894E-4</c:v>
                </c:pt>
                <c:pt idx="2254">
                  <c:v>4.7291498764047608E-4</c:v>
                </c:pt>
                <c:pt idx="2255">
                  <c:v>4.7284067547530734E-4</c:v>
                </c:pt>
                <c:pt idx="2256">
                  <c:v>4.7276661817463649E-4</c:v>
                </c:pt>
                <c:pt idx="2257">
                  <c:v>4.7269281488951538E-4</c:v>
                </c:pt>
                <c:pt idx="2258">
                  <c:v>4.7261926477370553E-4</c:v>
                </c:pt>
                <c:pt idx="2259">
                  <c:v>4.7254596698367043E-4</c:v>
                </c:pt>
                <c:pt idx="2260">
                  <c:v>4.7247292067856712E-4</c:v>
                </c:pt>
                <c:pt idx="2261">
                  <c:v>4.7240012502023829E-4</c:v>
                </c:pt>
                <c:pt idx="2262">
                  <c:v>4.7232757917320449E-4</c:v>
                </c:pt>
                <c:pt idx="2263">
                  <c:v>4.7225528230465566E-4</c:v>
                </c:pt>
                <c:pt idx="2264">
                  <c:v>4.7218323358444366E-4</c:v>
                </c:pt>
                <c:pt idx="2265">
                  <c:v>4.7211143218507391E-4</c:v>
                </c:pt>
                <c:pt idx="2266">
                  <c:v>4.720398772816977E-4</c:v>
                </c:pt>
                <c:pt idx="2267">
                  <c:v>4.7196856805210418E-4</c:v>
                </c:pt>
                <c:pt idx="2268">
                  <c:v>4.7189750367671252E-4</c:v>
                </c:pt>
                <c:pt idx="2269">
                  <c:v>4.7182668333856402E-4</c:v>
                </c:pt>
                <c:pt idx="2270">
                  <c:v>4.7175610622331426E-4</c:v>
                </c:pt>
                <c:pt idx="2271">
                  <c:v>4.7168577151922514E-4</c:v>
                </c:pt>
                <c:pt idx="2272">
                  <c:v>4.7161567841715751E-4</c:v>
                </c:pt>
                <c:pt idx="2273">
                  <c:v>4.7154582611056274E-4</c:v>
                </c:pt>
                <c:pt idx="2274">
                  <c:v>4.7147621379547549E-4</c:v>
                </c:pt>
                <c:pt idx="2275">
                  <c:v>4.7139694970319473E-4</c:v>
                </c:pt>
                <c:pt idx="2276">
                  <c:v>4.7132784896035856E-4</c:v>
                </c:pt>
                <c:pt idx="2277">
                  <c:v>4.7125898569901168E-4</c:v>
                </c:pt>
                <c:pt idx="2278">
                  <c:v>4.7119035912580773E-4</c:v>
                </c:pt>
                <c:pt idx="2279">
                  <c:v>4.711219684499439E-4</c:v>
                </c:pt>
                <c:pt idx="2280">
                  <c:v>4.7105381288315318E-4</c:v>
                </c:pt>
                <c:pt idx="2281">
                  <c:v>4.7098589163969685E-4</c:v>
                </c:pt>
                <c:pt idx="2282">
                  <c:v>4.709182039363567E-4</c:v>
                </c:pt>
                <c:pt idx="2283">
                  <c:v>4.7085074899242757E-4</c:v>
                </c:pt>
                <c:pt idx="2284">
                  <c:v>4.7078352602970998E-4</c:v>
                </c:pt>
                <c:pt idx="2285">
                  <c:v>4.7071653427250209E-4</c:v>
                </c:pt>
                <c:pt idx="2286">
                  <c:v>4.7064977294759266E-4</c:v>
                </c:pt>
                <c:pt idx="2287">
                  <c:v>4.7058324128425338E-4</c:v>
                </c:pt>
                <c:pt idx="2288">
                  <c:v>4.7051693851423132E-4</c:v>
                </c:pt>
                <c:pt idx="2289">
                  <c:v>4.7045086387174163E-4</c:v>
                </c:pt>
                <c:pt idx="2290">
                  <c:v>4.7038501659345987E-4</c:v>
                </c:pt>
                <c:pt idx="2291">
                  <c:v>4.703193959185149E-4</c:v>
                </c:pt>
                <c:pt idx="2292">
                  <c:v>4.7025400108848117E-4</c:v>
                </c:pt>
                <c:pt idx="2293">
                  <c:v>4.7017953971499252E-4</c:v>
                </c:pt>
                <c:pt idx="2294">
                  <c:v>4.7011462629578725E-4</c:v>
                </c:pt>
                <c:pt idx="2295">
                  <c:v>4.7004993635371033E-4</c:v>
                </c:pt>
                <c:pt idx="2296">
                  <c:v>4.6998546914039013E-4</c:v>
                </c:pt>
                <c:pt idx="2297">
                  <c:v>4.6992122390986324E-4</c:v>
                </c:pt>
                <c:pt idx="2298">
                  <c:v>4.6985719991856674E-4</c:v>
                </c:pt>
                <c:pt idx="2299">
                  <c:v>4.6979339642533134E-4</c:v>
                </c:pt>
                <c:pt idx="2300">
                  <c:v>4.6972981269137394E-4</c:v>
                </c:pt>
                <c:pt idx="2301">
                  <c:v>4.6966644798029038E-4</c:v>
                </c:pt>
                <c:pt idx="2302">
                  <c:v>4.6960330155804841E-4</c:v>
                </c:pt>
                <c:pt idx="2303">
                  <c:v>4.6954037269298038E-4</c:v>
                </c:pt>
                <c:pt idx="2304">
                  <c:v>4.6947766065577612E-4</c:v>
                </c:pt>
                <c:pt idx="2305">
                  <c:v>4.6941516471947579E-4</c:v>
                </c:pt>
                <c:pt idx="2306">
                  <c:v>4.6935288415946269E-4</c:v>
                </c:pt>
                <c:pt idx="2307">
                  <c:v>4.6929081825345639E-4</c:v>
                </c:pt>
                <c:pt idx="2308">
                  <c:v>4.6922896628150541E-4</c:v>
                </c:pt>
                <c:pt idx="2309">
                  <c:v>4.6916732752598018E-4</c:v>
                </c:pt>
                <c:pt idx="2310">
                  <c:v>4.6910590127156605E-4</c:v>
                </c:pt>
                <c:pt idx="2311">
                  <c:v>4.690446868052565E-4</c:v>
                </c:pt>
                <c:pt idx="2312">
                  <c:v>4.6898368341634556E-4</c:v>
                </c:pt>
                <c:pt idx="2313">
                  <c:v>4.689228903964214E-4</c:v>
                </c:pt>
                <c:pt idx="2314">
                  <c:v>4.6886230703935912E-4</c:v>
                </c:pt>
                <c:pt idx="2315">
                  <c:v>4.6880193264131371E-4</c:v>
                </c:pt>
                <c:pt idx="2316">
                  <c:v>4.6874176650071327E-4</c:v>
                </c:pt>
                <c:pt idx="2317">
                  <c:v>4.6868180791825203E-4</c:v>
                </c:pt>
                <c:pt idx="2318">
                  <c:v>4.6862205619688355E-4</c:v>
                </c:pt>
                <c:pt idx="2319">
                  <c:v>4.6856251064181372E-4</c:v>
                </c:pt>
                <c:pt idx="2320">
                  <c:v>4.6850317056049395E-4</c:v>
                </c:pt>
                <c:pt idx="2321">
                  <c:v>4.6844403526261443E-4</c:v>
                </c:pt>
                <c:pt idx="2322">
                  <c:v>4.6838510406009711E-4</c:v>
                </c:pt>
                <c:pt idx="2323">
                  <c:v>4.6832637626708913E-4</c:v>
                </c:pt>
                <c:pt idx="2324">
                  <c:v>4.6826785119995581E-4</c:v>
                </c:pt>
                <c:pt idx="2325">
                  <c:v>4.6820952817727419E-4</c:v>
                </c:pt>
                <c:pt idx="2326">
                  <c:v>4.6815140651982598E-4</c:v>
                </c:pt>
                <c:pt idx="2327">
                  <c:v>4.6808522746974988E-4</c:v>
                </c:pt>
                <c:pt idx="2328">
                  <c:v>4.6802753503227931E-4</c:v>
                </c:pt>
                <c:pt idx="2329">
                  <c:v>4.6797004183963501E-4</c:v>
                </c:pt>
                <c:pt idx="2330">
                  <c:v>4.6791274722166141E-4</c:v>
                </c:pt>
                <c:pt idx="2331">
                  <c:v>4.6785565051037347E-4</c:v>
                </c:pt>
                <c:pt idx="2332">
                  <c:v>4.6779875103994986E-4</c:v>
                </c:pt>
                <c:pt idx="2333">
                  <c:v>4.6774204814672646E-4</c:v>
                </c:pt>
                <c:pt idx="2334">
                  <c:v>4.6768554116918972E-4</c:v>
                </c:pt>
                <c:pt idx="2335">
                  <c:v>4.6762922944797018E-4</c:v>
                </c:pt>
                <c:pt idx="2336">
                  <c:v>4.6757311232583569E-4</c:v>
                </c:pt>
                <c:pt idx="2337">
                  <c:v>4.6751718914768523E-4</c:v>
                </c:pt>
                <c:pt idx="2338">
                  <c:v>4.6746145926054188E-4</c:v>
                </c:pt>
                <c:pt idx="2339">
                  <c:v>4.6740592201354689E-4</c:v>
                </c:pt>
                <c:pt idx="2340">
                  <c:v>4.6735057675795271E-4</c:v>
                </c:pt>
                <c:pt idx="2341">
                  <c:v>4.6726399198839842E-4</c:v>
                </c:pt>
                <c:pt idx="2342">
                  <c:v>4.672091374607463E-4</c:v>
                </c:pt>
                <c:pt idx="2343">
                  <c:v>4.6715447262467795E-4</c:v>
                </c:pt>
                <c:pt idx="2344">
                  <c:v>4.670999968410161E-4</c:v>
                </c:pt>
                <c:pt idx="2345">
                  <c:v>4.6704570947265892E-4</c:v>
                </c:pt>
                <c:pt idx="2346">
                  <c:v>4.6699160988457388E-4</c:v>
                </c:pt>
                <c:pt idx="2347">
                  <c:v>4.6693769744379136E-4</c:v>
                </c:pt>
                <c:pt idx="2348">
                  <c:v>4.6688397151939837E-4</c:v>
                </c:pt>
                <c:pt idx="2349">
                  <c:v>4.66830431482532E-4</c:v>
                </c:pt>
                <c:pt idx="2350">
                  <c:v>4.6677707670637344E-4</c:v>
                </c:pt>
                <c:pt idx="2351">
                  <c:v>4.6672390656614154E-4</c:v>
                </c:pt>
                <c:pt idx="2352">
                  <c:v>4.6667092043908647E-4</c:v>
                </c:pt>
                <c:pt idx="2353">
                  <c:v>4.6661811770448361E-4</c:v>
                </c:pt>
                <c:pt idx="2354">
                  <c:v>4.6656549774362735E-4</c:v>
                </c:pt>
                <c:pt idx="2355">
                  <c:v>4.6651305993982469E-4</c:v>
                </c:pt>
                <c:pt idx="2356">
                  <c:v>4.6646080367838922E-4</c:v>
                </c:pt>
                <c:pt idx="2357">
                  <c:v>4.6640872834663498E-4</c:v>
                </c:pt>
                <c:pt idx="2358">
                  <c:v>4.6635683333387014E-4</c:v>
                </c:pt>
                <c:pt idx="2359">
                  <c:v>4.663051180313909E-4</c:v>
                </c:pt>
                <c:pt idx="2360">
                  <c:v>4.662535818324754E-4</c:v>
                </c:pt>
                <c:pt idx="2361">
                  <c:v>4.6620222413237778E-4</c:v>
                </c:pt>
                <c:pt idx="2362">
                  <c:v>4.6615104432832171E-4</c:v>
                </c:pt>
                <c:pt idx="2363">
                  <c:v>4.661000418194947E-4</c:v>
                </c:pt>
                <c:pt idx="2364">
                  <c:v>4.6604921600704174E-4</c:v>
                </c:pt>
                <c:pt idx="2365">
                  <c:v>4.6599856629405963E-4</c:v>
                </c:pt>
                <c:pt idx="2366">
                  <c:v>4.6594809208559045E-4</c:v>
                </c:pt>
                <c:pt idx="2367">
                  <c:v>4.6589779278861601E-4</c:v>
                </c:pt>
                <c:pt idx="2368">
                  <c:v>4.6584766781205172E-4</c:v>
                </c:pt>
                <c:pt idx="2369">
                  <c:v>4.6579771656674051E-4</c:v>
                </c:pt>
                <c:pt idx="2370">
                  <c:v>4.6574793846544693E-4</c:v>
                </c:pt>
                <c:pt idx="2371">
                  <c:v>4.6569833292285135E-4</c:v>
                </c:pt>
                <c:pt idx="2372">
                  <c:v>4.6564889935554391E-4</c:v>
                </c:pt>
                <c:pt idx="2373">
                  <c:v>4.655996371820186E-4</c:v>
                </c:pt>
                <c:pt idx="2374">
                  <c:v>4.6555054582266735E-4</c:v>
                </c:pt>
                <c:pt idx="2375">
                  <c:v>4.6550162469977433E-4</c:v>
                </c:pt>
                <c:pt idx="2376">
                  <c:v>4.6545287323751001E-4</c:v>
                </c:pt>
                <c:pt idx="2377">
                  <c:v>4.6540429086192514E-4</c:v>
                </c:pt>
                <c:pt idx="2378">
                  <c:v>4.6535587700094531E-4</c:v>
                </c:pt>
                <c:pt idx="2379">
                  <c:v>4.6530763108436471E-4</c:v>
                </c:pt>
                <c:pt idx="2380">
                  <c:v>4.6525955254384074E-4</c:v>
                </c:pt>
                <c:pt idx="2381">
                  <c:v>4.6521164081288793E-4</c:v>
                </c:pt>
                <c:pt idx="2382">
                  <c:v>4.6516389532687242E-4</c:v>
                </c:pt>
                <c:pt idx="2383">
                  <c:v>4.6511631552300601E-4</c:v>
                </c:pt>
                <c:pt idx="2384">
                  <c:v>4.650689008403406E-4</c:v>
                </c:pt>
                <c:pt idx="2385">
                  <c:v>4.6502165071976239E-4</c:v>
                </c:pt>
                <c:pt idx="2386">
                  <c:v>4.6497456460398628E-4</c:v>
                </c:pt>
                <c:pt idx="2387">
                  <c:v>4.6492764193755012E-4</c:v>
                </c:pt>
                <c:pt idx="2388">
                  <c:v>4.6488088216680909E-4</c:v>
                </c:pt>
                <c:pt idx="2389">
                  <c:v>4.6483428473992995E-4</c:v>
                </c:pt>
                <c:pt idx="2390">
                  <c:v>4.6478784910688559E-4</c:v>
                </c:pt>
                <c:pt idx="2391">
                  <c:v>4.6474157471944929E-4</c:v>
                </c:pt>
                <c:pt idx="2392">
                  <c:v>4.6469546103118929E-4</c:v>
                </c:pt>
                <c:pt idx="2393">
                  <c:v>4.6464950749746292E-4</c:v>
                </c:pt>
                <c:pt idx="2394">
                  <c:v>4.6460371357541134E-4</c:v>
                </c:pt>
                <c:pt idx="2395">
                  <c:v>4.6455807872395379E-4</c:v>
                </c:pt>
                <c:pt idx="2396">
                  <c:v>4.6451260240378217E-4</c:v>
                </c:pt>
                <c:pt idx="2397">
                  <c:v>4.6446728407735548E-4</c:v>
                </c:pt>
                <c:pt idx="2398">
                  <c:v>4.644221232088944E-4</c:v>
                </c:pt>
                <c:pt idx="2399">
                  <c:v>4.6437711926437559E-4</c:v>
                </c:pt>
                <c:pt idx="2400">
                  <c:v>4.6433227171152646E-4</c:v>
                </c:pt>
                <c:pt idx="2401">
                  <c:v>4.6428758001981969E-4</c:v>
                </c:pt>
                <c:pt idx="2402">
                  <c:v>4.6424304366046764E-4</c:v>
                </c:pt>
                <c:pt idx="2403">
                  <c:v>4.6419866210641698E-4</c:v>
                </c:pt>
                <c:pt idx="2404">
                  <c:v>4.6415443483234351E-4</c:v>
                </c:pt>
                <c:pt idx="2405">
                  <c:v>4.6411036131464639E-4</c:v>
                </c:pt>
                <c:pt idx="2406">
                  <c:v>4.6406644103144304E-4</c:v>
                </c:pt>
                <c:pt idx="2407">
                  <c:v>4.6402267346256368E-4</c:v>
                </c:pt>
                <c:pt idx="2408">
                  <c:v>4.6397905808954603E-4</c:v>
                </c:pt>
                <c:pt idx="2409">
                  <c:v>4.6393559439563E-4</c:v>
                </c:pt>
                <c:pt idx="2410">
                  <c:v>4.6389228186575229E-4</c:v>
                </c:pt>
                <c:pt idx="2411">
                  <c:v>4.6384911998654106E-4</c:v>
                </c:pt>
                <c:pt idx="2412">
                  <c:v>4.6380610824631088E-4</c:v>
                </c:pt>
                <c:pt idx="2413">
                  <c:v>4.6376324613505723E-4</c:v>
                </c:pt>
                <c:pt idx="2414">
                  <c:v>4.6372053314445126E-4</c:v>
                </c:pt>
                <c:pt idx="2415">
                  <c:v>4.6367796876783474E-4</c:v>
                </c:pt>
                <c:pt idx="2416">
                  <c:v>4.6363555250021463E-4</c:v>
                </c:pt>
                <c:pt idx="2417">
                  <c:v>4.6359328383825796E-4</c:v>
                </c:pt>
                <c:pt idx="2418">
                  <c:v>4.6355116228028674E-4</c:v>
                </c:pt>
                <c:pt idx="2419">
                  <c:v>4.6350918732627246E-4</c:v>
                </c:pt>
                <c:pt idx="2420">
                  <c:v>4.6346735847783142E-4</c:v>
                </c:pt>
                <c:pt idx="2421">
                  <c:v>4.6342567523821913E-4</c:v>
                </c:pt>
                <c:pt idx="2422">
                  <c:v>4.633841371123253E-4</c:v>
                </c:pt>
                <c:pt idx="2423">
                  <c:v>4.6334274360666902E-4</c:v>
                </c:pt>
                <c:pt idx="2424">
                  <c:v>4.6330149422939309E-4</c:v>
                </c:pt>
                <c:pt idx="2425">
                  <c:v>4.6326038849025961E-4</c:v>
                </c:pt>
                <c:pt idx="2426">
                  <c:v>4.6321942590064424E-4</c:v>
                </c:pt>
                <c:pt idx="2427">
                  <c:v>4.6317860597353157E-4</c:v>
                </c:pt>
                <c:pt idx="2428">
                  <c:v>4.6313792822351007E-4</c:v>
                </c:pt>
                <c:pt idx="2429">
                  <c:v>4.6309739216676677E-4</c:v>
                </c:pt>
                <c:pt idx="2430">
                  <c:v>4.6305699732108248E-4</c:v>
                </c:pt>
                <c:pt idx="2431">
                  <c:v>4.6301674320582681E-4</c:v>
                </c:pt>
                <c:pt idx="2432">
                  <c:v>4.6297662934195293E-4</c:v>
                </c:pt>
                <c:pt idx="2433">
                  <c:v>4.6293665525199296E-4</c:v>
                </c:pt>
                <c:pt idx="2434">
                  <c:v>4.6289682046005278E-4</c:v>
                </c:pt>
                <c:pt idx="2435">
                  <c:v>4.62857124491807E-4</c:v>
                </c:pt>
                <c:pt idx="2436">
                  <c:v>4.6281756687449436E-4</c:v>
                </c:pt>
                <c:pt idx="2437">
                  <c:v>4.6277814713691242E-4</c:v>
                </c:pt>
                <c:pt idx="2438">
                  <c:v>4.6273886480941302E-4</c:v>
                </c:pt>
                <c:pt idx="2439">
                  <c:v>4.6269971942389709E-4</c:v>
                </c:pt>
                <c:pt idx="2440">
                  <c:v>4.6266071051381005E-4</c:v>
                </c:pt>
                <c:pt idx="2441">
                  <c:v>4.6262183761413677E-4</c:v>
                </c:pt>
                <c:pt idx="2442">
                  <c:v>4.6258310026139681E-4</c:v>
                </c:pt>
                <c:pt idx="2443">
                  <c:v>4.6254449799363939E-4</c:v>
                </c:pt>
                <c:pt idx="2444">
                  <c:v>4.6250603035043897E-4</c:v>
                </c:pt>
                <c:pt idx="2445">
                  <c:v>4.6246769687289011E-4</c:v>
                </c:pt>
                <c:pt idx="2446">
                  <c:v>4.6242949710360284E-4</c:v>
                </c:pt>
                <c:pt idx="2447">
                  <c:v>4.6239143058669774E-4</c:v>
                </c:pt>
                <c:pt idx="2448">
                  <c:v>4.6235349686780139E-4</c:v>
                </c:pt>
                <c:pt idx="2449">
                  <c:v>4.6231569549404141E-4</c:v>
                </c:pt>
                <c:pt idx="2450">
                  <c:v>4.6227802601404199E-4</c:v>
                </c:pt>
                <c:pt idx="2451">
                  <c:v>4.6224048797791892E-4</c:v>
                </c:pt>
                <c:pt idx="2452">
                  <c:v>4.622030809372749E-4</c:v>
                </c:pt>
                <c:pt idx="2453">
                  <c:v>4.6216580444519509E-4</c:v>
                </c:pt>
                <c:pt idx="2454">
                  <c:v>4.6212865805624217E-4</c:v>
                </c:pt>
                <c:pt idx="2455">
                  <c:v>4.6209164132645172E-4</c:v>
                </c:pt>
                <c:pt idx="2456">
                  <c:v>4.6205475381332788E-4</c:v>
                </c:pt>
                <c:pt idx="2457">
                  <c:v>4.6201799507583814E-4</c:v>
                </c:pt>
                <c:pt idx="2458">
                  <c:v>4.6198136467440925E-4</c:v>
                </c:pt>
                <c:pt idx="2459">
                  <c:v>4.6194486217092243E-4</c:v>
                </c:pt>
                <c:pt idx="2460">
                  <c:v>4.619084871287086E-4</c:v>
                </c:pt>
                <c:pt idx="2461">
                  <c:v>4.6187223911254395E-4</c:v>
                </c:pt>
                <c:pt idx="2462">
                  <c:v>4.6183611768864559E-4</c:v>
                </c:pt>
                <c:pt idx="2463">
                  <c:v>4.6180012242466644E-4</c:v>
                </c:pt>
                <c:pt idx="2464">
                  <c:v>4.6176425288969132E-4</c:v>
                </c:pt>
                <c:pt idx="2465">
                  <c:v>4.6172850865423192E-4</c:v>
                </c:pt>
                <c:pt idx="2466">
                  <c:v>4.6169288929022261E-4</c:v>
                </c:pt>
                <c:pt idx="2467">
                  <c:v>4.616573943710158E-4</c:v>
                </c:pt>
                <c:pt idx="2468">
                  <c:v>4.6162202347137726E-4</c:v>
                </c:pt>
                <c:pt idx="2469">
                  <c:v>4.6158677616748222E-4</c:v>
                </c:pt>
                <c:pt idx="2470">
                  <c:v>4.6155165203691024E-4</c:v>
                </c:pt>
                <c:pt idx="2471">
                  <c:v>4.6151665065864115E-4</c:v>
                </c:pt>
                <c:pt idx="2472">
                  <c:v>4.614817716130506E-4</c:v>
                </c:pt>
                <c:pt idx="2473">
                  <c:v>4.614470144819054E-4</c:v>
                </c:pt>
                <c:pt idx="2474">
                  <c:v>4.6141237884835944E-4</c:v>
                </c:pt>
                <c:pt idx="2475">
                  <c:v>4.6137786429694902E-4</c:v>
                </c:pt>
                <c:pt idx="2476">
                  <c:v>4.6134347041358853E-4</c:v>
                </c:pt>
                <c:pt idx="2477">
                  <c:v>4.6130919678556627E-4</c:v>
                </c:pt>
                <c:pt idx="2478">
                  <c:v>4.6127504300153981E-4</c:v>
                </c:pt>
                <c:pt idx="2479">
                  <c:v>4.6124100865153179E-4</c:v>
                </c:pt>
                <c:pt idx="2480">
                  <c:v>4.6120709332692566E-4</c:v>
                </c:pt>
                <c:pt idx="2481">
                  <c:v>4.6117329662046116E-4</c:v>
                </c:pt>
                <c:pt idx="2482">
                  <c:v>4.6113961812623016E-4</c:v>
                </c:pt>
                <c:pt idx="2483">
                  <c:v>4.611060574396724E-4</c:v>
                </c:pt>
                <c:pt idx="2484">
                  <c:v>4.6107261415757102E-4</c:v>
                </c:pt>
                <c:pt idx="2485">
                  <c:v>4.610392878780485E-4</c:v>
                </c:pt>
                <c:pt idx="2486">
                  <c:v>4.6100607820056232E-4</c:v>
                </c:pt>
                <c:pt idx="2487">
                  <c:v>4.6097298472590062E-4</c:v>
                </c:pt>
                <c:pt idx="2488">
                  <c:v>4.6094000705617814E-4</c:v>
                </c:pt>
                <c:pt idx="2489">
                  <c:v>4.6090714479483192E-4</c:v>
                </c:pt>
                <c:pt idx="2490">
                  <c:v>4.60874397546617E-4</c:v>
                </c:pt>
                <c:pt idx="2491">
                  <c:v>4.6084176491760249E-4</c:v>
                </c:pt>
                <c:pt idx="2492">
                  <c:v>4.6080924651516702E-4</c:v>
                </c:pt>
                <c:pt idx="2493">
                  <c:v>4.6077684194799497E-4</c:v>
                </c:pt>
                <c:pt idx="2494">
                  <c:v>4.6074455082607195E-4</c:v>
                </c:pt>
                <c:pt idx="2495">
                  <c:v>4.6071237276068089E-4</c:v>
                </c:pt>
                <c:pt idx="2496">
                  <c:v>4.6068030736439792E-4</c:v>
                </c:pt>
                <c:pt idx="2497">
                  <c:v>4.6064835425108796E-4</c:v>
                </c:pt>
                <c:pt idx="2498">
                  <c:v>4.6061651303590104E-4</c:v>
                </c:pt>
                <c:pt idx="2499">
                  <c:v>4.605847833352679E-4</c:v>
                </c:pt>
                <c:pt idx="2500">
                  <c:v>4.6055316476689592E-4</c:v>
                </c:pt>
                <c:pt idx="2501">
                  <c:v>4.6052165694976524E-4</c:v>
                </c:pt>
                <c:pt idx="2502">
                  <c:v>4.6049025950412455E-4</c:v>
                </c:pt>
                <c:pt idx="2503">
                  <c:v>4.6045897205148701E-4</c:v>
                </c:pt>
                <c:pt idx="2504">
                  <c:v>4.6042779421462643E-4</c:v>
                </c:pt>
                <c:pt idx="2505">
                  <c:v>4.6039672561757293E-4</c:v>
                </c:pt>
                <c:pt idx="2506">
                  <c:v>4.6036576588560918E-4</c:v>
                </c:pt>
                <c:pt idx="2507">
                  <c:v>4.6033491464526644E-4</c:v>
                </c:pt>
                <c:pt idx="2508">
                  <c:v>4.6030417152432022E-4</c:v>
                </c:pt>
                <c:pt idx="2509">
                  <c:v>4.6027353615178668E-4</c:v>
                </c:pt>
                <c:pt idx="2510">
                  <c:v>4.6024300815791856E-4</c:v>
                </c:pt>
                <c:pt idx="2511">
                  <c:v>4.6021258717420118E-4</c:v>
                </c:pt>
                <c:pt idx="2512">
                  <c:v>4.6018227283334837E-4</c:v>
                </c:pt>
                <c:pt idx="2513">
                  <c:v>4.6015206476929894E-4</c:v>
                </c:pt>
                <c:pt idx="2514">
                  <c:v>4.6012196261721225E-4</c:v>
                </c:pt>
                <c:pt idx="2515">
                  <c:v>4.6009196601346484E-4</c:v>
                </c:pt>
                <c:pt idx="2516">
                  <c:v>4.6006207459564608E-4</c:v>
                </c:pt>
                <c:pt idx="2517">
                  <c:v>4.6003228800255451E-4</c:v>
                </c:pt>
                <c:pt idx="2518">
                  <c:v>4.6000260587419396E-4</c:v>
                </c:pt>
                <c:pt idx="2519">
                  <c:v>4.5997302785176969E-4</c:v>
                </c:pt>
                <c:pt idx="2520">
                  <c:v>4.5994355357768454E-4</c:v>
                </c:pt>
                <c:pt idx="2521">
                  <c:v>4.5991418269553509E-4</c:v>
                </c:pt>
                <c:pt idx="2522">
                  <c:v>4.5988491485010765E-4</c:v>
                </c:pt>
                <c:pt idx="2523">
                  <c:v>4.598557496873749E-4</c:v>
                </c:pt>
                <c:pt idx="2524">
                  <c:v>4.5982668685449167E-4</c:v>
                </c:pt>
                <c:pt idx="2525">
                  <c:v>4.5979772599979123E-4</c:v>
                </c:pt>
                <c:pt idx="2526">
                  <c:v>4.5976886677278174E-4</c:v>
                </c:pt>
                <c:pt idx="2527">
                  <c:v>4.5974010882414228E-4</c:v>
                </c:pt>
                <c:pt idx="2528">
                  <c:v>4.5971145180571905E-4</c:v>
                </c:pt>
                <c:pt idx="2529">
                  <c:v>4.5968289537052181E-4</c:v>
                </c:pt>
                <c:pt idx="2530">
                  <c:v>4.5965443917271999E-4</c:v>
                </c:pt>
                <c:pt idx="2531">
                  <c:v>4.5962608286763916E-4</c:v>
                </c:pt>
                <c:pt idx="2532">
                  <c:v>4.5959782611175708E-4</c:v>
                </c:pt>
                <c:pt idx="2533">
                  <c:v>4.5956966856270005E-4</c:v>
                </c:pt>
                <c:pt idx="2534">
                  <c:v>4.5954160987923956E-4</c:v>
                </c:pt>
                <c:pt idx="2535">
                  <c:v>4.5950966343612991E-4</c:v>
                </c:pt>
                <c:pt idx="2536">
                  <c:v>4.5948181546378561E-4</c:v>
                </c:pt>
                <c:pt idx="2537">
                  <c:v>4.5945406529201749E-4</c:v>
                </c:pt>
                <c:pt idx="2538">
                  <c:v>4.5942641258430095E-4</c:v>
                </c:pt>
                <c:pt idx="2539">
                  <c:v>4.5939885700523779E-4</c:v>
                </c:pt>
                <c:pt idx="2540">
                  <c:v>4.593713982205521E-4</c:v>
                </c:pt>
                <c:pt idx="2541">
                  <c:v>4.5934403589708688E-4</c:v>
                </c:pt>
                <c:pt idx="2542">
                  <c:v>4.5931676970280061E-4</c:v>
                </c:pt>
                <c:pt idx="2543">
                  <c:v>4.5928959930676322E-4</c:v>
                </c:pt>
                <c:pt idx="2544">
                  <c:v>4.592625243791531E-4</c:v>
                </c:pt>
                <c:pt idx="2545">
                  <c:v>4.5923554459125301E-4</c:v>
                </c:pt>
                <c:pt idx="2546">
                  <c:v>4.5920865961544669E-4</c:v>
                </c:pt>
                <c:pt idx="2547">
                  <c:v>4.591818691252155E-4</c:v>
                </c:pt>
                <c:pt idx="2548">
                  <c:v>4.5915517279513475E-4</c:v>
                </c:pt>
                <c:pt idx="2549">
                  <c:v>4.5912857030086995E-4</c:v>
                </c:pt>
                <c:pt idx="2550">
                  <c:v>4.5910206131917388E-4</c:v>
                </c:pt>
                <c:pt idx="2551">
                  <c:v>4.5907564552788237E-4</c:v>
                </c:pt>
                <c:pt idx="2552">
                  <c:v>4.5904932260591144E-4</c:v>
                </c:pt>
                <c:pt idx="2553">
                  <c:v>4.5902309223325334E-4</c:v>
                </c:pt>
                <c:pt idx="2554">
                  <c:v>4.5899695409097347E-4</c:v>
                </c:pt>
                <c:pt idx="2555">
                  <c:v>4.5897090786120663E-4</c:v>
                </c:pt>
                <c:pt idx="2556">
                  <c:v>4.5894495322715371E-4</c:v>
                </c:pt>
                <c:pt idx="2557">
                  <c:v>4.5891908987307823E-4</c:v>
                </c:pt>
                <c:pt idx="2558">
                  <c:v>4.5889331748430294E-4</c:v>
                </c:pt>
                <c:pt idx="2559">
                  <c:v>4.588676357472063E-4</c:v>
                </c:pt>
                <c:pt idx="2560">
                  <c:v>4.5884204434921917E-4</c:v>
                </c:pt>
                <c:pt idx="2561">
                  <c:v>4.5881654297882143E-4</c:v>
                </c:pt>
                <c:pt idx="2562">
                  <c:v>4.587911313255385E-4</c:v>
                </c:pt>
                <c:pt idx="2563">
                  <c:v>4.5876580907993806E-4</c:v>
                </c:pt>
                <c:pt idx="2564">
                  <c:v>4.5874057593362654E-4</c:v>
                </c:pt>
                <c:pt idx="2565">
                  <c:v>4.5871543157924603E-4</c:v>
                </c:pt>
                <c:pt idx="2566">
                  <c:v>4.5869037571047064E-4</c:v>
                </c:pt>
                <c:pt idx="2567">
                  <c:v>4.5866540802200326E-4</c:v>
                </c:pt>
                <c:pt idx="2568">
                  <c:v>4.5864052820957245E-4</c:v>
                </c:pt>
                <c:pt idx="2569">
                  <c:v>4.5861573596992877E-4</c:v>
                </c:pt>
                <c:pt idx="2570">
                  <c:v>4.5859103100084171E-4</c:v>
                </c:pt>
                <c:pt idx="2571">
                  <c:v>4.5856641300109636E-4</c:v>
                </c:pt>
                <c:pt idx="2572">
                  <c:v>4.5854188167049006E-4</c:v>
                </c:pt>
                <c:pt idx="2573">
                  <c:v>4.5851743670982924E-4</c:v>
                </c:pt>
                <c:pt idx="2574">
                  <c:v>4.5849307782092595E-4</c:v>
                </c:pt>
                <c:pt idx="2575">
                  <c:v>4.5846880470659489E-4</c:v>
                </c:pt>
                <c:pt idx="2576">
                  <c:v>4.5844461707064991E-4</c:v>
                </c:pt>
                <c:pt idx="2577">
                  <c:v>4.5842051461790088E-4</c:v>
                </c:pt>
                <c:pt idx="2578">
                  <c:v>4.5839649705415052E-4</c:v>
                </c:pt>
                <c:pt idx="2579">
                  <c:v>4.5837256408619114E-4</c:v>
                </c:pt>
                <c:pt idx="2580">
                  <c:v>4.5834871542180131E-4</c:v>
                </c:pt>
                <c:pt idx="2581">
                  <c:v>4.5832495076974285E-4</c:v>
                </c:pt>
                <c:pt idx="2582">
                  <c:v>4.5830126983975768E-4</c:v>
                </c:pt>
                <c:pt idx="2583">
                  <c:v>4.5827767234256426E-4</c:v>
                </c:pt>
                <c:pt idx="2584">
                  <c:v>4.5825415798985504E-4</c:v>
                </c:pt>
                <c:pt idx="2585">
                  <c:v>4.5823072649429268E-4</c:v>
                </c:pt>
                <c:pt idx="2586">
                  <c:v>4.5820737756950737E-4</c:v>
                </c:pt>
                <c:pt idx="2587">
                  <c:v>4.5818079382503829E-4</c:v>
                </c:pt>
                <c:pt idx="2588">
                  <c:v>4.5815762087780511E-4</c:v>
                </c:pt>
                <c:pt idx="2589">
                  <c:v>4.5813452960759201E-4</c:v>
                </c:pt>
                <c:pt idx="2590">
                  <c:v>4.5811151973200334E-4</c:v>
                </c:pt>
                <c:pt idx="2591">
                  <c:v>4.5808859096959487E-4</c:v>
                </c:pt>
                <c:pt idx="2592">
                  <c:v>4.5806574303987042E-4</c:v>
                </c:pt>
                <c:pt idx="2593">
                  <c:v>4.5804297566327915E-4</c:v>
                </c:pt>
                <c:pt idx="2594">
                  <c:v>4.5802028856121221E-4</c:v>
                </c:pt>
                <c:pt idx="2595">
                  <c:v>4.5799768145599973E-4</c:v>
                </c:pt>
                <c:pt idx="2596">
                  <c:v>4.5797515407090795E-4</c:v>
                </c:pt>
                <c:pt idx="2597">
                  <c:v>4.5795270613013578E-4</c:v>
                </c:pt>
                <c:pt idx="2598">
                  <c:v>4.5793033735881233E-4</c:v>
                </c:pt>
                <c:pt idx="2599">
                  <c:v>4.5790804748299337E-4</c:v>
                </c:pt>
                <c:pt idx="2600">
                  <c:v>4.578858362296586E-4</c:v>
                </c:pt>
                <c:pt idx="2601">
                  <c:v>4.5786370332670859E-4</c:v>
                </c:pt>
                <c:pt idx="2602">
                  <c:v>4.5784164850296174E-4</c:v>
                </c:pt>
                <c:pt idx="2603">
                  <c:v>4.5781967148815142E-4</c:v>
                </c:pt>
                <c:pt idx="2604">
                  <c:v>4.5779777201292274E-4</c:v>
                </c:pt>
                <c:pt idx="2605">
                  <c:v>4.5777594980882984E-4</c:v>
                </c:pt>
                <c:pt idx="2606">
                  <c:v>4.5775420460833282E-4</c:v>
                </c:pt>
                <c:pt idx="2607">
                  <c:v>4.5773253614479488E-4</c:v>
                </c:pt>
                <c:pt idx="2608">
                  <c:v>4.5771094415247913E-4</c:v>
                </c:pt>
                <c:pt idx="2609">
                  <c:v>4.5768942836654607E-4</c:v>
                </c:pt>
                <c:pt idx="2610">
                  <c:v>4.5766798852305018E-4</c:v>
                </c:pt>
                <c:pt idx="2611">
                  <c:v>4.5764662435893746E-4</c:v>
                </c:pt>
                <c:pt idx="2612">
                  <c:v>4.5762533561204225E-4</c:v>
                </c:pt>
                <c:pt idx="2613">
                  <c:v>4.5760412202108444E-4</c:v>
                </c:pt>
                <c:pt idx="2614">
                  <c:v>4.575829833256665E-4</c:v>
                </c:pt>
                <c:pt idx="2615">
                  <c:v>4.5756191926627068E-4</c:v>
                </c:pt>
                <c:pt idx="2616">
                  <c:v>4.5754092958425624E-4</c:v>
                </c:pt>
                <c:pt idx="2617">
                  <c:v>4.5752001402185626E-4</c:v>
                </c:pt>
                <c:pt idx="2618">
                  <c:v>4.5749917232217524E-4</c:v>
                </c:pt>
                <c:pt idx="2619">
                  <c:v>4.5747840422918575E-4</c:v>
                </c:pt>
                <c:pt idx="2620">
                  <c:v>4.5745770948772615E-4</c:v>
                </c:pt>
                <c:pt idx="2621">
                  <c:v>4.5743708784349733E-4</c:v>
                </c:pt>
                <c:pt idx="2622">
                  <c:v>4.5741653904306001E-4</c:v>
                </c:pt>
                <c:pt idx="2623">
                  <c:v>4.573960628338321E-4</c:v>
                </c:pt>
                <c:pt idx="2624">
                  <c:v>4.5737565896408571E-4</c:v>
                </c:pt>
                <c:pt idx="2625">
                  <c:v>4.5735532718294442E-4</c:v>
                </c:pt>
                <c:pt idx="2626">
                  <c:v>4.5733506724038048E-4</c:v>
                </c:pt>
                <c:pt idx="2627">
                  <c:v>4.5731487888721215E-4</c:v>
                </c:pt>
                <c:pt idx="2628">
                  <c:v>4.5729476187510078E-4</c:v>
                </c:pt>
                <c:pt idx="2629">
                  <c:v>4.5727471595654814E-4</c:v>
                </c:pt>
                <c:pt idx="2630">
                  <c:v>4.5725474088489362E-4</c:v>
                </c:pt>
                <c:pt idx="2631">
                  <c:v>4.5723483641431167E-4</c:v>
                </c:pt>
                <c:pt idx="2632">
                  <c:v>4.5721500229980875E-4</c:v>
                </c:pt>
                <c:pt idx="2633">
                  <c:v>4.5719523829722091E-4</c:v>
                </c:pt>
                <c:pt idx="2634">
                  <c:v>4.571755441632109E-4</c:v>
                </c:pt>
                <c:pt idx="2635">
                  <c:v>4.5715591965526557E-4</c:v>
                </c:pt>
                <c:pt idx="2636">
                  <c:v>4.5713636453169316E-4</c:v>
                </c:pt>
                <c:pt idx="2637">
                  <c:v>4.5711687855162043E-4</c:v>
                </c:pt>
                <c:pt idx="2638">
                  <c:v>4.5709746147499028E-4</c:v>
                </c:pt>
                <c:pt idx="2639">
                  <c:v>4.570753545949679E-4</c:v>
                </c:pt>
                <c:pt idx="2640">
                  <c:v>4.570560843639947E-4</c:v>
                </c:pt>
                <c:pt idx="2641">
                  <c:v>4.5703688228728123E-4</c:v>
                </c:pt>
                <c:pt idx="2642">
                  <c:v>4.5701774812812259E-4</c:v>
                </c:pt>
                <c:pt idx="2643">
                  <c:v>4.5699868165061618E-4</c:v>
                </c:pt>
                <c:pt idx="2644">
                  <c:v>4.5697968261965908E-4</c:v>
                </c:pt>
                <c:pt idx="2645">
                  <c:v>4.5696075080094541E-4</c:v>
                </c:pt>
                <c:pt idx="2646">
                  <c:v>4.5694188596096398E-4</c:v>
                </c:pt>
                <c:pt idx="2647">
                  <c:v>4.5692308786699528E-4</c:v>
                </c:pt>
                <c:pt idx="2648">
                  <c:v>4.5690435628710919E-4</c:v>
                </c:pt>
                <c:pt idx="2649">
                  <c:v>4.5688569099016225E-4</c:v>
                </c:pt>
                <c:pt idx="2650">
                  <c:v>4.5686709174579511E-4</c:v>
                </c:pt>
                <c:pt idx="2651">
                  <c:v>4.5684855832443008E-4</c:v>
                </c:pt>
                <c:pt idx="2652">
                  <c:v>4.5681956681585046E-4</c:v>
                </c:pt>
                <c:pt idx="2653">
                  <c:v>4.5680120160489343E-4</c:v>
                </c:pt>
                <c:pt idx="2654">
                  <c:v>4.5678290140335911E-4</c:v>
                </c:pt>
                <c:pt idx="2655">
                  <c:v>4.5676466598520982E-4</c:v>
                </c:pt>
                <c:pt idx="2656">
                  <c:v>4.5674649512517557E-4</c:v>
                </c:pt>
                <c:pt idx="2657">
                  <c:v>4.5672838859875099E-4</c:v>
                </c:pt>
                <c:pt idx="2658">
                  <c:v>4.5671034618219314E-4</c:v>
                </c:pt>
                <c:pt idx="2659">
                  <c:v>4.5669236765251891E-4</c:v>
                </c:pt>
                <c:pt idx="2660">
                  <c:v>4.5667445278750249E-4</c:v>
                </c:pt>
                <c:pt idx="2661">
                  <c:v>4.5665660136567297E-4</c:v>
                </c:pt>
                <c:pt idx="2662">
                  <c:v>4.5663881316631178E-4</c:v>
                </c:pt>
                <c:pt idx="2663">
                  <c:v>4.5662108796945029E-4</c:v>
                </c:pt>
                <c:pt idx="2664">
                  <c:v>4.5660342555586722E-4</c:v>
                </c:pt>
                <c:pt idx="2665">
                  <c:v>4.5658582570708638E-4</c:v>
                </c:pt>
                <c:pt idx="2666">
                  <c:v>4.5656828820537398E-4</c:v>
                </c:pt>
                <c:pt idx="2667">
                  <c:v>4.5655081283373642E-4</c:v>
                </c:pt>
                <c:pt idx="2668">
                  <c:v>4.5653339937591766E-4</c:v>
                </c:pt>
                <c:pt idx="2669">
                  <c:v>4.5651604761639701E-4</c:v>
                </c:pt>
                <c:pt idx="2670">
                  <c:v>4.5649875734038648E-4</c:v>
                </c:pt>
                <c:pt idx="2671">
                  <c:v>4.5648152833382846E-4</c:v>
                </c:pt>
                <c:pt idx="2672">
                  <c:v>4.564643603833935E-4</c:v>
                </c:pt>
                <c:pt idx="2673">
                  <c:v>4.5644725327647744E-4</c:v>
                </c:pt>
                <c:pt idx="2674">
                  <c:v>4.5643020680119972E-4</c:v>
                </c:pt>
                <c:pt idx="2675">
                  <c:v>4.5641322074640024E-4</c:v>
                </c:pt>
                <c:pt idx="2676">
                  <c:v>4.5639629490163759E-4</c:v>
                </c:pt>
                <c:pt idx="2677">
                  <c:v>4.5637942905718635E-4</c:v>
                </c:pt>
                <c:pt idx="2678">
                  <c:v>4.5636262300403479E-4</c:v>
                </c:pt>
                <c:pt idx="2679">
                  <c:v>4.5634587653388273E-4</c:v>
                </c:pt>
                <c:pt idx="2680">
                  <c:v>4.563291894391388E-4</c:v>
                </c:pt>
                <c:pt idx="2681">
                  <c:v>4.5631256151291847E-4</c:v>
                </c:pt>
                <c:pt idx="2682">
                  <c:v>4.5629599254904155E-4</c:v>
                </c:pt>
                <c:pt idx="2683">
                  <c:v>4.5627948234202984E-4</c:v>
                </c:pt>
                <c:pt idx="2684">
                  <c:v>4.5626303068710492E-4</c:v>
                </c:pt>
                <c:pt idx="2685">
                  <c:v>4.5624663738018579E-4</c:v>
                </c:pt>
                <c:pt idx="2686">
                  <c:v>4.5623030221788658E-4</c:v>
                </c:pt>
                <c:pt idx="2687">
                  <c:v>4.5621402499751418E-4</c:v>
                </c:pt>
                <c:pt idx="2688">
                  <c:v>4.5619780551706612E-4</c:v>
                </c:pt>
                <c:pt idx="2689">
                  <c:v>4.5618164357522816E-4</c:v>
                </c:pt>
                <c:pt idx="2690">
                  <c:v>4.5616553897137206E-4</c:v>
                </c:pt>
                <c:pt idx="2691">
                  <c:v>4.561494915055532E-4</c:v>
                </c:pt>
                <c:pt idx="2692">
                  <c:v>4.5613350097850863E-4</c:v>
                </c:pt>
                <c:pt idx="2693">
                  <c:v>4.5611756719165451E-4</c:v>
                </c:pt>
                <c:pt idx="2694">
                  <c:v>4.5610168994708394E-4</c:v>
                </c:pt>
                <c:pt idx="2695">
                  <c:v>4.5608586904756482E-4</c:v>
                </c:pt>
                <c:pt idx="2696">
                  <c:v>4.560701042965376E-4</c:v>
                </c:pt>
                <c:pt idx="2697">
                  <c:v>4.5605439549811295E-4</c:v>
                </c:pt>
                <c:pt idx="2698">
                  <c:v>4.5603874245706965E-4</c:v>
                </c:pt>
                <c:pt idx="2699">
                  <c:v>4.5602314497885239E-4</c:v>
                </c:pt>
                <c:pt idx="2700">
                  <c:v>4.5600760286956945E-4</c:v>
                </c:pt>
                <c:pt idx="2701">
                  <c:v>4.5599211593599069E-4</c:v>
                </c:pt>
                <c:pt idx="2702">
                  <c:v>4.559766839855451E-4</c:v>
                </c:pt>
                <c:pt idx="2703">
                  <c:v>4.5596130682631897E-4</c:v>
                </c:pt>
                <c:pt idx="2704">
                  <c:v>4.5594598426705336E-4</c:v>
                </c:pt>
                <c:pt idx="2705">
                  <c:v>4.5593071611714226E-4</c:v>
                </c:pt>
                <c:pt idx="2706">
                  <c:v>4.559155021866301E-4</c:v>
                </c:pt>
                <c:pt idx="2707">
                  <c:v>4.5590034228620987E-4</c:v>
                </c:pt>
                <c:pt idx="2708">
                  <c:v>4.5588523622722089E-4</c:v>
                </c:pt>
                <c:pt idx="2709">
                  <c:v>4.5587018382164664E-4</c:v>
                </c:pt>
                <c:pt idx="2710">
                  <c:v>4.5585518488211251E-4</c:v>
                </c:pt>
                <c:pt idx="2711">
                  <c:v>4.5584023922188405E-4</c:v>
                </c:pt>
                <c:pt idx="2712">
                  <c:v>4.5582534665486435E-4</c:v>
                </c:pt>
                <c:pt idx="2713">
                  <c:v>4.5581050699559239E-4</c:v>
                </c:pt>
                <c:pt idx="2714">
                  <c:v>4.5579572005924058E-4</c:v>
                </c:pt>
                <c:pt idx="2715">
                  <c:v>4.5578098566161291E-4</c:v>
                </c:pt>
                <c:pt idx="2716">
                  <c:v>4.5576630361914271E-4</c:v>
                </c:pt>
                <c:pt idx="2717">
                  <c:v>4.5575167374889062E-4</c:v>
                </c:pt>
                <c:pt idx="2718">
                  <c:v>4.5573709586854255E-4</c:v>
                </c:pt>
                <c:pt idx="2719">
                  <c:v>4.5572256979640742E-4</c:v>
                </c:pt>
                <c:pt idx="2720">
                  <c:v>4.5570809535141544E-4</c:v>
                </c:pt>
                <c:pt idx="2721">
                  <c:v>4.5569367235311569E-4</c:v>
                </c:pt>
                <c:pt idx="2722">
                  <c:v>4.5567930062167427E-4</c:v>
                </c:pt>
                <c:pt idx="2723">
                  <c:v>4.5566497997787223E-4</c:v>
                </c:pt>
                <c:pt idx="2724">
                  <c:v>4.5565071024310347E-4</c:v>
                </c:pt>
                <c:pt idx="2725">
                  <c:v>4.5563649123937279E-4</c:v>
                </c:pt>
                <c:pt idx="2726">
                  <c:v>4.5562232278929376E-4</c:v>
                </c:pt>
                <c:pt idx="2727">
                  <c:v>4.5560820471608683E-4</c:v>
                </c:pt>
                <c:pt idx="2728">
                  <c:v>4.5559413684357719E-4</c:v>
                </c:pt>
                <c:pt idx="2729">
                  <c:v>4.5558011899619275E-4</c:v>
                </c:pt>
                <c:pt idx="2730">
                  <c:v>4.5556615099896238E-4</c:v>
                </c:pt>
                <c:pt idx="2731">
                  <c:v>4.5555223267751361E-4</c:v>
                </c:pt>
                <c:pt idx="2732">
                  <c:v>4.5553836385807086E-4</c:v>
                </c:pt>
                <c:pt idx="2733">
                  <c:v>4.555245443674532E-4</c:v>
                </c:pt>
                <c:pt idx="2734">
                  <c:v>4.5551077403307272E-4</c:v>
                </c:pt>
                <c:pt idx="2735">
                  <c:v>4.5549705268293236E-4</c:v>
                </c:pt>
                <c:pt idx="2736">
                  <c:v>4.5548338014562387E-4</c:v>
                </c:pt>
                <c:pt idx="2737">
                  <c:v>4.5546975625032605E-4</c:v>
                </c:pt>
                <c:pt idx="2738">
                  <c:v>4.5545618082680267E-4</c:v>
                </c:pt>
                <c:pt idx="2739">
                  <c:v>4.5544265370540054E-4</c:v>
                </c:pt>
                <c:pt idx="2740">
                  <c:v>4.5542917471704761E-4</c:v>
                </c:pt>
                <c:pt idx="2741">
                  <c:v>4.5541574369325105E-4</c:v>
                </c:pt>
                <c:pt idx="2742">
                  <c:v>4.5540236046609522E-4</c:v>
                </c:pt>
                <c:pt idx="2743">
                  <c:v>4.5538902486823985E-4</c:v>
                </c:pt>
                <c:pt idx="2744">
                  <c:v>4.5537573673291816E-4</c:v>
                </c:pt>
                <c:pt idx="2745">
                  <c:v>4.5536249589393476E-4</c:v>
                </c:pt>
                <c:pt idx="2746">
                  <c:v>4.5534930218566404E-4</c:v>
                </c:pt>
                <c:pt idx="2747">
                  <c:v>4.5533615544304795E-4</c:v>
                </c:pt>
                <c:pt idx="2748">
                  <c:v>4.5532305550159436E-4</c:v>
                </c:pt>
                <c:pt idx="2749">
                  <c:v>4.5531000219737515E-4</c:v>
                </c:pt>
                <c:pt idx="2750">
                  <c:v>4.552969953670241E-4</c:v>
                </c:pt>
                <c:pt idx="2751">
                  <c:v>4.5528403484773535E-4</c:v>
                </c:pt>
                <c:pt idx="2752">
                  <c:v>4.5527112047726134E-4</c:v>
                </c:pt>
                <c:pt idx="2753">
                  <c:v>4.5525825209391085E-4</c:v>
                </c:pt>
                <c:pt idx="2754">
                  <c:v>4.5524542953654751E-4</c:v>
                </c:pt>
                <c:pt idx="2755">
                  <c:v>4.5523265264458754E-4</c:v>
                </c:pt>
                <c:pt idx="2756">
                  <c:v>4.552199212579982E-4</c:v>
                </c:pt>
                <c:pt idx="2757">
                  <c:v>4.5520723521729574E-4</c:v>
                </c:pt>
                <c:pt idx="2758">
                  <c:v>4.5519459436354381E-4</c:v>
                </c:pt>
                <c:pt idx="2759">
                  <c:v>4.5518199853835137E-4</c:v>
                </c:pt>
                <c:pt idx="2760">
                  <c:v>4.5516944758387107E-4</c:v>
                </c:pt>
                <c:pt idx="2761">
                  <c:v>4.551569413427974E-4</c:v>
                </c:pt>
                <c:pt idx="2762">
                  <c:v>4.5514447965836472E-4</c:v>
                </c:pt>
                <c:pt idx="2763">
                  <c:v>4.5513206237434583E-4</c:v>
                </c:pt>
                <c:pt idx="2764">
                  <c:v>4.5511968933504963E-4</c:v>
                </c:pt>
                <c:pt idx="2765">
                  <c:v>4.5510736038531995E-4</c:v>
                </c:pt>
                <c:pt idx="2766">
                  <c:v>4.550950753705332E-4</c:v>
                </c:pt>
                <c:pt idx="2767">
                  <c:v>4.5508283413659697E-4</c:v>
                </c:pt>
                <c:pt idx="2768">
                  <c:v>4.5507063652994813E-4</c:v>
                </c:pt>
                <c:pt idx="2769">
                  <c:v>4.5505848239755104E-4</c:v>
                </c:pt>
                <c:pt idx="2770">
                  <c:v>4.5504637158689582E-4</c:v>
                </c:pt>
                <c:pt idx="2771">
                  <c:v>4.5503430394599657E-4</c:v>
                </c:pt>
                <c:pt idx="2772">
                  <c:v>4.5502227932338964E-4</c:v>
                </c:pt>
                <c:pt idx="2773">
                  <c:v>4.5501029756813197E-4</c:v>
                </c:pt>
                <c:pt idx="2774">
                  <c:v>4.5499835852979919E-4</c:v>
                </c:pt>
                <c:pt idx="2775">
                  <c:v>4.5498646205848392E-4</c:v>
                </c:pt>
                <c:pt idx="2776">
                  <c:v>4.5497460800479416E-4</c:v>
                </c:pt>
                <c:pt idx="2777">
                  <c:v>4.5496279621985155E-4</c:v>
                </c:pt>
                <c:pt idx="2778">
                  <c:v>4.5495102655528937E-4</c:v>
                </c:pt>
                <c:pt idx="2779">
                  <c:v>4.5493929886325133E-4</c:v>
                </c:pt>
                <c:pt idx="2780">
                  <c:v>4.5492761299638942E-4</c:v>
                </c:pt>
                <c:pt idx="2781">
                  <c:v>4.5491596880786246E-4</c:v>
                </c:pt>
                <c:pt idx="2782">
                  <c:v>4.5490436615133425E-4</c:v>
                </c:pt>
                <c:pt idx="2783">
                  <c:v>4.5489280488097202E-4</c:v>
                </c:pt>
                <c:pt idx="2784">
                  <c:v>4.548812848514447E-4</c:v>
                </c:pt>
                <c:pt idx="2785">
                  <c:v>4.5486980591792116E-4</c:v>
                </c:pt>
                <c:pt idx="2786">
                  <c:v>4.5485836793606864E-4</c:v>
                </c:pt>
                <c:pt idx="2787">
                  <c:v>4.54846970762051E-4</c:v>
                </c:pt>
                <c:pt idx="2788">
                  <c:v>4.5483561425252721E-4</c:v>
                </c:pt>
                <c:pt idx="2789">
                  <c:v>4.5482429826464946E-4</c:v>
                </c:pt>
                <c:pt idx="2790">
                  <c:v>4.5481302265606174E-4</c:v>
                </c:pt>
                <c:pt idx="2791">
                  <c:v>4.5480178728489798E-4</c:v>
                </c:pt>
                <c:pt idx="2792">
                  <c:v>4.5479059200978066E-4</c:v>
                </c:pt>
                <c:pt idx="2793">
                  <c:v>4.547794366898189E-4</c:v>
                </c:pt>
                <c:pt idx="2794">
                  <c:v>4.5476832118460699E-4</c:v>
                </c:pt>
                <c:pt idx="2795">
                  <c:v>4.547572453542228E-4</c:v>
                </c:pt>
                <c:pt idx="2796">
                  <c:v>4.5474620905922605E-4</c:v>
                </c:pt>
                <c:pt idx="2797">
                  <c:v>4.5473521216065672E-4</c:v>
                </c:pt>
                <c:pt idx="2798">
                  <c:v>4.5472425452003351E-4</c:v>
                </c:pt>
                <c:pt idx="2799">
                  <c:v>4.5471333599935218E-4</c:v>
                </c:pt>
                <c:pt idx="2800">
                  <c:v>4.5470245646108391E-4</c:v>
                </c:pt>
                <c:pt idx="2801">
                  <c:v>4.5469161576817382E-4</c:v>
                </c:pt>
                <c:pt idx="2802">
                  <c:v>4.5468081378403924E-4</c:v>
                </c:pt>
                <c:pt idx="2803">
                  <c:v>4.5467005037256832E-4</c:v>
                </c:pt>
                <c:pt idx="2804">
                  <c:v>4.5465932539811828E-4</c:v>
                </c:pt>
                <c:pt idx="2805">
                  <c:v>4.5464863872551377E-4</c:v>
                </c:pt>
                <c:pt idx="2806">
                  <c:v>4.5463799022004564E-4</c:v>
                </c:pt>
                <c:pt idx="2807">
                  <c:v>4.5462737974746897E-4</c:v>
                </c:pt>
                <c:pt idx="2808">
                  <c:v>4.5461680717400182E-4</c:v>
                </c:pt>
                <c:pt idx="2809">
                  <c:v>4.5460627236632348E-4</c:v>
                </c:pt>
                <c:pt idx="2810">
                  <c:v>4.5459577519157312E-4</c:v>
                </c:pt>
                <c:pt idx="2811">
                  <c:v>4.5458531551734795E-4</c:v>
                </c:pt>
                <c:pt idx="2812">
                  <c:v>4.5457489321170199E-4</c:v>
                </c:pt>
                <c:pt idx="2813">
                  <c:v>4.5456450814314434E-4</c:v>
                </c:pt>
                <c:pt idx="2814">
                  <c:v>4.5455416018063777E-4</c:v>
                </c:pt>
                <c:pt idx="2815">
                  <c:v>4.5454384919359708E-4</c:v>
                </c:pt>
                <c:pt idx="2816">
                  <c:v>4.5453357505188769E-4</c:v>
                </c:pt>
                <c:pt idx="2817">
                  <c:v>4.5452333762582413E-4</c:v>
                </c:pt>
                <c:pt idx="2818">
                  <c:v>4.5451313678616836E-4</c:v>
                </c:pt>
                <c:pt idx="2819">
                  <c:v>4.5450297240412843E-4</c:v>
                </c:pt>
                <c:pt idx="2820">
                  <c:v>4.5449284435135698E-4</c:v>
                </c:pt>
                <c:pt idx="2821">
                  <c:v>4.5448275249994964E-4</c:v>
                </c:pt>
                <c:pt idx="2822">
                  <c:v>4.5447269672244372E-4</c:v>
                </c:pt>
                <c:pt idx="2823">
                  <c:v>4.5446267689181651E-4</c:v>
                </c:pt>
                <c:pt idx="2824">
                  <c:v>4.5445269288148395E-4</c:v>
                </c:pt>
                <c:pt idx="2825">
                  <c:v>4.5444274456529906E-4</c:v>
                </c:pt>
                <c:pt idx="2826">
                  <c:v>4.5443283181755055E-4</c:v>
                </c:pt>
                <c:pt idx="2827">
                  <c:v>4.544229545129613E-4</c:v>
                </c:pt>
                <c:pt idx="2828">
                  <c:v>4.5441311252668694E-4</c:v>
                </c:pt>
                <c:pt idx="2829">
                  <c:v>4.5440330573431442E-4</c:v>
                </c:pt>
                <c:pt idx="2830">
                  <c:v>4.5439353401186038E-4</c:v>
                </c:pt>
                <c:pt idx="2831">
                  <c:v>4.5438379723577001E-4</c:v>
                </c:pt>
                <c:pt idx="2832">
                  <c:v>4.543740952829153E-4</c:v>
                </c:pt>
                <c:pt idx="2833">
                  <c:v>4.5436442803059379E-4</c:v>
                </c:pt>
                <c:pt idx="2834">
                  <c:v>4.5435479535652713E-4</c:v>
                </c:pt>
                <c:pt idx="2835">
                  <c:v>4.5434519713885948E-4</c:v>
                </c:pt>
                <c:pt idx="2836">
                  <c:v>4.5433563325615633E-4</c:v>
                </c:pt>
                <c:pt idx="2837">
                  <c:v>4.5432610358740299E-4</c:v>
                </c:pt>
                <c:pt idx="2838">
                  <c:v>4.5431660801200307E-4</c:v>
                </c:pt>
                <c:pt idx="2839">
                  <c:v>4.5430714640977714E-4</c:v>
                </c:pt>
                <c:pt idx="2840">
                  <c:v>4.5429771866096141E-4</c:v>
                </c:pt>
                <c:pt idx="2841">
                  <c:v>4.542883246462062E-4</c:v>
                </c:pt>
                <c:pt idx="2842">
                  <c:v>4.5427896424657469E-4</c:v>
                </c:pt>
                <c:pt idx="2843">
                  <c:v>4.5426963734354132E-4</c:v>
                </c:pt>
                <c:pt idx="2844">
                  <c:v>4.5426034381899064E-4</c:v>
                </c:pt>
                <c:pt idx="2845">
                  <c:v>4.5425108355521572E-4</c:v>
                </c:pt>
                <c:pt idx="2846">
                  <c:v>4.5424185643491694E-4</c:v>
                </c:pt>
                <c:pt idx="2847">
                  <c:v>4.5423135158849116E-4</c:v>
                </c:pt>
                <c:pt idx="2848">
                  <c:v>4.5422219509682379E-4</c:v>
                </c:pt>
                <c:pt idx="2849">
                  <c:v>4.5421307138261246E-4</c:v>
                </c:pt>
                <c:pt idx="2850">
                  <c:v>4.5420398033022995E-4</c:v>
                </c:pt>
                <c:pt idx="2851">
                  <c:v>4.5419492182444945E-4</c:v>
                </c:pt>
                <c:pt idx="2852">
                  <c:v>4.5418589575044291E-4</c:v>
                </c:pt>
                <c:pt idx="2853">
                  <c:v>4.5417690199377978E-4</c:v>
                </c:pt>
                <c:pt idx="2854">
                  <c:v>4.5416794044042584E-4</c:v>
                </c:pt>
                <c:pt idx="2855">
                  <c:v>4.5415901097674158E-4</c:v>
                </c:pt>
                <c:pt idx="2856">
                  <c:v>4.5415011348948106E-4</c:v>
                </c:pt>
                <c:pt idx="2857">
                  <c:v>4.5414124786579053E-4</c:v>
                </c:pt>
                <c:pt idx="2858">
                  <c:v>4.5413241399320706E-4</c:v>
                </c:pt>
                <c:pt idx="2859">
                  <c:v>4.5412361175965732E-4</c:v>
                </c:pt>
                <c:pt idx="2860">
                  <c:v>4.5411484105345614E-4</c:v>
                </c:pt>
                <c:pt idx="2861">
                  <c:v>4.5410610176330532E-4</c:v>
                </c:pt>
                <c:pt idx="2862">
                  <c:v>4.5409739377829229E-4</c:v>
                </c:pt>
                <c:pt idx="2863">
                  <c:v>4.5408871698788861E-4</c:v>
                </c:pt>
                <c:pt idx="2864">
                  <c:v>4.5408007128194914E-4</c:v>
                </c:pt>
                <c:pt idx="2865">
                  <c:v>4.5407145655071017E-4</c:v>
                </c:pt>
                <c:pt idx="2866">
                  <c:v>4.5406287268478856E-4</c:v>
                </c:pt>
                <c:pt idx="2867">
                  <c:v>4.540543195751803E-4</c:v>
                </c:pt>
                <c:pt idx="2868">
                  <c:v>4.5404579711325917E-4</c:v>
                </c:pt>
                <c:pt idx="2869">
                  <c:v>4.5403730519077561E-4</c:v>
                </c:pt>
                <c:pt idx="2870">
                  <c:v>4.5402884369985535E-4</c:v>
                </c:pt>
                <c:pt idx="2871">
                  <c:v>4.5402041253299802E-4</c:v>
                </c:pt>
                <c:pt idx="2872">
                  <c:v>4.5401201158307624E-4</c:v>
                </c:pt>
                <c:pt idx="2873">
                  <c:v>4.5400364074333396E-4</c:v>
                </c:pt>
                <c:pt idx="2874">
                  <c:v>4.5399529990738544E-4</c:v>
                </c:pt>
                <c:pt idx="2875">
                  <c:v>4.5398698896921406E-4</c:v>
                </c:pt>
                <c:pt idx="2876">
                  <c:v>4.5397870782317069E-4</c:v>
                </c:pt>
                <c:pt idx="2877">
                  <c:v>4.5397045636397292E-4</c:v>
                </c:pt>
                <c:pt idx="2878">
                  <c:v>4.5396223448670352E-4</c:v>
                </c:pt>
                <c:pt idx="2879">
                  <c:v>4.5395404208680936E-4</c:v>
                </c:pt>
                <c:pt idx="2880">
                  <c:v>4.5394587906010003E-4</c:v>
                </c:pt>
                <c:pt idx="2881">
                  <c:v>4.5393774530274672E-4</c:v>
                </c:pt>
                <c:pt idx="2882">
                  <c:v>4.5392964071128096E-4</c:v>
                </c:pt>
                <c:pt idx="2883">
                  <c:v>4.5392156518259341E-4</c:v>
                </c:pt>
                <c:pt idx="2884">
                  <c:v>4.5391351861393263E-4</c:v>
                </c:pt>
                <c:pt idx="2885">
                  <c:v>4.539055009029039E-4</c:v>
                </c:pt>
                <c:pt idx="2886">
                  <c:v>4.5389751194746796E-4</c:v>
                </c:pt>
                <c:pt idx="2887">
                  <c:v>4.5388955164593983E-4</c:v>
                </c:pt>
                <c:pt idx="2888">
                  <c:v>4.5388161989698764E-4</c:v>
                </c:pt>
                <c:pt idx="2889">
                  <c:v>4.5387371659963145E-4</c:v>
                </c:pt>
                <c:pt idx="2890">
                  <c:v>4.5386584165324186E-4</c:v>
                </c:pt>
                <c:pt idx="2891">
                  <c:v>4.5385799495753916E-4</c:v>
                </c:pt>
                <c:pt idx="2892">
                  <c:v>4.5385017641259184E-4</c:v>
                </c:pt>
                <c:pt idx="2893">
                  <c:v>4.5384238591881555E-4</c:v>
                </c:pt>
                <c:pt idx="2894">
                  <c:v>4.5383462337697197E-4</c:v>
                </c:pt>
                <c:pt idx="2895">
                  <c:v>4.5382688868816744E-4</c:v>
                </c:pt>
                <c:pt idx="2896">
                  <c:v>4.5381918175385209E-4</c:v>
                </c:pt>
                <c:pt idx="2897">
                  <c:v>4.5381150247581831E-4</c:v>
                </c:pt>
                <c:pt idx="2898">
                  <c:v>4.5380385075620004E-4</c:v>
                </c:pt>
                <c:pt idx="2899">
                  <c:v>4.5379513955368675E-4</c:v>
                </c:pt>
                <c:pt idx="2900">
                  <c:v>4.5378754655984641E-4</c:v>
                </c:pt>
                <c:pt idx="2901">
                  <c:v>4.53779980819051E-4</c:v>
                </c:pt>
                <c:pt idx="2902">
                  <c:v>4.5377244223483585E-4</c:v>
                </c:pt>
                <c:pt idx="2903">
                  <c:v>4.5376493071107185E-4</c:v>
                </c:pt>
                <c:pt idx="2904">
                  <c:v>4.5375744615196395E-4</c:v>
                </c:pt>
                <c:pt idx="2905">
                  <c:v>4.5374998846205042E-4</c:v>
                </c:pt>
                <c:pt idx="2906">
                  <c:v>4.5374255754620135E-4</c:v>
                </c:pt>
                <c:pt idx="2907">
                  <c:v>4.5373515330961764E-4</c:v>
                </c:pt>
                <c:pt idx="2908">
                  <c:v>4.5372777565783008E-4</c:v>
                </c:pt>
                <c:pt idx="2909">
                  <c:v>4.537204244966979E-4</c:v>
                </c:pt>
                <c:pt idx="2910">
                  <c:v>4.5371309973240794E-4</c:v>
                </c:pt>
                <c:pt idx="2911">
                  <c:v>4.5370580127147337E-4</c:v>
                </c:pt>
                <c:pt idx="2912">
                  <c:v>4.5369852902073259E-4</c:v>
                </c:pt>
                <c:pt idx="2913">
                  <c:v>4.5369128288734819E-4</c:v>
                </c:pt>
                <c:pt idx="2914">
                  <c:v>4.5368406277880591E-4</c:v>
                </c:pt>
                <c:pt idx="2915">
                  <c:v>4.5367686860291325E-4</c:v>
                </c:pt>
                <c:pt idx="2916">
                  <c:v>4.5366970026779874E-4</c:v>
                </c:pt>
                <c:pt idx="2917">
                  <c:v>4.5366153940915206E-4</c:v>
                </c:pt>
                <c:pt idx="2918">
                  <c:v>4.5365442613925588E-4</c:v>
                </c:pt>
                <c:pt idx="2919">
                  <c:v>4.5364733842347561E-4</c:v>
                </c:pt>
                <c:pt idx="2920">
                  <c:v>4.5364027617125736E-4</c:v>
                </c:pt>
                <c:pt idx="2921">
                  <c:v>4.5363323929236272E-4</c:v>
                </c:pt>
                <c:pt idx="2922">
                  <c:v>4.5362622769686738E-4</c:v>
                </c:pt>
                <c:pt idx="2923">
                  <c:v>4.5361924129516028E-4</c:v>
                </c:pt>
                <c:pt idx="2924">
                  <c:v>4.5361227999794236E-4</c:v>
                </c:pt>
                <c:pt idx="2925">
                  <c:v>4.5360534371622556E-4</c:v>
                </c:pt>
                <c:pt idx="2926">
                  <c:v>4.53598432361332E-4</c:v>
                </c:pt>
                <c:pt idx="2927">
                  <c:v>4.5359154584489244E-4</c:v>
                </c:pt>
                <c:pt idx="2928">
                  <c:v>4.5358468407884564E-4</c:v>
                </c:pt>
                <c:pt idx="2929">
                  <c:v>4.5357784697543725E-4</c:v>
                </c:pt>
                <c:pt idx="2930">
                  <c:v>4.5357103444721851E-4</c:v>
                </c:pt>
                <c:pt idx="2931">
                  <c:v>4.5356424640704553E-4</c:v>
                </c:pt>
                <c:pt idx="2932">
                  <c:v>4.5355748276807806E-4</c:v>
                </c:pt>
                <c:pt idx="2933">
                  <c:v>4.5355074344377848E-4</c:v>
                </c:pt>
                <c:pt idx="2934">
                  <c:v>4.5354402834791094E-4</c:v>
                </c:pt>
                <c:pt idx="2935">
                  <c:v>4.5353733739453994E-4</c:v>
                </c:pt>
                <c:pt idx="2936">
                  <c:v>4.5353067049802977E-4</c:v>
                </c:pt>
                <c:pt idx="2937">
                  <c:v>4.5352402757304315E-4</c:v>
                </c:pt>
                <c:pt idx="2938">
                  <c:v>4.5351740853454047E-4</c:v>
                </c:pt>
                <c:pt idx="2939">
                  <c:v>4.5351081329777848E-4</c:v>
                </c:pt>
                <c:pt idx="2940">
                  <c:v>4.5350424177830953E-4</c:v>
                </c:pt>
                <c:pt idx="2941">
                  <c:v>4.5349769389198052E-4</c:v>
                </c:pt>
                <c:pt idx="2942">
                  <c:v>4.5349116955493177E-4</c:v>
                </c:pt>
                <c:pt idx="2943">
                  <c:v>4.5348466868359611E-4</c:v>
                </c:pt>
                <c:pt idx="2944">
                  <c:v>4.5347819119469793E-4</c:v>
                </c:pt>
                <c:pt idx="2945">
                  <c:v>4.5347173700525207E-4</c:v>
                </c:pt>
                <c:pt idx="2946">
                  <c:v>4.5346530603256296E-4</c:v>
                </c:pt>
                <c:pt idx="2947">
                  <c:v>4.5345889819422343E-4</c:v>
                </c:pt>
                <c:pt idx="2948">
                  <c:v>4.5345251340811406E-4</c:v>
                </c:pt>
                <c:pt idx="2949">
                  <c:v>4.5344615159240175E-4</c:v>
                </c:pt>
                <c:pt idx="2950">
                  <c:v>4.5343981266553923E-4</c:v>
                </c:pt>
                <c:pt idx="2951">
                  <c:v>4.5343079659983942E-4</c:v>
                </c:pt>
                <c:pt idx="2952">
                  <c:v>4.5342451292242709E-4</c:v>
                </c:pt>
                <c:pt idx="2953">
                  <c:v>4.5341825185642827E-4</c:v>
                </c:pt>
                <c:pt idx="2954">
                  <c:v>4.5341201332154871E-4</c:v>
                </c:pt>
                <c:pt idx="2955">
                  <c:v>4.5340579723777443E-4</c:v>
                </c:pt>
                <c:pt idx="2956">
                  <c:v>4.5339960352537079E-4</c:v>
                </c:pt>
                <c:pt idx="2957">
                  <c:v>4.5339343210488173E-4</c:v>
                </c:pt>
                <c:pt idx="2958">
                  <c:v>4.5338728289712849E-4</c:v>
                </c:pt>
                <c:pt idx="2959">
                  <c:v>4.5338115582320903E-4</c:v>
                </c:pt>
                <c:pt idx="2960">
                  <c:v>4.5337505080449673E-4</c:v>
                </c:pt>
                <c:pt idx="2961">
                  <c:v>4.5336896776263967E-4</c:v>
                </c:pt>
                <c:pt idx="2962">
                  <c:v>4.5336290661955961E-4</c:v>
                </c:pt>
                <c:pt idx="2963">
                  <c:v>4.5335686729745117E-4</c:v>
                </c:pt>
                <c:pt idx="2964">
                  <c:v>4.5334999183515098E-4</c:v>
                </c:pt>
                <c:pt idx="2965">
                  <c:v>4.5334399901153228E-4</c:v>
                </c:pt>
                <c:pt idx="2966">
                  <c:v>4.5333802776611923E-4</c:v>
                </c:pt>
                <c:pt idx="2967">
                  <c:v>4.5333207802222646E-4</c:v>
                </c:pt>
                <c:pt idx="2968">
                  <c:v>4.533261497034367E-4</c:v>
                </c:pt>
                <c:pt idx="2969">
                  <c:v>4.5332024273359982E-4</c:v>
                </c:pt>
                <c:pt idx="2970">
                  <c:v>4.5331435703683176E-4</c:v>
                </c:pt>
                <c:pt idx="2971">
                  <c:v>4.5330849253751379E-4</c:v>
                </c:pt>
                <c:pt idx="2972">
                  <c:v>4.5330264916029159E-4</c:v>
                </c:pt>
                <c:pt idx="2973">
                  <c:v>4.5329682683007414E-4</c:v>
                </c:pt>
                <c:pt idx="2974">
                  <c:v>4.5329102547203315E-4</c:v>
                </c:pt>
                <c:pt idx="2975">
                  <c:v>4.5328524501160188E-4</c:v>
                </c:pt>
                <c:pt idx="2976">
                  <c:v>4.5327948537447445E-4</c:v>
                </c:pt>
                <c:pt idx="2977">
                  <c:v>4.5327374648660476E-4</c:v>
                </c:pt>
                <c:pt idx="2978">
                  <c:v>4.5326802827420573E-4</c:v>
                </c:pt>
                <c:pt idx="2979">
                  <c:v>4.5326233066374835E-4</c:v>
                </c:pt>
                <c:pt idx="2980">
                  <c:v>4.5325665358196088E-4</c:v>
                </c:pt>
                <c:pt idx="2981">
                  <c:v>4.5325099695582788E-4</c:v>
                </c:pt>
                <c:pt idx="2982">
                  <c:v>4.5324536071258937E-4</c:v>
                </c:pt>
                <c:pt idx="2983">
                  <c:v>4.5323974477973992E-4</c:v>
                </c:pt>
                <c:pt idx="2984">
                  <c:v>4.5323414908502786E-4</c:v>
                </c:pt>
                <c:pt idx="2985">
                  <c:v>4.5322857355645436E-4</c:v>
                </c:pt>
                <c:pt idx="2986">
                  <c:v>4.5322301812227245E-4</c:v>
                </c:pt>
                <c:pt idx="2987">
                  <c:v>4.5321748271098648E-4</c:v>
                </c:pt>
                <c:pt idx="2988">
                  <c:v>4.5321196725135087E-4</c:v>
                </c:pt>
                <c:pt idx="2989">
                  <c:v>4.5320647167236945E-4</c:v>
                </c:pt>
                <c:pt idx="2990">
                  <c:v>4.5320099590329474E-4</c:v>
                </c:pt>
                <c:pt idx="2991">
                  <c:v>4.5319553987362675E-4</c:v>
                </c:pt>
                <c:pt idx="2992">
                  <c:v>4.5319010351311254E-4</c:v>
                </c:pt>
                <c:pt idx="2993">
                  <c:v>4.5318468675174491E-4</c:v>
                </c:pt>
                <c:pt idx="2994">
                  <c:v>4.5317928951976207E-4</c:v>
                </c:pt>
                <c:pt idx="2995">
                  <c:v>4.5317391174764637E-4</c:v>
                </c:pt>
                <c:pt idx="2996">
                  <c:v>4.5316855336612364E-4</c:v>
                </c:pt>
                <c:pt idx="2997">
                  <c:v>4.5316321430616241E-4</c:v>
                </c:pt>
                <c:pt idx="2998">
                  <c:v>4.5315789449897309E-4</c:v>
                </c:pt>
                <c:pt idx="2999">
                  <c:v>4.5315259387600687E-4</c:v>
                </c:pt>
                <c:pt idx="3000">
                  <c:v>4.5314731236895518E-4</c:v>
                </c:pt>
                <c:pt idx="3001">
                  <c:v>4.5314204990974888E-4</c:v>
                </c:pt>
                <c:pt idx="3002">
                  <c:v>4.5313680643055713E-4</c:v>
                </c:pt>
                <c:pt idx="3003">
                  <c:v>4.5313158186378703E-4</c:v>
                </c:pt>
                <c:pt idx="3004">
                  <c:v>4.5312637614208231E-4</c:v>
                </c:pt>
                <c:pt idx="3005">
                  <c:v>4.5312118919832293E-4</c:v>
                </c:pt>
                <c:pt idx="3006">
                  <c:v>4.5311602096562397E-4</c:v>
                </c:pt>
                <c:pt idx="3007">
                  <c:v>4.5311087137733504E-4</c:v>
                </c:pt>
                <c:pt idx="3008">
                  <c:v>4.5310574036703941E-4</c:v>
                </c:pt>
                <c:pt idx="3009">
                  <c:v>4.5310062786855306E-4</c:v>
                </c:pt>
                <c:pt idx="3010">
                  <c:v>4.5309553381592417E-4</c:v>
                </c:pt>
                <c:pt idx="3011">
                  <c:v>4.5309045814343206E-4</c:v>
                </c:pt>
                <c:pt idx="3012">
                  <c:v>4.5308540078558646E-4</c:v>
                </c:pt>
                <c:pt idx="3013">
                  <c:v>4.530803616771268E-4</c:v>
                </c:pt>
                <c:pt idx="3014">
                  <c:v>4.530753407530215E-4</c:v>
                </c:pt>
                <c:pt idx="3015">
                  <c:v>4.5307033794846682E-4</c:v>
                </c:pt>
                <c:pt idx="3016">
                  <c:v>4.5306535319888648E-4</c:v>
                </c:pt>
                <c:pt idx="3017">
                  <c:v>4.530603864399307E-4</c:v>
                </c:pt>
                <c:pt idx="3018">
                  <c:v>4.5305543760747544E-4</c:v>
                </c:pt>
                <c:pt idx="3019">
                  <c:v>4.5305050663762148E-4</c:v>
                </c:pt>
                <c:pt idx="3020">
                  <c:v>4.5304559346669398E-4</c:v>
                </c:pt>
                <c:pt idx="3021">
                  <c:v>4.5304069803124146E-4</c:v>
                </c:pt>
                <c:pt idx="3022">
                  <c:v>4.5303582026803504E-4</c:v>
                </c:pt>
                <c:pt idx="3023">
                  <c:v>4.5303096011406778E-4</c:v>
                </c:pt>
                <c:pt idx="3024">
                  <c:v>4.5302611750655384E-4</c:v>
                </c:pt>
                <c:pt idx="3025">
                  <c:v>4.5302129238292772E-4</c:v>
                </c:pt>
                <c:pt idx="3026">
                  <c:v>4.5301648468084357E-4</c:v>
                </c:pt>
                <c:pt idx="3027">
                  <c:v>4.5301169433817432E-4</c:v>
                </c:pt>
                <c:pt idx="3028">
                  <c:v>4.5300692129301117E-4</c:v>
                </c:pt>
                <c:pt idx="3029">
                  <c:v>4.530021654836624E-4</c:v>
                </c:pt>
                <c:pt idx="3030">
                  <c:v>4.5299742684865312E-4</c:v>
                </c:pt>
                <c:pt idx="3031">
                  <c:v>4.5299270532672421E-4</c:v>
                </c:pt>
                <c:pt idx="3032">
                  <c:v>4.5298800085683162E-4</c:v>
                </c:pt>
                <c:pt idx="3033">
                  <c:v>4.5298331337814576E-4</c:v>
                </c:pt>
                <c:pt idx="3034">
                  <c:v>4.5297864283005062E-4</c:v>
                </c:pt>
                <c:pt idx="3035">
                  <c:v>4.5297398915214302E-4</c:v>
                </c:pt>
                <c:pt idx="3036">
                  <c:v>4.5296935228423212E-4</c:v>
                </c:pt>
                <c:pt idx="3037">
                  <c:v>4.5296473216633839E-4</c:v>
                </c:pt>
                <c:pt idx="3038">
                  <c:v>4.5296012873869302E-4</c:v>
                </c:pt>
                <c:pt idx="3039">
                  <c:v>4.5295554194173726E-4</c:v>
                </c:pt>
                <c:pt idx="3040">
                  <c:v>4.5295097171612145E-4</c:v>
                </c:pt>
                <c:pt idx="3041">
                  <c:v>4.5294641800270468E-4</c:v>
                </c:pt>
                <c:pt idx="3042">
                  <c:v>4.5294188074255376E-4</c:v>
                </c:pt>
                <c:pt idx="3043">
                  <c:v>4.5293735987694258E-4</c:v>
                </c:pt>
                <c:pt idx="3044">
                  <c:v>4.5293285534735151E-4</c:v>
                </c:pt>
                <c:pt idx="3045">
                  <c:v>4.5292836709546645E-4</c:v>
                </c:pt>
                <c:pt idx="3046">
                  <c:v>4.5292389506317845E-4</c:v>
                </c:pt>
                <c:pt idx="3047">
                  <c:v>4.5291943919258272E-4</c:v>
                </c:pt>
                <c:pt idx="3048">
                  <c:v>4.5291499942597813E-4</c:v>
                </c:pt>
                <c:pt idx="3049">
                  <c:v>4.5291057570586622E-4</c:v>
                </c:pt>
                <c:pt idx="3050">
                  <c:v>4.5290616797495089E-4</c:v>
                </c:pt>
                <c:pt idx="3051">
                  <c:v>4.5290177617613743E-4</c:v>
                </c:pt>
                <c:pt idx="3052">
                  <c:v>4.5289740025253192E-4</c:v>
                </c:pt>
                <c:pt idx="3053">
                  <c:v>4.5289304014744055E-4</c:v>
                </c:pt>
                <c:pt idx="3054">
                  <c:v>4.5288869580436874E-4</c:v>
                </c:pt>
                <c:pt idx="3055">
                  <c:v>4.5288436716702082E-4</c:v>
                </c:pt>
                <c:pt idx="3056">
                  <c:v>4.5288005417929903E-4</c:v>
                </c:pt>
                <c:pt idx="3057">
                  <c:v>4.5287575678530298E-4</c:v>
                </c:pt>
                <c:pt idx="3058">
                  <c:v>4.5287147492932886E-4</c:v>
                </c:pt>
                <c:pt idx="3059">
                  <c:v>4.52867208555869E-4</c:v>
                </c:pt>
                <c:pt idx="3060">
                  <c:v>4.5286295760961086E-4</c:v>
                </c:pt>
                <c:pt idx="3061">
                  <c:v>4.5285872203543659E-4</c:v>
                </c:pt>
                <c:pt idx="3062">
                  <c:v>4.5285450177842235E-4</c:v>
                </c:pt>
                <c:pt idx="3063">
                  <c:v>4.528502967838375E-4</c:v>
                </c:pt>
                <c:pt idx="3064">
                  <c:v>4.5284610699714408E-4</c:v>
                </c:pt>
                <c:pt idx="3065">
                  <c:v>4.5284193236399606E-4</c:v>
                </c:pt>
                <c:pt idx="3066">
                  <c:v>4.5283777283023865E-4</c:v>
                </c:pt>
                <c:pt idx="3067">
                  <c:v>4.5283362834190783E-4</c:v>
                </c:pt>
                <c:pt idx="3068">
                  <c:v>4.5282949884522942E-4</c:v>
                </c:pt>
                <c:pt idx="3069">
                  <c:v>4.5282538428661866E-4</c:v>
                </c:pt>
                <c:pt idx="3070">
                  <c:v>4.528212846126793E-4</c:v>
                </c:pt>
                <c:pt idx="3071">
                  <c:v>4.5281719977020336E-4</c:v>
                </c:pt>
                <c:pt idx="3072">
                  <c:v>4.5281312970616995E-4</c:v>
                </c:pt>
                <c:pt idx="3073">
                  <c:v>4.5280907436774507E-4</c:v>
                </c:pt>
                <c:pt idx="3074">
                  <c:v>4.5280503370228074E-4</c:v>
                </c:pt>
                <c:pt idx="3075">
                  <c:v>4.5280100765731442E-4</c:v>
                </c:pt>
                <c:pt idx="3076">
                  <c:v>4.5279699618056831E-4</c:v>
                </c:pt>
                <c:pt idx="3077">
                  <c:v>4.527929992199489E-4</c:v>
                </c:pt>
                <c:pt idx="3078">
                  <c:v>4.5278901672354604E-4</c:v>
                </c:pt>
                <c:pt idx="3079">
                  <c:v>4.5278504863963245E-4</c:v>
                </c:pt>
                <c:pt idx="3080">
                  <c:v>4.5278109491666332E-4</c:v>
                </c:pt>
                <c:pt idx="3081">
                  <c:v>4.5277715550327515E-4</c:v>
                </c:pt>
                <c:pt idx="3082">
                  <c:v>4.5277323034828576E-4</c:v>
                </c:pt>
                <c:pt idx="3083">
                  <c:v>4.5276931940069302E-4</c:v>
                </c:pt>
                <c:pt idx="3084">
                  <c:v>4.5276542260967473E-4</c:v>
                </c:pt>
                <c:pt idx="3085">
                  <c:v>4.5276153992458782E-4</c:v>
                </c:pt>
                <c:pt idx="3086">
                  <c:v>4.5275767129496761E-4</c:v>
                </c:pt>
                <c:pt idx="3087">
                  <c:v>4.5275381667052739E-4</c:v>
                </c:pt>
                <c:pt idx="3088">
                  <c:v>4.5274997600115773E-4</c:v>
                </c:pt>
                <c:pt idx="3089">
                  <c:v>4.5274614923692573E-4</c:v>
                </c:pt>
                <c:pt idx="3090">
                  <c:v>4.5274233632807472E-4</c:v>
                </c:pt>
                <c:pt idx="3091">
                  <c:v>4.5273853722502337E-4</c:v>
                </c:pt>
                <c:pt idx="3092">
                  <c:v>4.5273475187836512E-4</c:v>
                </c:pt>
                <c:pt idx="3093">
                  <c:v>4.5273098023886776E-4</c:v>
                </c:pt>
                <c:pt idx="3094">
                  <c:v>4.5272722225747262E-4</c:v>
                </c:pt>
                <c:pt idx="3095">
                  <c:v>4.5272347788529409E-4</c:v>
                </c:pt>
                <c:pt idx="3096">
                  <c:v>4.5271974707361892E-4</c:v>
                </c:pt>
                <c:pt idx="3097">
                  <c:v>4.5271602977390581E-4</c:v>
                </c:pt>
                <c:pt idx="3098">
                  <c:v>4.5271232593778455E-4</c:v>
                </c:pt>
                <c:pt idx="3099">
                  <c:v>4.5270863551705561E-4</c:v>
                </c:pt>
                <c:pt idx="3100">
                  <c:v>4.5270495846368966E-4</c:v>
                </c:pt>
                <c:pt idx="3101">
                  <c:v>4.5270129472982655E-4</c:v>
                </c:pt>
                <c:pt idx="3102">
                  <c:v>4.5269764426777526E-4</c:v>
                </c:pt>
                <c:pt idx="3103">
                  <c:v>4.5269400703001292E-4</c:v>
                </c:pt>
                <c:pt idx="3104">
                  <c:v>4.5269038296918442E-4</c:v>
                </c:pt>
                <c:pt idx="3105">
                  <c:v>4.5268677203810168E-4</c:v>
                </c:pt>
                <c:pt idx="3106">
                  <c:v>4.5268317418974336E-4</c:v>
                </c:pt>
                <c:pt idx="3107">
                  <c:v>4.5267958937725386E-4</c:v>
                </c:pt>
                <c:pt idx="3108">
                  <c:v>4.5267601755394311E-4</c:v>
                </c:pt>
                <c:pt idx="3109">
                  <c:v>4.5267245867328587E-4</c:v>
                </c:pt>
                <c:pt idx="3110">
                  <c:v>4.5266891268892106E-4</c:v>
                </c:pt>
                <c:pt idx="3111">
                  <c:v>4.5266537955465137E-4</c:v>
                </c:pt>
                <c:pt idx="3112">
                  <c:v>4.5266185922444261E-4</c:v>
                </c:pt>
                <c:pt idx="3113">
                  <c:v>4.5265835165242299E-4</c:v>
                </c:pt>
                <c:pt idx="3114">
                  <c:v>4.5265485679288293E-4</c:v>
                </c:pt>
                <c:pt idx="3115">
                  <c:v>4.5265137460027407E-4</c:v>
                </c:pt>
                <c:pt idx="3116">
                  <c:v>4.5264790502920905E-4</c:v>
                </c:pt>
                <c:pt idx="3117">
                  <c:v>4.5264444803446075E-4</c:v>
                </c:pt>
                <c:pt idx="3118">
                  <c:v>4.5264100357096182E-4</c:v>
                </c:pt>
                <c:pt idx="3119">
                  <c:v>4.5263757159380412E-4</c:v>
                </c:pt>
                <c:pt idx="3120">
                  <c:v>4.5263415205823806E-4</c:v>
                </c:pt>
                <c:pt idx="3121">
                  <c:v>4.5263074491967237E-4</c:v>
                </c:pt>
                <c:pt idx="3122">
                  <c:v>4.5262735013367307E-4</c:v>
                </c:pt>
                <c:pt idx="3123">
                  <c:v>4.5262396765596337E-4</c:v>
                </c:pt>
                <c:pt idx="3124">
                  <c:v>4.5262059744242278E-4</c:v>
                </c:pt>
                <c:pt idx="3125">
                  <c:v>4.5261676073076444E-4</c:v>
                </c:pt>
                <c:pt idx="3126">
                  <c:v>4.5261341664974193E-4</c:v>
                </c:pt>
                <c:pt idx="3127">
                  <c:v>4.5261008469523687E-4</c:v>
                </c:pt>
                <c:pt idx="3128">
                  <c:v>4.526067648237713E-4</c:v>
                </c:pt>
                <c:pt idx="3129">
                  <c:v>4.5260345699202098E-4</c:v>
                </c:pt>
                <c:pt idx="3130">
                  <c:v>4.5260016115681467E-4</c:v>
                </c:pt>
                <c:pt idx="3131">
                  <c:v>4.5259687727513382E-4</c:v>
                </c:pt>
                <c:pt idx="3132">
                  <c:v>4.52593605304112E-4</c:v>
                </c:pt>
                <c:pt idx="3133">
                  <c:v>4.5259034520103432E-4</c:v>
                </c:pt>
                <c:pt idx="3134">
                  <c:v>4.5258709692333688E-4</c:v>
                </c:pt>
                <c:pt idx="3135">
                  <c:v>4.5258386042860635E-4</c:v>
                </c:pt>
                <c:pt idx="3136">
                  <c:v>4.5258063567457939E-4</c:v>
                </c:pt>
                <c:pt idx="3137">
                  <c:v>4.5257742261914212E-4</c:v>
                </c:pt>
                <c:pt idx="3138">
                  <c:v>4.5257422122032951E-4</c:v>
                </c:pt>
                <c:pt idx="3139">
                  <c:v>4.5257103143632509E-4</c:v>
                </c:pt>
                <c:pt idx="3140">
                  <c:v>4.525678532254603E-4</c:v>
                </c:pt>
                <c:pt idx="3141">
                  <c:v>4.5256468654621389E-4</c:v>
                </c:pt>
                <c:pt idx="3142">
                  <c:v>4.5256153135721152E-4</c:v>
                </c:pt>
                <c:pt idx="3143">
                  <c:v>4.5255838761722536E-4</c:v>
                </c:pt>
                <c:pt idx="3144">
                  <c:v>4.5255525528517326E-4</c:v>
                </c:pt>
                <c:pt idx="3145">
                  <c:v>4.5255213432011856E-4</c:v>
                </c:pt>
                <c:pt idx="3146">
                  <c:v>4.5254902468126946E-4</c:v>
                </c:pt>
                <c:pt idx="3147">
                  <c:v>4.5254592632797841E-4</c:v>
                </c:pt>
                <c:pt idx="3148">
                  <c:v>4.5254283921974177E-4</c:v>
                </c:pt>
                <c:pt idx="3149">
                  <c:v>4.5253976331619932E-4</c:v>
                </c:pt>
                <c:pt idx="3150">
                  <c:v>4.525366985771336E-4</c:v>
                </c:pt>
                <c:pt idx="3151">
                  <c:v>4.5253364496246958E-4</c:v>
                </c:pt>
                <c:pt idx="3152">
                  <c:v>4.5253060243227402E-4</c:v>
                </c:pt>
                <c:pt idx="3153">
                  <c:v>4.5252757094675508E-4</c:v>
                </c:pt>
                <c:pt idx="3154">
                  <c:v>4.5252455046626187E-4</c:v>
                </c:pt>
                <c:pt idx="3155">
                  <c:v>4.5252154095128382E-4</c:v>
                </c:pt>
                <c:pt idx="3156">
                  <c:v>4.5251854236245021E-4</c:v>
                </c:pt>
                <c:pt idx="3157">
                  <c:v>4.5251555466052981E-4</c:v>
                </c:pt>
                <c:pt idx="3158">
                  <c:v>4.5251257780643027E-4</c:v>
                </c:pt>
                <c:pt idx="3159">
                  <c:v>4.5250918892054178E-4</c:v>
                </c:pt>
                <c:pt idx="3160">
                  <c:v>4.5250623518077848E-4</c:v>
                </c:pt>
                <c:pt idx="3161">
                  <c:v>4.5250329216687364E-4</c:v>
                </c:pt>
                <c:pt idx="3162">
                  <c:v>4.5250035984030523E-4</c:v>
                </c:pt>
                <c:pt idx="3163">
                  <c:v>4.5249743816268788E-4</c:v>
                </c:pt>
                <c:pt idx="3164">
                  <c:v>4.5249452709577215E-4</c:v>
                </c:pt>
                <c:pt idx="3165">
                  <c:v>4.5249162660144414E-4</c:v>
                </c:pt>
                <c:pt idx="3166">
                  <c:v>4.5248873664172491E-4</c:v>
                </c:pt>
                <c:pt idx="3167">
                  <c:v>4.524858571787701E-4</c:v>
                </c:pt>
                <c:pt idx="3168">
                  <c:v>4.524829881748696E-4</c:v>
                </c:pt>
                <c:pt idx="3169">
                  <c:v>4.5248012959244675E-4</c:v>
                </c:pt>
                <c:pt idx="3170">
                  <c:v>4.5247728139405813E-4</c:v>
                </c:pt>
                <c:pt idx="3171">
                  <c:v>4.5247444354239305E-4</c:v>
                </c:pt>
                <c:pt idx="3172">
                  <c:v>4.5247161600027306E-4</c:v>
                </c:pt>
                <c:pt idx="3173">
                  <c:v>4.5246879873065148E-4</c:v>
                </c:pt>
                <c:pt idx="3174">
                  <c:v>4.5246599169661289E-4</c:v>
                </c:pt>
                <c:pt idx="3175">
                  <c:v>4.5246319486137287E-4</c:v>
                </c:pt>
                <c:pt idx="3176">
                  <c:v>4.5246040818827725E-4</c:v>
                </c:pt>
                <c:pt idx="3177">
                  <c:v>4.5245763164080202E-4</c:v>
                </c:pt>
                <c:pt idx="3178">
                  <c:v>4.5245486518255247E-4</c:v>
                </c:pt>
                <c:pt idx="3179">
                  <c:v>4.5245210877726307E-4</c:v>
                </c:pt>
                <c:pt idx="3180">
                  <c:v>4.5244936238879687E-4</c:v>
                </c:pt>
                <c:pt idx="3181">
                  <c:v>4.5244662598114502E-4</c:v>
                </c:pt>
                <c:pt idx="3182">
                  <c:v>4.5244389951842645E-4</c:v>
                </c:pt>
                <c:pt idx="3183">
                  <c:v>4.5244118296488731E-4</c:v>
                </c:pt>
                <c:pt idx="3184">
                  <c:v>4.5243847628490051E-4</c:v>
                </c:pt>
                <c:pt idx="3185">
                  <c:v>4.5243577944296552E-4</c:v>
                </c:pt>
                <c:pt idx="3186">
                  <c:v>4.5243309240370754E-4</c:v>
                </c:pt>
                <c:pt idx="3187">
                  <c:v>4.5243041513187742E-4</c:v>
                </c:pt>
                <c:pt idx="3188">
                  <c:v>4.5242774759235091E-4</c:v>
                </c:pt>
                <c:pt idx="3189">
                  <c:v>4.5242508975012861E-4</c:v>
                </c:pt>
                <c:pt idx="3190">
                  <c:v>4.5242244157033511E-4</c:v>
                </c:pt>
                <c:pt idx="3191">
                  <c:v>4.5241980301821883E-4</c:v>
                </c:pt>
                <c:pt idx="3192">
                  <c:v>4.5241717405915152E-4</c:v>
                </c:pt>
                <c:pt idx="3193">
                  <c:v>4.5241455465862778E-4</c:v>
                </c:pt>
                <c:pt idx="3194">
                  <c:v>4.5241194478226474E-4</c:v>
                </c:pt>
                <c:pt idx="3195">
                  <c:v>4.5240934439580156E-4</c:v>
                </c:pt>
                <c:pt idx="3196">
                  <c:v>4.5240675346509894E-4</c:v>
                </c:pt>
                <c:pt idx="3197">
                  <c:v>4.5240417195613884E-4</c:v>
                </c:pt>
                <c:pt idx="3198">
                  <c:v>4.5240159983502394E-4</c:v>
                </c:pt>
                <c:pt idx="3199">
                  <c:v>4.523990370679773E-4</c:v>
                </c:pt>
                <c:pt idx="3200">
                  <c:v>4.523964836213419E-4</c:v>
                </c:pt>
                <c:pt idx="3201">
                  <c:v>4.5239393946158013E-4</c:v>
                </c:pt>
                <c:pt idx="3202">
                  <c:v>4.5239140455527368E-4</c:v>
                </c:pt>
                <c:pt idx="3203">
                  <c:v>4.5238887886912268E-4</c:v>
                </c:pt>
                <c:pt idx="3204">
                  <c:v>4.5238636236994567E-4</c:v>
                </c:pt>
                <c:pt idx="3205">
                  <c:v>4.5238385502467893E-4</c:v>
                </c:pt>
                <c:pt idx="3206">
                  <c:v>4.5238135680037626E-4</c:v>
                </c:pt>
                <c:pt idx="3207">
                  <c:v>4.5237886766420841E-4</c:v>
                </c:pt>
                <c:pt idx="3208">
                  <c:v>4.5237638758346288E-4</c:v>
                </c:pt>
                <c:pt idx="3209">
                  <c:v>4.5237391652554312E-4</c:v>
                </c:pt>
                <c:pt idx="3210">
                  <c:v>4.5237145445796868E-4</c:v>
                </c:pt>
                <c:pt idx="3211">
                  <c:v>4.5236865163352831E-4</c:v>
                </c:pt>
                <c:pt idx="3212">
                  <c:v>4.5236620872214205E-4</c:v>
                </c:pt>
                <c:pt idx="3213">
                  <c:v>4.5236377469976859E-4</c:v>
                </c:pt>
                <c:pt idx="3214">
                  <c:v>4.5236134953440281E-4</c:v>
                </c:pt>
                <c:pt idx="3215">
                  <c:v>4.5235893319415323E-4</c:v>
                </c:pt>
                <c:pt idx="3216">
                  <c:v>4.5235652564724183E-4</c:v>
                </c:pt>
                <c:pt idx="3217">
                  <c:v>4.5235412686200351E-4</c:v>
                </c:pt>
                <c:pt idx="3218">
                  <c:v>4.5235173680688561E-4</c:v>
                </c:pt>
                <c:pt idx="3219">
                  <c:v>4.5234935545044783E-4</c:v>
                </c:pt>
                <c:pt idx="3220">
                  <c:v>4.5234698276136134E-4</c:v>
                </c:pt>
                <c:pt idx="3221">
                  <c:v>4.5234461870840897E-4</c:v>
                </c:pt>
                <c:pt idx="3222">
                  <c:v>4.5234226326048438E-4</c:v>
                </c:pt>
                <c:pt idx="3223">
                  <c:v>4.5233991638659183E-4</c:v>
                </c:pt>
                <c:pt idx="3224">
                  <c:v>4.5233624569069838E-4</c:v>
                </c:pt>
                <c:pt idx="3225">
                  <c:v>4.5233392072275956E-4</c:v>
                </c:pt>
                <c:pt idx="3226">
                  <c:v>4.5233160421905081E-4</c:v>
                </c:pt>
                <c:pt idx="3227">
                  <c:v>4.5232929614907701E-4</c:v>
                </c:pt>
                <c:pt idx="3228">
                  <c:v>4.5232699648245153E-4</c:v>
                </c:pt>
                <c:pt idx="3229">
                  <c:v>4.5232470518889587E-4</c:v>
                </c:pt>
                <c:pt idx="3230">
                  <c:v>4.5232242223823923E-4</c:v>
                </c:pt>
                <c:pt idx="3231">
                  <c:v>4.5232014760041809E-4</c:v>
                </c:pt>
                <c:pt idx="3232">
                  <c:v>4.5231788124547583E-4</c:v>
                </c:pt>
                <c:pt idx="3233">
                  <c:v>4.5231562314356253E-4</c:v>
                </c:pt>
                <c:pt idx="3234">
                  <c:v>4.523133732649344E-4</c:v>
                </c:pt>
                <c:pt idx="3235">
                  <c:v>4.5231113157995342E-4</c:v>
                </c:pt>
                <c:pt idx="3236">
                  <c:v>4.5230889805908712E-4</c:v>
                </c:pt>
                <c:pt idx="3237">
                  <c:v>4.5230667267290807E-4</c:v>
                </c:pt>
                <c:pt idx="3238">
                  <c:v>4.5230445539209361E-4</c:v>
                </c:pt>
                <c:pt idx="3239">
                  <c:v>4.5230224618742528E-4</c:v>
                </c:pt>
                <c:pt idx="3240">
                  <c:v>4.5230004502978881E-4</c:v>
                </c:pt>
                <c:pt idx="3241">
                  <c:v>4.5229785189017347E-4</c:v>
                </c:pt>
                <c:pt idx="3242">
                  <c:v>4.5229566673967168E-4</c:v>
                </c:pt>
                <c:pt idx="3243">
                  <c:v>4.5229348954947896E-4</c:v>
                </c:pt>
                <c:pt idx="3244">
                  <c:v>4.5229132029089321E-4</c:v>
                </c:pt>
                <c:pt idx="3245">
                  <c:v>4.522891589353146E-4</c:v>
                </c:pt>
                <c:pt idx="3246">
                  <c:v>4.5228700545424502E-4</c:v>
                </c:pt>
                <c:pt idx="3247">
                  <c:v>4.5228485981928799E-4</c:v>
                </c:pt>
                <c:pt idx="3248">
                  <c:v>4.5228272200214799E-4</c:v>
                </c:pt>
                <c:pt idx="3249">
                  <c:v>4.5228059197463028E-4</c:v>
                </c:pt>
                <c:pt idx="3250">
                  <c:v>4.522784697086406E-4</c:v>
                </c:pt>
                <c:pt idx="3251">
                  <c:v>4.5227635517618462E-4</c:v>
                </c:pt>
                <c:pt idx="3252">
                  <c:v>4.5227424834936783E-4</c:v>
                </c:pt>
                <c:pt idx="3253">
                  <c:v>4.5227214920039502E-4</c:v>
                </c:pt>
                <c:pt idx="3254">
                  <c:v>4.5227005770156993E-4</c:v>
                </c:pt>
                <c:pt idx="3255">
                  <c:v>4.5226797382529505E-4</c:v>
                </c:pt>
                <c:pt idx="3256">
                  <c:v>4.5226589754407111E-4</c:v>
                </c:pt>
                <c:pt idx="3257">
                  <c:v>4.5226382883049681E-4</c:v>
                </c:pt>
                <c:pt idx="3258">
                  <c:v>4.5226176765726845E-4</c:v>
                </c:pt>
                <c:pt idx="3259">
                  <c:v>4.5225971399717973E-4</c:v>
                </c:pt>
                <c:pt idx="3260">
                  <c:v>4.522576678231212E-4</c:v>
                </c:pt>
                <c:pt idx="3261">
                  <c:v>4.5225562910807996E-4</c:v>
                </c:pt>
                <c:pt idx="3262">
                  <c:v>4.5225359782513939E-4</c:v>
                </c:pt>
                <c:pt idx="3263">
                  <c:v>4.5225157394747888E-4</c:v>
                </c:pt>
                <c:pt idx="3264">
                  <c:v>4.5224955744837332E-4</c:v>
                </c:pt>
                <c:pt idx="3265">
                  <c:v>4.5224754830119288E-4</c:v>
                </c:pt>
                <c:pt idx="3266">
                  <c:v>4.5224554647940263E-4</c:v>
                </c:pt>
                <c:pt idx="3267">
                  <c:v>4.5224355195656223E-4</c:v>
                </c:pt>
                <c:pt idx="3268">
                  <c:v>4.5224156470632563E-4</c:v>
                </c:pt>
                <c:pt idx="3269">
                  <c:v>4.5223958470244055E-4</c:v>
                </c:pt>
                <c:pt idx="3270">
                  <c:v>4.5223761191874856E-4</c:v>
                </c:pt>
                <c:pt idx="3271">
                  <c:v>4.5223564632918423E-4</c:v>
                </c:pt>
                <c:pt idx="3272">
                  <c:v>4.5223368790777525E-4</c:v>
                </c:pt>
                <c:pt idx="3273">
                  <c:v>4.5223173662864175E-4</c:v>
                </c:pt>
                <c:pt idx="3274">
                  <c:v>4.5222979246599637E-4</c:v>
                </c:pt>
                <c:pt idx="3275">
                  <c:v>4.5222785539414346E-4</c:v>
                </c:pt>
                <c:pt idx="3276">
                  <c:v>4.5222592538747921E-4</c:v>
                </c:pt>
                <c:pt idx="3277">
                  <c:v>4.5222400242049098E-4</c:v>
                </c:pt>
                <c:pt idx="3278">
                  <c:v>4.5222208646775722E-4</c:v>
                </c:pt>
                <c:pt idx="3279">
                  <c:v>4.5222017750394701E-4</c:v>
                </c:pt>
                <c:pt idx="3280">
                  <c:v>4.5221827550381979E-4</c:v>
                </c:pt>
                <c:pt idx="3281">
                  <c:v>4.5221638044222505E-4</c:v>
                </c:pt>
                <c:pt idx="3282">
                  <c:v>4.5221449229410201E-4</c:v>
                </c:pt>
                <c:pt idx="3283">
                  <c:v>4.5221261103447921E-4</c:v>
                </c:pt>
                <c:pt idx="3284">
                  <c:v>4.5221073663847448E-4</c:v>
                </c:pt>
                <c:pt idx="3285">
                  <c:v>4.5220886908129419E-4</c:v>
                </c:pt>
                <c:pt idx="3286">
                  <c:v>4.5220700833823341E-4</c:v>
                </c:pt>
                <c:pt idx="3287">
                  <c:v>4.5220515438467514E-4</c:v>
                </c:pt>
                <c:pt idx="3288">
                  <c:v>4.5220330719609043E-4</c:v>
                </c:pt>
                <c:pt idx="3289">
                  <c:v>4.5220146674803774E-4</c:v>
                </c:pt>
                <c:pt idx="3290">
                  <c:v>4.5219963301616284E-4</c:v>
                </c:pt>
                <c:pt idx="3291">
                  <c:v>4.5219780597619837E-4</c:v>
                </c:pt>
                <c:pt idx="3292">
                  <c:v>4.5219598560396364E-4</c:v>
                </c:pt>
                <c:pt idx="3293">
                  <c:v>4.521941718753642E-4</c:v>
                </c:pt>
                <c:pt idx="3294">
                  <c:v>4.5219236476639165E-4</c:v>
                </c:pt>
                <c:pt idx="3295">
                  <c:v>4.5219056425312338E-4</c:v>
                </c:pt>
                <c:pt idx="3296">
                  <c:v>4.5218877031172203E-4</c:v>
                </c:pt>
                <c:pt idx="3297">
                  <c:v>4.5218698291843554E-4</c:v>
                </c:pt>
                <c:pt idx="3298">
                  <c:v>4.5218520204959648E-4</c:v>
                </c:pt>
                <c:pt idx="3299">
                  <c:v>4.5218342768162199E-4</c:v>
                </c:pt>
                <c:pt idx="3300">
                  <c:v>4.5218165979101345E-4</c:v>
                </c:pt>
                <c:pt idx="3301">
                  <c:v>4.5217989835435622E-4</c:v>
                </c:pt>
                <c:pt idx="3302">
                  <c:v>4.5217814334831913E-4</c:v>
                </c:pt>
                <c:pt idx="3303">
                  <c:v>4.5217639474965439E-4</c:v>
                </c:pt>
                <c:pt idx="3304">
                  <c:v>4.5217465253519738E-4</c:v>
                </c:pt>
                <c:pt idx="3305">
                  <c:v>4.5217291668186603E-4</c:v>
                </c:pt>
                <c:pt idx="3306">
                  <c:v>4.5217118716666082E-4</c:v>
                </c:pt>
                <c:pt idx="3307">
                  <c:v>4.5216946396666439E-4</c:v>
                </c:pt>
                <c:pt idx="3308">
                  <c:v>4.5216774705904127E-4</c:v>
                </c:pt>
                <c:pt idx="3309">
                  <c:v>4.5216603642103751E-4</c:v>
                </c:pt>
                <c:pt idx="3310">
                  <c:v>4.5216433202998046E-4</c:v>
                </c:pt>
                <c:pt idx="3311">
                  <c:v>4.5216263386327858E-4</c:v>
                </c:pt>
                <c:pt idx="3312">
                  <c:v>4.5216094189842097E-4</c:v>
                </c:pt>
                <c:pt idx="3313">
                  <c:v>4.5215925611297723E-4</c:v>
                </c:pt>
                <c:pt idx="3314">
                  <c:v>4.52157576484597E-4</c:v>
                </c:pt>
                <c:pt idx="3315">
                  <c:v>4.5215590299100991E-4</c:v>
                </c:pt>
                <c:pt idx="3316">
                  <c:v>4.5215423561002516E-4</c:v>
                </c:pt>
                <c:pt idx="3317">
                  <c:v>4.5215257431953127E-4</c:v>
                </c:pt>
                <c:pt idx="3318">
                  <c:v>4.5215091909749582E-4</c:v>
                </c:pt>
                <c:pt idx="3319">
                  <c:v>4.5214926992196504E-4</c:v>
                </c:pt>
                <c:pt idx="3320">
                  <c:v>4.5214762677106378E-4</c:v>
                </c:pt>
                <c:pt idx="3321">
                  <c:v>4.5214598962299498E-4</c:v>
                </c:pt>
                <c:pt idx="3322">
                  <c:v>4.5214435845603962E-4</c:v>
                </c:pt>
                <c:pt idx="3323">
                  <c:v>4.5214273324855621E-4</c:v>
                </c:pt>
                <c:pt idx="3324">
                  <c:v>4.5214111397898075E-4</c:v>
                </c:pt>
                <c:pt idx="3325">
                  <c:v>4.5213950062582633E-4</c:v>
                </c:pt>
                <c:pt idx="3326">
                  <c:v>4.5213789316768274E-4</c:v>
                </c:pt>
                <c:pt idx="3327">
                  <c:v>4.5213629158321657E-4</c:v>
                </c:pt>
                <c:pt idx="3328">
                  <c:v>4.521346958511705E-4</c:v>
                </c:pt>
                <c:pt idx="3329">
                  <c:v>4.521331059503633E-4</c:v>
                </c:pt>
                <c:pt idx="3330">
                  <c:v>4.5213152185968962E-4</c:v>
                </c:pt>
                <c:pt idx="3331">
                  <c:v>4.5212994355811945E-4</c:v>
                </c:pt>
                <c:pt idx="3332">
                  <c:v>4.5212837102469804E-4</c:v>
                </c:pt>
                <c:pt idx="3333">
                  <c:v>4.5212680423854562E-4</c:v>
                </c:pt>
                <c:pt idx="3334">
                  <c:v>4.5212524317885715E-4</c:v>
                </c:pt>
                <c:pt idx="3335">
                  <c:v>4.5212368782490198E-4</c:v>
                </c:pt>
                <c:pt idx="3336">
                  <c:v>4.5212213815602363E-4</c:v>
                </c:pt>
                <c:pt idx="3337">
                  <c:v>4.5212059415163948E-4</c:v>
                </c:pt>
                <c:pt idx="3338">
                  <c:v>4.5211905579124078E-4</c:v>
                </c:pt>
                <c:pt idx="3339">
                  <c:v>4.5211752305439188E-4</c:v>
                </c:pt>
                <c:pt idx="3340">
                  <c:v>4.5211599592073044E-4</c:v>
                </c:pt>
                <c:pt idx="3341">
                  <c:v>4.5211447436996691E-4</c:v>
                </c:pt>
                <c:pt idx="3342">
                  <c:v>4.5211295838188444E-4</c:v>
                </c:pt>
                <c:pt idx="3343">
                  <c:v>4.5211144793633846E-4</c:v>
                </c:pt>
                <c:pt idx="3344">
                  <c:v>4.5210994301325653E-4</c:v>
                </c:pt>
                <c:pt idx="3345">
                  <c:v>4.521084435926381E-4</c:v>
                </c:pt>
                <c:pt idx="3346">
                  <c:v>4.5210694965455418E-4</c:v>
                </c:pt>
                <c:pt idx="3347">
                  <c:v>4.5210546117914713E-4</c:v>
                </c:pt>
                <c:pt idx="3348">
                  <c:v>4.5210397814663035E-4</c:v>
                </c:pt>
                <c:pt idx="3349">
                  <c:v>4.5210250053728817E-4</c:v>
                </c:pt>
                <c:pt idx="3350">
                  <c:v>4.5210102833147546E-4</c:v>
                </c:pt>
                <c:pt idx="3351">
                  <c:v>4.5209956150961753E-4</c:v>
                </c:pt>
                <c:pt idx="3352">
                  <c:v>4.5209810005220958E-4</c:v>
                </c:pt>
                <c:pt idx="3353">
                  <c:v>4.5209664393981686E-4</c:v>
                </c:pt>
                <c:pt idx="3354">
                  <c:v>4.5209519315307412E-4</c:v>
                </c:pt>
                <c:pt idx="3355">
                  <c:v>4.5209374767268547E-4</c:v>
                </c:pt>
                <c:pt idx="3356">
                  <c:v>4.520923074794241E-4</c:v>
                </c:pt>
                <c:pt idx="3357">
                  <c:v>4.5209087255413224E-4</c:v>
                </c:pt>
                <c:pt idx="3358">
                  <c:v>4.5208944287772053E-4</c:v>
                </c:pt>
                <c:pt idx="3359">
                  <c:v>4.5208801843116812E-4</c:v>
                </c:pt>
                <c:pt idx="3360">
                  <c:v>4.5208659919552217E-4</c:v>
                </c:pt>
                <c:pt idx="3361">
                  <c:v>4.5208518515189796E-4</c:v>
                </c:pt>
                <c:pt idx="3362">
                  <c:v>4.5208377628147816E-4</c:v>
                </c:pt>
                <c:pt idx="3363">
                  <c:v>4.5208237256551308E-4</c:v>
                </c:pt>
                <c:pt idx="3364">
                  <c:v>4.5208097398532007E-4</c:v>
                </c:pt>
                <c:pt idx="3365">
                  <c:v>4.5207958052228349E-4</c:v>
                </c:pt>
                <c:pt idx="3366">
                  <c:v>4.5207819215785448E-4</c:v>
                </c:pt>
                <c:pt idx="3367">
                  <c:v>4.5207680887355048E-4</c:v>
                </c:pt>
                <c:pt idx="3368">
                  <c:v>4.520754306509553E-4</c:v>
                </c:pt>
                <c:pt idx="3369">
                  <c:v>4.5207405747171869E-4</c:v>
                </c:pt>
                <c:pt idx="3370">
                  <c:v>4.5207268931755619E-4</c:v>
                </c:pt>
                <c:pt idx="3371">
                  <c:v>4.5207132617024897E-4</c:v>
                </c:pt>
                <c:pt idx="3372">
                  <c:v>4.5206996801164327E-4</c:v>
                </c:pt>
                <c:pt idx="3373">
                  <c:v>4.5206861482365073E-4</c:v>
                </c:pt>
                <c:pt idx="3374">
                  <c:v>4.5206726658824747E-4</c:v>
                </c:pt>
                <c:pt idx="3375">
                  <c:v>4.5206592328747461E-4</c:v>
                </c:pt>
                <c:pt idx="3376">
                  <c:v>4.5206458490343733E-4</c:v>
                </c:pt>
                <c:pt idx="3377">
                  <c:v>4.5206325141830512E-4</c:v>
                </c:pt>
                <c:pt idx="3378">
                  <c:v>4.5206192281431148E-4</c:v>
                </c:pt>
                <c:pt idx="3379">
                  <c:v>4.5206059907375345E-4</c:v>
                </c:pt>
                <c:pt idx="3380">
                  <c:v>4.5205928017899165E-4</c:v>
                </c:pt>
                <c:pt idx="3381">
                  <c:v>4.5205796611244998E-4</c:v>
                </c:pt>
                <c:pt idx="3382">
                  <c:v>4.5205665685661527E-4</c:v>
                </c:pt>
                <c:pt idx="3383">
                  <c:v>4.5205535239403727E-4</c:v>
                </c:pt>
                <c:pt idx="3384">
                  <c:v>4.5205405270732827E-4</c:v>
                </c:pt>
                <c:pt idx="3385">
                  <c:v>4.5205275777916297E-4</c:v>
                </c:pt>
                <c:pt idx="3386">
                  <c:v>4.5205146759227807E-4</c:v>
                </c:pt>
                <c:pt idx="3387">
                  <c:v>4.5205018212947243E-4</c:v>
                </c:pt>
                <c:pt idx="3388">
                  <c:v>4.5204890137360648E-4</c:v>
                </c:pt>
                <c:pt idx="3389">
                  <c:v>4.520476253076021E-4</c:v>
                </c:pt>
                <c:pt idx="3390">
                  <c:v>4.5204635391444257E-4</c:v>
                </c:pt>
                <c:pt idx="3391">
                  <c:v>4.520450871771721E-4</c:v>
                </c:pt>
                <c:pt idx="3392">
                  <c:v>4.5204382507889584E-4</c:v>
                </c:pt>
                <c:pt idx="3393">
                  <c:v>4.5204256760277955E-4</c:v>
                </c:pt>
                <c:pt idx="3394">
                  <c:v>4.5204131473204932E-4</c:v>
                </c:pt>
                <c:pt idx="3395">
                  <c:v>4.5204006644999147E-4</c:v>
                </c:pt>
                <c:pt idx="3396">
                  <c:v>4.5203882273995243E-4</c:v>
                </c:pt>
                <c:pt idx="3397">
                  <c:v>4.5203758358533823E-4</c:v>
                </c:pt>
                <c:pt idx="3398">
                  <c:v>4.520363489696145E-4</c:v>
                </c:pt>
                <c:pt idx="3399">
                  <c:v>4.520351188763063E-4</c:v>
                </c:pt>
                <c:pt idx="3400">
                  <c:v>4.5203389328899774E-4</c:v>
                </c:pt>
                <c:pt idx="3401">
                  <c:v>4.5203267219133195E-4</c:v>
                </c:pt>
                <c:pt idx="3402">
                  <c:v>4.5203145556701064E-4</c:v>
                </c:pt>
                <c:pt idx="3403">
                  <c:v>4.5203024339979416E-4</c:v>
                </c:pt>
                <c:pt idx="3404">
                  <c:v>4.5202903567350116E-4</c:v>
                </c:pt>
                <c:pt idx="3405">
                  <c:v>4.5202783237200832E-4</c:v>
                </c:pt>
                <c:pt idx="3406">
                  <c:v>4.5202663347925019E-4</c:v>
                </c:pt>
                <c:pt idx="3407">
                  <c:v>4.5202543897921918E-4</c:v>
                </c:pt>
                <c:pt idx="3408">
                  <c:v>4.52024248855965E-4</c:v>
                </c:pt>
                <c:pt idx="3409">
                  <c:v>4.5202306309359471E-4</c:v>
                </c:pt>
                <c:pt idx="3410">
                  <c:v>4.5202188167627251E-4</c:v>
                </c:pt>
                <c:pt idx="3411">
                  <c:v>4.5202070458821934E-4</c:v>
                </c:pt>
                <c:pt idx="3412">
                  <c:v>4.5201953181371292E-4</c:v>
                </c:pt>
                <c:pt idx="3413">
                  <c:v>4.5201836333708741E-4</c:v>
                </c:pt>
                <c:pt idx="3414">
                  <c:v>4.5201719914273326E-4</c:v>
                </c:pt>
                <c:pt idx="3415">
                  <c:v>4.5201603921509695E-4</c:v>
                </c:pt>
                <c:pt idx="3416">
                  <c:v>4.5201488353868084E-4</c:v>
                </c:pt>
                <c:pt idx="3417">
                  <c:v>4.5201373209804307E-4</c:v>
                </c:pt>
                <c:pt idx="3418">
                  <c:v>4.5201258487779719E-4</c:v>
                </c:pt>
                <c:pt idx="3419">
                  <c:v>4.5201127891710712E-4</c:v>
                </c:pt>
                <c:pt idx="3420">
                  <c:v>4.5201014068900328E-4</c:v>
                </c:pt>
                <c:pt idx="3421">
                  <c:v>4.5200900663329283E-4</c:v>
                </c:pt>
                <c:pt idx="3422">
                  <c:v>4.5200787673481705E-4</c:v>
                </c:pt>
                <c:pt idx="3423">
                  <c:v>4.5200675097847176E-4</c:v>
                </c:pt>
                <c:pt idx="3424">
                  <c:v>4.5200562934920703E-4</c:v>
                </c:pt>
                <c:pt idx="3425">
                  <c:v>4.5200451183202695E-4</c:v>
                </c:pt>
                <c:pt idx="3426">
                  <c:v>4.5200339841198957E-4</c:v>
                </c:pt>
                <c:pt idx="3427">
                  <c:v>4.520022890742067E-4</c:v>
                </c:pt>
                <c:pt idx="3428">
                  <c:v>4.5200118380384362E-4</c:v>
                </c:pt>
                <c:pt idx="3429">
                  <c:v>4.5200008258611886E-4</c:v>
                </c:pt>
                <c:pt idx="3430">
                  <c:v>4.5199898540630419E-4</c:v>
                </c:pt>
                <c:pt idx="3431">
                  <c:v>4.5199789224972429E-4</c:v>
                </c:pt>
                <c:pt idx="3432">
                  <c:v>4.5199680310175662E-4</c:v>
                </c:pt>
                <c:pt idx="3433">
                  <c:v>4.5199571794783119E-4</c:v>
                </c:pt>
                <c:pt idx="3434">
                  <c:v>4.5199463677343048E-4</c:v>
                </c:pt>
                <c:pt idx="3435">
                  <c:v>4.51993559564089E-4</c:v>
                </c:pt>
                <c:pt idx="3436">
                  <c:v>4.5199248630539343E-4</c:v>
                </c:pt>
                <c:pt idx="3437">
                  <c:v>4.5199141698298222E-4</c:v>
                </c:pt>
                <c:pt idx="3438">
                  <c:v>4.5199035158254556E-4</c:v>
                </c:pt>
                <c:pt idx="3439">
                  <c:v>4.5198929008982491E-4</c:v>
                </c:pt>
                <c:pt idx="3440">
                  <c:v>4.519882324906132E-4</c:v>
                </c:pt>
                <c:pt idx="3441">
                  <c:v>4.5198717877075438E-4</c:v>
                </c:pt>
                <c:pt idx="3442">
                  <c:v>4.5198612891614331E-4</c:v>
                </c:pt>
                <c:pt idx="3443">
                  <c:v>4.5198508291272564E-4</c:v>
                </c:pt>
                <c:pt idx="3444">
                  <c:v>4.5198404074649754E-4</c:v>
                </c:pt>
                <c:pt idx="3445">
                  <c:v>4.5198300240350555E-4</c:v>
                </c:pt>
                <c:pt idx="3446">
                  <c:v>4.5198196786984645E-4</c:v>
                </c:pt>
                <c:pt idx="3447">
                  <c:v>4.5198093713166702E-4</c:v>
                </c:pt>
                <c:pt idx="3448">
                  <c:v>4.5197991017516389E-4</c:v>
                </c:pt>
                <c:pt idx="3449">
                  <c:v>4.5197888698658332E-4</c:v>
                </c:pt>
                <c:pt idx="3450">
                  <c:v>4.5197786755222109E-4</c:v>
                </c:pt>
                <c:pt idx="3451">
                  <c:v>4.5197685185842238E-4</c:v>
                </c:pt>
                <c:pt idx="3452">
                  <c:v>4.5197583989158133E-4</c:v>
                </c:pt>
                <c:pt idx="3453">
                  <c:v>4.5197483163814117E-4</c:v>
                </c:pt>
                <c:pt idx="3454">
                  <c:v>4.5197382708459395E-4</c:v>
                </c:pt>
                <c:pt idx="3455">
                  <c:v>4.519728262174802E-4</c:v>
                </c:pt>
                <c:pt idx="3456">
                  <c:v>4.5197182902338907E-4</c:v>
                </c:pt>
                <c:pt idx="3457">
                  <c:v>4.519708354889578E-4</c:v>
                </c:pt>
                <c:pt idx="3458">
                  <c:v>4.5196984560087191E-4</c:v>
                </c:pt>
                <c:pt idx="3459">
                  <c:v>4.5196885934586472E-4</c:v>
                </c:pt>
                <c:pt idx="3460">
                  <c:v>4.5196787671071737E-4</c:v>
                </c:pt>
                <c:pt idx="3461">
                  <c:v>4.5196689768225859E-4</c:v>
                </c:pt>
                <c:pt idx="3462">
                  <c:v>4.5196592224736455E-4</c:v>
                </c:pt>
                <c:pt idx="3463">
                  <c:v>4.5196495039295857E-4</c:v>
                </c:pt>
                <c:pt idx="3464">
                  <c:v>4.519639821060112E-4</c:v>
                </c:pt>
                <c:pt idx="3465">
                  <c:v>4.5196301737353983E-4</c:v>
                </c:pt>
                <c:pt idx="3466">
                  <c:v>4.5196205618260857E-4</c:v>
                </c:pt>
                <c:pt idx="3467">
                  <c:v>4.519610985203282E-4</c:v>
                </c:pt>
                <c:pt idx="3468">
                  <c:v>4.5196014437385586E-4</c:v>
                </c:pt>
                <c:pt idx="3469">
                  <c:v>4.5195919373039499E-4</c:v>
                </c:pt>
                <c:pt idx="3470">
                  <c:v>4.5195824657719505E-4</c:v>
                </c:pt>
                <c:pt idx="3471">
                  <c:v>4.5195716837388873E-4</c:v>
                </c:pt>
                <c:pt idx="3472">
                  <c:v>4.5195622865709743E-4</c:v>
                </c:pt>
                <c:pt idx="3473">
                  <c:v>4.5195529239079233E-4</c:v>
                </c:pt>
                <c:pt idx="3474">
                  <c:v>4.5195435956241214E-4</c:v>
                </c:pt>
                <c:pt idx="3475">
                  <c:v>4.5195343015944078E-4</c:v>
                </c:pt>
                <c:pt idx="3476">
                  <c:v>4.5195250416940738E-4</c:v>
                </c:pt>
                <c:pt idx="3477">
                  <c:v>4.5195158157988589E-4</c:v>
                </c:pt>
                <c:pt idx="3478">
                  <c:v>4.5195066237849511E-4</c:v>
                </c:pt>
                <c:pt idx="3479">
                  <c:v>4.5194974655289838E-4</c:v>
                </c:pt>
                <c:pt idx="3480">
                  <c:v>4.5194883409080356E-4</c:v>
                </c:pt>
                <c:pt idx="3481">
                  <c:v>4.5194792497996276E-4</c:v>
                </c:pt>
                <c:pt idx="3482">
                  <c:v>4.5194701920817223E-4</c:v>
                </c:pt>
                <c:pt idx="3483">
                  <c:v>4.5194611676327223E-4</c:v>
                </c:pt>
                <c:pt idx="3484">
                  <c:v>4.5194521763314684E-4</c:v>
                </c:pt>
                <c:pt idx="3485">
                  <c:v>4.5194432180572385E-4</c:v>
                </c:pt>
                <c:pt idx="3486">
                  <c:v>4.5194342926897443E-4</c:v>
                </c:pt>
                <c:pt idx="3487">
                  <c:v>4.5194254001091325E-4</c:v>
                </c:pt>
                <c:pt idx="3488">
                  <c:v>4.5194165401959816E-4</c:v>
                </c:pt>
                <c:pt idx="3489">
                  <c:v>4.5194077128312999E-4</c:v>
                </c:pt>
                <c:pt idx="3490">
                  <c:v>4.5193989178965248E-4</c:v>
                </c:pt>
                <c:pt idx="3491">
                  <c:v>4.5193901552735224E-4</c:v>
                </c:pt>
                <c:pt idx="3492">
                  <c:v>4.519381424844583E-4</c:v>
                </c:pt>
                <c:pt idx="3493">
                  <c:v>4.5193727264924223E-4</c:v>
                </c:pt>
                <c:pt idx="3494">
                  <c:v>4.5193640601001793E-4</c:v>
                </c:pt>
                <c:pt idx="3495">
                  <c:v>4.5193554255514137E-4</c:v>
                </c:pt>
                <c:pt idx="3496">
                  <c:v>4.5193468227301041E-4</c:v>
                </c:pt>
                <c:pt idx="3497">
                  <c:v>4.5193382515206501E-4</c:v>
                </c:pt>
                <c:pt idx="3498">
                  <c:v>4.5193297118078661E-4</c:v>
                </c:pt>
                <c:pt idx="3499">
                  <c:v>4.5193212034769827E-4</c:v>
                </c:pt>
                <c:pt idx="3500">
                  <c:v>4.5193127264136438E-4</c:v>
                </c:pt>
                <c:pt idx="3501">
                  <c:v>4.5193042805039072E-4</c:v>
                </c:pt>
                <c:pt idx="3502">
                  <c:v>4.5192958656342403E-4</c:v>
                </c:pt>
                <c:pt idx="3503">
                  <c:v>4.5192874816915205E-4</c:v>
                </c:pt>
                <c:pt idx="3504">
                  <c:v>4.5192791285630338E-4</c:v>
                </c:pt>
                <c:pt idx="3505">
                  <c:v>4.5192708061364713E-4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CrossCheck!$AD$2</c:f>
              <c:strCache>
                <c:ptCount val="1"/>
                <c:pt idx="0">
                  <c:v>1Y ABCD</c:v>
                </c:pt>
              </c:strCache>
            </c:strRef>
          </c:tx>
          <c:spPr>
            <a:ln>
              <a:solidFill>
                <a:schemeClr val="accent6">
                  <a:lumMod val="50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CrossCheck!$U$3:$U$3508</c:f>
              <c:numCache>
                <c:formatCode>ddd\,\ dd\-mmm\-yyyy</c:formatCode>
                <c:ptCount val="3506"/>
                <c:pt idx="0">
                  <c:v>42426</c:v>
                </c:pt>
                <c:pt idx="1">
                  <c:v>42429</c:v>
                </c:pt>
                <c:pt idx="2">
                  <c:v>42430</c:v>
                </c:pt>
                <c:pt idx="3">
                  <c:v>42431</c:v>
                </c:pt>
                <c:pt idx="4">
                  <c:v>42432</c:v>
                </c:pt>
                <c:pt idx="5">
                  <c:v>42433</c:v>
                </c:pt>
                <c:pt idx="6">
                  <c:v>42436</c:v>
                </c:pt>
                <c:pt idx="7">
                  <c:v>42437</c:v>
                </c:pt>
                <c:pt idx="8">
                  <c:v>42438</c:v>
                </c:pt>
                <c:pt idx="9">
                  <c:v>42439</c:v>
                </c:pt>
                <c:pt idx="10">
                  <c:v>42440</c:v>
                </c:pt>
                <c:pt idx="11">
                  <c:v>42443</c:v>
                </c:pt>
                <c:pt idx="12">
                  <c:v>42444</c:v>
                </c:pt>
                <c:pt idx="13">
                  <c:v>42445</c:v>
                </c:pt>
                <c:pt idx="14">
                  <c:v>42446</c:v>
                </c:pt>
                <c:pt idx="15">
                  <c:v>42447</c:v>
                </c:pt>
                <c:pt idx="16">
                  <c:v>42450</c:v>
                </c:pt>
                <c:pt idx="17">
                  <c:v>42451</c:v>
                </c:pt>
                <c:pt idx="18">
                  <c:v>42452</c:v>
                </c:pt>
                <c:pt idx="19">
                  <c:v>42453</c:v>
                </c:pt>
                <c:pt idx="20">
                  <c:v>42458</c:v>
                </c:pt>
                <c:pt idx="21">
                  <c:v>42459</c:v>
                </c:pt>
                <c:pt idx="22">
                  <c:v>42460</c:v>
                </c:pt>
                <c:pt idx="23">
                  <c:v>42461</c:v>
                </c:pt>
                <c:pt idx="24">
                  <c:v>42464</c:v>
                </c:pt>
                <c:pt idx="25">
                  <c:v>42465</c:v>
                </c:pt>
                <c:pt idx="26">
                  <c:v>42466</c:v>
                </c:pt>
                <c:pt idx="27">
                  <c:v>42467</c:v>
                </c:pt>
                <c:pt idx="28">
                  <c:v>42468</c:v>
                </c:pt>
                <c:pt idx="29">
                  <c:v>42471</c:v>
                </c:pt>
                <c:pt idx="30">
                  <c:v>42472</c:v>
                </c:pt>
                <c:pt idx="31">
                  <c:v>42473</c:v>
                </c:pt>
                <c:pt idx="32">
                  <c:v>42474</c:v>
                </c:pt>
                <c:pt idx="33">
                  <c:v>42475</c:v>
                </c:pt>
                <c:pt idx="34">
                  <c:v>42478</c:v>
                </c:pt>
                <c:pt idx="35">
                  <c:v>42479</c:v>
                </c:pt>
                <c:pt idx="36">
                  <c:v>42480</c:v>
                </c:pt>
                <c:pt idx="37">
                  <c:v>42481</c:v>
                </c:pt>
                <c:pt idx="38">
                  <c:v>42482</c:v>
                </c:pt>
                <c:pt idx="39">
                  <c:v>42485</c:v>
                </c:pt>
                <c:pt idx="40">
                  <c:v>42486</c:v>
                </c:pt>
                <c:pt idx="41">
                  <c:v>42487</c:v>
                </c:pt>
                <c:pt idx="42">
                  <c:v>42488</c:v>
                </c:pt>
                <c:pt idx="43">
                  <c:v>42489</c:v>
                </c:pt>
                <c:pt idx="44">
                  <c:v>42492</c:v>
                </c:pt>
                <c:pt idx="45">
                  <c:v>42493</c:v>
                </c:pt>
                <c:pt idx="46">
                  <c:v>42494</c:v>
                </c:pt>
                <c:pt idx="47">
                  <c:v>42495</c:v>
                </c:pt>
                <c:pt idx="48">
                  <c:v>42496</c:v>
                </c:pt>
                <c:pt idx="49">
                  <c:v>42499</c:v>
                </c:pt>
                <c:pt idx="50">
                  <c:v>42500</c:v>
                </c:pt>
                <c:pt idx="51">
                  <c:v>42501</c:v>
                </c:pt>
                <c:pt idx="52">
                  <c:v>42502</c:v>
                </c:pt>
                <c:pt idx="53">
                  <c:v>42503</c:v>
                </c:pt>
                <c:pt idx="54">
                  <c:v>42506</c:v>
                </c:pt>
                <c:pt idx="55">
                  <c:v>42507</c:v>
                </c:pt>
                <c:pt idx="56">
                  <c:v>42508</c:v>
                </c:pt>
                <c:pt idx="57">
                  <c:v>42509</c:v>
                </c:pt>
                <c:pt idx="58">
                  <c:v>42510</c:v>
                </c:pt>
                <c:pt idx="59">
                  <c:v>42513</c:v>
                </c:pt>
                <c:pt idx="60">
                  <c:v>42514</c:v>
                </c:pt>
                <c:pt idx="61">
                  <c:v>42515</c:v>
                </c:pt>
                <c:pt idx="62">
                  <c:v>42516</c:v>
                </c:pt>
                <c:pt idx="63">
                  <c:v>42517</c:v>
                </c:pt>
                <c:pt idx="64">
                  <c:v>42520</c:v>
                </c:pt>
                <c:pt idx="65">
                  <c:v>42521</c:v>
                </c:pt>
                <c:pt idx="66">
                  <c:v>42522</c:v>
                </c:pt>
                <c:pt idx="67">
                  <c:v>42523</c:v>
                </c:pt>
                <c:pt idx="68">
                  <c:v>42524</c:v>
                </c:pt>
                <c:pt idx="69">
                  <c:v>42527</c:v>
                </c:pt>
                <c:pt idx="70">
                  <c:v>42528</c:v>
                </c:pt>
                <c:pt idx="71">
                  <c:v>42529</c:v>
                </c:pt>
                <c:pt idx="72">
                  <c:v>42530</c:v>
                </c:pt>
                <c:pt idx="73">
                  <c:v>42531</c:v>
                </c:pt>
                <c:pt idx="74">
                  <c:v>42534</c:v>
                </c:pt>
                <c:pt idx="75">
                  <c:v>42535</c:v>
                </c:pt>
                <c:pt idx="76">
                  <c:v>42536</c:v>
                </c:pt>
                <c:pt idx="77">
                  <c:v>42537</c:v>
                </c:pt>
                <c:pt idx="78">
                  <c:v>42538</c:v>
                </c:pt>
                <c:pt idx="79">
                  <c:v>42541</c:v>
                </c:pt>
                <c:pt idx="80">
                  <c:v>42542</c:v>
                </c:pt>
                <c:pt idx="81">
                  <c:v>42543</c:v>
                </c:pt>
                <c:pt idx="82">
                  <c:v>42544</c:v>
                </c:pt>
                <c:pt idx="83">
                  <c:v>42545</c:v>
                </c:pt>
                <c:pt idx="84">
                  <c:v>42548</c:v>
                </c:pt>
                <c:pt idx="85">
                  <c:v>42549</c:v>
                </c:pt>
                <c:pt idx="86">
                  <c:v>42550</c:v>
                </c:pt>
                <c:pt idx="87">
                  <c:v>42551</c:v>
                </c:pt>
                <c:pt idx="88">
                  <c:v>42552</c:v>
                </c:pt>
                <c:pt idx="89">
                  <c:v>42555</c:v>
                </c:pt>
                <c:pt idx="90">
                  <c:v>42556</c:v>
                </c:pt>
                <c:pt idx="91">
                  <c:v>42557</c:v>
                </c:pt>
                <c:pt idx="92">
                  <c:v>42558</c:v>
                </c:pt>
                <c:pt idx="93">
                  <c:v>42559</c:v>
                </c:pt>
                <c:pt idx="94">
                  <c:v>42562</c:v>
                </c:pt>
                <c:pt idx="95">
                  <c:v>42563</c:v>
                </c:pt>
                <c:pt idx="96">
                  <c:v>42564</c:v>
                </c:pt>
                <c:pt idx="97">
                  <c:v>42565</c:v>
                </c:pt>
                <c:pt idx="98">
                  <c:v>42566</c:v>
                </c:pt>
                <c:pt idx="99">
                  <c:v>42569</c:v>
                </c:pt>
                <c:pt idx="100">
                  <c:v>42570</c:v>
                </c:pt>
                <c:pt idx="101">
                  <c:v>42571</c:v>
                </c:pt>
                <c:pt idx="102">
                  <c:v>42572</c:v>
                </c:pt>
                <c:pt idx="103">
                  <c:v>42573</c:v>
                </c:pt>
                <c:pt idx="104">
                  <c:v>42576</c:v>
                </c:pt>
                <c:pt idx="105">
                  <c:v>42577</c:v>
                </c:pt>
                <c:pt idx="106">
                  <c:v>42578</c:v>
                </c:pt>
                <c:pt idx="107">
                  <c:v>42579</c:v>
                </c:pt>
                <c:pt idx="108">
                  <c:v>42580</c:v>
                </c:pt>
                <c:pt idx="109">
                  <c:v>42583</c:v>
                </c:pt>
                <c:pt idx="110">
                  <c:v>42584</c:v>
                </c:pt>
                <c:pt idx="111">
                  <c:v>42585</c:v>
                </c:pt>
                <c:pt idx="112">
                  <c:v>42586</c:v>
                </c:pt>
                <c:pt idx="113">
                  <c:v>42587</c:v>
                </c:pt>
                <c:pt idx="114">
                  <c:v>42590</c:v>
                </c:pt>
                <c:pt idx="115">
                  <c:v>42591</c:v>
                </c:pt>
                <c:pt idx="116">
                  <c:v>42592</c:v>
                </c:pt>
                <c:pt idx="117">
                  <c:v>42593</c:v>
                </c:pt>
                <c:pt idx="118">
                  <c:v>42594</c:v>
                </c:pt>
                <c:pt idx="119">
                  <c:v>42597</c:v>
                </c:pt>
                <c:pt idx="120">
                  <c:v>42598</c:v>
                </c:pt>
                <c:pt idx="121">
                  <c:v>42599</c:v>
                </c:pt>
                <c:pt idx="122">
                  <c:v>42600</c:v>
                </c:pt>
                <c:pt idx="123">
                  <c:v>42601</c:v>
                </c:pt>
                <c:pt idx="124">
                  <c:v>42604</c:v>
                </c:pt>
                <c:pt idx="125">
                  <c:v>42605</c:v>
                </c:pt>
                <c:pt idx="126">
                  <c:v>42606</c:v>
                </c:pt>
                <c:pt idx="127">
                  <c:v>42607</c:v>
                </c:pt>
                <c:pt idx="128">
                  <c:v>42608</c:v>
                </c:pt>
                <c:pt idx="129">
                  <c:v>42611</c:v>
                </c:pt>
                <c:pt idx="130">
                  <c:v>42612</c:v>
                </c:pt>
                <c:pt idx="131">
                  <c:v>42613</c:v>
                </c:pt>
                <c:pt idx="132">
                  <c:v>42614</c:v>
                </c:pt>
                <c:pt idx="133">
                  <c:v>42615</c:v>
                </c:pt>
                <c:pt idx="134">
                  <c:v>42618</c:v>
                </c:pt>
                <c:pt idx="135">
                  <c:v>42619</c:v>
                </c:pt>
                <c:pt idx="136">
                  <c:v>42620</c:v>
                </c:pt>
                <c:pt idx="137">
                  <c:v>42621</c:v>
                </c:pt>
                <c:pt idx="138">
                  <c:v>42622</c:v>
                </c:pt>
                <c:pt idx="139">
                  <c:v>42625</c:v>
                </c:pt>
                <c:pt idx="140">
                  <c:v>42626</c:v>
                </c:pt>
                <c:pt idx="141">
                  <c:v>42627</c:v>
                </c:pt>
                <c:pt idx="142">
                  <c:v>42628</c:v>
                </c:pt>
                <c:pt idx="143">
                  <c:v>42629</c:v>
                </c:pt>
                <c:pt idx="144">
                  <c:v>42632</c:v>
                </c:pt>
                <c:pt idx="145">
                  <c:v>42633</c:v>
                </c:pt>
                <c:pt idx="146">
                  <c:v>42634</c:v>
                </c:pt>
                <c:pt idx="147">
                  <c:v>42635</c:v>
                </c:pt>
                <c:pt idx="148">
                  <c:v>42636</c:v>
                </c:pt>
                <c:pt idx="149">
                  <c:v>42639</c:v>
                </c:pt>
                <c:pt idx="150">
                  <c:v>42640</c:v>
                </c:pt>
                <c:pt idx="151">
                  <c:v>42641</c:v>
                </c:pt>
                <c:pt idx="152">
                  <c:v>42642</c:v>
                </c:pt>
                <c:pt idx="153">
                  <c:v>42643</c:v>
                </c:pt>
                <c:pt idx="154">
                  <c:v>42646</c:v>
                </c:pt>
                <c:pt idx="155">
                  <c:v>42647</c:v>
                </c:pt>
                <c:pt idx="156">
                  <c:v>42648</c:v>
                </c:pt>
                <c:pt idx="157">
                  <c:v>42649</c:v>
                </c:pt>
                <c:pt idx="158">
                  <c:v>42650</c:v>
                </c:pt>
                <c:pt idx="159">
                  <c:v>42653</c:v>
                </c:pt>
                <c:pt idx="160">
                  <c:v>42654</c:v>
                </c:pt>
                <c:pt idx="161">
                  <c:v>42655</c:v>
                </c:pt>
                <c:pt idx="162">
                  <c:v>42656</c:v>
                </c:pt>
                <c:pt idx="163">
                  <c:v>42657</c:v>
                </c:pt>
                <c:pt idx="164">
                  <c:v>42660</c:v>
                </c:pt>
                <c:pt idx="165">
                  <c:v>42661</c:v>
                </c:pt>
                <c:pt idx="166">
                  <c:v>42662</c:v>
                </c:pt>
                <c:pt idx="167">
                  <c:v>42663</c:v>
                </c:pt>
                <c:pt idx="168">
                  <c:v>42664</c:v>
                </c:pt>
                <c:pt idx="169">
                  <c:v>42667</c:v>
                </c:pt>
                <c:pt idx="170">
                  <c:v>42668</c:v>
                </c:pt>
                <c:pt idx="171">
                  <c:v>42669</c:v>
                </c:pt>
                <c:pt idx="172">
                  <c:v>42670</c:v>
                </c:pt>
                <c:pt idx="173">
                  <c:v>42671</c:v>
                </c:pt>
                <c:pt idx="174">
                  <c:v>42674</c:v>
                </c:pt>
                <c:pt idx="175">
                  <c:v>42675</c:v>
                </c:pt>
                <c:pt idx="176">
                  <c:v>42676</c:v>
                </c:pt>
                <c:pt idx="177">
                  <c:v>42677</c:v>
                </c:pt>
                <c:pt idx="178">
                  <c:v>42678</c:v>
                </c:pt>
                <c:pt idx="179">
                  <c:v>42681</c:v>
                </c:pt>
                <c:pt idx="180">
                  <c:v>42682</c:v>
                </c:pt>
                <c:pt idx="181">
                  <c:v>42683</c:v>
                </c:pt>
                <c:pt idx="182">
                  <c:v>42684</c:v>
                </c:pt>
                <c:pt idx="183">
                  <c:v>42685</c:v>
                </c:pt>
                <c:pt idx="184">
                  <c:v>42688</c:v>
                </c:pt>
                <c:pt idx="185">
                  <c:v>42689</c:v>
                </c:pt>
                <c:pt idx="186">
                  <c:v>42690</c:v>
                </c:pt>
                <c:pt idx="187">
                  <c:v>42691</c:v>
                </c:pt>
                <c:pt idx="188">
                  <c:v>42692</c:v>
                </c:pt>
                <c:pt idx="189">
                  <c:v>42695</c:v>
                </c:pt>
                <c:pt idx="190">
                  <c:v>42696</c:v>
                </c:pt>
                <c:pt idx="191">
                  <c:v>42697</c:v>
                </c:pt>
                <c:pt idx="192">
                  <c:v>42698</c:v>
                </c:pt>
                <c:pt idx="193">
                  <c:v>42699</c:v>
                </c:pt>
                <c:pt idx="194">
                  <c:v>42702</c:v>
                </c:pt>
                <c:pt idx="195">
                  <c:v>42703</c:v>
                </c:pt>
                <c:pt idx="196">
                  <c:v>42704</c:v>
                </c:pt>
                <c:pt idx="197">
                  <c:v>42705</c:v>
                </c:pt>
                <c:pt idx="198">
                  <c:v>42706</c:v>
                </c:pt>
                <c:pt idx="199">
                  <c:v>42709</c:v>
                </c:pt>
                <c:pt idx="200">
                  <c:v>42710</c:v>
                </c:pt>
                <c:pt idx="201">
                  <c:v>42711</c:v>
                </c:pt>
                <c:pt idx="202">
                  <c:v>42712</c:v>
                </c:pt>
                <c:pt idx="203">
                  <c:v>42713</c:v>
                </c:pt>
                <c:pt idx="204">
                  <c:v>42716</c:v>
                </c:pt>
                <c:pt idx="205">
                  <c:v>42717</c:v>
                </c:pt>
                <c:pt idx="206">
                  <c:v>42718</c:v>
                </c:pt>
                <c:pt idx="207">
                  <c:v>42719</c:v>
                </c:pt>
                <c:pt idx="208">
                  <c:v>42720</c:v>
                </c:pt>
                <c:pt idx="209">
                  <c:v>42723</c:v>
                </c:pt>
                <c:pt idx="210">
                  <c:v>42724</c:v>
                </c:pt>
                <c:pt idx="211">
                  <c:v>42725</c:v>
                </c:pt>
                <c:pt idx="212">
                  <c:v>42726</c:v>
                </c:pt>
                <c:pt idx="213">
                  <c:v>42727</c:v>
                </c:pt>
                <c:pt idx="214">
                  <c:v>42731</c:v>
                </c:pt>
                <c:pt idx="215">
                  <c:v>42732</c:v>
                </c:pt>
                <c:pt idx="216">
                  <c:v>42733</c:v>
                </c:pt>
                <c:pt idx="217">
                  <c:v>42734</c:v>
                </c:pt>
                <c:pt idx="218">
                  <c:v>42737</c:v>
                </c:pt>
                <c:pt idx="219">
                  <c:v>42738</c:v>
                </c:pt>
                <c:pt idx="220">
                  <c:v>42739</c:v>
                </c:pt>
                <c:pt idx="221">
                  <c:v>42740</c:v>
                </c:pt>
                <c:pt idx="222">
                  <c:v>42741</c:v>
                </c:pt>
                <c:pt idx="223">
                  <c:v>42744</c:v>
                </c:pt>
                <c:pt idx="224">
                  <c:v>42745</c:v>
                </c:pt>
                <c:pt idx="225">
                  <c:v>42746</c:v>
                </c:pt>
                <c:pt idx="226">
                  <c:v>42747</c:v>
                </c:pt>
                <c:pt idx="227">
                  <c:v>42748</c:v>
                </c:pt>
                <c:pt idx="228">
                  <c:v>42751</c:v>
                </c:pt>
                <c:pt idx="229">
                  <c:v>42752</c:v>
                </c:pt>
                <c:pt idx="230">
                  <c:v>42753</c:v>
                </c:pt>
                <c:pt idx="231">
                  <c:v>42754</c:v>
                </c:pt>
                <c:pt idx="232">
                  <c:v>42755</c:v>
                </c:pt>
                <c:pt idx="233">
                  <c:v>42758</c:v>
                </c:pt>
                <c:pt idx="234">
                  <c:v>42759</c:v>
                </c:pt>
                <c:pt idx="235">
                  <c:v>42760</c:v>
                </c:pt>
                <c:pt idx="236">
                  <c:v>42761</c:v>
                </c:pt>
                <c:pt idx="237">
                  <c:v>42762</c:v>
                </c:pt>
                <c:pt idx="238">
                  <c:v>42765</c:v>
                </c:pt>
                <c:pt idx="239">
                  <c:v>42766</c:v>
                </c:pt>
                <c:pt idx="240">
                  <c:v>42767</c:v>
                </c:pt>
                <c:pt idx="241">
                  <c:v>42768</c:v>
                </c:pt>
                <c:pt idx="242">
                  <c:v>42769</c:v>
                </c:pt>
                <c:pt idx="243">
                  <c:v>42772</c:v>
                </c:pt>
                <c:pt idx="244">
                  <c:v>42773</c:v>
                </c:pt>
                <c:pt idx="245">
                  <c:v>42774</c:v>
                </c:pt>
                <c:pt idx="246">
                  <c:v>42775</c:v>
                </c:pt>
                <c:pt idx="247">
                  <c:v>42776</c:v>
                </c:pt>
                <c:pt idx="248">
                  <c:v>42779</c:v>
                </c:pt>
                <c:pt idx="249">
                  <c:v>42780</c:v>
                </c:pt>
                <c:pt idx="250">
                  <c:v>42781</c:v>
                </c:pt>
                <c:pt idx="251">
                  <c:v>42782</c:v>
                </c:pt>
                <c:pt idx="252">
                  <c:v>42783</c:v>
                </c:pt>
                <c:pt idx="253">
                  <c:v>42786</c:v>
                </c:pt>
                <c:pt idx="254">
                  <c:v>42787</c:v>
                </c:pt>
                <c:pt idx="255">
                  <c:v>42788</c:v>
                </c:pt>
                <c:pt idx="256">
                  <c:v>42789</c:v>
                </c:pt>
                <c:pt idx="257">
                  <c:v>42790</c:v>
                </c:pt>
                <c:pt idx="258">
                  <c:v>42793</c:v>
                </c:pt>
                <c:pt idx="259">
                  <c:v>42794</c:v>
                </c:pt>
                <c:pt idx="260">
                  <c:v>42795</c:v>
                </c:pt>
                <c:pt idx="261">
                  <c:v>42796</c:v>
                </c:pt>
                <c:pt idx="262">
                  <c:v>42797</c:v>
                </c:pt>
                <c:pt idx="263">
                  <c:v>42800</c:v>
                </c:pt>
                <c:pt idx="264">
                  <c:v>42801</c:v>
                </c:pt>
                <c:pt idx="265">
                  <c:v>42802</c:v>
                </c:pt>
                <c:pt idx="266">
                  <c:v>42803</c:v>
                </c:pt>
                <c:pt idx="267">
                  <c:v>42804</c:v>
                </c:pt>
                <c:pt idx="268">
                  <c:v>42807</c:v>
                </c:pt>
                <c:pt idx="269">
                  <c:v>42808</c:v>
                </c:pt>
                <c:pt idx="270">
                  <c:v>42809</c:v>
                </c:pt>
                <c:pt idx="271">
                  <c:v>42810</c:v>
                </c:pt>
                <c:pt idx="272">
                  <c:v>42811</c:v>
                </c:pt>
                <c:pt idx="273">
                  <c:v>42814</c:v>
                </c:pt>
                <c:pt idx="274">
                  <c:v>42815</c:v>
                </c:pt>
                <c:pt idx="275">
                  <c:v>42816</c:v>
                </c:pt>
                <c:pt idx="276">
                  <c:v>42817</c:v>
                </c:pt>
                <c:pt idx="277">
                  <c:v>42818</c:v>
                </c:pt>
                <c:pt idx="278">
                  <c:v>42821</c:v>
                </c:pt>
                <c:pt idx="279">
                  <c:v>42822</c:v>
                </c:pt>
                <c:pt idx="280">
                  <c:v>42823</c:v>
                </c:pt>
                <c:pt idx="281">
                  <c:v>42824</c:v>
                </c:pt>
                <c:pt idx="282">
                  <c:v>42825</c:v>
                </c:pt>
                <c:pt idx="283">
                  <c:v>42828</c:v>
                </c:pt>
                <c:pt idx="284">
                  <c:v>42829</c:v>
                </c:pt>
                <c:pt idx="285">
                  <c:v>42830</c:v>
                </c:pt>
                <c:pt idx="286">
                  <c:v>42831</c:v>
                </c:pt>
                <c:pt idx="287">
                  <c:v>42832</c:v>
                </c:pt>
                <c:pt idx="288">
                  <c:v>42835</c:v>
                </c:pt>
                <c:pt idx="289">
                  <c:v>42836</c:v>
                </c:pt>
                <c:pt idx="290">
                  <c:v>42837</c:v>
                </c:pt>
                <c:pt idx="291">
                  <c:v>42838</c:v>
                </c:pt>
                <c:pt idx="292">
                  <c:v>42843</c:v>
                </c:pt>
                <c:pt idx="293">
                  <c:v>42844</c:v>
                </c:pt>
                <c:pt idx="294">
                  <c:v>42845</c:v>
                </c:pt>
                <c:pt idx="295">
                  <c:v>42846</c:v>
                </c:pt>
                <c:pt idx="296">
                  <c:v>42849</c:v>
                </c:pt>
                <c:pt idx="297">
                  <c:v>42850</c:v>
                </c:pt>
                <c:pt idx="298">
                  <c:v>42851</c:v>
                </c:pt>
                <c:pt idx="299">
                  <c:v>42852</c:v>
                </c:pt>
                <c:pt idx="300">
                  <c:v>42853</c:v>
                </c:pt>
                <c:pt idx="301">
                  <c:v>42857</c:v>
                </c:pt>
                <c:pt idx="302">
                  <c:v>42858</c:v>
                </c:pt>
                <c:pt idx="303">
                  <c:v>42859</c:v>
                </c:pt>
                <c:pt idx="304">
                  <c:v>42860</c:v>
                </c:pt>
                <c:pt idx="305">
                  <c:v>42863</c:v>
                </c:pt>
                <c:pt idx="306">
                  <c:v>42864</c:v>
                </c:pt>
                <c:pt idx="307">
                  <c:v>42865</c:v>
                </c:pt>
                <c:pt idx="308">
                  <c:v>42866</c:v>
                </c:pt>
                <c:pt idx="309">
                  <c:v>42867</c:v>
                </c:pt>
                <c:pt idx="310">
                  <c:v>42870</c:v>
                </c:pt>
                <c:pt idx="311">
                  <c:v>42871</c:v>
                </c:pt>
                <c:pt idx="312">
                  <c:v>42872</c:v>
                </c:pt>
                <c:pt idx="313">
                  <c:v>42873</c:v>
                </c:pt>
                <c:pt idx="314">
                  <c:v>42874</c:v>
                </c:pt>
                <c:pt idx="315">
                  <c:v>42877</c:v>
                </c:pt>
                <c:pt idx="316">
                  <c:v>42878</c:v>
                </c:pt>
                <c:pt idx="317">
                  <c:v>42879</c:v>
                </c:pt>
                <c:pt idx="318">
                  <c:v>42880</c:v>
                </c:pt>
                <c:pt idx="319">
                  <c:v>42881</c:v>
                </c:pt>
                <c:pt idx="320">
                  <c:v>42884</c:v>
                </c:pt>
                <c:pt idx="321">
                  <c:v>42885</c:v>
                </c:pt>
                <c:pt idx="322">
                  <c:v>42886</c:v>
                </c:pt>
                <c:pt idx="323">
                  <c:v>42887</c:v>
                </c:pt>
                <c:pt idx="324">
                  <c:v>42888</c:v>
                </c:pt>
                <c:pt idx="325">
                  <c:v>42891</c:v>
                </c:pt>
                <c:pt idx="326">
                  <c:v>42892</c:v>
                </c:pt>
                <c:pt idx="327">
                  <c:v>42893</c:v>
                </c:pt>
                <c:pt idx="328">
                  <c:v>42894</c:v>
                </c:pt>
                <c:pt idx="329">
                  <c:v>42895</c:v>
                </c:pt>
                <c:pt idx="330">
                  <c:v>42898</c:v>
                </c:pt>
                <c:pt idx="331">
                  <c:v>42899</c:v>
                </c:pt>
                <c:pt idx="332">
                  <c:v>42900</c:v>
                </c:pt>
                <c:pt idx="333">
                  <c:v>42901</c:v>
                </c:pt>
                <c:pt idx="334">
                  <c:v>42902</c:v>
                </c:pt>
                <c:pt idx="335">
                  <c:v>42905</c:v>
                </c:pt>
                <c:pt idx="336">
                  <c:v>42906</c:v>
                </c:pt>
                <c:pt idx="337">
                  <c:v>42907</c:v>
                </c:pt>
                <c:pt idx="338">
                  <c:v>42908</c:v>
                </c:pt>
                <c:pt idx="339">
                  <c:v>42909</c:v>
                </c:pt>
                <c:pt idx="340">
                  <c:v>42912</c:v>
                </c:pt>
                <c:pt idx="341">
                  <c:v>42913</c:v>
                </c:pt>
                <c:pt idx="342">
                  <c:v>42914</c:v>
                </c:pt>
                <c:pt idx="343">
                  <c:v>42915</c:v>
                </c:pt>
                <c:pt idx="344">
                  <c:v>42916</c:v>
                </c:pt>
                <c:pt idx="345">
                  <c:v>42919</c:v>
                </c:pt>
                <c:pt idx="346">
                  <c:v>42920</c:v>
                </c:pt>
                <c:pt idx="347">
                  <c:v>42921</c:v>
                </c:pt>
                <c:pt idx="348">
                  <c:v>42922</c:v>
                </c:pt>
                <c:pt idx="349">
                  <c:v>42923</c:v>
                </c:pt>
                <c:pt idx="350">
                  <c:v>42926</c:v>
                </c:pt>
                <c:pt idx="351">
                  <c:v>42927</c:v>
                </c:pt>
                <c:pt idx="352">
                  <c:v>42928</c:v>
                </c:pt>
                <c:pt idx="353">
                  <c:v>42929</c:v>
                </c:pt>
                <c:pt idx="354">
                  <c:v>42930</c:v>
                </c:pt>
                <c:pt idx="355">
                  <c:v>42933</c:v>
                </c:pt>
                <c:pt idx="356">
                  <c:v>42934</c:v>
                </c:pt>
                <c:pt idx="357">
                  <c:v>42935</c:v>
                </c:pt>
                <c:pt idx="358">
                  <c:v>42936</c:v>
                </c:pt>
                <c:pt idx="359">
                  <c:v>42937</c:v>
                </c:pt>
                <c:pt idx="360">
                  <c:v>42940</c:v>
                </c:pt>
                <c:pt idx="361">
                  <c:v>42941</c:v>
                </c:pt>
                <c:pt idx="362">
                  <c:v>42942</c:v>
                </c:pt>
                <c:pt idx="363">
                  <c:v>42943</c:v>
                </c:pt>
                <c:pt idx="364">
                  <c:v>42944</c:v>
                </c:pt>
                <c:pt idx="365">
                  <c:v>42947</c:v>
                </c:pt>
                <c:pt idx="366">
                  <c:v>42948</c:v>
                </c:pt>
                <c:pt idx="367">
                  <c:v>42949</c:v>
                </c:pt>
                <c:pt idx="368">
                  <c:v>42950</c:v>
                </c:pt>
                <c:pt idx="369">
                  <c:v>42951</c:v>
                </c:pt>
                <c:pt idx="370">
                  <c:v>42954</c:v>
                </c:pt>
                <c:pt idx="371">
                  <c:v>42955</c:v>
                </c:pt>
                <c:pt idx="372">
                  <c:v>42956</c:v>
                </c:pt>
                <c:pt idx="373">
                  <c:v>42957</c:v>
                </c:pt>
                <c:pt idx="374">
                  <c:v>42958</c:v>
                </c:pt>
                <c:pt idx="375">
                  <c:v>42961</c:v>
                </c:pt>
                <c:pt idx="376">
                  <c:v>42962</c:v>
                </c:pt>
                <c:pt idx="377">
                  <c:v>42963</c:v>
                </c:pt>
                <c:pt idx="378">
                  <c:v>42964</c:v>
                </c:pt>
                <c:pt idx="379">
                  <c:v>42965</c:v>
                </c:pt>
                <c:pt idx="380">
                  <c:v>42968</c:v>
                </c:pt>
                <c:pt idx="381">
                  <c:v>42969</c:v>
                </c:pt>
                <c:pt idx="382">
                  <c:v>42970</c:v>
                </c:pt>
                <c:pt idx="383">
                  <c:v>42971</c:v>
                </c:pt>
                <c:pt idx="384">
                  <c:v>42972</c:v>
                </c:pt>
                <c:pt idx="385">
                  <c:v>42975</c:v>
                </c:pt>
                <c:pt idx="386">
                  <c:v>42976</c:v>
                </c:pt>
                <c:pt idx="387">
                  <c:v>42977</c:v>
                </c:pt>
                <c:pt idx="388">
                  <c:v>42978</c:v>
                </c:pt>
                <c:pt idx="389">
                  <c:v>42979</c:v>
                </c:pt>
                <c:pt idx="390">
                  <c:v>42982</c:v>
                </c:pt>
                <c:pt idx="391">
                  <c:v>42983</c:v>
                </c:pt>
                <c:pt idx="392">
                  <c:v>42984</c:v>
                </c:pt>
                <c:pt idx="393">
                  <c:v>42985</c:v>
                </c:pt>
                <c:pt idx="394">
                  <c:v>42986</c:v>
                </c:pt>
                <c:pt idx="395">
                  <c:v>42989</c:v>
                </c:pt>
                <c:pt idx="396">
                  <c:v>42990</c:v>
                </c:pt>
                <c:pt idx="397">
                  <c:v>42991</c:v>
                </c:pt>
                <c:pt idx="398">
                  <c:v>42992</c:v>
                </c:pt>
                <c:pt idx="399">
                  <c:v>42993</c:v>
                </c:pt>
                <c:pt idx="400">
                  <c:v>42996</c:v>
                </c:pt>
                <c:pt idx="401">
                  <c:v>42997</c:v>
                </c:pt>
                <c:pt idx="402">
                  <c:v>42998</c:v>
                </c:pt>
                <c:pt idx="403">
                  <c:v>42999</c:v>
                </c:pt>
                <c:pt idx="404">
                  <c:v>43000</c:v>
                </c:pt>
                <c:pt idx="405">
                  <c:v>43003</c:v>
                </c:pt>
                <c:pt idx="406">
                  <c:v>43004</c:v>
                </c:pt>
                <c:pt idx="407">
                  <c:v>43005</c:v>
                </c:pt>
                <c:pt idx="408">
                  <c:v>43006</c:v>
                </c:pt>
                <c:pt idx="409">
                  <c:v>43007</c:v>
                </c:pt>
                <c:pt idx="410">
                  <c:v>43010</c:v>
                </c:pt>
                <c:pt idx="411">
                  <c:v>43011</c:v>
                </c:pt>
                <c:pt idx="412">
                  <c:v>43012</c:v>
                </c:pt>
                <c:pt idx="413">
                  <c:v>43013</c:v>
                </c:pt>
                <c:pt idx="414">
                  <c:v>43014</c:v>
                </c:pt>
                <c:pt idx="415">
                  <c:v>43017</c:v>
                </c:pt>
                <c:pt idx="416">
                  <c:v>43018</c:v>
                </c:pt>
                <c:pt idx="417">
                  <c:v>43019</c:v>
                </c:pt>
                <c:pt idx="418">
                  <c:v>43020</c:v>
                </c:pt>
                <c:pt idx="419">
                  <c:v>43021</c:v>
                </c:pt>
                <c:pt idx="420">
                  <c:v>43024</c:v>
                </c:pt>
                <c:pt idx="421">
                  <c:v>43025</c:v>
                </c:pt>
                <c:pt idx="422">
                  <c:v>43026</c:v>
                </c:pt>
                <c:pt idx="423">
                  <c:v>43027</c:v>
                </c:pt>
                <c:pt idx="424">
                  <c:v>43028</c:v>
                </c:pt>
                <c:pt idx="425">
                  <c:v>43031</c:v>
                </c:pt>
                <c:pt idx="426">
                  <c:v>43032</c:v>
                </c:pt>
                <c:pt idx="427">
                  <c:v>43033</c:v>
                </c:pt>
                <c:pt idx="428">
                  <c:v>43034</c:v>
                </c:pt>
                <c:pt idx="429">
                  <c:v>43035</c:v>
                </c:pt>
                <c:pt idx="430">
                  <c:v>43038</c:v>
                </c:pt>
                <c:pt idx="431">
                  <c:v>43039</c:v>
                </c:pt>
                <c:pt idx="432">
                  <c:v>43040</c:v>
                </c:pt>
                <c:pt idx="433">
                  <c:v>43041</c:v>
                </c:pt>
                <c:pt idx="434">
                  <c:v>43042</c:v>
                </c:pt>
                <c:pt idx="435">
                  <c:v>43045</c:v>
                </c:pt>
                <c:pt idx="436">
                  <c:v>43046</c:v>
                </c:pt>
                <c:pt idx="437">
                  <c:v>43047</c:v>
                </c:pt>
                <c:pt idx="438">
                  <c:v>43048</c:v>
                </c:pt>
                <c:pt idx="439">
                  <c:v>43049</c:v>
                </c:pt>
                <c:pt idx="440">
                  <c:v>43052</c:v>
                </c:pt>
                <c:pt idx="441">
                  <c:v>43053</c:v>
                </c:pt>
                <c:pt idx="442">
                  <c:v>43054</c:v>
                </c:pt>
                <c:pt idx="443">
                  <c:v>43055</c:v>
                </c:pt>
                <c:pt idx="444">
                  <c:v>43056</c:v>
                </c:pt>
                <c:pt idx="445">
                  <c:v>43059</c:v>
                </c:pt>
                <c:pt idx="446">
                  <c:v>43060</c:v>
                </c:pt>
                <c:pt idx="447">
                  <c:v>43061</c:v>
                </c:pt>
                <c:pt idx="448">
                  <c:v>43062</c:v>
                </c:pt>
                <c:pt idx="449">
                  <c:v>43063</c:v>
                </c:pt>
                <c:pt idx="450">
                  <c:v>43066</c:v>
                </c:pt>
                <c:pt idx="451">
                  <c:v>43067</c:v>
                </c:pt>
                <c:pt idx="452">
                  <c:v>43068</c:v>
                </c:pt>
                <c:pt idx="453">
                  <c:v>43069</c:v>
                </c:pt>
                <c:pt idx="454">
                  <c:v>43070</c:v>
                </c:pt>
                <c:pt idx="455">
                  <c:v>43073</c:v>
                </c:pt>
                <c:pt idx="456">
                  <c:v>43074</c:v>
                </c:pt>
                <c:pt idx="457">
                  <c:v>43075</c:v>
                </c:pt>
                <c:pt idx="458">
                  <c:v>43076</c:v>
                </c:pt>
                <c:pt idx="459">
                  <c:v>43077</c:v>
                </c:pt>
                <c:pt idx="460">
                  <c:v>43080</c:v>
                </c:pt>
                <c:pt idx="461">
                  <c:v>43081</c:v>
                </c:pt>
                <c:pt idx="462">
                  <c:v>43082</c:v>
                </c:pt>
                <c:pt idx="463">
                  <c:v>43083</c:v>
                </c:pt>
                <c:pt idx="464">
                  <c:v>43084</c:v>
                </c:pt>
                <c:pt idx="465">
                  <c:v>43087</c:v>
                </c:pt>
                <c:pt idx="466">
                  <c:v>43088</c:v>
                </c:pt>
                <c:pt idx="467">
                  <c:v>43089</c:v>
                </c:pt>
                <c:pt idx="468">
                  <c:v>43090</c:v>
                </c:pt>
                <c:pt idx="469">
                  <c:v>43091</c:v>
                </c:pt>
                <c:pt idx="470">
                  <c:v>43096</c:v>
                </c:pt>
                <c:pt idx="471">
                  <c:v>43097</c:v>
                </c:pt>
                <c:pt idx="472">
                  <c:v>43098</c:v>
                </c:pt>
                <c:pt idx="473">
                  <c:v>43102</c:v>
                </c:pt>
                <c:pt idx="474">
                  <c:v>43103</c:v>
                </c:pt>
                <c:pt idx="475">
                  <c:v>43104</c:v>
                </c:pt>
                <c:pt idx="476">
                  <c:v>43105</c:v>
                </c:pt>
                <c:pt idx="477">
                  <c:v>43108</c:v>
                </c:pt>
                <c:pt idx="478">
                  <c:v>43109</c:v>
                </c:pt>
                <c:pt idx="479">
                  <c:v>43110</c:v>
                </c:pt>
                <c:pt idx="480">
                  <c:v>43111</c:v>
                </c:pt>
                <c:pt idx="481">
                  <c:v>43112</c:v>
                </c:pt>
                <c:pt idx="482">
                  <c:v>43115</c:v>
                </c:pt>
                <c:pt idx="483">
                  <c:v>43116</c:v>
                </c:pt>
                <c:pt idx="484">
                  <c:v>43117</c:v>
                </c:pt>
                <c:pt idx="485">
                  <c:v>43118</c:v>
                </c:pt>
                <c:pt idx="486">
                  <c:v>43119</c:v>
                </c:pt>
                <c:pt idx="487">
                  <c:v>43122</c:v>
                </c:pt>
                <c:pt idx="488">
                  <c:v>43123</c:v>
                </c:pt>
                <c:pt idx="489">
                  <c:v>43124</c:v>
                </c:pt>
                <c:pt idx="490">
                  <c:v>43125</c:v>
                </c:pt>
                <c:pt idx="491">
                  <c:v>43126</c:v>
                </c:pt>
                <c:pt idx="492">
                  <c:v>43129</c:v>
                </c:pt>
                <c:pt idx="493">
                  <c:v>43130</c:v>
                </c:pt>
                <c:pt idx="494">
                  <c:v>43131</c:v>
                </c:pt>
                <c:pt idx="495">
                  <c:v>43132</c:v>
                </c:pt>
                <c:pt idx="496">
                  <c:v>43133</c:v>
                </c:pt>
                <c:pt idx="497">
                  <c:v>43136</c:v>
                </c:pt>
                <c:pt idx="498">
                  <c:v>43137</c:v>
                </c:pt>
                <c:pt idx="499">
                  <c:v>43138</c:v>
                </c:pt>
                <c:pt idx="500">
                  <c:v>43139</c:v>
                </c:pt>
                <c:pt idx="501">
                  <c:v>43140</c:v>
                </c:pt>
                <c:pt idx="502">
                  <c:v>43143</c:v>
                </c:pt>
                <c:pt idx="503">
                  <c:v>43144</c:v>
                </c:pt>
                <c:pt idx="504">
                  <c:v>43145</c:v>
                </c:pt>
                <c:pt idx="505">
                  <c:v>43146</c:v>
                </c:pt>
                <c:pt idx="506">
                  <c:v>43147</c:v>
                </c:pt>
                <c:pt idx="507">
                  <c:v>43150</c:v>
                </c:pt>
                <c:pt idx="508">
                  <c:v>43151</c:v>
                </c:pt>
                <c:pt idx="509">
                  <c:v>43152</c:v>
                </c:pt>
                <c:pt idx="510">
                  <c:v>43153</c:v>
                </c:pt>
                <c:pt idx="511">
                  <c:v>43154</c:v>
                </c:pt>
                <c:pt idx="512">
                  <c:v>43157</c:v>
                </c:pt>
                <c:pt idx="513">
                  <c:v>43158</c:v>
                </c:pt>
                <c:pt idx="514">
                  <c:v>43159</c:v>
                </c:pt>
                <c:pt idx="515">
                  <c:v>43160</c:v>
                </c:pt>
                <c:pt idx="516">
                  <c:v>43161</c:v>
                </c:pt>
                <c:pt idx="517">
                  <c:v>43164</c:v>
                </c:pt>
                <c:pt idx="518">
                  <c:v>43171</c:v>
                </c:pt>
                <c:pt idx="519">
                  <c:v>43178</c:v>
                </c:pt>
                <c:pt idx="520">
                  <c:v>43185</c:v>
                </c:pt>
                <c:pt idx="521">
                  <c:v>43193</c:v>
                </c:pt>
                <c:pt idx="522">
                  <c:v>43200</c:v>
                </c:pt>
                <c:pt idx="523">
                  <c:v>43207</c:v>
                </c:pt>
                <c:pt idx="524">
                  <c:v>43214</c:v>
                </c:pt>
                <c:pt idx="525">
                  <c:v>43222</c:v>
                </c:pt>
                <c:pt idx="526">
                  <c:v>43229</c:v>
                </c:pt>
                <c:pt idx="527">
                  <c:v>43236</c:v>
                </c:pt>
                <c:pt idx="528">
                  <c:v>43243</c:v>
                </c:pt>
                <c:pt idx="529">
                  <c:v>43250</c:v>
                </c:pt>
                <c:pt idx="530">
                  <c:v>43257</c:v>
                </c:pt>
                <c:pt idx="531">
                  <c:v>43264</c:v>
                </c:pt>
                <c:pt idx="532">
                  <c:v>43271</c:v>
                </c:pt>
                <c:pt idx="533">
                  <c:v>43278</c:v>
                </c:pt>
                <c:pt idx="534">
                  <c:v>43285</c:v>
                </c:pt>
                <c:pt idx="535">
                  <c:v>43292</c:v>
                </c:pt>
                <c:pt idx="536">
                  <c:v>43299</c:v>
                </c:pt>
                <c:pt idx="537">
                  <c:v>43306</c:v>
                </c:pt>
                <c:pt idx="538">
                  <c:v>43313</c:v>
                </c:pt>
                <c:pt idx="539">
                  <c:v>43320</c:v>
                </c:pt>
                <c:pt idx="540">
                  <c:v>43327</c:v>
                </c:pt>
                <c:pt idx="541">
                  <c:v>43334</c:v>
                </c:pt>
                <c:pt idx="542">
                  <c:v>43341</c:v>
                </c:pt>
                <c:pt idx="543">
                  <c:v>43348</c:v>
                </c:pt>
                <c:pt idx="544">
                  <c:v>43355</c:v>
                </c:pt>
                <c:pt idx="545">
                  <c:v>43362</c:v>
                </c:pt>
                <c:pt idx="546">
                  <c:v>43369</c:v>
                </c:pt>
                <c:pt idx="547">
                  <c:v>43376</c:v>
                </c:pt>
                <c:pt idx="548">
                  <c:v>43383</c:v>
                </c:pt>
                <c:pt idx="549">
                  <c:v>43390</c:v>
                </c:pt>
                <c:pt idx="550">
                  <c:v>43397</c:v>
                </c:pt>
                <c:pt idx="551">
                  <c:v>43404</c:v>
                </c:pt>
                <c:pt idx="552">
                  <c:v>43411</c:v>
                </c:pt>
                <c:pt idx="553">
                  <c:v>43418</c:v>
                </c:pt>
                <c:pt idx="554">
                  <c:v>43425</c:v>
                </c:pt>
                <c:pt idx="555">
                  <c:v>43432</c:v>
                </c:pt>
                <c:pt idx="556">
                  <c:v>43439</c:v>
                </c:pt>
                <c:pt idx="557">
                  <c:v>43446</c:v>
                </c:pt>
                <c:pt idx="558">
                  <c:v>43453</c:v>
                </c:pt>
                <c:pt idx="559">
                  <c:v>43461</c:v>
                </c:pt>
                <c:pt idx="560">
                  <c:v>43468</c:v>
                </c:pt>
                <c:pt idx="561">
                  <c:v>43475</c:v>
                </c:pt>
                <c:pt idx="562">
                  <c:v>43482</c:v>
                </c:pt>
                <c:pt idx="563">
                  <c:v>43489</c:v>
                </c:pt>
                <c:pt idx="564">
                  <c:v>43496</c:v>
                </c:pt>
                <c:pt idx="565">
                  <c:v>43503</c:v>
                </c:pt>
                <c:pt idx="566">
                  <c:v>43510</c:v>
                </c:pt>
                <c:pt idx="567">
                  <c:v>43517</c:v>
                </c:pt>
                <c:pt idx="568">
                  <c:v>43524</c:v>
                </c:pt>
                <c:pt idx="569">
                  <c:v>43531</c:v>
                </c:pt>
                <c:pt idx="570">
                  <c:v>43538</c:v>
                </c:pt>
                <c:pt idx="571">
                  <c:v>43545</c:v>
                </c:pt>
                <c:pt idx="572">
                  <c:v>43552</c:v>
                </c:pt>
                <c:pt idx="573">
                  <c:v>43559</c:v>
                </c:pt>
                <c:pt idx="574">
                  <c:v>43566</c:v>
                </c:pt>
                <c:pt idx="575">
                  <c:v>43573</c:v>
                </c:pt>
                <c:pt idx="576">
                  <c:v>43580</c:v>
                </c:pt>
                <c:pt idx="577">
                  <c:v>43587</c:v>
                </c:pt>
                <c:pt idx="578">
                  <c:v>43594</c:v>
                </c:pt>
                <c:pt idx="579">
                  <c:v>43601</c:v>
                </c:pt>
                <c:pt idx="580">
                  <c:v>43608</c:v>
                </c:pt>
                <c:pt idx="581">
                  <c:v>43615</c:v>
                </c:pt>
                <c:pt idx="582">
                  <c:v>43622</c:v>
                </c:pt>
                <c:pt idx="583">
                  <c:v>43629</c:v>
                </c:pt>
                <c:pt idx="584">
                  <c:v>43636</c:v>
                </c:pt>
                <c:pt idx="585">
                  <c:v>43643</c:v>
                </c:pt>
                <c:pt idx="586">
                  <c:v>43650</c:v>
                </c:pt>
                <c:pt idx="587">
                  <c:v>43657</c:v>
                </c:pt>
                <c:pt idx="588">
                  <c:v>43664</c:v>
                </c:pt>
                <c:pt idx="589">
                  <c:v>43671</c:v>
                </c:pt>
                <c:pt idx="590">
                  <c:v>43678</c:v>
                </c:pt>
                <c:pt idx="591">
                  <c:v>43685</c:v>
                </c:pt>
                <c:pt idx="592">
                  <c:v>43692</c:v>
                </c:pt>
                <c:pt idx="593">
                  <c:v>43699</c:v>
                </c:pt>
                <c:pt idx="594">
                  <c:v>43706</c:v>
                </c:pt>
                <c:pt idx="595">
                  <c:v>43713</c:v>
                </c:pt>
                <c:pt idx="596">
                  <c:v>43720</c:v>
                </c:pt>
                <c:pt idx="597">
                  <c:v>43727</c:v>
                </c:pt>
                <c:pt idx="598">
                  <c:v>43734</c:v>
                </c:pt>
                <c:pt idx="599">
                  <c:v>43741</c:v>
                </c:pt>
                <c:pt idx="600">
                  <c:v>43748</c:v>
                </c:pt>
                <c:pt idx="601">
                  <c:v>43755</c:v>
                </c:pt>
                <c:pt idx="602">
                  <c:v>43762</c:v>
                </c:pt>
                <c:pt idx="603">
                  <c:v>43769</c:v>
                </c:pt>
                <c:pt idx="604">
                  <c:v>43776</c:v>
                </c:pt>
                <c:pt idx="605">
                  <c:v>43783</c:v>
                </c:pt>
                <c:pt idx="606">
                  <c:v>43790</c:v>
                </c:pt>
                <c:pt idx="607">
                  <c:v>43797</c:v>
                </c:pt>
                <c:pt idx="608">
                  <c:v>43804</c:v>
                </c:pt>
                <c:pt idx="609">
                  <c:v>43811</c:v>
                </c:pt>
                <c:pt idx="610">
                  <c:v>43818</c:v>
                </c:pt>
                <c:pt idx="611">
                  <c:v>43826</c:v>
                </c:pt>
                <c:pt idx="612">
                  <c:v>43833</c:v>
                </c:pt>
                <c:pt idx="613">
                  <c:v>43840</c:v>
                </c:pt>
                <c:pt idx="614">
                  <c:v>43847</c:v>
                </c:pt>
                <c:pt idx="615">
                  <c:v>43854</c:v>
                </c:pt>
                <c:pt idx="616">
                  <c:v>43861</c:v>
                </c:pt>
                <c:pt idx="617">
                  <c:v>43868</c:v>
                </c:pt>
                <c:pt idx="618">
                  <c:v>43875</c:v>
                </c:pt>
                <c:pt idx="619">
                  <c:v>43882</c:v>
                </c:pt>
                <c:pt idx="620">
                  <c:v>43889</c:v>
                </c:pt>
                <c:pt idx="621">
                  <c:v>43896</c:v>
                </c:pt>
                <c:pt idx="622">
                  <c:v>43903</c:v>
                </c:pt>
                <c:pt idx="623">
                  <c:v>43910</c:v>
                </c:pt>
                <c:pt idx="624">
                  <c:v>43917</c:v>
                </c:pt>
                <c:pt idx="625">
                  <c:v>43924</c:v>
                </c:pt>
                <c:pt idx="626">
                  <c:v>43935</c:v>
                </c:pt>
                <c:pt idx="627">
                  <c:v>43942</c:v>
                </c:pt>
                <c:pt idx="628">
                  <c:v>43949</c:v>
                </c:pt>
                <c:pt idx="629">
                  <c:v>43956</c:v>
                </c:pt>
                <c:pt idx="630">
                  <c:v>43963</c:v>
                </c:pt>
                <c:pt idx="631">
                  <c:v>43970</c:v>
                </c:pt>
                <c:pt idx="632">
                  <c:v>43977</c:v>
                </c:pt>
                <c:pt idx="633">
                  <c:v>43984</c:v>
                </c:pt>
                <c:pt idx="634">
                  <c:v>43991</c:v>
                </c:pt>
                <c:pt idx="635">
                  <c:v>43998</c:v>
                </c:pt>
                <c:pt idx="636">
                  <c:v>44005</c:v>
                </c:pt>
                <c:pt idx="637">
                  <c:v>44012</c:v>
                </c:pt>
                <c:pt idx="638">
                  <c:v>44019</c:v>
                </c:pt>
                <c:pt idx="639">
                  <c:v>44026</c:v>
                </c:pt>
                <c:pt idx="640">
                  <c:v>44033</c:v>
                </c:pt>
                <c:pt idx="641">
                  <c:v>44040</c:v>
                </c:pt>
                <c:pt idx="642">
                  <c:v>44047</c:v>
                </c:pt>
                <c:pt idx="643">
                  <c:v>44054</c:v>
                </c:pt>
                <c:pt idx="644">
                  <c:v>44061</c:v>
                </c:pt>
                <c:pt idx="645">
                  <c:v>44068</c:v>
                </c:pt>
                <c:pt idx="646">
                  <c:v>44075</c:v>
                </c:pt>
                <c:pt idx="647">
                  <c:v>44082</c:v>
                </c:pt>
                <c:pt idx="648">
                  <c:v>44089</c:v>
                </c:pt>
                <c:pt idx="649">
                  <c:v>44096</c:v>
                </c:pt>
                <c:pt idx="650">
                  <c:v>44103</c:v>
                </c:pt>
                <c:pt idx="651">
                  <c:v>44110</c:v>
                </c:pt>
                <c:pt idx="652">
                  <c:v>44117</c:v>
                </c:pt>
                <c:pt idx="653">
                  <c:v>44124</c:v>
                </c:pt>
                <c:pt idx="654">
                  <c:v>44131</c:v>
                </c:pt>
                <c:pt idx="655">
                  <c:v>44138</c:v>
                </c:pt>
                <c:pt idx="656">
                  <c:v>44145</c:v>
                </c:pt>
                <c:pt idx="657">
                  <c:v>44152</c:v>
                </c:pt>
                <c:pt idx="658">
                  <c:v>44159</c:v>
                </c:pt>
                <c:pt idx="659">
                  <c:v>44166</c:v>
                </c:pt>
                <c:pt idx="660">
                  <c:v>44173</c:v>
                </c:pt>
                <c:pt idx="661">
                  <c:v>44180</c:v>
                </c:pt>
                <c:pt idx="662">
                  <c:v>44187</c:v>
                </c:pt>
                <c:pt idx="663">
                  <c:v>44194</c:v>
                </c:pt>
                <c:pt idx="664">
                  <c:v>44201</c:v>
                </c:pt>
                <c:pt idx="665">
                  <c:v>44208</c:v>
                </c:pt>
                <c:pt idx="666">
                  <c:v>44215</c:v>
                </c:pt>
                <c:pt idx="667">
                  <c:v>44222</c:v>
                </c:pt>
                <c:pt idx="668">
                  <c:v>44229</c:v>
                </c:pt>
                <c:pt idx="669">
                  <c:v>44236</c:v>
                </c:pt>
                <c:pt idx="670">
                  <c:v>44243</c:v>
                </c:pt>
                <c:pt idx="671">
                  <c:v>44250</c:v>
                </c:pt>
                <c:pt idx="672">
                  <c:v>44257</c:v>
                </c:pt>
                <c:pt idx="673">
                  <c:v>44264</c:v>
                </c:pt>
                <c:pt idx="674">
                  <c:v>44271</c:v>
                </c:pt>
                <c:pt idx="675">
                  <c:v>44278</c:v>
                </c:pt>
                <c:pt idx="676">
                  <c:v>44285</c:v>
                </c:pt>
                <c:pt idx="677">
                  <c:v>44292</c:v>
                </c:pt>
                <c:pt idx="678">
                  <c:v>44299</c:v>
                </c:pt>
                <c:pt idx="679">
                  <c:v>44306</c:v>
                </c:pt>
                <c:pt idx="680">
                  <c:v>44313</c:v>
                </c:pt>
                <c:pt idx="681">
                  <c:v>44320</c:v>
                </c:pt>
                <c:pt idx="682">
                  <c:v>44327</c:v>
                </c:pt>
                <c:pt idx="683">
                  <c:v>44334</c:v>
                </c:pt>
                <c:pt idx="684">
                  <c:v>44341</c:v>
                </c:pt>
                <c:pt idx="685">
                  <c:v>44348</c:v>
                </c:pt>
                <c:pt idx="686">
                  <c:v>44355</c:v>
                </c:pt>
                <c:pt idx="687">
                  <c:v>44362</c:v>
                </c:pt>
                <c:pt idx="688">
                  <c:v>44369</c:v>
                </c:pt>
                <c:pt idx="689">
                  <c:v>44376</c:v>
                </c:pt>
                <c:pt idx="690">
                  <c:v>44383</c:v>
                </c:pt>
                <c:pt idx="691">
                  <c:v>44390</c:v>
                </c:pt>
                <c:pt idx="692">
                  <c:v>44397</c:v>
                </c:pt>
                <c:pt idx="693">
                  <c:v>44404</c:v>
                </c:pt>
                <c:pt idx="694">
                  <c:v>44411</c:v>
                </c:pt>
                <c:pt idx="695">
                  <c:v>44418</c:v>
                </c:pt>
                <c:pt idx="696">
                  <c:v>44425</c:v>
                </c:pt>
                <c:pt idx="697">
                  <c:v>44432</c:v>
                </c:pt>
                <c:pt idx="698">
                  <c:v>44439</c:v>
                </c:pt>
                <c:pt idx="699">
                  <c:v>44446</c:v>
                </c:pt>
                <c:pt idx="700">
                  <c:v>44453</c:v>
                </c:pt>
                <c:pt idx="701">
                  <c:v>44460</c:v>
                </c:pt>
                <c:pt idx="702">
                  <c:v>44467</c:v>
                </c:pt>
                <c:pt idx="703">
                  <c:v>44474</c:v>
                </c:pt>
                <c:pt idx="704">
                  <c:v>44481</c:v>
                </c:pt>
                <c:pt idx="705">
                  <c:v>44488</c:v>
                </c:pt>
                <c:pt idx="706">
                  <c:v>44495</c:v>
                </c:pt>
                <c:pt idx="707">
                  <c:v>44502</c:v>
                </c:pt>
                <c:pt idx="708">
                  <c:v>44509</c:v>
                </c:pt>
                <c:pt idx="709">
                  <c:v>44516</c:v>
                </c:pt>
                <c:pt idx="710">
                  <c:v>44523</c:v>
                </c:pt>
                <c:pt idx="711">
                  <c:v>44530</c:v>
                </c:pt>
                <c:pt idx="712">
                  <c:v>44537</c:v>
                </c:pt>
                <c:pt idx="713">
                  <c:v>44544</c:v>
                </c:pt>
                <c:pt idx="714">
                  <c:v>44551</c:v>
                </c:pt>
                <c:pt idx="715">
                  <c:v>44558</c:v>
                </c:pt>
                <c:pt idx="716">
                  <c:v>44565</c:v>
                </c:pt>
                <c:pt idx="717">
                  <c:v>44572</c:v>
                </c:pt>
                <c:pt idx="718">
                  <c:v>44579</c:v>
                </c:pt>
                <c:pt idx="719">
                  <c:v>44586</c:v>
                </c:pt>
                <c:pt idx="720">
                  <c:v>44593</c:v>
                </c:pt>
                <c:pt idx="721">
                  <c:v>44600</c:v>
                </c:pt>
                <c:pt idx="722">
                  <c:v>44607</c:v>
                </c:pt>
                <c:pt idx="723">
                  <c:v>44614</c:v>
                </c:pt>
                <c:pt idx="724">
                  <c:v>44621</c:v>
                </c:pt>
                <c:pt idx="725">
                  <c:v>44628</c:v>
                </c:pt>
                <c:pt idx="726">
                  <c:v>44635</c:v>
                </c:pt>
                <c:pt idx="727">
                  <c:v>44642</c:v>
                </c:pt>
                <c:pt idx="728">
                  <c:v>44649</c:v>
                </c:pt>
                <c:pt idx="729">
                  <c:v>44656</c:v>
                </c:pt>
                <c:pt idx="730">
                  <c:v>44663</c:v>
                </c:pt>
                <c:pt idx="731">
                  <c:v>44670</c:v>
                </c:pt>
                <c:pt idx="732">
                  <c:v>44677</c:v>
                </c:pt>
                <c:pt idx="733">
                  <c:v>44684</c:v>
                </c:pt>
                <c:pt idx="734">
                  <c:v>44691</c:v>
                </c:pt>
                <c:pt idx="735">
                  <c:v>44698</c:v>
                </c:pt>
                <c:pt idx="736">
                  <c:v>44705</c:v>
                </c:pt>
                <c:pt idx="737">
                  <c:v>44712</c:v>
                </c:pt>
                <c:pt idx="738">
                  <c:v>44719</c:v>
                </c:pt>
                <c:pt idx="739">
                  <c:v>44726</c:v>
                </c:pt>
                <c:pt idx="740">
                  <c:v>44733</c:v>
                </c:pt>
                <c:pt idx="741">
                  <c:v>44740</c:v>
                </c:pt>
                <c:pt idx="742">
                  <c:v>44747</c:v>
                </c:pt>
                <c:pt idx="743">
                  <c:v>44754</c:v>
                </c:pt>
                <c:pt idx="744">
                  <c:v>44761</c:v>
                </c:pt>
                <c:pt idx="745">
                  <c:v>44768</c:v>
                </c:pt>
                <c:pt idx="746">
                  <c:v>44775</c:v>
                </c:pt>
                <c:pt idx="747">
                  <c:v>44782</c:v>
                </c:pt>
                <c:pt idx="748">
                  <c:v>44789</c:v>
                </c:pt>
                <c:pt idx="749">
                  <c:v>44796</c:v>
                </c:pt>
                <c:pt idx="750">
                  <c:v>44803</c:v>
                </c:pt>
                <c:pt idx="751">
                  <c:v>44810</c:v>
                </c:pt>
                <c:pt idx="752">
                  <c:v>44817</c:v>
                </c:pt>
                <c:pt idx="753">
                  <c:v>44824</c:v>
                </c:pt>
                <c:pt idx="754">
                  <c:v>44831</c:v>
                </c:pt>
                <c:pt idx="755">
                  <c:v>44838</c:v>
                </c:pt>
                <c:pt idx="756">
                  <c:v>44845</c:v>
                </c:pt>
                <c:pt idx="757">
                  <c:v>44852</c:v>
                </c:pt>
                <c:pt idx="758">
                  <c:v>44859</c:v>
                </c:pt>
                <c:pt idx="759">
                  <c:v>44866</c:v>
                </c:pt>
                <c:pt idx="760">
                  <c:v>44873</c:v>
                </c:pt>
                <c:pt idx="761">
                  <c:v>44880</c:v>
                </c:pt>
                <c:pt idx="762">
                  <c:v>44887</c:v>
                </c:pt>
                <c:pt idx="763">
                  <c:v>44894</c:v>
                </c:pt>
                <c:pt idx="764">
                  <c:v>44901</c:v>
                </c:pt>
                <c:pt idx="765">
                  <c:v>44908</c:v>
                </c:pt>
                <c:pt idx="766">
                  <c:v>44915</c:v>
                </c:pt>
                <c:pt idx="767">
                  <c:v>44922</c:v>
                </c:pt>
                <c:pt idx="768">
                  <c:v>44929</c:v>
                </c:pt>
                <c:pt idx="769">
                  <c:v>44936</c:v>
                </c:pt>
                <c:pt idx="770">
                  <c:v>44943</c:v>
                </c:pt>
                <c:pt idx="771">
                  <c:v>44950</c:v>
                </c:pt>
                <c:pt idx="772">
                  <c:v>44957</c:v>
                </c:pt>
                <c:pt idx="773">
                  <c:v>44964</c:v>
                </c:pt>
                <c:pt idx="774">
                  <c:v>44971</c:v>
                </c:pt>
                <c:pt idx="775">
                  <c:v>44978</c:v>
                </c:pt>
                <c:pt idx="776">
                  <c:v>44985</c:v>
                </c:pt>
                <c:pt idx="777">
                  <c:v>44992</c:v>
                </c:pt>
                <c:pt idx="778">
                  <c:v>44999</c:v>
                </c:pt>
                <c:pt idx="779">
                  <c:v>45006</c:v>
                </c:pt>
                <c:pt idx="780">
                  <c:v>45013</c:v>
                </c:pt>
                <c:pt idx="781">
                  <c:v>45020</c:v>
                </c:pt>
                <c:pt idx="782">
                  <c:v>45027</c:v>
                </c:pt>
                <c:pt idx="783">
                  <c:v>45034</c:v>
                </c:pt>
                <c:pt idx="784">
                  <c:v>45041</c:v>
                </c:pt>
                <c:pt idx="785">
                  <c:v>45048</c:v>
                </c:pt>
                <c:pt idx="786">
                  <c:v>45055</c:v>
                </c:pt>
                <c:pt idx="787">
                  <c:v>45062</c:v>
                </c:pt>
                <c:pt idx="788">
                  <c:v>45069</c:v>
                </c:pt>
                <c:pt idx="789">
                  <c:v>45076</c:v>
                </c:pt>
                <c:pt idx="790">
                  <c:v>45083</c:v>
                </c:pt>
                <c:pt idx="791">
                  <c:v>45090</c:v>
                </c:pt>
                <c:pt idx="792">
                  <c:v>45097</c:v>
                </c:pt>
                <c:pt idx="793">
                  <c:v>45104</c:v>
                </c:pt>
                <c:pt idx="794">
                  <c:v>45111</c:v>
                </c:pt>
                <c:pt idx="795">
                  <c:v>45118</c:v>
                </c:pt>
                <c:pt idx="796">
                  <c:v>45125</c:v>
                </c:pt>
                <c:pt idx="797">
                  <c:v>45132</c:v>
                </c:pt>
                <c:pt idx="798">
                  <c:v>45139</c:v>
                </c:pt>
                <c:pt idx="799">
                  <c:v>45146</c:v>
                </c:pt>
                <c:pt idx="800">
                  <c:v>45153</c:v>
                </c:pt>
                <c:pt idx="801">
                  <c:v>45160</c:v>
                </c:pt>
                <c:pt idx="802">
                  <c:v>45167</c:v>
                </c:pt>
                <c:pt idx="803">
                  <c:v>45174</c:v>
                </c:pt>
                <c:pt idx="804">
                  <c:v>45181</c:v>
                </c:pt>
                <c:pt idx="805">
                  <c:v>45188</c:v>
                </c:pt>
                <c:pt idx="806">
                  <c:v>45195</c:v>
                </c:pt>
                <c:pt idx="807">
                  <c:v>45202</c:v>
                </c:pt>
                <c:pt idx="808">
                  <c:v>45209</c:v>
                </c:pt>
                <c:pt idx="809">
                  <c:v>45216</c:v>
                </c:pt>
                <c:pt idx="810">
                  <c:v>45223</c:v>
                </c:pt>
                <c:pt idx="811">
                  <c:v>45230</c:v>
                </c:pt>
                <c:pt idx="812">
                  <c:v>45237</c:v>
                </c:pt>
                <c:pt idx="813">
                  <c:v>45244</c:v>
                </c:pt>
                <c:pt idx="814">
                  <c:v>45251</c:v>
                </c:pt>
                <c:pt idx="815">
                  <c:v>45258</c:v>
                </c:pt>
                <c:pt idx="816">
                  <c:v>45265</c:v>
                </c:pt>
                <c:pt idx="817">
                  <c:v>45272</c:v>
                </c:pt>
                <c:pt idx="818">
                  <c:v>45279</c:v>
                </c:pt>
                <c:pt idx="819">
                  <c:v>45287</c:v>
                </c:pt>
                <c:pt idx="820">
                  <c:v>45294</c:v>
                </c:pt>
                <c:pt idx="821">
                  <c:v>45301</c:v>
                </c:pt>
                <c:pt idx="822">
                  <c:v>45308</c:v>
                </c:pt>
                <c:pt idx="823">
                  <c:v>45315</c:v>
                </c:pt>
                <c:pt idx="824">
                  <c:v>45322</c:v>
                </c:pt>
                <c:pt idx="825">
                  <c:v>45329</c:v>
                </c:pt>
                <c:pt idx="826">
                  <c:v>45336</c:v>
                </c:pt>
                <c:pt idx="827">
                  <c:v>45343</c:v>
                </c:pt>
                <c:pt idx="828">
                  <c:v>45350</c:v>
                </c:pt>
                <c:pt idx="829">
                  <c:v>45357</c:v>
                </c:pt>
                <c:pt idx="830">
                  <c:v>45364</c:v>
                </c:pt>
                <c:pt idx="831">
                  <c:v>45371</c:v>
                </c:pt>
                <c:pt idx="832">
                  <c:v>45378</c:v>
                </c:pt>
                <c:pt idx="833">
                  <c:v>45385</c:v>
                </c:pt>
                <c:pt idx="834">
                  <c:v>45392</c:v>
                </c:pt>
                <c:pt idx="835">
                  <c:v>45399</c:v>
                </c:pt>
                <c:pt idx="836">
                  <c:v>45406</c:v>
                </c:pt>
                <c:pt idx="837">
                  <c:v>45414</c:v>
                </c:pt>
                <c:pt idx="838">
                  <c:v>45421</c:v>
                </c:pt>
                <c:pt idx="839">
                  <c:v>45428</c:v>
                </c:pt>
                <c:pt idx="840">
                  <c:v>45435</c:v>
                </c:pt>
                <c:pt idx="841">
                  <c:v>45442</c:v>
                </c:pt>
                <c:pt idx="842">
                  <c:v>45449</c:v>
                </c:pt>
                <c:pt idx="843">
                  <c:v>45456</c:v>
                </c:pt>
                <c:pt idx="844">
                  <c:v>45463</c:v>
                </c:pt>
                <c:pt idx="845">
                  <c:v>45470</c:v>
                </c:pt>
                <c:pt idx="846">
                  <c:v>45477</c:v>
                </c:pt>
                <c:pt idx="847">
                  <c:v>45484</c:v>
                </c:pt>
                <c:pt idx="848">
                  <c:v>45491</c:v>
                </c:pt>
                <c:pt idx="849">
                  <c:v>45498</c:v>
                </c:pt>
                <c:pt idx="850">
                  <c:v>45505</c:v>
                </c:pt>
                <c:pt idx="851">
                  <c:v>45512</c:v>
                </c:pt>
                <c:pt idx="852">
                  <c:v>45519</c:v>
                </c:pt>
                <c:pt idx="853">
                  <c:v>45526</c:v>
                </c:pt>
                <c:pt idx="854">
                  <c:v>45533</c:v>
                </c:pt>
                <c:pt idx="855">
                  <c:v>45540</c:v>
                </c:pt>
                <c:pt idx="856">
                  <c:v>45547</c:v>
                </c:pt>
                <c:pt idx="857">
                  <c:v>45554</c:v>
                </c:pt>
                <c:pt idx="858">
                  <c:v>45561</c:v>
                </c:pt>
                <c:pt idx="859">
                  <c:v>45568</c:v>
                </c:pt>
                <c:pt idx="860">
                  <c:v>45575</c:v>
                </c:pt>
                <c:pt idx="861">
                  <c:v>45582</c:v>
                </c:pt>
                <c:pt idx="862">
                  <c:v>45589</c:v>
                </c:pt>
                <c:pt idx="863">
                  <c:v>45596</c:v>
                </c:pt>
                <c:pt idx="864">
                  <c:v>45603</c:v>
                </c:pt>
                <c:pt idx="865">
                  <c:v>45610</c:v>
                </c:pt>
                <c:pt idx="866">
                  <c:v>45617</c:v>
                </c:pt>
                <c:pt idx="867">
                  <c:v>45624</c:v>
                </c:pt>
                <c:pt idx="868">
                  <c:v>45631</c:v>
                </c:pt>
                <c:pt idx="869">
                  <c:v>45638</c:v>
                </c:pt>
                <c:pt idx="870">
                  <c:v>45645</c:v>
                </c:pt>
                <c:pt idx="871">
                  <c:v>45653</c:v>
                </c:pt>
                <c:pt idx="872">
                  <c:v>45660</c:v>
                </c:pt>
                <c:pt idx="873">
                  <c:v>45667</c:v>
                </c:pt>
                <c:pt idx="874">
                  <c:v>45674</c:v>
                </c:pt>
                <c:pt idx="875">
                  <c:v>45681</c:v>
                </c:pt>
                <c:pt idx="876">
                  <c:v>45688</c:v>
                </c:pt>
                <c:pt idx="877">
                  <c:v>45695</c:v>
                </c:pt>
                <c:pt idx="878">
                  <c:v>45702</c:v>
                </c:pt>
                <c:pt idx="879">
                  <c:v>45709</c:v>
                </c:pt>
                <c:pt idx="880">
                  <c:v>45716</c:v>
                </c:pt>
                <c:pt idx="881">
                  <c:v>45723</c:v>
                </c:pt>
                <c:pt idx="882">
                  <c:v>45730</c:v>
                </c:pt>
                <c:pt idx="883">
                  <c:v>45737</c:v>
                </c:pt>
                <c:pt idx="884">
                  <c:v>45744</c:v>
                </c:pt>
                <c:pt idx="885">
                  <c:v>45751</c:v>
                </c:pt>
                <c:pt idx="886">
                  <c:v>45758</c:v>
                </c:pt>
                <c:pt idx="887">
                  <c:v>45769</c:v>
                </c:pt>
                <c:pt idx="888">
                  <c:v>45776</c:v>
                </c:pt>
                <c:pt idx="889">
                  <c:v>45783</c:v>
                </c:pt>
                <c:pt idx="890">
                  <c:v>45790</c:v>
                </c:pt>
                <c:pt idx="891">
                  <c:v>45797</c:v>
                </c:pt>
                <c:pt idx="892">
                  <c:v>45804</c:v>
                </c:pt>
                <c:pt idx="893">
                  <c:v>45811</c:v>
                </c:pt>
                <c:pt idx="894">
                  <c:v>45818</c:v>
                </c:pt>
                <c:pt idx="895">
                  <c:v>45825</c:v>
                </c:pt>
                <c:pt idx="896">
                  <c:v>45832</c:v>
                </c:pt>
                <c:pt idx="897">
                  <c:v>45839</c:v>
                </c:pt>
                <c:pt idx="898">
                  <c:v>45846</c:v>
                </c:pt>
                <c:pt idx="899">
                  <c:v>45853</c:v>
                </c:pt>
                <c:pt idx="900">
                  <c:v>45860</c:v>
                </c:pt>
                <c:pt idx="901">
                  <c:v>45867</c:v>
                </c:pt>
                <c:pt idx="902">
                  <c:v>45874</c:v>
                </c:pt>
                <c:pt idx="903">
                  <c:v>45881</c:v>
                </c:pt>
                <c:pt idx="904">
                  <c:v>45888</c:v>
                </c:pt>
                <c:pt idx="905">
                  <c:v>45895</c:v>
                </c:pt>
                <c:pt idx="906">
                  <c:v>45902</c:v>
                </c:pt>
                <c:pt idx="907">
                  <c:v>45909</c:v>
                </c:pt>
                <c:pt idx="908">
                  <c:v>45916</c:v>
                </c:pt>
                <c:pt idx="909">
                  <c:v>45923</c:v>
                </c:pt>
                <c:pt idx="910">
                  <c:v>45930</c:v>
                </c:pt>
                <c:pt idx="911">
                  <c:v>45937</c:v>
                </c:pt>
                <c:pt idx="912">
                  <c:v>45944</c:v>
                </c:pt>
                <c:pt idx="913">
                  <c:v>45951</c:v>
                </c:pt>
                <c:pt idx="914">
                  <c:v>45958</c:v>
                </c:pt>
                <c:pt idx="915">
                  <c:v>45965</c:v>
                </c:pt>
                <c:pt idx="916">
                  <c:v>45972</c:v>
                </c:pt>
                <c:pt idx="917">
                  <c:v>45979</c:v>
                </c:pt>
                <c:pt idx="918">
                  <c:v>45986</c:v>
                </c:pt>
                <c:pt idx="919">
                  <c:v>45993</c:v>
                </c:pt>
                <c:pt idx="920">
                  <c:v>46000</c:v>
                </c:pt>
                <c:pt idx="921">
                  <c:v>46007</c:v>
                </c:pt>
                <c:pt idx="922">
                  <c:v>46014</c:v>
                </c:pt>
                <c:pt idx="923">
                  <c:v>46021</c:v>
                </c:pt>
                <c:pt idx="924">
                  <c:v>46028</c:v>
                </c:pt>
                <c:pt idx="925">
                  <c:v>46035</c:v>
                </c:pt>
                <c:pt idx="926">
                  <c:v>46042</c:v>
                </c:pt>
                <c:pt idx="927">
                  <c:v>46049</c:v>
                </c:pt>
                <c:pt idx="928">
                  <c:v>46056</c:v>
                </c:pt>
                <c:pt idx="929">
                  <c:v>46063</c:v>
                </c:pt>
                <c:pt idx="930">
                  <c:v>46070</c:v>
                </c:pt>
                <c:pt idx="931">
                  <c:v>46077</c:v>
                </c:pt>
                <c:pt idx="932">
                  <c:v>46084</c:v>
                </c:pt>
                <c:pt idx="933">
                  <c:v>46091</c:v>
                </c:pt>
                <c:pt idx="934">
                  <c:v>46098</c:v>
                </c:pt>
                <c:pt idx="935">
                  <c:v>46105</c:v>
                </c:pt>
                <c:pt idx="936">
                  <c:v>46112</c:v>
                </c:pt>
                <c:pt idx="937">
                  <c:v>46119</c:v>
                </c:pt>
                <c:pt idx="938">
                  <c:v>46126</c:v>
                </c:pt>
                <c:pt idx="939">
                  <c:v>46133</c:v>
                </c:pt>
                <c:pt idx="940">
                  <c:v>46140</c:v>
                </c:pt>
                <c:pt idx="941">
                  <c:v>46147</c:v>
                </c:pt>
                <c:pt idx="942">
                  <c:v>46154</c:v>
                </c:pt>
                <c:pt idx="943">
                  <c:v>46161</c:v>
                </c:pt>
                <c:pt idx="944">
                  <c:v>46168</c:v>
                </c:pt>
                <c:pt idx="945">
                  <c:v>46175</c:v>
                </c:pt>
                <c:pt idx="946">
                  <c:v>46182</c:v>
                </c:pt>
                <c:pt idx="947">
                  <c:v>46189</c:v>
                </c:pt>
                <c:pt idx="948">
                  <c:v>46196</c:v>
                </c:pt>
                <c:pt idx="949">
                  <c:v>46203</c:v>
                </c:pt>
                <c:pt idx="950">
                  <c:v>46210</c:v>
                </c:pt>
                <c:pt idx="951">
                  <c:v>46217</c:v>
                </c:pt>
                <c:pt idx="952">
                  <c:v>46224</c:v>
                </c:pt>
                <c:pt idx="953">
                  <c:v>46231</c:v>
                </c:pt>
                <c:pt idx="954">
                  <c:v>46238</c:v>
                </c:pt>
                <c:pt idx="955">
                  <c:v>46245</c:v>
                </c:pt>
                <c:pt idx="956">
                  <c:v>46252</c:v>
                </c:pt>
                <c:pt idx="957">
                  <c:v>46259</c:v>
                </c:pt>
                <c:pt idx="958">
                  <c:v>46266</c:v>
                </c:pt>
                <c:pt idx="959">
                  <c:v>46273</c:v>
                </c:pt>
                <c:pt idx="960">
                  <c:v>46280</c:v>
                </c:pt>
                <c:pt idx="961">
                  <c:v>46287</c:v>
                </c:pt>
                <c:pt idx="962">
                  <c:v>46294</c:v>
                </c:pt>
                <c:pt idx="963">
                  <c:v>46301</c:v>
                </c:pt>
                <c:pt idx="964">
                  <c:v>46308</c:v>
                </c:pt>
                <c:pt idx="965">
                  <c:v>46315</c:v>
                </c:pt>
                <c:pt idx="966">
                  <c:v>46322</c:v>
                </c:pt>
                <c:pt idx="967">
                  <c:v>46329</c:v>
                </c:pt>
                <c:pt idx="968">
                  <c:v>46336</c:v>
                </c:pt>
                <c:pt idx="969">
                  <c:v>46343</c:v>
                </c:pt>
                <c:pt idx="970">
                  <c:v>46350</c:v>
                </c:pt>
                <c:pt idx="971">
                  <c:v>46357</c:v>
                </c:pt>
                <c:pt idx="972">
                  <c:v>46364</c:v>
                </c:pt>
                <c:pt idx="973">
                  <c:v>46371</c:v>
                </c:pt>
                <c:pt idx="974">
                  <c:v>46378</c:v>
                </c:pt>
                <c:pt idx="975">
                  <c:v>46385</c:v>
                </c:pt>
                <c:pt idx="976">
                  <c:v>46392</c:v>
                </c:pt>
                <c:pt idx="977">
                  <c:v>46399</c:v>
                </c:pt>
                <c:pt idx="978">
                  <c:v>46406</c:v>
                </c:pt>
                <c:pt idx="979">
                  <c:v>46413</c:v>
                </c:pt>
                <c:pt idx="980">
                  <c:v>46420</c:v>
                </c:pt>
                <c:pt idx="981">
                  <c:v>46427</c:v>
                </c:pt>
                <c:pt idx="982">
                  <c:v>46434</c:v>
                </c:pt>
                <c:pt idx="983">
                  <c:v>46441</c:v>
                </c:pt>
                <c:pt idx="984">
                  <c:v>46448</c:v>
                </c:pt>
                <c:pt idx="985">
                  <c:v>46455</c:v>
                </c:pt>
                <c:pt idx="986">
                  <c:v>46462</c:v>
                </c:pt>
                <c:pt idx="987">
                  <c:v>46469</c:v>
                </c:pt>
                <c:pt idx="988">
                  <c:v>46476</c:v>
                </c:pt>
                <c:pt idx="989">
                  <c:v>46483</c:v>
                </c:pt>
                <c:pt idx="990">
                  <c:v>46490</c:v>
                </c:pt>
                <c:pt idx="991">
                  <c:v>46497</c:v>
                </c:pt>
                <c:pt idx="992">
                  <c:v>46504</c:v>
                </c:pt>
                <c:pt idx="993">
                  <c:v>46511</c:v>
                </c:pt>
                <c:pt idx="994">
                  <c:v>46518</c:v>
                </c:pt>
                <c:pt idx="995">
                  <c:v>46525</c:v>
                </c:pt>
                <c:pt idx="996">
                  <c:v>46532</c:v>
                </c:pt>
                <c:pt idx="997">
                  <c:v>46539</c:v>
                </c:pt>
                <c:pt idx="998">
                  <c:v>46546</c:v>
                </c:pt>
                <c:pt idx="999">
                  <c:v>46553</c:v>
                </c:pt>
                <c:pt idx="1000">
                  <c:v>46560</c:v>
                </c:pt>
                <c:pt idx="1001">
                  <c:v>46567</c:v>
                </c:pt>
                <c:pt idx="1002">
                  <c:v>46574</c:v>
                </c:pt>
                <c:pt idx="1003">
                  <c:v>46581</c:v>
                </c:pt>
                <c:pt idx="1004">
                  <c:v>46588</c:v>
                </c:pt>
                <c:pt idx="1005">
                  <c:v>46595</c:v>
                </c:pt>
                <c:pt idx="1006">
                  <c:v>46602</c:v>
                </c:pt>
                <c:pt idx="1007">
                  <c:v>46609</c:v>
                </c:pt>
                <c:pt idx="1008">
                  <c:v>46616</c:v>
                </c:pt>
                <c:pt idx="1009">
                  <c:v>46623</c:v>
                </c:pt>
                <c:pt idx="1010">
                  <c:v>46630</c:v>
                </c:pt>
                <c:pt idx="1011">
                  <c:v>46637</c:v>
                </c:pt>
                <c:pt idx="1012">
                  <c:v>46644</c:v>
                </c:pt>
                <c:pt idx="1013">
                  <c:v>46651</c:v>
                </c:pt>
                <c:pt idx="1014">
                  <c:v>46658</c:v>
                </c:pt>
                <c:pt idx="1015">
                  <c:v>46665</c:v>
                </c:pt>
                <c:pt idx="1016">
                  <c:v>46672</c:v>
                </c:pt>
                <c:pt idx="1017">
                  <c:v>46679</c:v>
                </c:pt>
                <c:pt idx="1018">
                  <c:v>46686</c:v>
                </c:pt>
                <c:pt idx="1019">
                  <c:v>46693</c:v>
                </c:pt>
                <c:pt idx="1020">
                  <c:v>46700</c:v>
                </c:pt>
                <c:pt idx="1021">
                  <c:v>46707</c:v>
                </c:pt>
                <c:pt idx="1022">
                  <c:v>46714</c:v>
                </c:pt>
                <c:pt idx="1023">
                  <c:v>46721</c:v>
                </c:pt>
                <c:pt idx="1024">
                  <c:v>46728</c:v>
                </c:pt>
                <c:pt idx="1025">
                  <c:v>46735</c:v>
                </c:pt>
                <c:pt idx="1026">
                  <c:v>46742</c:v>
                </c:pt>
                <c:pt idx="1027">
                  <c:v>46749</c:v>
                </c:pt>
                <c:pt idx="1028">
                  <c:v>46756</c:v>
                </c:pt>
                <c:pt idx="1029">
                  <c:v>46763</c:v>
                </c:pt>
                <c:pt idx="1030">
                  <c:v>46770</c:v>
                </c:pt>
                <c:pt idx="1031">
                  <c:v>46777</c:v>
                </c:pt>
                <c:pt idx="1032">
                  <c:v>46784</c:v>
                </c:pt>
                <c:pt idx="1033">
                  <c:v>46791</c:v>
                </c:pt>
                <c:pt idx="1034">
                  <c:v>46798</c:v>
                </c:pt>
                <c:pt idx="1035">
                  <c:v>46805</c:v>
                </c:pt>
                <c:pt idx="1036">
                  <c:v>46812</c:v>
                </c:pt>
                <c:pt idx="1037">
                  <c:v>46819</c:v>
                </c:pt>
                <c:pt idx="1038">
                  <c:v>46826</c:v>
                </c:pt>
                <c:pt idx="1039">
                  <c:v>46833</c:v>
                </c:pt>
                <c:pt idx="1040">
                  <c:v>46840</c:v>
                </c:pt>
                <c:pt idx="1041">
                  <c:v>46847</c:v>
                </c:pt>
                <c:pt idx="1042">
                  <c:v>46854</c:v>
                </c:pt>
                <c:pt idx="1043">
                  <c:v>46861</c:v>
                </c:pt>
                <c:pt idx="1044">
                  <c:v>46868</c:v>
                </c:pt>
                <c:pt idx="1045">
                  <c:v>46875</c:v>
                </c:pt>
                <c:pt idx="1046">
                  <c:v>46882</c:v>
                </c:pt>
                <c:pt idx="1047">
                  <c:v>46889</c:v>
                </c:pt>
                <c:pt idx="1048">
                  <c:v>46896</c:v>
                </c:pt>
                <c:pt idx="1049">
                  <c:v>46903</c:v>
                </c:pt>
                <c:pt idx="1050">
                  <c:v>46910</c:v>
                </c:pt>
                <c:pt idx="1051">
                  <c:v>46917</c:v>
                </c:pt>
                <c:pt idx="1052">
                  <c:v>46924</c:v>
                </c:pt>
                <c:pt idx="1053">
                  <c:v>46931</c:v>
                </c:pt>
                <c:pt idx="1054">
                  <c:v>46938</c:v>
                </c:pt>
                <c:pt idx="1055">
                  <c:v>46945</c:v>
                </c:pt>
                <c:pt idx="1056">
                  <c:v>46952</c:v>
                </c:pt>
                <c:pt idx="1057">
                  <c:v>46959</c:v>
                </c:pt>
                <c:pt idx="1058">
                  <c:v>46966</c:v>
                </c:pt>
                <c:pt idx="1059">
                  <c:v>46973</c:v>
                </c:pt>
                <c:pt idx="1060">
                  <c:v>46980</c:v>
                </c:pt>
                <c:pt idx="1061">
                  <c:v>46987</c:v>
                </c:pt>
                <c:pt idx="1062">
                  <c:v>46994</c:v>
                </c:pt>
                <c:pt idx="1063">
                  <c:v>47001</c:v>
                </c:pt>
                <c:pt idx="1064">
                  <c:v>47008</c:v>
                </c:pt>
                <c:pt idx="1065">
                  <c:v>47015</c:v>
                </c:pt>
                <c:pt idx="1066">
                  <c:v>47022</c:v>
                </c:pt>
                <c:pt idx="1067">
                  <c:v>47029</c:v>
                </c:pt>
                <c:pt idx="1068">
                  <c:v>47036</c:v>
                </c:pt>
                <c:pt idx="1069">
                  <c:v>47043</c:v>
                </c:pt>
                <c:pt idx="1070">
                  <c:v>47050</c:v>
                </c:pt>
                <c:pt idx="1071">
                  <c:v>47057</c:v>
                </c:pt>
                <c:pt idx="1072">
                  <c:v>47064</c:v>
                </c:pt>
                <c:pt idx="1073">
                  <c:v>47071</c:v>
                </c:pt>
                <c:pt idx="1074">
                  <c:v>47078</c:v>
                </c:pt>
                <c:pt idx="1075">
                  <c:v>47085</c:v>
                </c:pt>
                <c:pt idx="1076">
                  <c:v>47092</c:v>
                </c:pt>
                <c:pt idx="1077">
                  <c:v>47099</c:v>
                </c:pt>
                <c:pt idx="1078">
                  <c:v>47106</c:v>
                </c:pt>
                <c:pt idx="1079">
                  <c:v>47114</c:v>
                </c:pt>
                <c:pt idx="1080">
                  <c:v>47121</c:v>
                </c:pt>
                <c:pt idx="1081">
                  <c:v>47128</c:v>
                </c:pt>
                <c:pt idx="1082">
                  <c:v>47135</c:v>
                </c:pt>
                <c:pt idx="1083">
                  <c:v>47142</c:v>
                </c:pt>
                <c:pt idx="1084">
                  <c:v>47149</c:v>
                </c:pt>
                <c:pt idx="1085">
                  <c:v>47156</c:v>
                </c:pt>
                <c:pt idx="1086">
                  <c:v>47163</c:v>
                </c:pt>
                <c:pt idx="1087">
                  <c:v>47170</c:v>
                </c:pt>
                <c:pt idx="1088">
                  <c:v>47177</c:v>
                </c:pt>
                <c:pt idx="1089">
                  <c:v>47184</c:v>
                </c:pt>
                <c:pt idx="1090">
                  <c:v>47191</c:v>
                </c:pt>
                <c:pt idx="1091">
                  <c:v>47198</c:v>
                </c:pt>
                <c:pt idx="1092">
                  <c:v>47205</c:v>
                </c:pt>
                <c:pt idx="1093">
                  <c:v>47212</c:v>
                </c:pt>
                <c:pt idx="1094">
                  <c:v>47219</c:v>
                </c:pt>
                <c:pt idx="1095">
                  <c:v>47226</c:v>
                </c:pt>
                <c:pt idx="1096">
                  <c:v>47233</c:v>
                </c:pt>
                <c:pt idx="1097">
                  <c:v>47240</c:v>
                </c:pt>
                <c:pt idx="1098">
                  <c:v>47247</c:v>
                </c:pt>
                <c:pt idx="1099">
                  <c:v>47254</c:v>
                </c:pt>
                <c:pt idx="1100">
                  <c:v>47261</c:v>
                </c:pt>
                <c:pt idx="1101">
                  <c:v>47268</c:v>
                </c:pt>
                <c:pt idx="1102">
                  <c:v>47275</c:v>
                </c:pt>
                <c:pt idx="1103">
                  <c:v>47282</c:v>
                </c:pt>
                <c:pt idx="1104">
                  <c:v>47289</c:v>
                </c:pt>
                <c:pt idx="1105">
                  <c:v>47296</c:v>
                </c:pt>
                <c:pt idx="1106">
                  <c:v>47303</c:v>
                </c:pt>
                <c:pt idx="1107">
                  <c:v>47310</c:v>
                </c:pt>
                <c:pt idx="1108">
                  <c:v>47317</c:v>
                </c:pt>
                <c:pt idx="1109">
                  <c:v>47324</c:v>
                </c:pt>
                <c:pt idx="1110">
                  <c:v>47331</c:v>
                </c:pt>
                <c:pt idx="1111">
                  <c:v>47338</c:v>
                </c:pt>
                <c:pt idx="1112">
                  <c:v>47345</c:v>
                </c:pt>
                <c:pt idx="1113">
                  <c:v>47352</c:v>
                </c:pt>
                <c:pt idx="1114">
                  <c:v>47359</c:v>
                </c:pt>
                <c:pt idx="1115">
                  <c:v>47366</c:v>
                </c:pt>
                <c:pt idx="1116">
                  <c:v>47373</c:v>
                </c:pt>
                <c:pt idx="1117">
                  <c:v>47380</c:v>
                </c:pt>
                <c:pt idx="1118">
                  <c:v>47387</c:v>
                </c:pt>
                <c:pt idx="1119">
                  <c:v>47394</c:v>
                </c:pt>
                <c:pt idx="1120">
                  <c:v>47401</c:v>
                </c:pt>
                <c:pt idx="1121">
                  <c:v>47408</c:v>
                </c:pt>
                <c:pt idx="1122">
                  <c:v>47415</c:v>
                </c:pt>
                <c:pt idx="1123">
                  <c:v>47422</c:v>
                </c:pt>
                <c:pt idx="1124">
                  <c:v>47429</c:v>
                </c:pt>
                <c:pt idx="1125">
                  <c:v>47436</c:v>
                </c:pt>
                <c:pt idx="1126">
                  <c:v>47443</c:v>
                </c:pt>
                <c:pt idx="1127">
                  <c:v>47450</c:v>
                </c:pt>
                <c:pt idx="1128">
                  <c:v>47457</c:v>
                </c:pt>
                <c:pt idx="1129">
                  <c:v>47464</c:v>
                </c:pt>
                <c:pt idx="1130">
                  <c:v>47471</c:v>
                </c:pt>
                <c:pt idx="1131">
                  <c:v>47479</c:v>
                </c:pt>
                <c:pt idx="1132">
                  <c:v>47486</c:v>
                </c:pt>
                <c:pt idx="1133">
                  <c:v>47493</c:v>
                </c:pt>
                <c:pt idx="1134">
                  <c:v>47500</c:v>
                </c:pt>
                <c:pt idx="1135">
                  <c:v>47507</c:v>
                </c:pt>
                <c:pt idx="1136">
                  <c:v>47514</c:v>
                </c:pt>
                <c:pt idx="1137">
                  <c:v>47521</c:v>
                </c:pt>
                <c:pt idx="1138">
                  <c:v>47528</c:v>
                </c:pt>
                <c:pt idx="1139">
                  <c:v>47535</c:v>
                </c:pt>
                <c:pt idx="1140">
                  <c:v>47542</c:v>
                </c:pt>
                <c:pt idx="1141">
                  <c:v>47549</c:v>
                </c:pt>
                <c:pt idx="1142">
                  <c:v>47556</c:v>
                </c:pt>
                <c:pt idx="1143">
                  <c:v>47563</c:v>
                </c:pt>
                <c:pt idx="1144">
                  <c:v>47570</c:v>
                </c:pt>
                <c:pt idx="1145">
                  <c:v>47577</c:v>
                </c:pt>
                <c:pt idx="1146">
                  <c:v>47584</c:v>
                </c:pt>
                <c:pt idx="1147">
                  <c:v>47591</c:v>
                </c:pt>
                <c:pt idx="1148">
                  <c:v>47598</c:v>
                </c:pt>
                <c:pt idx="1149">
                  <c:v>47605</c:v>
                </c:pt>
                <c:pt idx="1150">
                  <c:v>47612</c:v>
                </c:pt>
                <c:pt idx="1151">
                  <c:v>47619</c:v>
                </c:pt>
                <c:pt idx="1152">
                  <c:v>47626</c:v>
                </c:pt>
                <c:pt idx="1153">
                  <c:v>47633</c:v>
                </c:pt>
                <c:pt idx="1154">
                  <c:v>47640</c:v>
                </c:pt>
                <c:pt idx="1155">
                  <c:v>47647</c:v>
                </c:pt>
                <c:pt idx="1156">
                  <c:v>47654</c:v>
                </c:pt>
                <c:pt idx="1157">
                  <c:v>47661</c:v>
                </c:pt>
                <c:pt idx="1158">
                  <c:v>47668</c:v>
                </c:pt>
                <c:pt idx="1159">
                  <c:v>47675</c:v>
                </c:pt>
                <c:pt idx="1160">
                  <c:v>47682</c:v>
                </c:pt>
                <c:pt idx="1161">
                  <c:v>47689</c:v>
                </c:pt>
                <c:pt idx="1162">
                  <c:v>47696</c:v>
                </c:pt>
                <c:pt idx="1163">
                  <c:v>47703</c:v>
                </c:pt>
                <c:pt idx="1164">
                  <c:v>47710</c:v>
                </c:pt>
                <c:pt idx="1165">
                  <c:v>47717</c:v>
                </c:pt>
                <c:pt idx="1166">
                  <c:v>47724</c:v>
                </c:pt>
                <c:pt idx="1167">
                  <c:v>47731</c:v>
                </c:pt>
                <c:pt idx="1168">
                  <c:v>47738</c:v>
                </c:pt>
                <c:pt idx="1169">
                  <c:v>47745</c:v>
                </c:pt>
                <c:pt idx="1170">
                  <c:v>47752</c:v>
                </c:pt>
                <c:pt idx="1171">
                  <c:v>47759</c:v>
                </c:pt>
                <c:pt idx="1172">
                  <c:v>47766</c:v>
                </c:pt>
                <c:pt idx="1173">
                  <c:v>47773</c:v>
                </c:pt>
                <c:pt idx="1174">
                  <c:v>47780</c:v>
                </c:pt>
                <c:pt idx="1175">
                  <c:v>47787</c:v>
                </c:pt>
                <c:pt idx="1176">
                  <c:v>47794</c:v>
                </c:pt>
                <c:pt idx="1177">
                  <c:v>47801</c:v>
                </c:pt>
                <c:pt idx="1178">
                  <c:v>47808</c:v>
                </c:pt>
                <c:pt idx="1179">
                  <c:v>47815</c:v>
                </c:pt>
                <c:pt idx="1180">
                  <c:v>47822</c:v>
                </c:pt>
                <c:pt idx="1181">
                  <c:v>47829</c:v>
                </c:pt>
                <c:pt idx="1182">
                  <c:v>47836</c:v>
                </c:pt>
                <c:pt idx="1183">
                  <c:v>47844</c:v>
                </c:pt>
                <c:pt idx="1184">
                  <c:v>47851</c:v>
                </c:pt>
                <c:pt idx="1185">
                  <c:v>47858</c:v>
                </c:pt>
                <c:pt idx="1186">
                  <c:v>47865</c:v>
                </c:pt>
                <c:pt idx="1187">
                  <c:v>47872</c:v>
                </c:pt>
                <c:pt idx="1188">
                  <c:v>47879</c:v>
                </c:pt>
                <c:pt idx="1189">
                  <c:v>47886</c:v>
                </c:pt>
                <c:pt idx="1190">
                  <c:v>47893</c:v>
                </c:pt>
                <c:pt idx="1191">
                  <c:v>47900</c:v>
                </c:pt>
                <c:pt idx="1192">
                  <c:v>47907</c:v>
                </c:pt>
                <c:pt idx="1193">
                  <c:v>47914</c:v>
                </c:pt>
                <c:pt idx="1194">
                  <c:v>47921</c:v>
                </c:pt>
                <c:pt idx="1195">
                  <c:v>47928</c:v>
                </c:pt>
                <c:pt idx="1196">
                  <c:v>47935</c:v>
                </c:pt>
                <c:pt idx="1197">
                  <c:v>47942</c:v>
                </c:pt>
                <c:pt idx="1198">
                  <c:v>47953</c:v>
                </c:pt>
                <c:pt idx="1199">
                  <c:v>47960</c:v>
                </c:pt>
                <c:pt idx="1200">
                  <c:v>47967</c:v>
                </c:pt>
                <c:pt idx="1201">
                  <c:v>47974</c:v>
                </c:pt>
                <c:pt idx="1202">
                  <c:v>47981</c:v>
                </c:pt>
                <c:pt idx="1203">
                  <c:v>47988</c:v>
                </c:pt>
                <c:pt idx="1204">
                  <c:v>47995</c:v>
                </c:pt>
                <c:pt idx="1205">
                  <c:v>48002</c:v>
                </c:pt>
                <c:pt idx="1206">
                  <c:v>48009</c:v>
                </c:pt>
                <c:pt idx="1207">
                  <c:v>48016</c:v>
                </c:pt>
                <c:pt idx="1208">
                  <c:v>48023</c:v>
                </c:pt>
                <c:pt idx="1209">
                  <c:v>48030</c:v>
                </c:pt>
                <c:pt idx="1210">
                  <c:v>48037</c:v>
                </c:pt>
                <c:pt idx="1211">
                  <c:v>48044</c:v>
                </c:pt>
                <c:pt idx="1212">
                  <c:v>48051</c:v>
                </c:pt>
                <c:pt idx="1213">
                  <c:v>48058</c:v>
                </c:pt>
                <c:pt idx="1214">
                  <c:v>48065</c:v>
                </c:pt>
                <c:pt idx="1215">
                  <c:v>48072</c:v>
                </c:pt>
                <c:pt idx="1216">
                  <c:v>48079</c:v>
                </c:pt>
                <c:pt idx="1217">
                  <c:v>48086</c:v>
                </c:pt>
                <c:pt idx="1218">
                  <c:v>48093</c:v>
                </c:pt>
                <c:pt idx="1219">
                  <c:v>48100</c:v>
                </c:pt>
                <c:pt idx="1220">
                  <c:v>48107</c:v>
                </c:pt>
                <c:pt idx="1221">
                  <c:v>48114</c:v>
                </c:pt>
                <c:pt idx="1222">
                  <c:v>48121</c:v>
                </c:pt>
                <c:pt idx="1223">
                  <c:v>48128</c:v>
                </c:pt>
                <c:pt idx="1224">
                  <c:v>48135</c:v>
                </c:pt>
                <c:pt idx="1225">
                  <c:v>48142</c:v>
                </c:pt>
                <c:pt idx="1226">
                  <c:v>48149</c:v>
                </c:pt>
                <c:pt idx="1227">
                  <c:v>48156</c:v>
                </c:pt>
                <c:pt idx="1228">
                  <c:v>48163</c:v>
                </c:pt>
                <c:pt idx="1229">
                  <c:v>48170</c:v>
                </c:pt>
                <c:pt idx="1230">
                  <c:v>48177</c:v>
                </c:pt>
                <c:pt idx="1231">
                  <c:v>48184</c:v>
                </c:pt>
                <c:pt idx="1232">
                  <c:v>48191</c:v>
                </c:pt>
                <c:pt idx="1233">
                  <c:v>48198</c:v>
                </c:pt>
                <c:pt idx="1234">
                  <c:v>48205</c:v>
                </c:pt>
                <c:pt idx="1235">
                  <c:v>48212</c:v>
                </c:pt>
                <c:pt idx="1236">
                  <c:v>48219</c:v>
                </c:pt>
                <c:pt idx="1237">
                  <c:v>48226</c:v>
                </c:pt>
                <c:pt idx="1238">
                  <c:v>48233</c:v>
                </c:pt>
                <c:pt idx="1239">
                  <c:v>48240</c:v>
                </c:pt>
                <c:pt idx="1240">
                  <c:v>48247</c:v>
                </c:pt>
                <c:pt idx="1241">
                  <c:v>48254</c:v>
                </c:pt>
                <c:pt idx="1242">
                  <c:v>48261</c:v>
                </c:pt>
                <c:pt idx="1243">
                  <c:v>48268</c:v>
                </c:pt>
                <c:pt idx="1244">
                  <c:v>48275</c:v>
                </c:pt>
                <c:pt idx="1245">
                  <c:v>48282</c:v>
                </c:pt>
                <c:pt idx="1246">
                  <c:v>48289</c:v>
                </c:pt>
                <c:pt idx="1247">
                  <c:v>48296</c:v>
                </c:pt>
                <c:pt idx="1248">
                  <c:v>48303</c:v>
                </c:pt>
                <c:pt idx="1249">
                  <c:v>48310</c:v>
                </c:pt>
                <c:pt idx="1250">
                  <c:v>48317</c:v>
                </c:pt>
                <c:pt idx="1251">
                  <c:v>48324</c:v>
                </c:pt>
                <c:pt idx="1252">
                  <c:v>48331</c:v>
                </c:pt>
                <c:pt idx="1253">
                  <c:v>48338</c:v>
                </c:pt>
                <c:pt idx="1254">
                  <c:v>48345</c:v>
                </c:pt>
                <c:pt idx="1255">
                  <c:v>48352</c:v>
                </c:pt>
                <c:pt idx="1256">
                  <c:v>48359</c:v>
                </c:pt>
                <c:pt idx="1257">
                  <c:v>48366</c:v>
                </c:pt>
                <c:pt idx="1258">
                  <c:v>48373</c:v>
                </c:pt>
                <c:pt idx="1259">
                  <c:v>48380</c:v>
                </c:pt>
                <c:pt idx="1260">
                  <c:v>48387</c:v>
                </c:pt>
                <c:pt idx="1261">
                  <c:v>48394</c:v>
                </c:pt>
                <c:pt idx="1262">
                  <c:v>48401</c:v>
                </c:pt>
                <c:pt idx="1263">
                  <c:v>48408</c:v>
                </c:pt>
                <c:pt idx="1264">
                  <c:v>48415</c:v>
                </c:pt>
                <c:pt idx="1265">
                  <c:v>48422</c:v>
                </c:pt>
                <c:pt idx="1266">
                  <c:v>48429</c:v>
                </c:pt>
                <c:pt idx="1267">
                  <c:v>48436</c:v>
                </c:pt>
                <c:pt idx="1268">
                  <c:v>48443</c:v>
                </c:pt>
                <c:pt idx="1269">
                  <c:v>48450</c:v>
                </c:pt>
                <c:pt idx="1270">
                  <c:v>48457</c:v>
                </c:pt>
                <c:pt idx="1271">
                  <c:v>48464</c:v>
                </c:pt>
                <c:pt idx="1272">
                  <c:v>48471</c:v>
                </c:pt>
                <c:pt idx="1273">
                  <c:v>48478</c:v>
                </c:pt>
                <c:pt idx="1274">
                  <c:v>48485</c:v>
                </c:pt>
                <c:pt idx="1275">
                  <c:v>48492</c:v>
                </c:pt>
                <c:pt idx="1276">
                  <c:v>48499</c:v>
                </c:pt>
                <c:pt idx="1277">
                  <c:v>48506</c:v>
                </c:pt>
                <c:pt idx="1278">
                  <c:v>48513</c:v>
                </c:pt>
                <c:pt idx="1279">
                  <c:v>48520</c:v>
                </c:pt>
                <c:pt idx="1280">
                  <c:v>48527</c:v>
                </c:pt>
                <c:pt idx="1281">
                  <c:v>48534</c:v>
                </c:pt>
                <c:pt idx="1282">
                  <c:v>48541</c:v>
                </c:pt>
                <c:pt idx="1283">
                  <c:v>48548</c:v>
                </c:pt>
                <c:pt idx="1284">
                  <c:v>48555</c:v>
                </c:pt>
                <c:pt idx="1285">
                  <c:v>48562</c:v>
                </c:pt>
                <c:pt idx="1286">
                  <c:v>48569</c:v>
                </c:pt>
                <c:pt idx="1287">
                  <c:v>48576</c:v>
                </c:pt>
                <c:pt idx="1288">
                  <c:v>48583</c:v>
                </c:pt>
                <c:pt idx="1289">
                  <c:v>48590</c:v>
                </c:pt>
                <c:pt idx="1290">
                  <c:v>48597</c:v>
                </c:pt>
                <c:pt idx="1291">
                  <c:v>48604</c:v>
                </c:pt>
                <c:pt idx="1292">
                  <c:v>48611</c:v>
                </c:pt>
                <c:pt idx="1293">
                  <c:v>48618</c:v>
                </c:pt>
                <c:pt idx="1294">
                  <c:v>48625</c:v>
                </c:pt>
                <c:pt idx="1295">
                  <c:v>48632</c:v>
                </c:pt>
                <c:pt idx="1296">
                  <c:v>48639</c:v>
                </c:pt>
                <c:pt idx="1297">
                  <c:v>48646</c:v>
                </c:pt>
                <c:pt idx="1298">
                  <c:v>48653</c:v>
                </c:pt>
                <c:pt idx="1299">
                  <c:v>48660</c:v>
                </c:pt>
                <c:pt idx="1300">
                  <c:v>48667</c:v>
                </c:pt>
                <c:pt idx="1301">
                  <c:v>48674</c:v>
                </c:pt>
                <c:pt idx="1302">
                  <c:v>48681</c:v>
                </c:pt>
                <c:pt idx="1303">
                  <c:v>48688</c:v>
                </c:pt>
                <c:pt idx="1304">
                  <c:v>48695</c:v>
                </c:pt>
                <c:pt idx="1305">
                  <c:v>48702</c:v>
                </c:pt>
                <c:pt idx="1306">
                  <c:v>48709</c:v>
                </c:pt>
                <c:pt idx="1307">
                  <c:v>48716</c:v>
                </c:pt>
                <c:pt idx="1308">
                  <c:v>48723</c:v>
                </c:pt>
                <c:pt idx="1309">
                  <c:v>48730</c:v>
                </c:pt>
                <c:pt idx="1310">
                  <c:v>48737</c:v>
                </c:pt>
                <c:pt idx="1311">
                  <c:v>48744</c:v>
                </c:pt>
                <c:pt idx="1312">
                  <c:v>48751</c:v>
                </c:pt>
                <c:pt idx="1313">
                  <c:v>48758</c:v>
                </c:pt>
                <c:pt idx="1314">
                  <c:v>48765</c:v>
                </c:pt>
                <c:pt idx="1315">
                  <c:v>48772</c:v>
                </c:pt>
                <c:pt idx="1316">
                  <c:v>48779</c:v>
                </c:pt>
                <c:pt idx="1317">
                  <c:v>48786</c:v>
                </c:pt>
                <c:pt idx="1318">
                  <c:v>48793</c:v>
                </c:pt>
                <c:pt idx="1319">
                  <c:v>48800</c:v>
                </c:pt>
                <c:pt idx="1320">
                  <c:v>48807</c:v>
                </c:pt>
                <c:pt idx="1321">
                  <c:v>48814</c:v>
                </c:pt>
                <c:pt idx="1322">
                  <c:v>48821</c:v>
                </c:pt>
                <c:pt idx="1323">
                  <c:v>48828</c:v>
                </c:pt>
                <c:pt idx="1324">
                  <c:v>48835</c:v>
                </c:pt>
                <c:pt idx="1325">
                  <c:v>48842</c:v>
                </c:pt>
                <c:pt idx="1326">
                  <c:v>48849</c:v>
                </c:pt>
                <c:pt idx="1327">
                  <c:v>48856</c:v>
                </c:pt>
                <c:pt idx="1328">
                  <c:v>48863</c:v>
                </c:pt>
                <c:pt idx="1329">
                  <c:v>48870</c:v>
                </c:pt>
                <c:pt idx="1330">
                  <c:v>48877</c:v>
                </c:pt>
                <c:pt idx="1331">
                  <c:v>48884</c:v>
                </c:pt>
                <c:pt idx="1332">
                  <c:v>48891</c:v>
                </c:pt>
                <c:pt idx="1333">
                  <c:v>48898</c:v>
                </c:pt>
                <c:pt idx="1334">
                  <c:v>48905</c:v>
                </c:pt>
                <c:pt idx="1335">
                  <c:v>48912</c:v>
                </c:pt>
                <c:pt idx="1336">
                  <c:v>48919</c:v>
                </c:pt>
                <c:pt idx="1337">
                  <c:v>48926</c:v>
                </c:pt>
                <c:pt idx="1338">
                  <c:v>48933</c:v>
                </c:pt>
                <c:pt idx="1339">
                  <c:v>48940</c:v>
                </c:pt>
                <c:pt idx="1340">
                  <c:v>48947</c:v>
                </c:pt>
                <c:pt idx="1341">
                  <c:v>48954</c:v>
                </c:pt>
                <c:pt idx="1342">
                  <c:v>48961</c:v>
                </c:pt>
                <c:pt idx="1343">
                  <c:v>48968</c:v>
                </c:pt>
                <c:pt idx="1344">
                  <c:v>48975</c:v>
                </c:pt>
                <c:pt idx="1345">
                  <c:v>48982</c:v>
                </c:pt>
                <c:pt idx="1346">
                  <c:v>48989</c:v>
                </c:pt>
                <c:pt idx="1347">
                  <c:v>48996</c:v>
                </c:pt>
                <c:pt idx="1348">
                  <c:v>49003</c:v>
                </c:pt>
                <c:pt idx="1349">
                  <c:v>49010</c:v>
                </c:pt>
                <c:pt idx="1350">
                  <c:v>49017</c:v>
                </c:pt>
                <c:pt idx="1351">
                  <c:v>49024</c:v>
                </c:pt>
                <c:pt idx="1352">
                  <c:v>49031</c:v>
                </c:pt>
                <c:pt idx="1353">
                  <c:v>49038</c:v>
                </c:pt>
                <c:pt idx="1354">
                  <c:v>49045</c:v>
                </c:pt>
                <c:pt idx="1355">
                  <c:v>49052</c:v>
                </c:pt>
                <c:pt idx="1356">
                  <c:v>49059</c:v>
                </c:pt>
                <c:pt idx="1357">
                  <c:v>49066</c:v>
                </c:pt>
                <c:pt idx="1358">
                  <c:v>49073</c:v>
                </c:pt>
                <c:pt idx="1359">
                  <c:v>49080</c:v>
                </c:pt>
                <c:pt idx="1360">
                  <c:v>49087</c:v>
                </c:pt>
                <c:pt idx="1361">
                  <c:v>49094</c:v>
                </c:pt>
                <c:pt idx="1362">
                  <c:v>49101</c:v>
                </c:pt>
                <c:pt idx="1363">
                  <c:v>49108</c:v>
                </c:pt>
                <c:pt idx="1364">
                  <c:v>49115</c:v>
                </c:pt>
                <c:pt idx="1365">
                  <c:v>49122</c:v>
                </c:pt>
                <c:pt idx="1366">
                  <c:v>49129</c:v>
                </c:pt>
                <c:pt idx="1367">
                  <c:v>49136</c:v>
                </c:pt>
                <c:pt idx="1368">
                  <c:v>49143</c:v>
                </c:pt>
                <c:pt idx="1369">
                  <c:v>49150</c:v>
                </c:pt>
                <c:pt idx="1370">
                  <c:v>49157</c:v>
                </c:pt>
                <c:pt idx="1371">
                  <c:v>49164</c:v>
                </c:pt>
                <c:pt idx="1372">
                  <c:v>49171</c:v>
                </c:pt>
                <c:pt idx="1373">
                  <c:v>49178</c:v>
                </c:pt>
                <c:pt idx="1374">
                  <c:v>49185</c:v>
                </c:pt>
                <c:pt idx="1375">
                  <c:v>49192</c:v>
                </c:pt>
                <c:pt idx="1376">
                  <c:v>49199</c:v>
                </c:pt>
                <c:pt idx="1377">
                  <c:v>49206</c:v>
                </c:pt>
                <c:pt idx="1378">
                  <c:v>49213</c:v>
                </c:pt>
                <c:pt idx="1379">
                  <c:v>49220</c:v>
                </c:pt>
                <c:pt idx="1380">
                  <c:v>49227</c:v>
                </c:pt>
                <c:pt idx="1381">
                  <c:v>49234</c:v>
                </c:pt>
                <c:pt idx="1382">
                  <c:v>49241</c:v>
                </c:pt>
                <c:pt idx="1383">
                  <c:v>49248</c:v>
                </c:pt>
                <c:pt idx="1384">
                  <c:v>49255</c:v>
                </c:pt>
                <c:pt idx="1385">
                  <c:v>49262</c:v>
                </c:pt>
                <c:pt idx="1386">
                  <c:v>49269</c:v>
                </c:pt>
                <c:pt idx="1387">
                  <c:v>49276</c:v>
                </c:pt>
                <c:pt idx="1388">
                  <c:v>49283</c:v>
                </c:pt>
                <c:pt idx="1389">
                  <c:v>49290</c:v>
                </c:pt>
                <c:pt idx="1390">
                  <c:v>49297</c:v>
                </c:pt>
                <c:pt idx="1391">
                  <c:v>49305</c:v>
                </c:pt>
                <c:pt idx="1392">
                  <c:v>49312</c:v>
                </c:pt>
                <c:pt idx="1393">
                  <c:v>49319</c:v>
                </c:pt>
                <c:pt idx="1394">
                  <c:v>49326</c:v>
                </c:pt>
                <c:pt idx="1395">
                  <c:v>49333</c:v>
                </c:pt>
                <c:pt idx="1396">
                  <c:v>49340</c:v>
                </c:pt>
                <c:pt idx="1397">
                  <c:v>49347</c:v>
                </c:pt>
                <c:pt idx="1398">
                  <c:v>49354</c:v>
                </c:pt>
                <c:pt idx="1399">
                  <c:v>49361</c:v>
                </c:pt>
                <c:pt idx="1400">
                  <c:v>49368</c:v>
                </c:pt>
                <c:pt idx="1401">
                  <c:v>49375</c:v>
                </c:pt>
                <c:pt idx="1402">
                  <c:v>49382</c:v>
                </c:pt>
                <c:pt idx="1403">
                  <c:v>49389</c:v>
                </c:pt>
                <c:pt idx="1404">
                  <c:v>49396</c:v>
                </c:pt>
                <c:pt idx="1405">
                  <c:v>49403</c:v>
                </c:pt>
                <c:pt idx="1406">
                  <c:v>49410</c:v>
                </c:pt>
                <c:pt idx="1407">
                  <c:v>49417</c:v>
                </c:pt>
                <c:pt idx="1408">
                  <c:v>49424</c:v>
                </c:pt>
                <c:pt idx="1409">
                  <c:v>49431</c:v>
                </c:pt>
                <c:pt idx="1410">
                  <c:v>49438</c:v>
                </c:pt>
                <c:pt idx="1411">
                  <c:v>49445</c:v>
                </c:pt>
                <c:pt idx="1412">
                  <c:v>49452</c:v>
                </c:pt>
                <c:pt idx="1413">
                  <c:v>49459</c:v>
                </c:pt>
                <c:pt idx="1414">
                  <c:v>49466</c:v>
                </c:pt>
                <c:pt idx="1415">
                  <c:v>49473</c:v>
                </c:pt>
                <c:pt idx="1416">
                  <c:v>49480</c:v>
                </c:pt>
                <c:pt idx="1417">
                  <c:v>49487</c:v>
                </c:pt>
                <c:pt idx="1418">
                  <c:v>49494</c:v>
                </c:pt>
                <c:pt idx="1419">
                  <c:v>49501</c:v>
                </c:pt>
                <c:pt idx="1420">
                  <c:v>49508</c:v>
                </c:pt>
                <c:pt idx="1421">
                  <c:v>49515</c:v>
                </c:pt>
                <c:pt idx="1422">
                  <c:v>49522</c:v>
                </c:pt>
                <c:pt idx="1423">
                  <c:v>49529</c:v>
                </c:pt>
                <c:pt idx="1424">
                  <c:v>49536</c:v>
                </c:pt>
                <c:pt idx="1425">
                  <c:v>49543</c:v>
                </c:pt>
                <c:pt idx="1426">
                  <c:v>49550</c:v>
                </c:pt>
                <c:pt idx="1427">
                  <c:v>49557</c:v>
                </c:pt>
                <c:pt idx="1428">
                  <c:v>49564</c:v>
                </c:pt>
                <c:pt idx="1429">
                  <c:v>49571</c:v>
                </c:pt>
                <c:pt idx="1430">
                  <c:v>49578</c:v>
                </c:pt>
                <c:pt idx="1431">
                  <c:v>49585</c:v>
                </c:pt>
                <c:pt idx="1432">
                  <c:v>49592</c:v>
                </c:pt>
                <c:pt idx="1433">
                  <c:v>49599</c:v>
                </c:pt>
                <c:pt idx="1434">
                  <c:v>49606</c:v>
                </c:pt>
                <c:pt idx="1435">
                  <c:v>49613</c:v>
                </c:pt>
                <c:pt idx="1436">
                  <c:v>49620</c:v>
                </c:pt>
                <c:pt idx="1437">
                  <c:v>49627</c:v>
                </c:pt>
                <c:pt idx="1438">
                  <c:v>49634</c:v>
                </c:pt>
                <c:pt idx="1439">
                  <c:v>49641</c:v>
                </c:pt>
                <c:pt idx="1440">
                  <c:v>49648</c:v>
                </c:pt>
                <c:pt idx="1441">
                  <c:v>49655</c:v>
                </c:pt>
                <c:pt idx="1442">
                  <c:v>49662</c:v>
                </c:pt>
                <c:pt idx="1443">
                  <c:v>49670</c:v>
                </c:pt>
                <c:pt idx="1444">
                  <c:v>49677</c:v>
                </c:pt>
                <c:pt idx="1445">
                  <c:v>49684</c:v>
                </c:pt>
                <c:pt idx="1446">
                  <c:v>49691</c:v>
                </c:pt>
                <c:pt idx="1447">
                  <c:v>49698</c:v>
                </c:pt>
                <c:pt idx="1448">
                  <c:v>49705</c:v>
                </c:pt>
                <c:pt idx="1449">
                  <c:v>49712</c:v>
                </c:pt>
                <c:pt idx="1450">
                  <c:v>49719</c:v>
                </c:pt>
                <c:pt idx="1451">
                  <c:v>49726</c:v>
                </c:pt>
                <c:pt idx="1452">
                  <c:v>49733</c:v>
                </c:pt>
                <c:pt idx="1453">
                  <c:v>49740</c:v>
                </c:pt>
                <c:pt idx="1454">
                  <c:v>49747</c:v>
                </c:pt>
                <c:pt idx="1455">
                  <c:v>49754</c:v>
                </c:pt>
                <c:pt idx="1456">
                  <c:v>49761</c:v>
                </c:pt>
                <c:pt idx="1457">
                  <c:v>49768</c:v>
                </c:pt>
                <c:pt idx="1458">
                  <c:v>49775</c:v>
                </c:pt>
                <c:pt idx="1459">
                  <c:v>49782</c:v>
                </c:pt>
                <c:pt idx="1460">
                  <c:v>49789</c:v>
                </c:pt>
                <c:pt idx="1461">
                  <c:v>49797</c:v>
                </c:pt>
                <c:pt idx="1462">
                  <c:v>49804</c:v>
                </c:pt>
                <c:pt idx="1463">
                  <c:v>49811</c:v>
                </c:pt>
                <c:pt idx="1464">
                  <c:v>49818</c:v>
                </c:pt>
                <c:pt idx="1465">
                  <c:v>49825</c:v>
                </c:pt>
                <c:pt idx="1466">
                  <c:v>49832</c:v>
                </c:pt>
                <c:pt idx="1467">
                  <c:v>49839</c:v>
                </c:pt>
                <c:pt idx="1468">
                  <c:v>49846</c:v>
                </c:pt>
                <c:pt idx="1469">
                  <c:v>49853</c:v>
                </c:pt>
                <c:pt idx="1470">
                  <c:v>49860</c:v>
                </c:pt>
                <c:pt idx="1471">
                  <c:v>49867</c:v>
                </c:pt>
                <c:pt idx="1472">
                  <c:v>49874</c:v>
                </c:pt>
                <c:pt idx="1473">
                  <c:v>49881</c:v>
                </c:pt>
                <c:pt idx="1474">
                  <c:v>49888</c:v>
                </c:pt>
                <c:pt idx="1475">
                  <c:v>49895</c:v>
                </c:pt>
                <c:pt idx="1476">
                  <c:v>49902</c:v>
                </c:pt>
                <c:pt idx="1477">
                  <c:v>49909</c:v>
                </c:pt>
                <c:pt idx="1478">
                  <c:v>49916</c:v>
                </c:pt>
                <c:pt idx="1479">
                  <c:v>49923</c:v>
                </c:pt>
                <c:pt idx="1480">
                  <c:v>49930</c:v>
                </c:pt>
                <c:pt idx="1481">
                  <c:v>49937</c:v>
                </c:pt>
                <c:pt idx="1482">
                  <c:v>49944</c:v>
                </c:pt>
                <c:pt idx="1483">
                  <c:v>49951</c:v>
                </c:pt>
                <c:pt idx="1484">
                  <c:v>49958</c:v>
                </c:pt>
                <c:pt idx="1485">
                  <c:v>49965</c:v>
                </c:pt>
                <c:pt idx="1486">
                  <c:v>49972</c:v>
                </c:pt>
                <c:pt idx="1487">
                  <c:v>49979</c:v>
                </c:pt>
                <c:pt idx="1488">
                  <c:v>49986</c:v>
                </c:pt>
                <c:pt idx="1489">
                  <c:v>49993</c:v>
                </c:pt>
                <c:pt idx="1490">
                  <c:v>50000</c:v>
                </c:pt>
                <c:pt idx="1491">
                  <c:v>50007</c:v>
                </c:pt>
                <c:pt idx="1492">
                  <c:v>50014</c:v>
                </c:pt>
                <c:pt idx="1493">
                  <c:v>50021</c:v>
                </c:pt>
                <c:pt idx="1494">
                  <c:v>50028</c:v>
                </c:pt>
                <c:pt idx="1495">
                  <c:v>50038</c:v>
                </c:pt>
                <c:pt idx="1496">
                  <c:v>50045</c:v>
                </c:pt>
                <c:pt idx="1497">
                  <c:v>50052</c:v>
                </c:pt>
                <c:pt idx="1498">
                  <c:v>50059</c:v>
                </c:pt>
                <c:pt idx="1499">
                  <c:v>50066</c:v>
                </c:pt>
                <c:pt idx="1500">
                  <c:v>50073</c:v>
                </c:pt>
                <c:pt idx="1501">
                  <c:v>50080</c:v>
                </c:pt>
                <c:pt idx="1502">
                  <c:v>50087</c:v>
                </c:pt>
                <c:pt idx="1503">
                  <c:v>50094</c:v>
                </c:pt>
                <c:pt idx="1504">
                  <c:v>50101</c:v>
                </c:pt>
                <c:pt idx="1505">
                  <c:v>50108</c:v>
                </c:pt>
                <c:pt idx="1506">
                  <c:v>50115</c:v>
                </c:pt>
                <c:pt idx="1507">
                  <c:v>50122</c:v>
                </c:pt>
                <c:pt idx="1508">
                  <c:v>50129</c:v>
                </c:pt>
                <c:pt idx="1509">
                  <c:v>50137</c:v>
                </c:pt>
                <c:pt idx="1510">
                  <c:v>50144</c:v>
                </c:pt>
                <c:pt idx="1511">
                  <c:v>50151</c:v>
                </c:pt>
                <c:pt idx="1512">
                  <c:v>50158</c:v>
                </c:pt>
                <c:pt idx="1513">
                  <c:v>50165</c:v>
                </c:pt>
                <c:pt idx="1514">
                  <c:v>50172</c:v>
                </c:pt>
                <c:pt idx="1515">
                  <c:v>50179</c:v>
                </c:pt>
                <c:pt idx="1516">
                  <c:v>50186</c:v>
                </c:pt>
                <c:pt idx="1517">
                  <c:v>50193</c:v>
                </c:pt>
                <c:pt idx="1518">
                  <c:v>50200</c:v>
                </c:pt>
                <c:pt idx="1519">
                  <c:v>50207</c:v>
                </c:pt>
                <c:pt idx="1520">
                  <c:v>50214</c:v>
                </c:pt>
                <c:pt idx="1521">
                  <c:v>50221</c:v>
                </c:pt>
                <c:pt idx="1522">
                  <c:v>50228</c:v>
                </c:pt>
                <c:pt idx="1523">
                  <c:v>50235</c:v>
                </c:pt>
                <c:pt idx="1524">
                  <c:v>50242</c:v>
                </c:pt>
                <c:pt idx="1525">
                  <c:v>50249</c:v>
                </c:pt>
                <c:pt idx="1526">
                  <c:v>50256</c:v>
                </c:pt>
                <c:pt idx="1527">
                  <c:v>50263</c:v>
                </c:pt>
                <c:pt idx="1528">
                  <c:v>50270</c:v>
                </c:pt>
                <c:pt idx="1529">
                  <c:v>50277</c:v>
                </c:pt>
                <c:pt idx="1530">
                  <c:v>50284</c:v>
                </c:pt>
                <c:pt idx="1531">
                  <c:v>50291</c:v>
                </c:pt>
                <c:pt idx="1532">
                  <c:v>50298</c:v>
                </c:pt>
                <c:pt idx="1533">
                  <c:v>50305</c:v>
                </c:pt>
                <c:pt idx="1534">
                  <c:v>50312</c:v>
                </c:pt>
                <c:pt idx="1535">
                  <c:v>50319</c:v>
                </c:pt>
                <c:pt idx="1536">
                  <c:v>50326</c:v>
                </c:pt>
                <c:pt idx="1537">
                  <c:v>50333</c:v>
                </c:pt>
                <c:pt idx="1538">
                  <c:v>50340</c:v>
                </c:pt>
                <c:pt idx="1539">
                  <c:v>50347</c:v>
                </c:pt>
                <c:pt idx="1540">
                  <c:v>50354</c:v>
                </c:pt>
                <c:pt idx="1541">
                  <c:v>50361</c:v>
                </c:pt>
                <c:pt idx="1542">
                  <c:v>50368</c:v>
                </c:pt>
                <c:pt idx="1543">
                  <c:v>50375</c:v>
                </c:pt>
                <c:pt idx="1544">
                  <c:v>50382</c:v>
                </c:pt>
                <c:pt idx="1545">
                  <c:v>50389</c:v>
                </c:pt>
                <c:pt idx="1546">
                  <c:v>50396</c:v>
                </c:pt>
                <c:pt idx="1547">
                  <c:v>50403</c:v>
                </c:pt>
                <c:pt idx="1548">
                  <c:v>50410</c:v>
                </c:pt>
                <c:pt idx="1549">
                  <c:v>50417</c:v>
                </c:pt>
                <c:pt idx="1550">
                  <c:v>50424</c:v>
                </c:pt>
                <c:pt idx="1551">
                  <c:v>50431</c:v>
                </c:pt>
                <c:pt idx="1552">
                  <c:v>50438</c:v>
                </c:pt>
                <c:pt idx="1553">
                  <c:v>50445</c:v>
                </c:pt>
                <c:pt idx="1554">
                  <c:v>50452</c:v>
                </c:pt>
                <c:pt idx="1555">
                  <c:v>50459</c:v>
                </c:pt>
                <c:pt idx="1556">
                  <c:v>50466</c:v>
                </c:pt>
                <c:pt idx="1557">
                  <c:v>50473</c:v>
                </c:pt>
                <c:pt idx="1558">
                  <c:v>50480</c:v>
                </c:pt>
                <c:pt idx="1559">
                  <c:v>50487</c:v>
                </c:pt>
                <c:pt idx="1560">
                  <c:v>50494</c:v>
                </c:pt>
                <c:pt idx="1561">
                  <c:v>50501</c:v>
                </c:pt>
                <c:pt idx="1562">
                  <c:v>50508</c:v>
                </c:pt>
                <c:pt idx="1563">
                  <c:v>50515</c:v>
                </c:pt>
                <c:pt idx="1564">
                  <c:v>50522</c:v>
                </c:pt>
                <c:pt idx="1565">
                  <c:v>50529</c:v>
                </c:pt>
                <c:pt idx="1566">
                  <c:v>50536</c:v>
                </c:pt>
                <c:pt idx="1567">
                  <c:v>50543</c:v>
                </c:pt>
                <c:pt idx="1568">
                  <c:v>50550</c:v>
                </c:pt>
                <c:pt idx="1569">
                  <c:v>50557</c:v>
                </c:pt>
                <c:pt idx="1570">
                  <c:v>50564</c:v>
                </c:pt>
                <c:pt idx="1571">
                  <c:v>50571</c:v>
                </c:pt>
                <c:pt idx="1572">
                  <c:v>50578</c:v>
                </c:pt>
                <c:pt idx="1573">
                  <c:v>50585</c:v>
                </c:pt>
                <c:pt idx="1574">
                  <c:v>50592</c:v>
                </c:pt>
                <c:pt idx="1575">
                  <c:v>50599</c:v>
                </c:pt>
                <c:pt idx="1576">
                  <c:v>50606</c:v>
                </c:pt>
                <c:pt idx="1577">
                  <c:v>50613</c:v>
                </c:pt>
                <c:pt idx="1578">
                  <c:v>50620</c:v>
                </c:pt>
                <c:pt idx="1579">
                  <c:v>50627</c:v>
                </c:pt>
                <c:pt idx="1580">
                  <c:v>50634</c:v>
                </c:pt>
                <c:pt idx="1581">
                  <c:v>50641</c:v>
                </c:pt>
                <c:pt idx="1582">
                  <c:v>50648</c:v>
                </c:pt>
                <c:pt idx="1583">
                  <c:v>50655</c:v>
                </c:pt>
                <c:pt idx="1584">
                  <c:v>50662</c:v>
                </c:pt>
                <c:pt idx="1585">
                  <c:v>50669</c:v>
                </c:pt>
                <c:pt idx="1586">
                  <c:v>50676</c:v>
                </c:pt>
                <c:pt idx="1587">
                  <c:v>50683</c:v>
                </c:pt>
                <c:pt idx="1588">
                  <c:v>50690</c:v>
                </c:pt>
                <c:pt idx="1589">
                  <c:v>50697</c:v>
                </c:pt>
                <c:pt idx="1590">
                  <c:v>50704</c:v>
                </c:pt>
                <c:pt idx="1591">
                  <c:v>50711</c:v>
                </c:pt>
                <c:pt idx="1592">
                  <c:v>50718</c:v>
                </c:pt>
                <c:pt idx="1593">
                  <c:v>50725</c:v>
                </c:pt>
                <c:pt idx="1594">
                  <c:v>50732</c:v>
                </c:pt>
                <c:pt idx="1595">
                  <c:v>50739</c:v>
                </c:pt>
                <c:pt idx="1596">
                  <c:v>50746</c:v>
                </c:pt>
                <c:pt idx="1597">
                  <c:v>50753</c:v>
                </c:pt>
                <c:pt idx="1598">
                  <c:v>50760</c:v>
                </c:pt>
                <c:pt idx="1599">
                  <c:v>50767</c:v>
                </c:pt>
                <c:pt idx="1600">
                  <c:v>50774</c:v>
                </c:pt>
                <c:pt idx="1601">
                  <c:v>50781</c:v>
                </c:pt>
                <c:pt idx="1602">
                  <c:v>50788</c:v>
                </c:pt>
                <c:pt idx="1603">
                  <c:v>50795</c:v>
                </c:pt>
                <c:pt idx="1604">
                  <c:v>50802</c:v>
                </c:pt>
                <c:pt idx="1605">
                  <c:v>50809</c:v>
                </c:pt>
                <c:pt idx="1606">
                  <c:v>50816</c:v>
                </c:pt>
                <c:pt idx="1607">
                  <c:v>50823</c:v>
                </c:pt>
                <c:pt idx="1608">
                  <c:v>50830</c:v>
                </c:pt>
                <c:pt idx="1609">
                  <c:v>50837</c:v>
                </c:pt>
                <c:pt idx="1610">
                  <c:v>50844</c:v>
                </c:pt>
                <c:pt idx="1611">
                  <c:v>50851</c:v>
                </c:pt>
                <c:pt idx="1612">
                  <c:v>50858</c:v>
                </c:pt>
                <c:pt idx="1613">
                  <c:v>50865</c:v>
                </c:pt>
                <c:pt idx="1614">
                  <c:v>50872</c:v>
                </c:pt>
                <c:pt idx="1615">
                  <c:v>50879</c:v>
                </c:pt>
                <c:pt idx="1616">
                  <c:v>50886</c:v>
                </c:pt>
                <c:pt idx="1617">
                  <c:v>50893</c:v>
                </c:pt>
                <c:pt idx="1618">
                  <c:v>50900</c:v>
                </c:pt>
                <c:pt idx="1619">
                  <c:v>50907</c:v>
                </c:pt>
                <c:pt idx="1620">
                  <c:v>50914</c:v>
                </c:pt>
                <c:pt idx="1621">
                  <c:v>50921</c:v>
                </c:pt>
                <c:pt idx="1622">
                  <c:v>50928</c:v>
                </c:pt>
                <c:pt idx="1623">
                  <c:v>50935</c:v>
                </c:pt>
                <c:pt idx="1624">
                  <c:v>50942</c:v>
                </c:pt>
                <c:pt idx="1625">
                  <c:v>50949</c:v>
                </c:pt>
                <c:pt idx="1626">
                  <c:v>50956</c:v>
                </c:pt>
                <c:pt idx="1627">
                  <c:v>50963</c:v>
                </c:pt>
                <c:pt idx="1628">
                  <c:v>50970</c:v>
                </c:pt>
                <c:pt idx="1629">
                  <c:v>50977</c:v>
                </c:pt>
                <c:pt idx="1630">
                  <c:v>50984</c:v>
                </c:pt>
                <c:pt idx="1631">
                  <c:v>50991</c:v>
                </c:pt>
                <c:pt idx="1632">
                  <c:v>50998</c:v>
                </c:pt>
                <c:pt idx="1633">
                  <c:v>51005</c:v>
                </c:pt>
                <c:pt idx="1634">
                  <c:v>51012</c:v>
                </c:pt>
                <c:pt idx="1635">
                  <c:v>51019</c:v>
                </c:pt>
                <c:pt idx="1636">
                  <c:v>51026</c:v>
                </c:pt>
                <c:pt idx="1637">
                  <c:v>51033</c:v>
                </c:pt>
                <c:pt idx="1638">
                  <c:v>51040</c:v>
                </c:pt>
                <c:pt idx="1639">
                  <c:v>51047</c:v>
                </c:pt>
                <c:pt idx="1640">
                  <c:v>51054</c:v>
                </c:pt>
                <c:pt idx="1641">
                  <c:v>51061</c:v>
                </c:pt>
                <c:pt idx="1642">
                  <c:v>51068</c:v>
                </c:pt>
                <c:pt idx="1643">
                  <c:v>51075</c:v>
                </c:pt>
                <c:pt idx="1644">
                  <c:v>51082</c:v>
                </c:pt>
                <c:pt idx="1645">
                  <c:v>51089</c:v>
                </c:pt>
                <c:pt idx="1646">
                  <c:v>51096</c:v>
                </c:pt>
                <c:pt idx="1647">
                  <c:v>51103</c:v>
                </c:pt>
                <c:pt idx="1648">
                  <c:v>51110</c:v>
                </c:pt>
                <c:pt idx="1649">
                  <c:v>51117</c:v>
                </c:pt>
                <c:pt idx="1650">
                  <c:v>51124</c:v>
                </c:pt>
                <c:pt idx="1651">
                  <c:v>51131</c:v>
                </c:pt>
                <c:pt idx="1652">
                  <c:v>51138</c:v>
                </c:pt>
                <c:pt idx="1653">
                  <c:v>51145</c:v>
                </c:pt>
                <c:pt idx="1654">
                  <c:v>51152</c:v>
                </c:pt>
                <c:pt idx="1655">
                  <c:v>51159</c:v>
                </c:pt>
                <c:pt idx="1656">
                  <c:v>51166</c:v>
                </c:pt>
                <c:pt idx="1657">
                  <c:v>51173</c:v>
                </c:pt>
                <c:pt idx="1658">
                  <c:v>51180</c:v>
                </c:pt>
                <c:pt idx="1659">
                  <c:v>51187</c:v>
                </c:pt>
                <c:pt idx="1660">
                  <c:v>51194</c:v>
                </c:pt>
                <c:pt idx="1661">
                  <c:v>51201</c:v>
                </c:pt>
                <c:pt idx="1662">
                  <c:v>51208</c:v>
                </c:pt>
                <c:pt idx="1663">
                  <c:v>51215</c:v>
                </c:pt>
                <c:pt idx="1664">
                  <c:v>51222</c:v>
                </c:pt>
                <c:pt idx="1665">
                  <c:v>51229</c:v>
                </c:pt>
                <c:pt idx="1666">
                  <c:v>51236</c:v>
                </c:pt>
                <c:pt idx="1667">
                  <c:v>51243</c:v>
                </c:pt>
                <c:pt idx="1668">
                  <c:v>51250</c:v>
                </c:pt>
                <c:pt idx="1669">
                  <c:v>51258</c:v>
                </c:pt>
                <c:pt idx="1670">
                  <c:v>51265</c:v>
                </c:pt>
                <c:pt idx="1671">
                  <c:v>51272</c:v>
                </c:pt>
                <c:pt idx="1672">
                  <c:v>51279</c:v>
                </c:pt>
                <c:pt idx="1673">
                  <c:v>51286</c:v>
                </c:pt>
                <c:pt idx="1674">
                  <c:v>51293</c:v>
                </c:pt>
                <c:pt idx="1675">
                  <c:v>51300</c:v>
                </c:pt>
                <c:pt idx="1676">
                  <c:v>51307</c:v>
                </c:pt>
                <c:pt idx="1677">
                  <c:v>51314</c:v>
                </c:pt>
                <c:pt idx="1678">
                  <c:v>51321</c:v>
                </c:pt>
                <c:pt idx="1679">
                  <c:v>51328</c:v>
                </c:pt>
                <c:pt idx="1680">
                  <c:v>51335</c:v>
                </c:pt>
                <c:pt idx="1681">
                  <c:v>51342</c:v>
                </c:pt>
                <c:pt idx="1682">
                  <c:v>51349</c:v>
                </c:pt>
                <c:pt idx="1683">
                  <c:v>51356</c:v>
                </c:pt>
                <c:pt idx="1684">
                  <c:v>51363</c:v>
                </c:pt>
                <c:pt idx="1685">
                  <c:v>51370</c:v>
                </c:pt>
                <c:pt idx="1686">
                  <c:v>51377</c:v>
                </c:pt>
                <c:pt idx="1687">
                  <c:v>51384</c:v>
                </c:pt>
                <c:pt idx="1688">
                  <c:v>51391</c:v>
                </c:pt>
                <c:pt idx="1689">
                  <c:v>51398</c:v>
                </c:pt>
                <c:pt idx="1690">
                  <c:v>51405</c:v>
                </c:pt>
                <c:pt idx="1691">
                  <c:v>51412</c:v>
                </c:pt>
                <c:pt idx="1692">
                  <c:v>51419</c:v>
                </c:pt>
                <c:pt idx="1693">
                  <c:v>51426</c:v>
                </c:pt>
                <c:pt idx="1694">
                  <c:v>51433</c:v>
                </c:pt>
                <c:pt idx="1695">
                  <c:v>51440</c:v>
                </c:pt>
                <c:pt idx="1696">
                  <c:v>51447</c:v>
                </c:pt>
                <c:pt idx="1697">
                  <c:v>51454</c:v>
                </c:pt>
                <c:pt idx="1698">
                  <c:v>51461</c:v>
                </c:pt>
                <c:pt idx="1699">
                  <c:v>51468</c:v>
                </c:pt>
                <c:pt idx="1700">
                  <c:v>51475</c:v>
                </c:pt>
                <c:pt idx="1701">
                  <c:v>51482</c:v>
                </c:pt>
                <c:pt idx="1702">
                  <c:v>51489</c:v>
                </c:pt>
                <c:pt idx="1703">
                  <c:v>51497</c:v>
                </c:pt>
                <c:pt idx="1704">
                  <c:v>51504</c:v>
                </c:pt>
                <c:pt idx="1705">
                  <c:v>51511</c:v>
                </c:pt>
                <c:pt idx="1706">
                  <c:v>51518</c:v>
                </c:pt>
                <c:pt idx="1707">
                  <c:v>51525</c:v>
                </c:pt>
                <c:pt idx="1708">
                  <c:v>51532</c:v>
                </c:pt>
                <c:pt idx="1709">
                  <c:v>51539</c:v>
                </c:pt>
                <c:pt idx="1710">
                  <c:v>51546</c:v>
                </c:pt>
                <c:pt idx="1711">
                  <c:v>51553</c:v>
                </c:pt>
                <c:pt idx="1712">
                  <c:v>51560</c:v>
                </c:pt>
                <c:pt idx="1713">
                  <c:v>51567</c:v>
                </c:pt>
                <c:pt idx="1714">
                  <c:v>51574</c:v>
                </c:pt>
                <c:pt idx="1715">
                  <c:v>51581</c:v>
                </c:pt>
                <c:pt idx="1716">
                  <c:v>51588</c:v>
                </c:pt>
                <c:pt idx="1717">
                  <c:v>51595</c:v>
                </c:pt>
                <c:pt idx="1718">
                  <c:v>51602</c:v>
                </c:pt>
                <c:pt idx="1719">
                  <c:v>51609</c:v>
                </c:pt>
                <c:pt idx="1720">
                  <c:v>51616</c:v>
                </c:pt>
                <c:pt idx="1721">
                  <c:v>51623</c:v>
                </c:pt>
                <c:pt idx="1722">
                  <c:v>51630</c:v>
                </c:pt>
                <c:pt idx="1723">
                  <c:v>51637</c:v>
                </c:pt>
                <c:pt idx="1724">
                  <c:v>51644</c:v>
                </c:pt>
                <c:pt idx="1725">
                  <c:v>51651</c:v>
                </c:pt>
                <c:pt idx="1726">
                  <c:v>51658</c:v>
                </c:pt>
                <c:pt idx="1727">
                  <c:v>51665</c:v>
                </c:pt>
                <c:pt idx="1728">
                  <c:v>51672</c:v>
                </c:pt>
                <c:pt idx="1729">
                  <c:v>51679</c:v>
                </c:pt>
                <c:pt idx="1730">
                  <c:v>51686</c:v>
                </c:pt>
                <c:pt idx="1731">
                  <c:v>51693</c:v>
                </c:pt>
                <c:pt idx="1732">
                  <c:v>51700</c:v>
                </c:pt>
                <c:pt idx="1733">
                  <c:v>51707</c:v>
                </c:pt>
                <c:pt idx="1734">
                  <c:v>51714</c:v>
                </c:pt>
                <c:pt idx="1735">
                  <c:v>51721</c:v>
                </c:pt>
                <c:pt idx="1736">
                  <c:v>51728</c:v>
                </c:pt>
                <c:pt idx="1737">
                  <c:v>51735</c:v>
                </c:pt>
                <c:pt idx="1738">
                  <c:v>51742</c:v>
                </c:pt>
                <c:pt idx="1739">
                  <c:v>51749</c:v>
                </c:pt>
                <c:pt idx="1740">
                  <c:v>51756</c:v>
                </c:pt>
                <c:pt idx="1741">
                  <c:v>51763</c:v>
                </c:pt>
                <c:pt idx="1742">
                  <c:v>51770</c:v>
                </c:pt>
                <c:pt idx="1743">
                  <c:v>51777</c:v>
                </c:pt>
                <c:pt idx="1744">
                  <c:v>51784</c:v>
                </c:pt>
                <c:pt idx="1745">
                  <c:v>51791</c:v>
                </c:pt>
                <c:pt idx="1746">
                  <c:v>51798</c:v>
                </c:pt>
                <c:pt idx="1747">
                  <c:v>51805</c:v>
                </c:pt>
                <c:pt idx="1748">
                  <c:v>51812</c:v>
                </c:pt>
                <c:pt idx="1749">
                  <c:v>51819</c:v>
                </c:pt>
                <c:pt idx="1750">
                  <c:v>51826</c:v>
                </c:pt>
                <c:pt idx="1751">
                  <c:v>51833</c:v>
                </c:pt>
                <c:pt idx="1752">
                  <c:v>51840</c:v>
                </c:pt>
                <c:pt idx="1753">
                  <c:v>51847</c:v>
                </c:pt>
                <c:pt idx="1754">
                  <c:v>51854</c:v>
                </c:pt>
                <c:pt idx="1755">
                  <c:v>51862</c:v>
                </c:pt>
                <c:pt idx="1756">
                  <c:v>51869</c:v>
                </c:pt>
                <c:pt idx="1757">
                  <c:v>51876</c:v>
                </c:pt>
                <c:pt idx="1758">
                  <c:v>51883</c:v>
                </c:pt>
                <c:pt idx="1759">
                  <c:v>51890</c:v>
                </c:pt>
                <c:pt idx="1760">
                  <c:v>51897</c:v>
                </c:pt>
                <c:pt idx="1761">
                  <c:v>51904</c:v>
                </c:pt>
                <c:pt idx="1762">
                  <c:v>51911</c:v>
                </c:pt>
                <c:pt idx="1763">
                  <c:v>51918</c:v>
                </c:pt>
                <c:pt idx="1764">
                  <c:v>51925</c:v>
                </c:pt>
                <c:pt idx="1765">
                  <c:v>51932</c:v>
                </c:pt>
                <c:pt idx="1766">
                  <c:v>51939</c:v>
                </c:pt>
                <c:pt idx="1767">
                  <c:v>51946</c:v>
                </c:pt>
                <c:pt idx="1768">
                  <c:v>51953</c:v>
                </c:pt>
                <c:pt idx="1769">
                  <c:v>51964</c:v>
                </c:pt>
                <c:pt idx="1770">
                  <c:v>51971</c:v>
                </c:pt>
                <c:pt idx="1771">
                  <c:v>51978</c:v>
                </c:pt>
                <c:pt idx="1772">
                  <c:v>51985</c:v>
                </c:pt>
                <c:pt idx="1773">
                  <c:v>51992</c:v>
                </c:pt>
                <c:pt idx="1774">
                  <c:v>51999</c:v>
                </c:pt>
                <c:pt idx="1775">
                  <c:v>52006</c:v>
                </c:pt>
                <c:pt idx="1776">
                  <c:v>52013</c:v>
                </c:pt>
                <c:pt idx="1777">
                  <c:v>52020</c:v>
                </c:pt>
                <c:pt idx="1778">
                  <c:v>52027</c:v>
                </c:pt>
                <c:pt idx="1779">
                  <c:v>52034</c:v>
                </c:pt>
                <c:pt idx="1780">
                  <c:v>52041</c:v>
                </c:pt>
                <c:pt idx="1781">
                  <c:v>52048</c:v>
                </c:pt>
                <c:pt idx="1782">
                  <c:v>52055</c:v>
                </c:pt>
                <c:pt idx="1783">
                  <c:v>52062</c:v>
                </c:pt>
                <c:pt idx="1784">
                  <c:v>52069</c:v>
                </c:pt>
                <c:pt idx="1785">
                  <c:v>52076</c:v>
                </c:pt>
                <c:pt idx="1786">
                  <c:v>52083</c:v>
                </c:pt>
                <c:pt idx="1787">
                  <c:v>52090</c:v>
                </c:pt>
                <c:pt idx="1788">
                  <c:v>52097</c:v>
                </c:pt>
                <c:pt idx="1789">
                  <c:v>52104</c:v>
                </c:pt>
                <c:pt idx="1790">
                  <c:v>52111</c:v>
                </c:pt>
                <c:pt idx="1791">
                  <c:v>52118</c:v>
                </c:pt>
                <c:pt idx="1792">
                  <c:v>52125</c:v>
                </c:pt>
                <c:pt idx="1793">
                  <c:v>52132</c:v>
                </c:pt>
                <c:pt idx="1794">
                  <c:v>52139</c:v>
                </c:pt>
                <c:pt idx="1795">
                  <c:v>52146</c:v>
                </c:pt>
                <c:pt idx="1796">
                  <c:v>52153</c:v>
                </c:pt>
                <c:pt idx="1797">
                  <c:v>52160</c:v>
                </c:pt>
                <c:pt idx="1798">
                  <c:v>52167</c:v>
                </c:pt>
                <c:pt idx="1799">
                  <c:v>52174</c:v>
                </c:pt>
                <c:pt idx="1800">
                  <c:v>52181</c:v>
                </c:pt>
                <c:pt idx="1801">
                  <c:v>52188</c:v>
                </c:pt>
                <c:pt idx="1802">
                  <c:v>52195</c:v>
                </c:pt>
                <c:pt idx="1803">
                  <c:v>52202</c:v>
                </c:pt>
                <c:pt idx="1804">
                  <c:v>52209</c:v>
                </c:pt>
                <c:pt idx="1805">
                  <c:v>52216</c:v>
                </c:pt>
                <c:pt idx="1806">
                  <c:v>52223</c:v>
                </c:pt>
                <c:pt idx="1807">
                  <c:v>52230</c:v>
                </c:pt>
                <c:pt idx="1808">
                  <c:v>52237</c:v>
                </c:pt>
                <c:pt idx="1809">
                  <c:v>52244</c:v>
                </c:pt>
                <c:pt idx="1810">
                  <c:v>52251</c:v>
                </c:pt>
                <c:pt idx="1811">
                  <c:v>52258</c:v>
                </c:pt>
                <c:pt idx="1812">
                  <c:v>52265</c:v>
                </c:pt>
                <c:pt idx="1813">
                  <c:v>52272</c:v>
                </c:pt>
                <c:pt idx="1814">
                  <c:v>52279</c:v>
                </c:pt>
                <c:pt idx="1815">
                  <c:v>52286</c:v>
                </c:pt>
                <c:pt idx="1816">
                  <c:v>52293</c:v>
                </c:pt>
                <c:pt idx="1817">
                  <c:v>52300</c:v>
                </c:pt>
                <c:pt idx="1818">
                  <c:v>52307</c:v>
                </c:pt>
                <c:pt idx="1819">
                  <c:v>52314</c:v>
                </c:pt>
                <c:pt idx="1820">
                  <c:v>52321</c:v>
                </c:pt>
                <c:pt idx="1821">
                  <c:v>52328</c:v>
                </c:pt>
                <c:pt idx="1822">
                  <c:v>52335</c:v>
                </c:pt>
                <c:pt idx="1823">
                  <c:v>52342</c:v>
                </c:pt>
                <c:pt idx="1824">
                  <c:v>52349</c:v>
                </c:pt>
                <c:pt idx="1825">
                  <c:v>52356</c:v>
                </c:pt>
                <c:pt idx="1826">
                  <c:v>52363</c:v>
                </c:pt>
                <c:pt idx="1827">
                  <c:v>52370</c:v>
                </c:pt>
                <c:pt idx="1828">
                  <c:v>52377</c:v>
                </c:pt>
                <c:pt idx="1829">
                  <c:v>52384</c:v>
                </c:pt>
                <c:pt idx="1830">
                  <c:v>52391</c:v>
                </c:pt>
                <c:pt idx="1831">
                  <c:v>52398</c:v>
                </c:pt>
                <c:pt idx="1832">
                  <c:v>52405</c:v>
                </c:pt>
                <c:pt idx="1833">
                  <c:v>52412</c:v>
                </c:pt>
                <c:pt idx="1834">
                  <c:v>52419</c:v>
                </c:pt>
                <c:pt idx="1835">
                  <c:v>52426</c:v>
                </c:pt>
                <c:pt idx="1836">
                  <c:v>52433</c:v>
                </c:pt>
                <c:pt idx="1837">
                  <c:v>52440</c:v>
                </c:pt>
                <c:pt idx="1838">
                  <c:v>52447</c:v>
                </c:pt>
                <c:pt idx="1839">
                  <c:v>52454</c:v>
                </c:pt>
                <c:pt idx="1840">
                  <c:v>52461</c:v>
                </c:pt>
                <c:pt idx="1841">
                  <c:v>52468</c:v>
                </c:pt>
                <c:pt idx="1842">
                  <c:v>52475</c:v>
                </c:pt>
                <c:pt idx="1843">
                  <c:v>52482</c:v>
                </c:pt>
                <c:pt idx="1844">
                  <c:v>52489</c:v>
                </c:pt>
                <c:pt idx="1845">
                  <c:v>52496</c:v>
                </c:pt>
                <c:pt idx="1846">
                  <c:v>52503</c:v>
                </c:pt>
                <c:pt idx="1847">
                  <c:v>52510</c:v>
                </c:pt>
                <c:pt idx="1848">
                  <c:v>52517</c:v>
                </c:pt>
                <c:pt idx="1849">
                  <c:v>52524</c:v>
                </c:pt>
                <c:pt idx="1850">
                  <c:v>52531</c:v>
                </c:pt>
                <c:pt idx="1851">
                  <c:v>52538</c:v>
                </c:pt>
                <c:pt idx="1852">
                  <c:v>52545</c:v>
                </c:pt>
                <c:pt idx="1853">
                  <c:v>52552</c:v>
                </c:pt>
                <c:pt idx="1854">
                  <c:v>52559</c:v>
                </c:pt>
                <c:pt idx="1855">
                  <c:v>52566</c:v>
                </c:pt>
                <c:pt idx="1856">
                  <c:v>52573</c:v>
                </c:pt>
                <c:pt idx="1857">
                  <c:v>52580</c:v>
                </c:pt>
                <c:pt idx="1858">
                  <c:v>52587</c:v>
                </c:pt>
                <c:pt idx="1859">
                  <c:v>52594</c:v>
                </c:pt>
                <c:pt idx="1860">
                  <c:v>52601</c:v>
                </c:pt>
                <c:pt idx="1861">
                  <c:v>52608</c:v>
                </c:pt>
                <c:pt idx="1862">
                  <c:v>52615</c:v>
                </c:pt>
                <c:pt idx="1863">
                  <c:v>52622</c:v>
                </c:pt>
                <c:pt idx="1864">
                  <c:v>52629</c:v>
                </c:pt>
                <c:pt idx="1865">
                  <c:v>52636</c:v>
                </c:pt>
                <c:pt idx="1866">
                  <c:v>52643</c:v>
                </c:pt>
                <c:pt idx="1867">
                  <c:v>52650</c:v>
                </c:pt>
                <c:pt idx="1868">
                  <c:v>52657</c:v>
                </c:pt>
                <c:pt idx="1869">
                  <c:v>52664</c:v>
                </c:pt>
                <c:pt idx="1870">
                  <c:v>52671</c:v>
                </c:pt>
                <c:pt idx="1871">
                  <c:v>52678</c:v>
                </c:pt>
                <c:pt idx="1872">
                  <c:v>52685</c:v>
                </c:pt>
                <c:pt idx="1873">
                  <c:v>52692</c:v>
                </c:pt>
                <c:pt idx="1874">
                  <c:v>52699</c:v>
                </c:pt>
                <c:pt idx="1875">
                  <c:v>52706</c:v>
                </c:pt>
                <c:pt idx="1876">
                  <c:v>52713</c:v>
                </c:pt>
                <c:pt idx="1877">
                  <c:v>52720</c:v>
                </c:pt>
                <c:pt idx="1878">
                  <c:v>52727</c:v>
                </c:pt>
                <c:pt idx="1879">
                  <c:v>52734</c:v>
                </c:pt>
                <c:pt idx="1880">
                  <c:v>52741</c:v>
                </c:pt>
                <c:pt idx="1881">
                  <c:v>52748</c:v>
                </c:pt>
                <c:pt idx="1882">
                  <c:v>52755</c:v>
                </c:pt>
                <c:pt idx="1883">
                  <c:v>52762</c:v>
                </c:pt>
                <c:pt idx="1884">
                  <c:v>52769</c:v>
                </c:pt>
                <c:pt idx="1885">
                  <c:v>52776</c:v>
                </c:pt>
                <c:pt idx="1886">
                  <c:v>52783</c:v>
                </c:pt>
                <c:pt idx="1887">
                  <c:v>52790</c:v>
                </c:pt>
                <c:pt idx="1888">
                  <c:v>52797</c:v>
                </c:pt>
                <c:pt idx="1889">
                  <c:v>52804</c:v>
                </c:pt>
                <c:pt idx="1890">
                  <c:v>52811</c:v>
                </c:pt>
                <c:pt idx="1891">
                  <c:v>52818</c:v>
                </c:pt>
                <c:pt idx="1892">
                  <c:v>52825</c:v>
                </c:pt>
                <c:pt idx="1893">
                  <c:v>52832</c:v>
                </c:pt>
                <c:pt idx="1894">
                  <c:v>52839</c:v>
                </c:pt>
                <c:pt idx="1895">
                  <c:v>52846</c:v>
                </c:pt>
                <c:pt idx="1896">
                  <c:v>52853</c:v>
                </c:pt>
                <c:pt idx="1897">
                  <c:v>52860</c:v>
                </c:pt>
                <c:pt idx="1898">
                  <c:v>52867</c:v>
                </c:pt>
                <c:pt idx="1899">
                  <c:v>52874</c:v>
                </c:pt>
                <c:pt idx="1900">
                  <c:v>52881</c:v>
                </c:pt>
                <c:pt idx="1901">
                  <c:v>52888</c:v>
                </c:pt>
                <c:pt idx="1902">
                  <c:v>52895</c:v>
                </c:pt>
                <c:pt idx="1903">
                  <c:v>52902</c:v>
                </c:pt>
                <c:pt idx="1904">
                  <c:v>52909</c:v>
                </c:pt>
                <c:pt idx="1905">
                  <c:v>52916</c:v>
                </c:pt>
                <c:pt idx="1906">
                  <c:v>52923</c:v>
                </c:pt>
                <c:pt idx="1907">
                  <c:v>52930</c:v>
                </c:pt>
                <c:pt idx="1908">
                  <c:v>52937</c:v>
                </c:pt>
                <c:pt idx="1909">
                  <c:v>52944</c:v>
                </c:pt>
                <c:pt idx="1910">
                  <c:v>52951</c:v>
                </c:pt>
                <c:pt idx="1911">
                  <c:v>52958</c:v>
                </c:pt>
                <c:pt idx="1912">
                  <c:v>52965</c:v>
                </c:pt>
                <c:pt idx="1913">
                  <c:v>52972</c:v>
                </c:pt>
                <c:pt idx="1914">
                  <c:v>52979</c:v>
                </c:pt>
                <c:pt idx="1915">
                  <c:v>52986</c:v>
                </c:pt>
                <c:pt idx="1916">
                  <c:v>52993</c:v>
                </c:pt>
                <c:pt idx="1917">
                  <c:v>53000</c:v>
                </c:pt>
                <c:pt idx="1918">
                  <c:v>53007</c:v>
                </c:pt>
                <c:pt idx="1919">
                  <c:v>53014</c:v>
                </c:pt>
                <c:pt idx="1920">
                  <c:v>53021</c:v>
                </c:pt>
                <c:pt idx="1921">
                  <c:v>53028</c:v>
                </c:pt>
                <c:pt idx="1922">
                  <c:v>53035</c:v>
                </c:pt>
                <c:pt idx="1923">
                  <c:v>53042</c:v>
                </c:pt>
                <c:pt idx="1924">
                  <c:v>53049</c:v>
                </c:pt>
                <c:pt idx="1925">
                  <c:v>53056</c:v>
                </c:pt>
                <c:pt idx="1926">
                  <c:v>53063</c:v>
                </c:pt>
                <c:pt idx="1927">
                  <c:v>53070</c:v>
                </c:pt>
                <c:pt idx="1928">
                  <c:v>53077</c:v>
                </c:pt>
                <c:pt idx="1929">
                  <c:v>53084</c:v>
                </c:pt>
                <c:pt idx="1930">
                  <c:v>53091</c:v>
                </c:pt>
                <c:pt idx="1931">
                  <c:v>53098</c:v>
                </c:pt>
                <c:pt idx="1932">
                  <c:v>53105</c:v>
                </c:pt>
                <c:pt idx="1933">
                  <c:v>53112</c:v>
                </c:pt>
                <c:pt idx="1934">
                  <c:v>53119</c:v>
                </c:pt>
                <c:pt idx="1935">
                  <c:v>53126</c:v>
                </c:pt>
                <c:pt idx="1936">
                  <c:v>53133</c:v>
                </c:pt>
                <c:pt idx="1937">
                  <c:v>53140</c:v>
                </c:pt>
                <c:pt idx="1938">
                  <c:v>53147</c:v>
                </c:pt>
                <c:pt idx="1939">
                  <c:v>53154</c:v>
                </c:pt>
                <c:pt idx="1940">
                  <c:v>53161</c:v>
                </c:pt>
                <c:pt idx="1941">
                  <c:v>53168</c:v>
                </c:pt>
                <c:pt idx="1942">
                  <c:v>53175</c:v>
                </c:pt>
                <c:pt idx="1943">
                  <c:v>53182</c:v>
                </c:pt>
                <c:pt idx="1944">
                  <c:v>53189</c:v>
                </c:pt>
                <c:pt idx="1945">
                  <c:v>53196</c:v>
                </c:pt>
                <c:pt idx="1946">
                  <c:v>53203</c:v>
                </c:pt>
                <c:pt idx="1947">
                  <c:v>53210</c:v>
                </c:pt>
                <c:pt idx="1948">
                  <c:v>53217</c:v>
                </c:pt>
                <c:pt idx="1949">
                  <c:v>53224</c:v>
                </c:pt>
                <c:pt idx="1950">
                  <c:v>53231</c:v>
                </c:pt>
                <c:pt idx="1951">
                  <c:v>53238</c:v>
                </c:pt>
                <c:pt idx="1952">
                  <c:v>53245</c:v>
                </c:pt>
                <c:pt idx="1953">
                  <c:v>53252</c:v>
                </c:pt>
                <c:pt idx="1954">
                  <c:v>53259</c:v>
                </c:pt>
                <c:pt idx="1955">
                  <c:v>53266</c:v>
                </c:pt>
                <c:pt idx="1956">
                  <c:v>53273</c:v>
                </c:pt>
                <c:pt idx="1957">
                  <c:v>53280</c:v>
                </c:pt>
                <c:pt idx="1958">
                  <c:v>53287</c:v>
                </c:pt>
                <c:pt idx="1959">
                  <c:v>53294</c:v>
                </c:pt>
                <c:pt idx="1960">
                  <c:v>53301</c:v>
                </c:pt>
                <c:pt idx="1961">
                  <c:v>53308</c:v>
                </c:pt>
                <c:pt idx="1962">
                  <c:v>53315</c:v>
                </c:pt>
                <c:pt idx="1963">
                  <c:v>53323</c:v>
                </c:pt>
                <c:pt idx="1964">
                  <c:v>53330</c:v>
                </c:pt>
                <c:pt idx="1965">
                  <c:v>53337</c:v>
                </c:pt>
                <c:pt idx="1966">
                  <c:v>53344</c:v>
                </c:pt>
                <c:pt idx="1967">
                  <c:v>53351</c:v>
                </c:pt>
                <c:pt idx="1968">
                  <c:v>53358</c:v>
                </c:pt>
                <c:pt idx="1969">
                  <c:v>53365</c:v>
                </c:pt>
                <c:pt idx="1970">
                  <c:v>53372</c:v>
                </c:pt>
                <c:pt idx="1971">
                  <c:v>53379</c:v>
                </c:pt>
                <c:pt idx="1972">
                  <c:v>53386</c:v>
                </c:pt>
                <c:pt idx="1973">
                  <c:v>53393</c:v>
                </c:pt>
                <c:pt idx="1974">
                  <c:v>53400</c:v>
                </c:pt>
                <c:pt idx="1975">
                  <c:v>53407</c:v>
                </c:pt>
                <c:pt idx="1976">
                  <c:v>53414</c:v>
                </c:pt>
                <c:pt idx="1977">
                  <c:v>53421</c:v>
                </c:pt>
                <c:pt idx="1978">
                  <c:v>53428</c:v>
                </c:pt>
                <c:pt idx="1979">
                  <c:v>53435</c:v>
                </c:pt>
                <c:pt idx="1980">
                  <c:v>53442</c:v>
                </c:pt>
                <c:pt idx="1981">
                  <c:v>53449</c:v>
                </c:pt>
                <c:pt idx="1982">
                  <c:v>53456</c:v>
                </c:pt>
                <c:pt idx="1983">
                  <c:v>53463</c:v>
                </c:pt>
                <c:pt idx="1984">
                  <c:v>53470</c:v>
                </c:pt>
                <c:pt idx="1985">
                  <c:v>53477</c:v>
                </c:pt>
                <c:pt idx="1986">
                  <c:v>53484</c:v>
                </c:pt>
                <c:pt idx="1987">
                  <c:v>53491</c:v>
                </c:pt>
                <c:pt idx="1988">
                  <c:v>53498</c:v>
                </c:pt>
                <c:pt idx="1989">
                  <c:v>53505</c:v>
                </c:pt>
                <c:pt idx="1990">
                  <c:v>53512</c:v>
                </c:pt>
                <c:pt idx="1991">
                  <c:v>53519</c:v>
                </c:pt>
                <c:pt idx="1992">
                  <c:v>53526</c:v>
                </c:pt>
                <c:pt idx="1993">
                  <c:v>53533</c:v>
                </c:pt>
                <c:pt idx="1994">
                  <c:v>53540</c:v>
                </c:pt>
                <c:pt idx="1995">
                  <c:v>53547</c:v>
                </c:pt>
                <c:pt idx="1996">
                  <c:v>53554</c:v>
                </c:pt>
                <c:pt idx="1997">
                  <c:v>53561</c:v>
                </c:pt>
                <c:pt idx="1998">
                  <c:v>53568</c:v>
                </c:pt>
                <c:pt idx="1999">
                  <c:v>53575</c:v>
                </c:pt>
                <c:pt idx="2000">
                  <c:v>53582</c:v>
                </c:pt>
                <c:pt idx="2001">
                  <c:v>53589</c:v>
                </c:pt>
                <c:pt idx="2002">
                  <c:v>53596</c:v>
                </c:pt>
                <c:pt idx="2003">
                  <c:v>53603</c:v>
                </c:pt>
                <c:pt idx="2004">
                  <c:v>53610</c:v>
                </c:pt>
                <c:pt idx="2005">
                  <c:v>53617</c:v>
                </c:pt>
                <c:pt idx="2006">
                  <c:v>53624</c:v>
                </c:pt>
                <c:pt idx="2007">
                  <c:v>53631</c:v>
                </c:pt>
                <c:pt idx="2008">
                  <c:v>53638</c:v>
                </c:pt>
                <c:pt idx="2009">
                  <c:v>53645</c:v>
                </c:pt>
                <c:pt idx="2010">
                  <c:v>53652</c:v>
                </c:pt>
                <c:pt idx="2011">
                  <c:v>53659</c:v>
                </c:pt>
                <c:pt idx="2012">
                  <c:v>53666</c:v>
                </c:pt>
                <c:pt idx="2013">
                  <c:v>53673</c:v>
                </c:pt>
                <c:pt idx="2014">
                  <c:v>53680</c:v>
                </c:pt>
                <c:pt idx="2015">
                  <c:v>53688</c:v>
                </c:pt>
                <c:pt idx="2016">
                  <c:v>53695</c:v>
                </c:pt>
                <c:pt idx="2017">
                  <c:v>53702</c:v>
                </c:pt>
                <c:pt idx="2018">
                  <c:v>53709</c:v>
                </c:pt>
                <c:pt idx="2019">
                  <c:v>53716</c:v>
                </c:pt>
                <c:pt idx="2020">
                  <c:v>53723</c:v>
                </c:pt>
                <c:pt idx="2021">
                  <c:v>53730</c:v>
                </c:pt>
                <c:pt idx="2022">
                  <c:v>53737</c:v>
                </c:pt>
                <c:pt idx="2023">
                  <c:v>53744</c:v>
                </c:pt>
                <c:pt idx="2024">
                  <c:v>53751</c:v>
                </c:pt>
                <c:pt idx="2025">
                  <c:v>53758</c:v>
                </c:pt>
                <c:pt idx="2026">
                  <c:v>53765</c:v>
                </c:pt>
                <c:pt idx="2027">
                  <c:v>53772</c:v>
                </c:pt>
                <c:pt idx="2028">
                  <c:v>53779</c:v>
                </c:pt>
                <c:pt idx="2029">
                  <c:v>53786</c:v>
                </c:pt>
                <c:pt idx="2030">
                  <c:v>53793</c:v>
                </c:pt>
                <c:pt idx="2031">
                  <c:v>53800</c:v>
                </c:pt>
                <c:pt idx="2032">
                  <c:v>53807</c:v>
                </c:pt>
                <c:pt idx="2033">
                  <c:v>53814</c:v>
                </c:pt>
                <c:pt idx="2034">
                  <c:v>53821</c:v>
                </c:pt>
                <c:pt idx="2035">
                  <c:v>53828</c:v>
                </c:pt>
                <c:pt idx="2036">
                  <c:v>53835</c:v>
                </c:pt>
                <c:pt idx="2037">
                  <c:v>53842</c:v>
                </c:pt>
                <c:pt idx="2038">
                  <c:v>53849</c:v>
                </c:pt>
                <c:pt idx="2039">
                  <c:v>53856</c:v>
                </c:pt>
                <c:pt idx="2040">
                  <c:v>53863</c:v>
                </c:pt>
                <c:pt idx="2041">
                  <c:v>53870</c:v>
                </c:pt>
                <c:pt idx="2042">
                  <c:v>53877</c:v>
                </c:pt>
                <c:pt idx="2043">
                  <c:v>53884</c:v>
                </c:pt>
                <c:pt idx="2044">
                  <c:v>53891</c:v>
                </c:pt>
                <c:pt idx="2045">
                  <c:v>53898</c:v>
                </c:pt>
                <c:pt idx="2046">
                  <c:v>53905</c:v>
                </c:pt>
                <c:pt idx="2047">
                  <c:v>53912</c:v>
                </c:pt>
                <c:pt idx="2048">
                  <c:v>53919</c:v>
                </c:pt>
                <c:pt idx="2049">
                  <c:v>53926</c:v>
                </c:pt>
                <c:pt idx="2050">
                  <c:v>53933</c:v>
                </c:pt>
                <c:pt idx="2051">
                  <c:v>53940</c:v>
                </c:pt>
                <c:pt idx="2052">
                  <c:v>53947</c:v>
                </c:pt>
                <c:pt idx="2053">
                  <c:v>53954</c:v>
                </c:pt>
                <c:pt idx="2054">
                  <c:v>53961</c:v>
                </c:pt>
                <c:pt idx="2055">
                  <c:v>53968</c:v>
                </c:pt>
                <c:pt idx="2056">
                  <c:v>53975</c:v>
                </c:pt>
                <c:pt idx="2057">
                  <c:v>53982</c:v>
                </c:pt>
                <c:pt idx="2058">
                  <c:v>53989</c:v>
                </c:pt>
                <c:pt idx="2059">
                  <c:v>53996</c:v>
                </c:pt>
                <c:pt idx="2060">
                  <c:v>54003</c:v>
                </c:pt>
                <c:pt idx="2061">
                  <c:v>54010</c:v>
                </c:pt>
                <c:pt idx="2062">
                  <c:v>54017</c:v>
                </c:pt>
                <c:pt idx="2063">
                  <c:v>54024</c:v>
                </c:pt>
                <c:pt idx="2064">
                  <c:v>54031</c:v>
                </c:pt>
                <c:pt idx="2065">
                  <c:v>54038</c:v>
                </c:pt>
                <c:pt idx="2066">
                  <c:v>54045</c:v>
                </c:pt>
                <c:pt idx="2067">
                  <c:v>54053</c:v>
                </c:pt>
                <c:pt idx="2068">
                  <c:v>54060</c:v>
                </c:pt>
                <c:pt idx="2069">
                  <c:v>54067</c:v>
                </c:pt>
                <c:pt idx="2070">
                  <c:v>54074</c:v>
                </c:pt>
                <c:pt idx="2071">
                  <c:v>54081</c:v>
                </c:pt>
                <c:pt idx="2072">
                  <c:v>54088</c:v>
                </c:pt>
                <c:pt idx="2073">
                  <c:v>54095</c:v>
                </c:pt>
                <c:pt idx="2074">
                  <c:v>54102</c:v>
                </c:pt>
                <c:pt idx="2075">
                  <c:v>54109</c:v>
                </c:pt>
                <c:pt idx="2076">
                  <c:v>54116</c:v>
                </c:pt>
                <c:pt idx="2077">
                  <c:v>54123</c:v>
                </c:pt>
                <c:pt idx="2078">
                  <c:v>54130</c:v>
                </c:pt>
                <c:pt idx="2079">
                  <c:v>54137</c:v>
                </c:pt>
                <c:pt idx="2080">
                  <c:v>54144</c:v>
                </c:pt>
                <c:pt idx="2081">
                  <c:v>54155</c:v>
                </c:pt>
                <c:pt idx="2082">
                  <c:v>54162</c:v>
                </c:pt>
                <c:pt idx="2083">
                  <c:v>54169</c:v>
                </c:pt>
                <c:pt idx="2084">
                  <c:v>54176</c:v>
                </c:pt>
                <c:pt idx="2085">
                  <c:v>54183</c:v>
                </c:pt>
                <c:pt idx="2086">
                  <c:v>54190</c:v>
                </c:pt>
                <c:pt idx="2087">
                  <c:v>54197</c:v>
                </c:pt>
                <c:pt idx="2088">
                  <c:v>54204</c:v>
                </c:pt>
                <c:pt idx="2089">
                  <c:v>54211</c:v>
                </c:pt>
                <c:pt idx="2090">
                  <c:v>54218</c:v>
                </c:pt>
                <c:pt idx="2091">
                  <c:v>54225</c:v>
                </c:pt>
                <c:pt idx="2092">
                  <c:v>54232</c:v>
                </c:pt>
                <c:pt idx="2093">
                  <c:v>54239</c:v>
                </c:pt>
                <c:pt idx="2094">
                  <c:v>54246</c:v>
                </c:pt>
                <c:pt idx="2095">
                  <c:v>54253</c:v>
                </c:pt>
                <c:pt idx="2096">
                  <c:v>54260</c:v>
                </c:pt>
                <c:pt idx="2097">
                  <c:v>54267</c:v>
                </c:pt>
                <c:pt idx="2098">
                  <c:v>54274</c:v>
                </c:pt>
                <c:pt idx="2099">
                  <c:v>54281</c:v>
                </c:pt>
                <c:pt idx="2100">
                  <c:v>54288</c:v>
                </c:pt>
                <c:pt idx="2101">
                  <c:v>54295</c:v>
                </c:pt>
                <c:pt idx="2102">
                  <c:v>54302</c:v>
                </c:pt>
                <c:pt idx="2103">
                  <c:v>54309</c:v>
                </c:pt>
                <c:pt idx="2104">
                  <c:v>54316</c:v>
                </c:pt>
                <c:pt idx="2105">
                  <c:v>54323</c:v>
                </c:pt>
                <c:pt idx="2106">
                  <c:v>54330</c:v>
                </c:pt>
                <c:pt idx="2107">
                  <c:v>54337</c:v>
                </c:pt>
                <c:pt idx="2108">
                  <c:v>54344</c:v>
                </c:pt>
                <c:pt idx="2109">
                  <c:v>54351</c:v>
                </c:pt>
                <c:pt idx="2110">
                  <c:v>54358</c:v>
                </c:pt>
                <c:pt idx="2111">
                  <c:v>54365</c:v>
                </c:pt>
                <c:pt idx="2112">
                  <c:v>54372</c:v>
                </c:pt>
                <c:pt idx="2113">
                  <c:v>54379</c:v>
                </c:pt>
                <c:pt idx="2114">
                  <c:v>54386</c:v>
                </c:pt>
                <c:pt idx="2115">
                  <c:v>54393</c:v>
                </c:pt>
                <c:pt idx="2116">
                  <c:v>54400</c:v>
                </c:pt>
                <c:pt idx="2117">
                  <c:v>54407</c:v>
                </c:pt>
                <c:pt idx="2118">
                  <c:v>54414</c:v>
                </c:pt>
                <c:pt idx="2119">
                  <c:v>54421</c:v>
                </c:pt>
                <c:pt idx="2120">
                  <c:v>54428</c:v>
                </c:pt>
                <c:pt idx="2121">
                  <c:v>54435</c:v>
                </c:pt>
                <c:pt idx="2122">
                  <c:v>54442</c:v>
                </c:pt>
                <c:pt idx="2123">
                  <c:v>54449</c:v>
                </c:pt>
                <c:pt idx="2124">
                  <c:v>54456</c:v>
                </c:pt>
                <c:pt idx="2125">
                  <c:v>54463</c:v>
                </c:pt>
                <c:pt idx="2126">
                  <c:v>54470</c:v>
                </c:pt>
                <c:pt idx="2127">
                  <c:v>54477</c:v>
                </c:pt>
                <c:pt idx="2128">
                  <c:v>54484</c:v>
                </c:pt>
                <c:pt idx="2129">
                  <c:v>54491</c:v>
                </c:pt>
                <c:pt idx="2130">
                  <c:v>54498</c:v>
                </c:pt>
                <c:pt idx="2131">
                  <c:v>54505</c:v>
                </c:pt>
                <c:pt idx="2132">
                  <c:v>54512</c:v>
                </c:pt>
                <c:pt idx="2133">
                  <c:v>54519</c:v>
                </c:pt>
                <c:pt idx="2134">
                  <c:v>54526</c:v>
                </c:pt>
                <c:pt idx="2135">
                  <c:v>54533</c:v>
                </c:pt>
                <c:pt idx="2136">
                  <c:v>54540</c:v>
                </c:pt>
                <c:pt idx="2137">
                  <c:v>54547</c:v>
                </c:pt>
                <c:pt idx="2138">
                  <c:v>54554</c:v>
                </c:pt>
                <c:pt idx="2139">
                  <c:v>54561</c:v>
                </c:pt>
                <c:pt idx="2140">
                  <c:v>54568</c:v>
                </c:pt>
                <c:pt idx="2141">
                  <c:v>54575</c:v>
                </c:pt>
                <c:pt idx="2142">
                  <c:v>54582</c:v>
                </c:pt>
                <c:pt idx="2143">
                  <c:v>54589</c:v>
                </c:pt>
                <c:pt idx="2144">
                  <c:v>54596</c:v>
                </c:pt>
                <c:pt idx="2145">
                  <c:v>54603</c:v>
                </c:pt>
                <c:pt idx="2146">
                  <c:v>54610</c:v>
                </c:pt>
                <c:pt idx="2147">
                  <c:v>54617</c:v>
                </c:pt>
                <c:pt idx="2148">
                  <c:v>54624</c:v>
                </c:pt>
                <c:pt idx="2149">
                  <c:v>54631</c:v>
                </c:pt>
                <c:pt idx="2150">
                  <c:v>54638</c:v>
                </c:pt>
                <c:pt idx="2151">
                  <c:v>54645</c:v>
                </c:pt>
                <c:pt idx="2152">
                  <c:v>54652</c:v>
                </c:pt>
                <c:pt idx="2153">
                  <c:v>54659</c:v>
                </c:pt>
                <c:pt idx="2154">
                  <c:v>54666</c:v>
                </c:pt>
                <c:pt idx="2155">
                  <c:v>54673</c:v>
                </c:pt>
                <c:pt idx="2156">
                  <c:v>54680</c:v>
                </c:pt>
                <c:pt idx="2157">
                  <c:v>54687</c:v>
                </c:pt>
                <c:pt idx="2158">
                  <c:v>54694</c:v>
                </c:pt>
                <c:pt idx="2159">
                  <c:v>54701</c:v>
                </c:pt>
                <c:pt idx="2160">
                  <c:v>54708</c:v>
                </c:pt>
                <c:pt idx="2161">
                  <c:v>54715</c:v>
                </c:pt>
                <c:pt idx="2162">
                  <c:v>54722</c:v>
                </c:pt>
                <c:pt idx="2163">
                  <c:v>54729</c:v>
                </c:pt>
                <c:pt idx="2164">
                  <c:v>54736</c:v>
                </c:pt>
                <c:pt idx="2165">
                  <c:v>54743</c:v>
                </c:pt>
                <c:pt idx="2166">
                  <c:v>54750</c:v>
                </c:pt>
                <c:pt idx="2167">
                  <c:v>54757</c:v>
                </c:pt>
                <c:pt idx="2168">
                  <c:v>54764</c:v>
                </c:pt>
                <c:pt idx="2169">
                  <c:v>54771</c:v>
                </c:pt>
                <c:pt idx="2170">
                  <c:v>54778</c:v>
                </c:pt>
                <c:pt idx="2171">
                  <c:v>54785</c:v>
                </c:pt>
                <c:pt idx="2172">
                  <c:v>54792</c:v>
                </c:pt>
                <c:pt idx="2173">
                  <c:v>54799</c:v>
                </c:pt>
                <c:pt idx="2174">
                  <c:v>54806</c:v>
                </c:pt>
                <c:pt idx="2175">
                  <c:v>54813</c:v>
                </c:pt>
                <c:pt idx="2176">
                  <c:v>54820</c:v>
                </c:pt>
                <c:pt idx="2177">
                  <c:v>54827</c:v>
                </c:pt>
                <c:pt idx="2178">
                  <c:v>54834</c:v>
                </c:pt>
                <c:pt idx="2179">
                  <c:v>54841</c:v>
                </c:pt>
                <c:pt idx="2180">
                  <c:v>54848</c:v>
                </c:pt>
                <c:pt idx="2181">
                  <c:v>54855</c:v>
                </c:pt>
                <c:pt idx="2182">
                  <c:v>54862</c:v>
                </c:pt>
                <c:pt idx="2183">
                  <c:v>54869</c:v>
                </c:pt>
                <c:pt idx="2184">
                  <c:v>54876</c:v>
                </c:pt>
                <c:pt idx="2185">
                  <c:v>54883</c:v>
                </c:pt>
                <c:pt idx="2186">
                  <c:v>54890</c:v>
                </c:pt>
                <c:pt idx="2187">
                  <c:v>54897</c:v>
                </c:pt>
                <c:pt idx="2188">
                  <c:v>54904</c:v>
                </c:pt>
                <c:pt idx="2189">
                  <c:v>54911</c:v>
                </c:pt>
                <c:pt idx="2190">
                  <c:v>54918</c:v>
                </c:pt>
                <c:pt idx="2191">
                  <c:v>54925</c:v>
                </c:pt>
                <c:pt idx="2192">
                  <c:v>54932</c:v>
                </c:pt>
                <c:pt idx="2193">
                  <c:v>54939</c:v>
                </c:pt>
                <c:pt idx="2194">
                  <c:v>54946</c:v>
                </c:pt>
                <c:pt idx="2195">
                  <c:v>54953</c:v>
                </c:pt>
                <c:pt idx="2196">
                  <c:v>54960</c:v>
                </c:pt>
                <c:pt idx="2197">
                  <c:v>54967</c:v>
                </c:pt>
                <c:pt idx="2198">
                  <c:v>54974</c:v>
                </c:pt>
                <c:pt idx="2199">
                  <c:v>54981</c:v>
                </c:pt>
                <c:pt idx="2200">
                  <c:v>54988</c:v>
                </c:pt>
                <c:pt idx="2201">
                  <c:v>54995</c:v>
                </c:pt>
                <c:pt idx="2202">
                  <c:v>55002</c:v>
                </c:pt>
                <c:pt idx="2203">
                  <c:v>55009</c:v>
                </c:pt>
                <c:pt idx="2204">
                  <c:v>55016</c:v>
                </c:pt>
                <c:pt idx="2205">
                  <c:v>55023</c:v>
                </c:pt>
                <c:pt idx="2206">
                  <c:v>55030</c:v>
                </c:pt>
                <c:pt idx="2207">
                  <c:v>55037</c:v>
                </c:pt>
                <c:pt idx="2208">
                  <c:v>55044</c:v>
                </c:pt>
                <c:pt idx="2209">
                  <c:v>55051</c:v>
                </c:pt>
                <c:pt idx="2210">
                  <c:v>55058</c:v>
                </c:pt>
                <c:pt idx="2211">
                  <c:v>55065</c:v>
                </c:pt>
                <c:pt idx="2212">
                  <c:v>55072</c:v>
                </c:pt>
                <c:pt idx="2213">
                  <c:v>55079</c:v>
                </c:pt>
                <c:pt idx="2214">
                  <c:v>55086</c:v>
                </c:pt>
                <c:pt idx="2215">
                  <c:v>55093</c:v>
                </c:pt>
                <c:pt idx="2216">
                  <c:v>55100</c:v>
                </c:pt>
                <c:pt idx="2217">
                  <c:v>55107</c:v>
                </c:pt>
                <c:pt idx="2218">
                  <c:v>55114</c:v>
                </c:pt>
                <c:pt idx="2219">
                  <c:v>55121</c:v>
                </c:pt>
                <c:pt idx="2220">
                  <c:v>55128</c:v>
                </c:pt>
                <c:pt idx="2221">
                  <c:v>55135</c:v>
                </c:pt>
                <c:pt idx="2222">
                  <c:v>55142</c:v>
                </c:pt>
                <c:pt idx="2223">
                  <c:v>55149</c:v>
                </c:pt>
                <c:pt idx="2224">
                  <c:v>55156</c:v>
                </c:pt>
                <c:pt idx="2225">
                  <c:v>55163</c:v>
                </c:pt>
                <c:pt idx="2226">
                  <c:v>55170</c:v>
                </c:pt>
                <c:pt idx="2227">
                  <c:v>55177</c:v>
                </c:pt>
                <c:pt idx="2228">
                  <c:v>55184</c:v>
                </c:pt>
                <c:pt idx="2229">
                  <c:v>55191</c:v>
                </c:pt>
                <c:pt idx="2230">
                  <c:v>55198</c:v>
                </c:pt>
                <c:pt idx="2231">
                  <c:v>55205</c:v>
                </c:pt>
                <c:pt idx="2232">
                  <c:v>55212</c:v>
                </c:pt>
                <c:pt idx="2233">
                  <c:v>55219</c:v>
                </c:pt>
                <c:pt idx="2234">
                  <c:v>55226</c:v>
                </c:pt>
                <c:pt idx="2235">
                  <c:v>55233</c:v>
                </c:pt>
                <c:pt idx="2236">
                  <c:v>55240</c:v>
                </c:pt>
                <c:pt idx="2237">
                  <c:v>55247</c:v>
                </c:pt>
                <c:pt idx="2238">
                  <c:v>55254</c:v>
                </c:pt>
                <c:pt idx="2239">
                  <c:v>55261</c:v>
                </c:pt>
                <c:pt idx="2240">
                  <c:v>55268</c:v>
                </c:pt>
                <c:pt idx="2241">
                  <c:v>55275</c:v>
                </c:pt>
                <c:pt idx="2242">
                  <c:v>55282</c:v>
                </c:pt>
                <c:pt idx="2243">
                  <c:v>55289</c:v>
                </c:pt>
                <c:pt idx="2244">
                  <c:v>55296</c:v>
                </c:pt>
                <c:pt idx="2245">
                  <c:v>55303</c:v>
                </c:pt>
                <c:pt idx="2246">
                  <c:v>55310</c:v>
                </c:pt>
                <c:pt idx="2247">
                  <c:v>55317</c:v>
                </c:pt>
                <c:pt idx="2248">
                  <c:v>55324</c:v>
                </c:pt>
                <c:pt idx="2249">
                  <c:v>55331</c:v>
                </c:pt>
                <c:pt idx="2250">
                  <c:v>55338</c:v>
                </c:pt>
                <c:pt idx="2251">
                  <c:v>55345</c:v>
                </c:pt>
                <c:pt idx="2252">
                  <c:v>55352</c:v>
                </c:pt>
                <c:pt idx="2253">
                  <c:v>55359</c:v>
                </c:pt>
                <c:pt idx="2254">
                  <c:v>55366</c:v>
                </c:pt>
                <c:pt idx="2255">
                  <c:v>55373</c:v>
                </c:pt>
                <c:pt idx="2256">
                  <c:v>55380</c:v>
                </c:pt>
                <c:pt idx="2257">
                  <c:v>55387</c:v>
                </c:pt>
                <c:pt idx="2258">
                  <c:v>55394</c:v>
                </c:pt>
                <c:pt idx="2259">
                  <c:v>55401</c:v>
                </c:pt>
                <c:pt idx="2260">
                  <c:v>55408</c:v>
                </c:pt>
                <c:pt idx="2261">
                  <c:v>55415</c:v>
                </c:pt>
                <c:pt idx="2262">
                  <c:v>55422</c:v>
                </c:pt>
                <c:pt idx="2263">
                  <c:v>55429</c:v>
                </c:pt>
                <c:pt idx="2264">
                  <c:v>55436</c:v>
                </c:pt>
                <c:pt idx="2265">
                  <c:v>55443</c:v>
                </c:pt>
                <c:pt idx="2266">
                  <c:v>55450</c:v>
                </c:pt>
                <c:pt idx="2267">
                  <c:v>55457</c:v>
                </c:pt>
                <c:pt idx="2268">
                  <c:v>55464</c:v>
                </c:pt>
                <c:pt idx="2269">
                  <c:v>55471</c:v>
                </c:pt>
                <c:pt idx="2270">
                  <c:v>55478</c:v>
                </c:pt>
                <c:pt idx="2271">
                  <c:v>55485</c:v>
                </c:pt>
                <c:pt idx="2272">
                  <c:v>55492</c:v>
                </c:pt>
                <c:pt idx="2273">
                  <c:v>55499</c:v>
                </c:pt>
                <c:pt idx="2274">
                  <c:v>55506</c:v>
                </c:pt>
                <c:pt idx="2275">
                  <c:v>55514</c:v>
                </c:pt>
                <c:pt idx="2276">
                  <c:v>55521</c:v>
                </c:pt>
                <c:pt idx="2277">
                  <c:v>55528</c:v>
                </c:pt>
                <c:pt idx="2278">
                  <c:v>55535</c:v>
                </c:pt>
                <c:pt idx="2279">
                  <c:v>55542</c:v>
                </c:pt>
                <c:pt idx="2280">
                  <c:v>55549</c:v>
                </c:pt>
                <c:pt idx="2281">
                  <c:v>55556</c:v>
                </c:pt>
                <c:pt idx="2282">
                  <c:v>55563</c:v>
                </c:pt>
                <c:pt idx="2283">
                  <c:v>55570</c:v>
                </c:pt>
                <c:pt idx="2284">
                  <c:v>55577</c:v>
                </c:pt>
                <c:pt idx="2285">
                  <c:v>55584</c:v>
                </c:pt>
                <c:pt idx="2286">
                  <c:v>55591</c:v>
                </c:pt>
                <c:pt idx="2287">
                  <c:v>55598</c:v>
                </c:pt>
                <c:pt idx="2288">
                  <c:v>55605</c:v>
                </c:pt>
                <c:pt idx="2289">
                  <c:v>55612</c:v>
                </c:pt>
                <c:pt idx="2290">
                  <c:v>55619</c:v>
                </c:pt>
                <c:pt idx="2291">
                  <c:v>55626</c:v>
                </c:pt>
                <c:pt idx="2292">
                  <c:v>55633</c:v>
                </c:pt>
                <c:pt idx="2293">
                  <c:v>55641</c:v>
                </c:pt>
                <c:pt idx="2294">
                  <c:v>55648</c:v>
                </c:pt>
                <c:pt idx="2295">
                  <c:v>55655</c:v>
                </c:pt>
                <c:pt idx="2296">
                  <c:v>55662</c:v>
                </c:pt>
                <c:pt idx="2297">
                  <c:v>55669</c:v>
                </c:pt>
                <c:pt idx="2298">
                  <c:v>55676</c:v>
                </c:pt>
                <c:pt idx="2299">
                  <c:v>55683</c:v>
                </c:pt>
                <c:pt idx="2300">
                  <c:v>55690</c:v>
                </c:pt>
                <c:pt idx="2301">
                  <c:v>55697</c:v>
                </c:pt>
                <c:pt idx="2302">
                  <c:v>55704</c:v>
                </c:pt>
                <c:pt idx="2303">
                  <c:v>55711</c:v>
                </c:pt>
                <c:pt idx="2304">
                  <c:v>55718</c:v>
                </c:pt>
                <c:pt idx="2305">
                  <c:v>55725</c:v>
                </c:pt>
                <c:pt idx="2306">
                  <c:v>55732</c:v>
                </c:pt>
                <c:pt idx="2307">
                  <c:v>55739</c:v>
                </c:pt>
                <c:pt idx="2308">
                  <c:v>55746</c:v>
                </c:pt>
                <c:pt idx="2309">
                  <c:v>55753</c:v>
                </c:pt>
                <c:pt idx="2310">
                  <c:v>55760</c:v>
                </c:pt>
                <c:pt idx="2311">
                  <c:v>55767</c:v>
                </c:pt>
                <c:pt idx="2312">
                  <c:v>55774</c:v>
                </c:pt>
                <c:pt idx="2313">
                  <c:v>55781</c:v>
                </c:pt>
                <c:pt idx="2314">
                  <c:v>55788</c:v>
                </c:pt>
                <c:pt idx="2315">
                  <c:v>55795</c:v>
                </c:pt>
                <c:pt idx="2316">
                  <c:v>55802</c:v>
                </c:pt>
                <c:pt idx="2317">
                  <c:v>55809</c:v>
                </c:pt>
                <c:pt idx="2318">
                  <c:v>55816</c:v>
                </c:pt>
                <c:pt idx="2319">
                  <c:v>55823</c:v>
                </c:pt>
                <c:pt idx="2320">
                  <c:v>55830</c:v>
                </c:pt>
                <c:pt idx="2321">
                  <c:v>55837</c:v>
                </c:pt>
                <c:pt idx="2322">
                  <c:v>55844</c:v>
                </c:pt>
                <c:pt idx="2323">
                  <c:v>55851</c:v>
                </c:pt>
                <c:pt idx="2324">
                  <c:v>55858</c:v>
                </c:pt>
                <c:pt idx="2325">
                  <c:v>55865</c:v>
                </c:pt>
                <c:pt idx="2326">
                  <c:v>55872</c:v>
                </c:pt>
                <c:pt idx="2327">
                  <c:v>55880</c:v>
                </c:pt>
                <c:pt idx="2328">
                  <c:v>55887</c:v>
                </c:pt>
                <c:pt idx="2329">
                  <c:v>55894</c:v>
                </c:pt>
                <c:pt idx="2330">
                  <c:v>55901</c:v>
                </c:pt>
                <c:pt idx="2331">
                  <c:v>55908</c:v>
                </c:pt>
                <c:pt idx="2332">
                  <c:v>55915</c:v>
                </c:pt>
                <c:pt idx="2333">
                  <c:v>55922</c:v>
                </c:pt>
                <c:pt idx="2334">
                  <c:v>55929</c:v>
                </c:pt>
                <c:pt idx="2335">
                  <c:v>55936</c:v>
                </c:pt>
                <c:pt idx="2336">
                  <c:v>55943</c:v>
                </c:pt>
                <c:pt idx="2337">
                  <c:v>55950</c:v>
                </c:pt>
                <c:pt idx="2338">
                  <c:v>55957</c:v>
                </c:pt>
                <c:pt idx="2339">
                  <c:v>55964</c:v>
                </c:pt>
                <c:pt idx="2340">
                  <c:v>55971</c:v>
                </c:pt>
                <c:pt idx="2341">
                  <c:v>55982</c:v>
                </c:pt>
                <c:pt idx="2342">
                  <c:v>55989</c:v>
                </c:pt>
                <c:pt idx="2343">
                  <c:v>55996</c:v>
                </c:pt>
                <c:pt idx="2344">
                  <c:v>56003</c:v>
                </c:pt>
                <c:pt idx="2345">
                  <c:v>56010</c:v>
                </c:pt>
                <c:pt idx="2346">
                  <c:v>56017</c:v>
                </c:pt>
                <c:pt idx="2347">
                  <c:v>56024</c:v>
                </c:pt>
                <c:pt idx="2348">
                  <c:v>56031</c:v>
                </c:pt>
                <c:pt idx="2349">
                  <c:v>56038</c:v>
                </c:pt>
                <c:pt idx="2350">
                  <c:v>56045</c:v>
                </c:pt>
                <c:pt idx="2351">
                  <c:v>56052</c:v>
                </c:pt>
                <c:pt idx="2352">
                  <c:v>56059</c:v>
                </c:pt>
                <c:pt idx="2353">
                  <c:v>56066</c:v>
                </c:pt>
                <c:pt idx="2354">
                  <c:v>56073</c:v>
                </c:pt>
                <c:pt idx="2355">
                  <c:v>56080</c:v>
                </c:pt>
                <c:pt idx="2356">
                  <c:v>56087</c:v>
                </c:pt>
                <c:pt idx="2357">
                  <c:v>56094</c:v>
                </c:pt>
                <c:pt idx="2358">
                  <c:v>56101</c:v>
                </c:pt>
                <c:pt idx="2359">
                  <c:v>56108</c:v>
                </c:pt>
                <c:pt idx="2360">
                  <c:v>56115</c:v>
                </c:pt>
                <c:pt idx="2361">
                  <c:v>56122</c:v>
                </c:pt>
                <c:pt idx="2362">
                  <c:v>56129</c:v>
                </c:pt>
                <c:pt idx="2363">
                  <c:v>56136</c:v>
                </c:pt>
                <c:pt idx="2364">
                  <c:v>56143</c:v>
                </c:pt>
                <c:pt idx="2365">
                  <c:v>56150</c:v>
                </c:pt>
                <c:pt idx="2366">
                  <c:v>56157</c:v>
                </c:pt>
                <c:pt idx="2367">
                  <c:v>56164</c:v>
                </c:pt>
                <c:pt idx="2368">
                  <c:v>56171</c:v>
                </c:pt>
                <c:pt idx="2369">
                  <c:v>56178</c:v>
                </c:pt>
                <c:pt idx="2370">
                  <c:v>56185</c:v>
                </c:pt>
                <c:pt idx="2371">
                  <c:v>56192</c:v>
                </c:pt>
                <c:pt idx="2372">
                  <c:v>56199</c:v>
                </c:pt>
                <c:pt idx="2373">
                  <c:v>56206</c:v>
                </c:pt>
                <c:pt idx="2374">
                  <c:v>56213</c:v>
                </c:pt>
                <c:pt idx="2375">
                  <c:v>56220</c:v>
                </c:pt>
                <c:pt idx="2376">
                  <c:v>56227</c:v>
                </c:pt>
                <c:pt idx="2377">
                  <c:v>56234</c:v>
                </c:pt>
                <c:pt idx="2378">
                  <c:v>56241</c:v>
                </c:pt>
                <c:pt idx="2379">
                  <c:v>56248</c:v>
                </c:pt>
                <c:pt idx="2380">
                  <c:v>56255</c:v>
                </c:pt>
                <c:pt idx="2381">
                  <c:v>56262</c:v>
                </c:pt>
                <c:pt idx="2382">
                  <c:v>56269</c:v>
                </c:pt>
                <c:pt idx="2383">
                  <c:v>56276</c:v>
                </c:pt>
                <c:pt idx="2384">
                  <c:v>56283</c:v>
                </c:pt>
                <c:pt idx="2385">
                  <c:v>56290</c:v>
                </c:pt>
                <c:pt idx="2386">
                  <c:v>56297</c:v>
                </c:pt>
                <c:pt idx="2387">
                  <c:v>56304</c:v>
                </c:pt>
                <c:pt idx="2388">
                  <c:v>56311</c:v>
                </c:pt>
                <c:pt idx="2389">
                  <c:v>56318</c:v>
                </c:pt>
                <c:pt idx="2390">
                  <c:v>56325</c:v>
                </c:pt>
                <c:pt idx="2391">
                  <c:v>56332</c:v>
                </c:pt>
                <c:pt idx="2392">
                  <c:v>56339</c:v>
                </c:pt>
                <c:pt idx="2393">
                  <c:v>56346</c:v>
                </c:pt>
                <c:pt idx="2394">
                  <c:v>56353</c:v>
                </c:pt>
                <c:pt idx="2395">
                  <c:v>56360</c:v>
                </c:pt>
                <c:pt idx="2396">
                  <c:v>56367</c:v>
                </c:pt>
                <c:pt idx="2397">
                  <c:v>56374</c:v>
                </c:pt>
                <c:pt idx="2398">
                  <c:v>56381</c:v>
                </c:pt>
                <c:pt idx="2399">
                  <c:v>56388</c:v>
                </c:pt>
                <c:pt idx="2400">
                  <c:v>56395</c:v>
                </c:pt>
                <c:pt idx="2401">
                  <c:v>56402</c:v>
                </c:pt>
                <c:pt idx="2402">
                  <c:v>56409</c:v>
                </c:pt>
                <c:pt idx="2403">
                  <c:v>56416</c:v>
                </c:pt>
                <c:pt idx="2404">
                  <c:v>56423</c:v>
                </c:pt>
                <c:pt idx="2405">
                  <c:v>56430</c:v>
                </c:pt>
                <c:pt idx="2406">
                  <c:v>56437</c:v>
                </c:pt>
                <c:pt idx="2407">
                  <c:v>56444</c:v>
                </c:pt>
                <c:pt idx="2408">
                  <c:v>56451</c:v>
                </c:pt>
                <c:pt idx="2409">
                  <c:v>56458</c:v>
                </c:pt>
                <c:pt idx="2410">
                  <c:v>56465</c:v>
                </c:pt>
                <c:pt idx="2411">
                  <c:v>56472</c:v>
                </c:pt>
                <c:pt idx="2412">
                  <c:v>56479</c:v>
                </c:pt>
                <c:pt idx="2413">
                  <c:v>56486</c:v>
                </c:pt>
                <c:pt idx="2414">
                  <c:v>56493</c:v>
                </c:pt>
                <c:pt idx="2415">
                  <c:v>56500</c:v>
                </c:pt>
                <c:pt idx="2416">
                  <c:v>56507</c:v>
                </c:pt>
                <c:pt idx="2417">
                  <c:v>56514</c:v>
                </c:pt>
                <c:pt idx="2418">
                  <c:v>56521</c:v>
                </c:pt>
                <c:pt idx="2419">
                  <c:v>56528</c:v>
                </c:pt>
                <c:pt idx="2420">
                  <c:v>56535</c:v>
                </c:pt>
                <c:pt idx="2421">
                  <c:v>56542</c:v>
                </c:pt>
                <c:pt idx="2422">
                  <c:v>56549</c:v>
                </c:pt>
                <c:pt idx="2423">
                  <c:v>56556</c:v>
                </c:pt>
                <c:pt idx="2424">
                  <c:v>56563</c:v>
                </c:pt>
                <c:pt idx="2425">
                  <c:v>56570</c:v>
                </c:pt>
                <c:pt idx="2426">
                  <c:v>56577</c:v>
                </c:pt>
                <c:pt idx="2427">
                  <c:v>56584</c:v>
                </c:pt>
                <c:pt idx="2428">
                  <c:v>56591</c:v>
                </c:pt>
                <c:pt idx="2429">
                  <c:v>56598</c:v>
                </c:pt>
                <c:pt idx="2430">
                  <c:v>56605</c:v>
                </c:pt>
                <c:pt idx="2431">
                  <c:v>56612</c:v>
                </c:pt>
                <c:pt idx="2432">
                  <c:v>56619</c:v>
                </c:pt>
                <c:pt idx="2433">
                  <c:v>56626</c:v>
                </c:pt>
                <c:pt idx="2434">
                  <c:v>56633</c:v>
                </c:pt>
                <c:pt idx="2435">
                  <c:v>56640</c:v>
                </c:pt>
                <c:pt idx="2436">
                  <c:v>56647</c:v>
                </c:pt>
                <c:pt idx="2437">
                  <c:v>56654</c:v>
                </c:pt>
                <c:pt idx="2438">
                  <c:v>56661</c:v>
                </c:pt>
                <c:pt idx="2439">
                  <c:v>56668</c:v>
                </c:pt>
                <c:pt idx="2440">
                  <c:v>56675</c:v>
                </c:pt>
                <c:pt idx="2441">
                  <c:v>56682</c:v>
                </c:pt>
                <c:pt idx="2442">
                  <c:v>56689</c:v>
                </c:pt>
                <c:pt idx="2443">
                  <c:v>56696</c:v>
                </c:pt>
                <c:pt idx="2444">
                  <c:v>56703</c:v>
                </c:pt>
                <c:pt idx="2445">
                  <c:v>56710</c:v>
                </c:pt>
                <c:pt idx="2446">
                  <c:v>56717</c:v>
                </c:pt>
                <c:pt idx="2447">
                  <c:v>56724</c:v>
                </c:pt>
                <c:pt idx="2448">
                  <c:v>56731</c:v>
                </c:pt>
                <c:pt idx="2449">
                  <c:v>56738</c:v>
                </c:pt>
                <c:pt idx="2450">
                  <c:v>56745</c:v>
                </c:pt>
                <c:pt idx="2451">
                  <c:v>56752</c:v>
                </c:pt>
                <c:pt idx="2452">
                  <c:v>56759</c:v>
                </c:pt>
                <c:pt idx="2453">
                  <c:v>56766</c:v>
                </c:pt>
                <c:pt idx="2454">
                  <c:v>56773</c:v>
                </c:pt>
                <c:pt idx="2455">
                  <c:v>56780</c:v>
                </c:pt>
                <c:pt idx="2456">
                  <c:v>56787</c:v>
                </c:pt>
                <c:pt idx="2457">
                  <c:v>56794</c:v>
                </c:pt>
                <c:pt idx="2458">
                  <c:v>56801</c:v>
                </c:pt>
                <c:pt idx="2459">
                  <c:v>56808</c:v>
                </c:pt>
                <c:pt idx="2460">
                  <c:v>56815</c:v>
                </c:pt>
                <c:pt idx="2461">
                  <c:v>56822</c:v>
                </c:pt>
                <c:pt idx="2462">
                  <c:v>56829</c:v>
                </c:pt>
                <c:pt idx="2463">
                  <c:v>56836</c:v>
                </c:pt>
                <c:pt idx="2464">
                  <c:v>56843</c:v>
                </c:pt>
                <c:pt idx="2465">
                  <c:v>56850</c:v>
                </c:pt>
                <c:pt idx="2466">
                  <c:v>56857</c:v>
                </c:pt>
                <c:pt idx="2467">
                  <c:v>56864</c:v>
                </c:pt>
                <c:pt idx="2468">
                  <c:v>56871</c:v>
                </c:pt>
                <c:pt idx="2469">
                  <c:v>56878</c:v>
                </c:pt>
                <c:pt idx="2470">
                  <c:v>56885</c:v>
                </c:pt>
                <c:pt idx="2471">
                  <c:v>56892</c:v>
                </c:pt>
                <c:pt idx="2472">
                  <c:v>56899</c:v>
                </c:pt>
                <c:pt idx="2473">
                  <c:v>56906</c:v>
                </c:pt>
                <c:pt idx="2474">
                  <c:v>56913</c:v>
                </c:pt>
                <c:pt idx="2475">
                  <c:v>56920</c:v>
                </c:pt>
                <c:pt idx="2476">
                  <c:v>56927</c:v>
                </c:pt>
                <c:pt idx="2477">
                  <c:v>56934</c:v>
                </c:pt>
                <c:pt idx="2478">
                  <c:v>56941</c:v>
                </c:pt>
                <c:pt idx="2479">
                  <c:v>56948</c:v>
                </c:pt>
                <c:pt idx="2480">
                  <c:v>56955</c:v>
                </c:pt>
                <c:pt idx="2481">
                  <c:v>56962</c:v>
                </c:pt>
                <c:pt idx="2482">
                  <c:v>56969</c:v>
                </c:pt>
                <c:pt idx="2483">
                  <c:v>56976</c:v>
                </c:pt>
                <c:pt idx="2484">
                  <c:v>56983</c:v>
                </c:pt>
                <c:pt idx="2485">
                  <c:v>56990</c:v>
                </c:pt>
                <c:pt idx="2486">
                  <c:v>56997</c:v>
                </c:pt>
                <c:pt idx="2487">
                  <c:v>57004</c:v>
                </c:pt>
                <c:pt idx="2488">
                  <c:v>57011</c:v>
                </c:pt>
                <c:pt idx="2489">
                  <c:v>57018</c:v>
                </c:pt>
                <c:pt idx="2490">
                  <c:v>57025</c:v>
                </c:pt>
                <c:pt idx="2491">
                  <c:v>57032</c:v>
                </c:pt>
                <c:pt idx="2492">
                  <c:v>57039</c:v>
                </c:pt>
                <c:pt idx="2493">
                  <c:v>57046</c:v>
                </c:pt>
                <c:pt idx="2494">
                  <c:v>57053</c:v>
                </c:pt>
                <c:pt idx="2495">
                  <c:v>57060</c:v>
                </c:pt>
                <c:pt idx="2496">
                  <c:v>57067</c:v>
                </c:pt>
                <c:pt idx="2497">
                  <c:v>57074</c:v>
                </c:pt>
                <c:pt idx="2498">
                  <c:v>57081</c:v>
                </c:pt>
                <c:pt idx="2499">
                  <c:v>57088</c:v>
                </c:pt>
                <c:pt idx="2500">
                  <c:v>57095</c:v>
                </c:pt>
                <c:pt idx="2501">
                  <c:v>57102</c:v>
                </c:pt>
                <c:pt idx="2502">
                  <c:v>57109</c:v>
                </c:pt>
                <c:pt idx="2503">
                  <c:v>57116</c:v>
                </c:pt>
                <c:pt idx="2504">
                  <c:v>57123</c:v>
                </c:pt>
                <c:pt idx="2505">
                  <c:v>57130</c:v>
                </c:pt>
                <c:pt idx="2506">
                  <c:v>57137</c:v>
                </c:pt>
                <c:pt idx="2507">
                  <c:v>57144</c:v>
                </c:pt>
                <c:pt idx="2508">
                  <c:v>57151</c:v>
                </c:pt>
                <c:pt idx="2509">
                  <c:v>57158</c:v>
                </c:pt>
                <c:pt idx="2510">
                  <c:v>57165</c:v>
                </c:pt>
                <c:pt idx="2511">
                  <c:v>57172</c:v>
                </c:pt>
                <c:pt idx="2512">
                  <c:v>57179</c:v>
                </c:pt>
                <c:pt idx="2513">
                  <c:v>57186</c:v>
                </c:pt>
                <c:pt idx="2514">
                  <c:v>57193</c:v>
                </c:pt>
                <c:pt idx="2515">
                  <c:v>57200</c:v>
                </c:pt>
                <c:pt idx="2516">
                  <c:v>57207</c:v>
                </c:pt>
                <c:pt idx="2517">
                  <c:v>57214</c:v>
                </c:pt>
                <c:pt idx="2518">
                  <c:v>57221</c:v>
                </c:pt>
                <c:pt idx="2519">
                  <c:v>57228</c:v>
                </c:pt>
                <c:pt idx="2520">
                  <c:v>57235</c:v>
                </c:pt>
                <c:pt idx="2521">
                  <c:v>57242</c:v>
                </c:pt>
                <c:pt idx="2522">
                  <c:v>57249</c:v>
                </c:pt>
                <c:pt idx="2523">
                  <c:v>57256</c:v>
                </c:pt>
                <c:pt idx="2524">
                  <c:v>57263</c:v>
                </c:pt>
                <c:pt idx="2525">
                  <c:v>57270</c:v>
                </c:pt>
                <c:pt idx="2526">
                  <c:v>57277</c:v>
                </c:pt>
                <c:pt idx="2527">
                  <c:v>57284</c:v>
                </c:pt>
                <c:pt idx="2528">
                  <c:v>57291</c:v>
                </c:pt>
                <c:pt idx="2529">
                  <c:v>57298</c:v>
                </c:pt>
                <c:pt idx="2530">
                  <c:v>57305</c:v>
                </c:pt>
                <c:pt idx="2531">
                  <c:v>57312</c:v>
                </c:pt>
                <c:pt idx="2532">
                  <c:v>57319</c:v>
                </c:pt>
                <c:pt idx="2533">
                  <c:v>57326</c:v>
                </c:pt>
                <c:pt idx="2534">
                  <c:v>57333</c:v>
                </c:pt>
                <c:pt idx="2535">
                  <c:v>57341</c:v>
                </c:pt>
                <c:pt idx="2536">
                  <c:v>57348</c:v>
                </c:pt>
                <c:pt idx="2537">
                  <c:v>57355</c:v>
                </c:pt>
                <c:pt idx="2538">
                  <c:v>57362</c:v>
                </c:pt>
                <c:pt idx="2539">
                  <c:v>57369</c:v>
                </c:pt>
                <c:pt idx="2540">
                  <c:v>57376</c:v>
                </c:pt>
                <c:pt idx="2541">
                  <c:v>57383</c:v>
                </c:pt>
                <c:pt idx="2542">
                  <c:v>57390</c:v>
                </c:pt>
                <c:pt idx="2543">
                  <c:v>57397</c:v>
                </c:pt>
                <c:pt idx="2544">
                  <c:v>57404</c:v>
                </c:pt>
                <c:pt idx="2545">
                  <c:v>57411</c:v>
                </c:pt>
                <c:pt idx="2546">
                  <c:v>57418</c:v>
                </c:pt>
                <c:pt idx="2547">
                  <c:v>57425</c:v>
                </c:pt>
                <c:pt idx="2548">
                  <c:v>57432</c:v>
                </c:pt>
                <c:pt idx="2549">
                  <c:v>57439</c:v>
                </c:pt>
                <c:pt idx="2550">
                  <c:v>57446</c:v>
                </c:pt>
                <c:pt idx="2551">
                  <c:v>57453</c:v>
                </c:pt>
                <c:pt idx="2552">
                  <c:v>57460</c:v>
                </c:pt>
                <c:pt idx="2553">
                  <c:v>57467</c:v>
                </c:pt>
                <c:pt idx="2554">
                  <c:v>57474</c:v>
                </c:pt>
                <c:pt idx="2555">
                  <c:v>57481</c:v>
                </c:pt>
                <c:pt idx="2556">
                  <c:v>57488</c:v>
                </c:pt>
                <c:pt idx="2557">
                  <c:v>57495</c:v>
                </c:pt>
                <c:pt idx="2558">
                  <c:v>57502</c:v>
                </c:pt>
                <c:pt idx="2559">
                  <c:v>57509</c:v>
                </c:pt>
                <c:pt idx="2560">
                  <c:v>57516</c:v>
                </c:pt>
                <c:pt idx="2561">
                  <c:v>57523</c:v>
                </c:pt>
                <c:pt idx="2562">
                  <c:v>57530</c:v>
                </c:pt>
                <c:pt idx="2563">
                  <c:v>57537</c:v>
                </c:pt>
                <c:pt idx="2564">
                  <c:v>57544</c:v>
                </c:pt>
                <c:pt idx="2565">
                  <c:v>57551</c:v>
                </c:pt>
                <c:pt idx="2566">
                  <c:v>57558</c:v>
                </c:pt>
                <c:pt idx="2567">
                  <c:v>57565</c:v>
                </c:pt>
                <c:pt idx="2568">
                  <c:v>57572</c:v>
                </c:pt>
                <c:pt idx="2569">
                  <c:v>57579</c:v>
                </c:pt>
                <c:pt idx="2570">
                  <c:v>57586</c:v>
                </c:pt>
                <c:pt idx="2571">
                  <c:v>57593</c:v>
                </c:pt>
                <c:pt idx="2572">
                  <c:v>57600</c:v>
                </c:pt>
                <c:pt idx="2573">
                  <c:v>57607</c:v>
                </c:pt>
                <c:pt idx="2574">
                  <c:v>57614</c:v>
                </c:pt>
                <c:pt idx="2575">
                  <c:v>57621</c:v>
                </c:pt>
                <c:pt idx="2576">
                  <c:v>57628</c:v>
                </c:pt>
                <c:pt idx="2577">
                  <c:v>57635</c:v>
                </c:pt>
                <c:pt idx="2578">
                  <c:v>57642</c:v>
                </c:pt>
                <c:pt idx="2579">
                  <c:v>57649</c:v>
                </c:pt>
                <c:pt idx="2580">
                  <c:v>57656</c:v>
                </c:pt>
                <c:pt idx="2581">
                  <c:v>57663</c:v>
                </c:pt>
                <c:pt idx="2582">
                  <c:v>57670</c:v>
                </c:pt>
                <c:pt idx="2583">
                  <c:v>57677</c:v>
                </c:pt>
                <c:pt idx="2584">
                  <c:v>57684</c:v>
                </c:pt>
                <c:pt idx="2585">
                  <c:v>57691</c:v>
                </c:pt>
                <c:pt idx="2586">
                  <c:v>57698</c:v>
                </c:pt>
                <c:pt idx="2587">
                  <c:v>57706</c:v>
                </c:pt>
                <c:pt idx="2588">
                  <c:v>57713</c:v>
                </c:pt>
                <c:pt idx="2589">
                  <c:v>57720</c:v>
                </c:pt>
                <c:pt idx="2590">
                  <c:v>57727</c:v>
                </c:pt>
                <c:pt idx="2591">
                  <c:v>57734</c:v>
                </c:pt>
                <c:pt idx="2592">
                  <c:v>57741</c:v>
                </c:pt>
                <c:pt idx="2593">
                  <c:v>57748</c:v>
                </c:pt>
                <c:pt idx="2594">
                  <c:v>57755</c:v>
                </c:pt>
                <c:pt idx="2595">
                  <c:v>57762</c:v>
                </c:pt>
                <c:pt idx="2596">
                  <c:v>57769</c:v>
                </c:pt>
                <c:pt idx="2597">
                  <c:v>57776</c:v>
                </c:pt>
                <c:pt idx="2598">
                  <c:v>57783</c:v>
                </c:pt>
                <c:pt idx="2599">
                  <c:v>57790</c:v>
                </c:pt>
                <c:pt idx="2600">
                  <c:v>57797</c:v>
                </c:pt>
                <c:pt idx="2601">
                  <c:v>57804</c:v>
                </c:pt>
                <c:pt idx="2602">
                  <c:v>57811</c:v>
                </c:pt>
                <c:pt idx="2603">
                  <c:v>57818</c:v>
                </c:pt>
                <c:pt idx="2604">
                  <c:v>57825</c:v>
                </c:pt>
                <c:pt idx="2605">
                  <c:v>57832</c:v>
                </c:pt>
                <c:pt idx="2606">
                  <c:v>57839</c:v>
                </c:pt>
                <c:pt idx="2607">
                  <c:v>57846</c:v>
                </c:pt>
                <c:pt idx="2608">
                  <c:v>57853</c:v>
                </c:pt>
                <c:pt idx="2609">
                  <c:v>57860</c:v>
                </c:pt>
                <c:pt idx="2610">
                  <c:v>57867</c:v>
                </c:pt>
                <c:pt idx="2611">
                  <c:v>57874</c:v>
                </c:pt>
                <c:pt idx="2612">
                  <c:v>57881</c:v>
                </c:pt>
                <c:pt idx="2613">
                  <c:v>57888</c:v>
                </c:pt>
                <c:pt idx="2614">
                  <c:v>57895</c:v>
                </c:pt>
                <c:pt idx="2615">
                  <c:v>57902</c:v>
                </c:pt>
                <c:pt idx="2616">
                  <c:v>57909</c:v>
                </c:pt>
                <c:pt idx="2617">
                  <c:v>57916</c:v>
                </c:pt>
                <c:pt idx="2618">
                  <c:v>57923</c:v>
                </c:pt>
                <c:pt idx="2619">
                  <c:v>57930</c:v>
                </c:pt>
                <c:pt idx="2620">
                  <c:v>57937</c:v>
                </c:pt>
                <c:pt idx="2621">
                  <c:v>57944</c:v>
                </c:pt>
                <c:pt idx="2622">
                  <c:v>57951</c:v>
                </c:pt>
                <c:pt idx="2623">
                  <c:v>57958</c:v>
                </c:pt>
                <c:pt idx="2624">
                  <c:v>57965</c:v>
                </c:pt>
                <c:pt idx="2625">
                  <c:v>57972</c:v>
                </c:pt>
                <c:pt idx="2626">
                  <c:v>57979</c:v>
                </c:pt>
                <c:pt idx="2627">
                  <c:v>57986</c:v>
                </c:pt>
                <c:pt idx="2628">
                  <c:v>57993</c:v>
                </c:pt>
                <c:pt idx="2629">
                  <c:v>58000</c:v>
                </c:pt>
                <c:pt idx="2630">
                  <c:v>58007</c:v>
                </c:pt>
                <c:pt idx="2631">
                  <c:v>58014</c:v>
                </c:pt>
                <c:pt idx="2632">
                  <c:v>58021</c:v>
                </c:pt>
                <c:pt idx="2633">
                  <c:v>58028</c:v>
                </c:pt>
                <c:pt idx="2634">
                  <c:v>58035</c:v>
                </c:pt>
                <c:pt idx="2635">
                  <c:v>58042</c:v>
                </c:pt>
                <c:pt idx="2636">
                  <c:v>58049</c:v>
                </c:pt>
                <c:pt idx="2637">
                  <c:v>58056</c:v>
                </c:pt>
                <c:pt idx="2638">
                  <c:v>58063</c:v>
                </c:pt>
                <c:pt idx="2639">
                  <c:v>58071</c:v>
                </c:pt>
                <c:pt idx="2640">
                  <c:v>58078</c:v>
                </c:pt>
                <c:pt idx="2641">
                  <c:v>58085</c:v>
                </c:pt>
                <c:pt idx="2642">
                  <c:v>58092</c:v>
                </c:pt>
                <c:pt idx="2643">
                  <c:v>58099</c:v>
                </c:pt>
                <c:pt idx="2644">
                  <c:v>58106</c:v>
                </c:pt>
                <c:pt idx="2645">
                  <c:v>58113</c:v>
                </c:pt>
                <c:pt idx="2646">
                  <c:v>58120</c:v>
                </c:pt>
                <c:pt idx="2647">
                  <c:v>58127</c:v>
                </c:pt>
                <c:pt idx="2648">
                  <c:v>58134</c:v>
                </c:pt>
                <c:pt idx="2649">
                  <c:v>58141</c:v>
                </c:pt>
                <c:pt idx="2650">
                  <c:v>58148</c:v>
                </c:pt>
                <c:pt idx="2651">
                  <c:v>58155</c:v>
                </c:pt>
                <c:pt idx="2652">
                  <c:v>58166</c:v>
                </c:pt>
                <c:pt idx="2653">
                  <c:v>58173</c:v>
                </c:pt>
                <c:pt idx="2654">
                  <c:v>58180</c:v>
                </c:pt>
                <c:pt idx="2655">
                  <c:v>58187</c:v>
                </c:pt>
                <c:pt idx="2656">
                  <c:v>58194</c:v>
                </c:pt>
                <c:pt idx="2657">
                  <c:v>58201</c:v>
                </c:pt>
                <c:pt idx="2658">
                  <c:v>58208</c:v>
                </c:pt>
                <c:pt idx="2659">
                  <c:v>58215</c:v>
                </c:pt>
                <c:pt idx="2660">
                  <c:v>58222</c:v>
                </c:pt>
                <c:pt idx="2661">
                  <c:v>58229</c:v>
                </c:pt>
                <c:pt idx="2662">
                  <c:v>58236</c:v>
                </c:pt>
                <c:pt idx="2663">
                  <c:v>58243</c:v>
                </c:pt>
                <c:pt idx="2664">
                  <c:v>58250</c:v>
                </c:pt>
                <c:pt idx="2665">
                  <c:v>58257</c:v>
                </c:pt>
                <c:pt idx="2666">
                  <c:v>58264</c:v>
                </c:pt>
                <c:pt idx="2667">
                  <c:v>58271</c:v>
                </c:pt>
                <c:pt idx="2668">
                  <c:v>58278</c:v>
                </c:pt>
                <c:pt idx="2669">
                  <c:v>58285</c:v>
                </c:pt>
                <c:pt idx="2670">
                  <c:v>58292</c:v>
                </c:pt>
                <c:pt idx="2671">
                  <c:v>58299</c:v>
                </c:pt>
                <c:pt idx="2672">
                  <c:v>58306</c:v>
                </c:pt>
                <c:pt idx="2673">
                  <c:v>58313</c:v>
                </c:pt>
                <c:pt idx="2674">
                  <c:v>58320</c:v>
                </c:pt>
                <c:pt idx="2675">
                  <c:v>58327</c:v>
                </c:pt>
                <c:pt idx="2676">
                  <c:v>58334</c:v>
                </c:pt>
                <c:pt idx="2677">
                  <c:v>58341</c:v>
                </c:pt>
                <c:pt idx="2678">
                  <c:v>58348</c:v>
                </c:pt>
                <c:pt idx="2679">
                  <c:v>58355</c:v>
                </c:pt>
                <c:pt idx="2680">
                  <c:v>58362</c:v>
                </c:pt>
                <c:pt idx="2681">
                  <c:v>58369</c:v>
                </c:pt>
                <c:pt idx="2682">
                  <c:v>58376</c:v>
                </c:pt>
                <c:pt idx="2683">
                  <c:v>58383</c:v>
                </c:pt>
                <c:pt idx="2684">
                  <c:v>58390</c:v>
                </c:pt>
                <c:pt idx="2685">
                  <c:v>58397</c:v>
                </c:pt>
                <c:pt idx="2686">
                  <c:v>58404</c:v>
                </c:pt>
                <c:pt idx="2687">
                  <c:v>58411</c:v>
                </c:pt>
                <c:pt idx="2688">
                  <c:v>58418</c:v>
                </c:pt>
                <c:pt idx="2689">
                  <c:v>58425</c:v>
                </c:pt>
                <c:pt idx="2690">
                  <c:v>58432</c:v>
                </c:pt>
                <c:pt idx="2691">
                  <c:v>58439</c:v>
                </c:pt>
                <c:pt idx="2692">
                  <c:v>58446</c:v>
                </c:pt>
                <c:pt idx="2693">
                  <c:v>58453</c:v>
                </c:pt>
                <c:pt idx="2694">
                  <c:v>58460</c:v>
                </c:pt>
                <c:pt idx="2695">
                  <c:v>58467</c:v>
                </c:pt>
                <c:pt idx="2696">
                  <c:v>58474</c:v>
                </c:pt>
                <c:pt idx="2697">
                  <c:v>58481</c:v>
                </c:pt>
                <c:pt idx="2698">
                  <c:v>58488</c:v>
                </c:pt>
                <c:pt idx="2699">
                  <c:v>58495</c:v>
                </c:pt>
                <c:pt idx="2700">
                  <c:v>58502</c:v>
                </c:pt>
                <c:pt idx="2701">
                  <c:v>58509</c:v>
                </c:pt>
                <c:pt idx="2702">
                  <c:v>58516</c:v>
                </c:pt>
                <c:pt idx="2703">
                  <c:v>58523</c:v>
                </c:pt>
                <c:pt idx="2704">
                  <c:v>58530</c:v>
                </c:pt>
                <c:pt idx="2705">
                  <c:v>58537</c:v>
                </c:pt>
                <c:pt idx="2706">
                  <c:v>58544</c:v>
                </c:pt>
                <c:pt idx="2707">
                  <c:v>58551</c:v>
                </c:pt>
                <c:pt idx="2708">
                  <c:v>58558</c:v>
                </c:pt>
                <c:pt idx="2709">
                  <c:v>58565</c:v>
                </c:pt>
                <c:pt idx="2710">
                  <c:v>58572</c:v>
                </c:pt>
                <c:pt idx="2711">
                  <c:v>58579</c:v>
                </c:pt>
                <c:pt idx="2712">
                  <c:v>58586</c:v>
                </c:pt>
                <c:pt idx="2713">
                  <c:v>58593</c:v>
                </c:pt>
                <c:pt idx="2714">
                  <c:v>58600</c:v>
                </c:pt>
                <c:pt idx="2715">
                  <c:v>58607</c:v>
                </c:pt>
                <c:pt idx="2716">
                  <c:v>58614</c:v>
                </c:pt>
                <c:pt idx="2717">
                  <c:v>58621</c:v>
                </c:pt>
                <c:pt idx="2718">
                  <c:v>58628</c:v>
                </c:pt>
                <c:pt idx="2719">
                  <c:v>58635</c:v>
                </c:pt>
                <c:pt idx="2720">
                  <c:v>58642</c:v>
                </c:pt>
                <c:pt idx="2721">
                  <c:v>58649</c:v>
                </c:pt>
                <c:pt idx="2722">
                  <c:v>58656</c:v>
                </c:pt>
                <c:pt idx="2723">
                  <c:v>58663</c:v>
                </c:pt>
                <c:pt idx="2724">
                  <c:v>58670</c:v>
                </c:pt>
                <c:pt idx="2725">
                  <c:v>58677</c:v>
                </c:pt>
                <c:pt idx="2726">
                  <c:v>58684</c:v>
                </c:pt>
                <c:pt idx="2727">
                  <c:v>58691</c:v>
                </c:pt>
                <c:pt idx="2728">
                  <c:v>58698</c:v>
                </c:pt>
                <c:pt idx="2729">
                  <c:v>58705</c:v>
                </c:pt>
                <c:pt idx="2730">
                  <c:v>58712</c:v>
                </c:pt>
                <c:pt idx="2731">
                  <c:v>58719</c:v>
                </c:pt>
                <c:pt idx="2732">
                  <c:v>58726</c:v>
                </c:pt>
                <c:pt idx="2733">
                  <c:v>58733</c:v>
                </c:pt>
                <c:pt idx="2734">
                  <c:v>58740</c:v>
                </c:pt>
                <c:pt idx="2735">
                  <c:v>58747</c:v>
                </c:pt>
                <c:pt idx="2736">
                  <c:v>58754</c:v>
                </c:pt>
                <c:pt idx="2737">
                  <c:v>58761</c:v>
                </c:pt>
                <c:pt idx="2738">
                  <c:v>58768</c:v>
                </c:pt>
                <c:pt idx="2739">
                  <c:v>58775</c:v>
                </c:pt>
                <c:pt idx="2740">
                  <c:v>58782</c:v>
                </c:pt>
                <c:pt idx="2741">
                  <c:v>58789</c:v>
                </c:pt>
                <c:pt idx="2742">
                  <c:v>58796</c:v>
                </c:pt>
                <c:pt idx="2743">
                  <c:v>58803</c:v>
                </c:pt>
                <c:pt idx="2744">
                  <c:v>58810</c:v>
                </c:pt>
                <c:pt idx="2745">
                  <c:v>58817</c:v>
                </c:pt>
                <c:pt idx="2746">
                  <c:v>58824</c:v>
                </c:pt>
                <c:pt idx="2747">
                  <c:v>58831</c:v>
                </c:pt>
                <c:pt idx="2748">
                  <c:v>58838</c:v>
                </c:pt>
                <c:pt idx="2749">
                  <c:v>58845</c:v>
                </c:pt>
                <c:pt idx="2750">
                  <c:v>58852</c:v>
                </c:pt>
                <c:pt idx="2751">
                  <c:v>58859</c:v>
                </c:pt>
                <c:pt idx="2752">
                  <c:v>58866</c:v>
                </c:pt>
                <c:pt idx="2753">
                  <c:v>58873</c:v>
                </c:pt>
                <c:pt idx="2754">
                  <c:v>58880</c:v>
                </c:pt>
                <c:pt idx="2755">
                  <c:v>58887</c:v>
                </c:pt>
                <c:pt idx="2756">
                  <c:v>58894</c:v>
                </c:pt>
                <c:pt idx="2757">
                  <c:v>58901</c:v>
                </c:pt>
                <c:pt idx="2758">
                  <c:v>58908</c:v>
                </c:pt>
                <c:pt idx="2759">
                  <c:v>58915</c:v>
                </c:pt>
                <c:pt idx="2760">
                  <c:v>58922</c:v>
                </c:pt>
                <c:pt idx="2761">
                  <c:v>58929</c:v>
                </c:pt>
                <c:pt idx="2762">
                  <c:v>58936</c:v>
                </c:pt>
                <c:pt idx="2763">
                  <c:v>58943</c:v>
                </c:pt>
                <c:pt idx="2764">
                  <c:v>58950</c:v>
                </c:pt>
                <c:pt idx="2765">
                  <c:v>58957</c:v>
                </c:pt>
                <c:pt idx="2766">
                  <c:v>58964</c:v>
                </c:pt>
                <c:pt idx="2767">
                  <c:v>58971</c:v>
                </c:pt>
                <c:pt idx="2768">
                  <c:v>58978</c:v>
                </c:pt>
                <c:pt idx="2769">
                  <c:v>58985</c:v>
                </c:pt>
                <c:pt idx="2770">
                  <c:v>58992</c:v>
                </c:pt>
                <c:pt idx="2771">
                  <c:v>58999</c:v>
                </c:pt>
                <c:pt idx="2772">
                  <c:v>59006</c:v>
                </c:pt>
                <c:pt idx="2773">
                  <c:v>59013</c:v>
                </c:pt>
                <c:pt idx="2774">
                  <c:v>59020</c:v>
                </c:pt>
                <c:pt idx="2775">
                  <c:v>59027</c:v>
                </c:pt>
                <c:pt idx="2776">
                  <c:v>59034</c:v>
                </c:pt>
                <c:pt idx="2777">
                  <c:v>59041</c:v>
                </c:pt>
                <c:pt idx="2778">
                  <c:v>59048</c:v>
                </c:pt>
                <c:pt idx="2779">
                  <c:v>59055</c:v>
                </c:pt>
                <c:pt idx="2780">
                  <c:v>59062</c:v>
                </c:pt>
                <c:pt idx="2781">
                  <c:v>59069</c:v>
                </c:pt>
                <c:pt idx="2782">
                  <c:v>59076</c:v>
                </c:pt>
                <c:pt idx="2783">
                  <c:v>59083</c:v>
                </c:pt>
                <c:pt idx="2784">
                  <c:v>59090</c:v>
                </c:pt>
                <c:pt idx="2785">
                  <c:v>59097</c:v>
                </c:pt>
                <c:pt idx="2786">
                  <c:v>59104</c:v>
                </c:pt>
                <c:pt idx="2787">
                  <c:v>59111</c:v>
                </c:pt>
                <c:pt idx="2788">
                  <c:v>59118</c:v>
                </c:pt>
                <c:pt idx="2789">
                  <c:v>59125</c:v>
                </c:pt>
                <c:pt idx="2790">
                  <c:v>59132</c:v>
                </c:pt>
                <c:pt idx="2791">
                  <c:v>59139</c:v>
                </c:pt>
                <c:pt idx="2792">
                  <c:v>59146</c:v>
                </c:pt>
                <c:pt idx="2793">
                  <c:v>59153</c:v>
                </c:pt>
                <c:pt idx="2794">
                  <c:v>59160</c:v>
                </c:pt>
                <c:pt idx="2795">
                  <c:v>59167</c:v>
                </c:pt>
                <c:pt idx="2796">
                  <c:v>59174</c:v>
                </c:pt>
                <c:pt idx="2797">
                  <c:v>59181</c:v>
                </c:pt>
                <c:pt idx="2798">
                  <c:v>59188</c:v>
                </c:pt>
                <c:pt idx="2799">
                  <c:v>59195</c:v>
                </c:pt>
                <c:pt idx="2800">
                  <c:v>59202</c:v>
                </c:pt>
                <c:pt idx="2801">
                  <c:v>59209</c:v>
                </c:pt>
                <c:pt idx="2802">
                  <c:v>59216</c:v>
                </c:pt>
                <c:pt idx="2803">
                  <c:v>59223</c:v>
                </c:pt>
                <c:pt idx="2804">
                  <c:v>59230</c:v>
                </c:pt>
                <c:pt idx="2805">
                  <c:v>59237</c:v>
                </c:pt>
                <c:pt idx="2806">
                  <c:v>59244</c:v>
                </c:pt>
                <c:pt idx="2807">
                  <c:v>59251</c:v>
                </c:pt>
                <c:pt idx="2808">
                  <c:v>59258</c:v>
                </c:pt>
                <c:pt idx="2809">
                  <c:v>59265</c:v>
                </c:pt>
                <c:pt idx="2810">
                  <c:v>59272</c:v>
                </c:pt>
                <c:pt idx="2811">
                  <c:v>59279</c:v>
                </c:pt>
                <c:pt idx="2812">
                  <c:v>59286</c:v>
                </c:pt>
                <c:pt idx="2813">
                  <c:v>59293</c:v>
                </c:pt>
                <c:pt idx="2814">
                  <c:v>59300</c:v>
                </c:pt>
                <c:pt idx="2815">
                  <c:v>59307</c:v>
                </c:pt>
                <c:pt idx="2816">
                  <c:v>59314</c:v>
                </c:pt>
                <c:pt idx="2817">
                  <c:v>59321</c:v>
                </c:pt>
                <c:pt idx="2818">
                  <c:v>59328</c:v>
                </c:pt>
                <c:pt idx="2819">
                  <c:v>59335</c:v>
                </c:pt>
                <c:pt idx="2820">
                  <c:v>59342</c:v>
                </c:pt>
                <c:pt idx="2821">
                  <c:v>59349</c:v>
                </c:pt>
                <c:pt idx="2822">
                  <c:v>59356</c:v>
                </c:pt>
                <c:pt idx="2823">
                  <c:v>59363</c:v>
                </c:pt>
                <c:pt idx="2824">
                  <c:v>59370</c:v>
                </c:pt>
                <c:pt idx="2825">
                  <c:v>59377</c:v>
                </c:pt>
                <c:pt idx="2826">
                  <c:v>59384</c:v>
                </c:pt>
                <c:pt idx="2827">
                  <c:v>59391</c:v>
                </c:pt>
                <c:pt idx="2828">
                  <c:v>59398</c:v>
                </c:pt>
                <c:pt idx="2829">
                  <c:v>59405</c:v>
                </c:pt>
                <c:pt idx="2830">
                  <c:v>59412</c:v>
                </c:pt>
                <c:pt idx="2831">
                  <c:v>59419</c:v>
                </c:pt>
                <c:pt idx="2832">
                  <c:v>59426</c:v>
                </c:pt>
                <c:pt idx="2833">
                  <c:v>59433</c:v>
                </c:pt>
                <c:pt idx="2834">
                  <c:v>59440</c:v>
                </c:pt>
                <c:pt idx="2835">
                  <c:v>59447</c:v>
                </c:pt>
                <c:pt idx="2836">
                  <c:v>59454</c:v>
                </c:pt>
                <c:pt idx="2837">
                  <c:v>59461</c:v>
                </c:pt>
                <c:pt idx="2838">
                  <c:v>59468</c:v>
                </c:pt>
                <c:pt idx="2839">
                  <c:v>59475</c:v>
                </c:pt>
                <c:pt idx="2840">
                  <c:v>59482</c:v>
                </c:pt>
                <c:pt idx="2841">
                  <c:v>59489</c:v>
                </c:pt>
                <c:pt idx="2842">
                  <c:v>59496</c:v>
                </c:pt>
                <c:pt idx="2843">
                  <c:v>59503</c:v>
                </c:pt>
                <c:pt idx="2844">
                  <c:v>59510</c:v>
                </c:pt>
                <c:pt idx="2845">
                  <c:v>59517</c:v>
                </c:pt>
                <c:pt idx="2846">
                  <c:v>59524</c:v>
                </c:pt>
                <c:pt idx="2847">
                  <c:v>59532</c:v>
                </c:pt>
                <c:pt idx="2848">
                  <c:v>59539</c:v>
                </c:pt>
                <c:pt idx="2849">
                  <c:v>59546</c:v>
                </c:pt>
                <c:pt idx="2850">
                  <c:v>59553</c:v>
                </c:pt>
                <c:pt idx="2851">
                  <c:v>59560</c:v>
                </c:pt>
                <c:pt idx="2852">
                  <c:v>59567</c:v>
                </c:pt>
                <c:pt idx="2853">
                  <c:v>59574</c:v>
                </c:pt>
                <c:pt idx="2854">
                  <c:v>59581</c:v>
                </c:pt>
                <c:pt idx="2855">
                  <c:v>59588</c:v>
                </c:pt>
                <c:pt idx="2856">
                  <c:v>59595</c:v>
                </c:pt>
                <c:pt idx="2857">
                  <c:v>59602</c:v>
                </c:pt>
                <c:pt idx="2858">
                  <c:v>59609</c:v>
                </c:pt>
                <c:pt idx="2859">
                  <c:v>59616</c:v>
                </c:pt>
                <c:pt idx="2860">
                  <c:v>59623</c:v>
                </c:pt>
                <c:pt idx="2861">
                  <c:v>59630</c:v>
                </c:pt>
                <c:pt idx="2862">
                  <c:v>59637</c:v>
                </c:pt>
                <c:pt idx="2863">
                  <c:v>59644</c:v>
                </c:pt>
                <c:pt idx="2864">
                  <c:v>59651</c:v>
                </c:pt>
                <c:pt idx="2865">
                  <c:v>59658</c:v>
                </c:pt>
                <c:pt idx="2866">
                  <c:v>59665</c:v>
                </c:pt>
                <c:pt idx="2867">
                  <c:v>59672</c:v>
                </c:pt>
                <c:pt idx="2868">
                  <c:v>59679</c:v>
                </c:pt>
                <c:pt idx="2869">
                  <c:v>59686</c:v>
                </c:pt>
                <c:pt idx="2870">
                  <c:v>59693</c:v>
                </c:pt>
                <c:pt idx="2871">
                  <c:v>59700</c:v>
                </c:pt>
                <c:pt idx="2872">
                  <c:v>59707</c:v>
                </c:pt>
                <c:pt idx="2873">
                  <c:v>59714</c:v>
                </c:pt>
                <c:pt idx="2874">
                  <c:v>59721</c:v>
                </c:pt>
                <c:pt idx="2875">
                  <c:v>59728</c:v>
                </c:pt>
                <c:pt idx="2876">
                  <c:v>59735</c:v>
                </c:pt>
                <c:pt idx="2877">
                  <c:v>59742</c:v>
                </c:pt>
                <c:pt idx="2878">
                  <c:v>59749</c:v>
                </c:pt>
                <c:pt idx="2879">
                  <c:v>59756</c:v>
                </c:pt>
                <c:pt idx="2880">
                  <c:v>59763</c:v>
                </c:pt>
                <c:pt idx="2881">
                  <c:v>59770</c:v>
                </c:pt>
                <c:pt idx="2882">
                  <c:v>59777</c:v>
                </c:pt>
                <c:pt idx="2883">
                  <c:v>59784</c:v>
                </c:pt>
                <c:pt idx="2884">
                  <c:v>59791</c:v>
                </c:pt>
                <c:pt idx="2885">
                  <c:v>59798</c:v>
                </c:pt>
                <c:pt idx="2886">
                  <c:v>59805</c:v>
                </c:pt>
                <c:pt idx="2887">
                  <c:v>59812</c:v>
                </c:pt>
                <c:pt idx="2888">
                  <c:v>59819</c:v>
                </c:pt>
                <c:pt idx="2889">
                  <c:v>59826</c:v>
                </c:pt>
                <c:pt idx="2890">
                  <c:v>59833</c:v>
                </c:pt>
                <c:pt idx="2891">
                  <c:v>59840</c:v>
                </c:pt>
                <c:pt idx="2892">
                  <c:v>59847</c:v>
                </c:pt>
                <c:pt idx="2893">
                  <c:v>59854</c:v>
                </c:pt>
                <c:pt idx="2894">
                  <c:v>59861</c:v>
                </c:pt>
                <c:pt idx="2895">
                  <c:v>59868</c:v>
                </c:pt>
                <c:pt idx="2896">
                  <c:v>59875</c:v>
                </c:pt>
                <c:pt idx="2897">
                  <c:v>59882</c:v>
                </c:pt>
                <c:pt idx="2898">
                  <c:v>59889</c:v>
                </c:pt>
                <c:pt idx="2899">
                  <c:v>59897</c:v>
                </c:pt>
                <c:pt idx="2900">
                  <c:v>59904</c:v>
                </c:pt>
                <c:pt idx="2901">
                  <c:v>59911</c:v>
                </c:pt>
                <c:pt idx="2902">
                  <c:v>59918</c:v>
                </c:pt>
                <c:pt idx="2903">
                  <c:v>59925</c:v>
                </c:pt>
                <c:pt idx="2904">
                  <c:v>59932</c:v>
                </c:pt>
                <c:pt idx="2905">
                  <c:v>59939</c:v>
                </c:pt>
                <c:pt idx="2906">
                  <c:v>59946</c:v>
                </c:pt>
                <c:pt idx="2907">
                  <c:v>59953</c:v>
                </c:pt>
                <c:pt idx="2908">
                  <c:v>59960</c:v>
                </c:pt>
                <c:pt idx="2909">
                  <c:v>59967</c:v>
                </c:pt>
                <c:pt idx="2910">
                  <c:v>59974</c:v>
                </c:pt>
                <c:pt idx="2911">
                  <c:v>59981</c:v>
                </c:pt>
                <c:pt idx="2912">
                  <c:v>59988</c:v>
                </c:pt>
                <c:pt idx="2913">
                  <c:v>59995</c:v>
                </c:pt>
                <c:pt idx="2914">
                  <c:v>60002</c:v>
                </c:pt>
                <c:pt idx="2915">
                  <c:v>60009</c:v>
                </c:pt>
                <c:pt idx="2916">
                  <c:v>60016</c:v>
                </c:pt>
                <c:pt idx="2917">
                  <c:v>60024</c:v>
                </c:pt>
                <c:pt idx="2918">
                  <c:v>60031</c:v>
                </c:pt>
                <c:pt idx="2919">
                  <c:v>60038</c:v>
                </c:pt>
                <c:pt idx="2920">
                  <c:v>60045</c:v>
                </c:pt>
                <c:pt idx="2921">
                  <c:v>60052</c:v>
                </c:pt>
                <c:pt idx="2922">
                  <c:v>60059</c:v>
                </c:pt>
                <c:pt idx="2923">
                  <c:v>60066</c:v>
                </c:pt>
                <c:pt idx="2924">
                  <c:v>60073</c:v>
                </c:pt>
                <c:pt idx="2925">
                  <c:v>60080</c:v>
                </c:pt>
                <c:pt idx="2926">
                  <c:v>60087</c:v>
                </c:pt>
                <c:pt idx="2927">
                  <c:v>60094</c:v>
                </c:pt>
                <c:pt idx="2928">
                  <c:v>60101</c:v>
                </c:pt>
                <c:pt idx="2929">
                  <c:v>60108</c:v>
                </c:pt>
                <c:pt idx="2930">
                  <c:v>60115</c:v>
                </c:pt>
                <c:pt idx="2931">
                  <c:v>60122</c:v>
                </c:pt>
                <c:pt idx="2932">
                  <c:v>60129</c:v>
                </c:pt>
                <c:pt idx="2933">
                  <c:v>60136</c:v>
                </c:pt>
                <c:pt idx="2934">
                  <c:v>60143</c:v>
                </c:pt>
                <c:pt idx="2935">
                  <c:v>60150</c:v>
                </c:pt>
                <c:pt idx="2936">
                  <c:v>60157</c:v>
                </c:pt>
                <c:pt idx="2937">
                  <c:v>60164</c:v>
                </c:pt>
                <c:pt idx="2938">
                  <c:v>60171</c:v>
                </c:pt>
                <c:pt idx="2939">
                  <c:v>60178</c:v>
                </c:pt>
                <c:pt idx="2940">
                  <c:v>60185</c:v>
                </c:pt>
                <c:pt idx="2941">
                  <c:v>60192</c:v>
                </c:pt>
                <c:pt idx="2942">
                  <c:v>60199</c:v>
                </c:pt>
                <c:pt idx="2943">
                  <c:v>60206</c:v>
                </c:pt>
                <c:pt idx="2944">
                  <c:v>60213</c:v>
                </c:pt>
                <c:pt idx="2945">
                  <c:v>60220</c:v>
                </c:pt>
                <c:pt idx="2946">
                  <c:v>60227</c:v>
                </c:pt>
                <c:pt idx="2947">
                  <c:v>60234</c:v>
                </c:pt>
                <c:pt idx="2948">
                  <c:v>60241</c:v>
                </c:pt>
                <c:pt idx="2949">
                  <c:v>60248</c:v>
                </c:pt>
                <c:pt idx="2950">
                  <c:v>60255</c:v>
                </c:pt>
                <c:pt idx="2951">
                  <c:v>60265</c:v>
                </c:pt>
                <c:pt idx="2952">
                  <c:v>60272</c:v>
                </c:pt>
                <c:pt idx="2953">
                  <c:v>60279</c:v>
                </c:pt>
                <c:pt idx="2954">
                  <c:v>60286</c:v>
                </c:pt>
                <c:pt idx="2955">
                  <c:v>60293</c:v>
                </c:pt>
                <c:pt idx="2956">
                  <c:v>60300</c:v>
                </c:pt>
                <c:pt idx="2957">
                  <c:v>60307</c:v>
                </c:pt>
                <c:pt idx="2958">
                  <c:v>60314</c:v>
                </c:pt>
                <c:pt idx="2959">
                  <c:v>60321</c:v>
                </c:pt>
                <c:pt idx="2960">
                  <c:v>60328</c:v>
                </c:pt>
                <c:pt idx="2961">
                  <c:v>60335</c:v>
                </c:pt>
                <c:pt idx="2962">
                  <c:v>60342</c:v>
                </c:pt>
                <c:pt idx="2963">
                  <c:v>60349</c:v>
                </c:pt>
                <c:pt idx="2964">
                  <c:v>60357</c:v>
                </c:pt>
                <c:pt idx="2965">
                  <c:v>60364</c:v>
                </c:pt>
                <c:pt idx="2966">
                  <c:v>60371</c:v>
                </c:pt>
                <c:pt idx="2967">
                  <c:v>60378</c:v>
                </c:pt>
                <c:pt idx="2968">
                  <c:v>60385</c:v>
                </c:pt>
                <c:pt idx="2969">
                  <c:v>60392</c:v>
                </c:pt>
                <c:pt idx="2970">
                  <c:v>60399</c:v>
                </c:pt>
                <c:pt idx="2971">
                  <c:v>60406</c:v>
                </c:pt>
                <c:pt idx="2972">
                  <c:v>60413</c:v>
                </c:pt>
                <c:pt idx="2973">
                  <c:v>60420</c:v>
                </c:pt>
                <c:pt idx="2974">
                  <c:v>60427</c:v>
                </c:pt>
                <c:pt idx="2975">
                  <c:v>60434</c:v>
                </c:pt>
                <c:pt idx="2976">
                  <c:v>60441</c:v>
                </c:pt>
                <c:pt idx="2977">
                  <c:v>60448</c:v>
                </c:pt>
                <c:pt idx="2978">
                  <c:v>60455</c:v>
                </c:pt>
                <c:pt idx="2979">
                  <c:v>60462</c:v>
                </c:pt>
                <c:pt idx="2980">
                  <c:v>60469</c:v>
                </c:pt>
                <c:pt idx="2981">
                  <c:v>60476</c:v>
                </c:pt>
                <c:pt idx="2982">
                  <c:v>60483</c:v>
                </c:pt>
                <c:pt idx="2983">
                  <c:v>60490</c:v>
                </c:pt>
                <c:pt idx="2984">
                  <c:v>60497</c:v>
                </c:pt>
                <c:pt idx="2985">
                  <c:v>60504</c:v>
                </c:pt>
                <c:pt idx="2986">
                  <c:v>60511</c:v>
                </c:pt>
                <c:pt idx="2987">
                  <c:v>60518</c:v>
                </c:pt>
                <c:pt idx="2988">
                  <c:v>60525</c:v>
                </c:pt>
                <c:pt idx="2989">
                  <c:v>60532</c:v>
                </c:pt>
                <c:pt idx="2990">
                  <c:v>60539</c:v>
                </c:pt>
                <c:pt idx="2991">
                  <c:v>60546</c:v>
                </c:pt>
                <c:pt idx="2992">
                  <c:v>60553</c:v>
                </c:pt>
                <c:pt idx="2993">
                  <c:v>60560</c:v>
                </c:pt>
                <c:pt idx="2994">
                  <c:v>60567</c:v>
                </c:pt>
                <c:pt idx="2995">
                  <c:v>60574</c:v>
                </c:pt>
                <c:pt idx="2996">
                  <c:v>60581</c:v>
                </c:pt>
                <c:pt idx="2997">
                  <c:v>60588</c:v>
                </c:pt>
                <c:pt idx="2998">
                  <c:v>60595</c:v>
                </c:pt>
                <c:pt idx="2999">
                  <c:v>60602</c:v>
                </c:pt>
                <c:pt idx="3000">
                  <c:v>60609</c:v>
                </c:pt>
                <c:pt idx="3001">
                  <c:v>60616</c:v>
                </c:pt>
                <c:pt idx="3002">
                  <c:v>60623</c:v>
                </c:pt>
                <c:pt idx="3003">
                  <c:v>60630</c:v>
                </c:pt>
                <c:pt idx="3004">
                  <c:v>60637</c:v>
                </c:pt>
                <c:pt idx="3005">
                  <c:v>60644</c:v>
                </c:pt>
                <c:pt idx="3006">
                  <c:v>60651</c:v>
                </c:pt>
                <c:pt idx="3007">
                  <c:v>60658</c:v>
                </c:pt>
                <c:pt idx="3008">
                  <c:v>60665</c:v>
                </c:pt>
                <c:pt idx="3009">
                  <c:v>60672</c:v>
                </c:pt>
                <c:pt idx="3010">
                  <c:v>60679</c:v>
                </c:pt>
                <c:pt idx="3011">
                  <c:v>60686</c:v>
                </c:pt>
                <c:pt idx="3012">
                  <c:v>60693</c:v>
                </c:pt>
                <c:pt idx="3013">
                  <c:v>60700</c:v>
                </c:pt>
                <c:pt idx="3014">
                  <c:v>60707</c:v>
                </c:pt>
                <c:pt idx="3015">
                  <c:v>60714</c:v>
                </c:pt>
                <c:pt idx="3016">
                  <c:v>60721</c:v>
                </c:pt>
                <c:pt idx="3017">
                  <c:v>60728</c:v>
                </c:pt>
                <c:pt idx="3018">
                  <c:v>60735</c:v>
                </c:pt>
                <c:pt idx="3019">
                  <c:v>60742</c:v>
                </c:pt>
                <c:pt idx="3020">
                  <c:v>60749</c:v>
                </c:pt>
                <c:pt idx="3021">
                  <c:v>60756</c:v>
                </c:pt>
                <c:pt idx="3022">
                  <c:v>60763</c:v>
                </c:pt>
                <c:pt idx="3023">
                  <c:v>60770</c:v>
                </c:pt>
                <c:pt idx="3024">
                  <c:v>60777</c:v>
                </c:pt>
                <c:pt idx="3025">
                  <c:v>60784</c:v>
                </c:pt>
                <c:pt idx="3026">
                  <c:v>60791</c:v>
                </c:pt>
                <c:pt idx="3027">
                  <c:v>60798</c:v>
                </c:pt>
                <c:pt idx="3028">
                  <c:v>60805</c:v>
                </c:pt>
                <c:pt idx="3029">
                  <c:v>60812</c:v>
                </c:pt>
                <c:pt idx="3030">
                  <c:v>60819</c:v>
                </c:pt>
                <c:pt idx="3031">
                  <c:v>60826</c:v>
                </c:pt>
                <c:pt idx="3032">
                  <c:v>60833</c:v>
                </c:pt>
                <c:pt idx="3033">
                  <c:v>60840</c:v>
                </c:pt>
                <c:pt idx="3034">
                  <c:v>60847</c:v>
                </c:pt>
                <c:pt idx="3035">
                  <c:v>60854</c:v>
                </c:pt>
                <c:pt idx="3036">
                  <c:v>60861</c:v>
                </c:pt>
                <c:pt idx="3037">
                  <c:v>60868</c:v>
                </c:pt>
                <c:pt idx="3038">
                  <c:v>60875</c:v>
                </c:pt>
                <c:pt idx="3039">
                  <c:v>60882</c:v>
                </c:pt>
                <c:pt idx="3040">
                  <c:v>60889</c:v>
                </c:pt>
                <c:pt idx="3041">
                  <c:v>60896</c:v>
                </c:pt>
                <c:pt idx="3042">
                  <c:v>60903</c:v>
                </c:pt>
                <c:pt idx="3043">
                  <c:v>60910</c:v>
                </c:pt>
                <c:pt idx="3044">
                  <c:v>60917</c:v>
                </c:pt>
                <c:pt idx="3045">
                  <c:v>60924</c:v>
                </c:pt>
                <c:pt idx="3046">
                  <c:v>60931</c:v>
                </c:pt>
                <c:pt idx="3047">
                  <c:v>60938</c:v>
                </c:pt>
                <c:pt idx="3048">
                  <c:v>60945</c:v>
                </c:pt>
                <c:pt idx="3049">
                  <c:v>60952</c:v>
                </c:pt>
                <c:pt idx="3050">
                  <c:v>60959</c:v>
                </c:pt>
                <c:pt idx="3051">
                  <c:v>60966</c:v>
                </c:pt>
                <c:pt idx="3052">
                  <c:v>60973</c:v>
                </c:pt>
                <c:pt idx="3053">
                  <c:v>60980</c:v>
                </c:pt>
                <c:pt idx="3054">
                  <c:v>60987</c:v>
                </c:pt>
                <c:pt idx="3055">
                  <c:v>60994</c:v>
                </c:pt>
                <c:pt idx="3056">
                  <c:v>61001</c:v>
                </c:pt>
                <c:pt idx="3057">
                  <c:v>61008</c:v>
                </c:pt>
                <c:pt idx="3058">
                  <c:v>61015</c:v>
                </c:pt>
                <c:pt idx="3059">
                  <c:v>61022</c:v>
                </c:pt>
                <c:pt idx="3060">
                  <c:v>61029</c:v>
                </c:pt>
                <c:pt idx="3061">
                  <c:v>61036</c:v>
                </c:pt>
                <c:pt idx="3062">
                  <c:v>61043</c:v>
                </c:pt>
                <c:pt idx="3063">
                  <c:v>61050</c:v>
                </c:pt>
                <c:pt idx="3064">
                  <c:v>61057</c:v>
                </c:pt>
                <c:pt idx="3065">
                  <c:v>61064</c:v>
                </c:pt>
                <c:pt idx="3066">
                  <c:v>61071</c:v>
                </c:pt>
                <c:pt idx="3067">
                  <c:v>61078</c:v>
                </c:pt>
                <c:pt idx="3068">
                  <c:v>61085</c:v>
                </c:pt>
                <c:pt idx="3069">
                  <c:v>61092</c:v>
                </c:pt>
                <c:pt idx="3070">
                  <c:v>61099</c:v>
                </c:pt>
                <c:pt idx="3071">
                  <c:v>61106</c:v>
                </c:pt>
                <c:pt idx="3072">
                  <c:v>61113</c:v>
                </c:pt>
                <c:pt idx="3073">
                  <c:v>61120</c:v>
                </c:pt>
                <c:pt idx="3074">
                  <c:v>61127</c:v>
                </c:pt>
                <c:pt idx="3075">
                  <c:v>61134</c:v>
                </c:pt>
                <c:pt idx="3076">
                  <c:v>61141</c:v>
                </c:pt>
                <c:pt idx="3077">
                  <c:v>61148</c:v>
                </c:pt>
                <c:pt idx="3078">
                  <c:v>61155</c:v>
                </c:pt>
                <c:pt idx="3079">
                  <c:v>61162</c:v>
                </c:pt>
                <c:pt idx="3080">
                  <c:v>61169</c:v>
                </c:pt>
                <c:pt idx="3081">
                  <c:v>61176</c:v>
                </c:pt>
                <c:pt idx="3082">
                  <c:v>61183</c:v>
                </c:pt>
                <c:pt idx="3083">
                  <c:v>61190</c:v>
                </c:pt>
                <c:pt idx="3084">
                  <c:v>61197</c:v>
                </c:pt>
                <c:pt idx="3085">
                  <c:v>61204</c:v>
                </c:pt>
                <c:pt idx="3086">
                  <c:v>61211</c:v>
                </c:pt>
                <c:pt idx="3087">
                  <c:v>61218</c:v>
                </c:pt>
                <c:pt idx="3088">
                  <c:v>61225</c:v>
                </c:pt>
                <c:pt idx="3089">
                  <c:v>61232</c:v>
                </c:pt>
                <c:pt idx="3090">
                  <c:v>61239</c:v>
                </c:pt>
                <c:pt idx="3091">
                  <c:v>61246</c:v>
                </c:pt>
                <c:pt idx="3092">
                  <c:v>61253</c:v>
                </c:pt>
                <c:pt idx="3093">
                  <c:v>61260</c:v>
                </c:pt>
                <c:pt idx="3094">
                  <c:v>61267</c:v>
                </c:pt>
                <c:pt idx="3095">
                  <c:v>61274</c:v>
                </c:pt>
                <c:pt idx="3096">
                  <c:v>61281</c:v>
                </c:pt>
                <c:pt idx="3097">
                  <c:v>61288</c:v>
                </c:pt>
                <c:pt idx="3098">
                  <c:v>61295</c:v>
                </c:pt>
                <c:pt idx="3099">
                  <c:v>61302</c:v>
                </c:pt>
                <c:pt idx="3100">
                  <c:v>61309</c:v>
                </c:pt>
                <c:pt idx="3101">
                  <c:v>61316</c:v>
                </c:pt>
                <c:pt idx="3102">
                  <c:v>61323</c:v>
                </c:pt>
                <c:pt idx="3103">
                  <c:v>61330</c:v>
                </c:pt>
                <c:pt idx="3104">
                  <c:v>61337</c:v>
                </c:pt>
                <c:pt idx="3105">
                  <c:v>61344</c:v>
                </c:pt>
                <c:pt idx="3106">
                  <c:v>61351</c:v>
                </c:pt>
                <c:pt idx="3107">
                  <c:v>61358</c:v>
                </c:pt>
                <c:pt idx="3108">
                  <c:v>61365</c:v>
                </c:pt>
                <c:pt idx="3109">
                  <c:v>61372</c:v>
                </c:pt>
                <c:pt idx="3110">
                  <c:v>61379</c:v>
                </c:pt>
                <c:pt idx="3111">
                  <c:v>61386</c:v>
                </c:pt>
                <c:pt idx="3112">
                  <c:v>61393</c:v>
                </c:pt>
                <c:pt idx="3113">
                  <c:v>61400</c:v>
                </c:pt>
                <c:pt idx="3114">
                  <c:v>61407</c:v>
                </c:pt>
                <c:pt idx="3115">
                  <c:v>61414</c:v>
                </c:pt>
                <c:pt idx="3116">
                  <c:v>61421</c:v>
                </c:pt>
                <c:pt idx="3117">
                  <c:v>61428</c:v>
                </c:pt>
                <c:pt idx="3118">
                  <c:v>61435</c:v>
                </c:pt>
                <c:pt idx="3119">
                  <c:v>61442</c:v>
                </c:pt>
                <c:pt idx="3120">
                  <c:v>61449</c:v>
                </c:pt>
                <c:pt idx="3121">
                  <c:v>61456</c:v>
                </c:pt>
                <c:pt idx="3122">
                  <c:v>61463</c:v>
                </c:pt>
                <c:pt idx="3123">
                  <c:v>61470</c:v>
                </c:pt>
                <c:pt idx="3124">
                  <c:v>61477</c:v>
                </c:pt>
                <c:pt idx="3125">
                  <c:v>61485</c:v>
                </c:pt>
                <c:pt idx="3126">
                  <c:v>61492</c:v>
                </c:pt>
                <c:pt idx="3127">
                  <c:v>61499</c:v>
                </c:pt>
                <c:pt idx="3128">
                  <c:v>61506</c:v>
                </c:pt>
                <c:pt idx="3129">
                  <c:v>61513</c:v>
                </c:pt>
                <c:pt idx="3130">
                  <c:v>61520</c:v>
                </c:pt>
                <c:pt idx="3131">
                  <c:v>61527</c:v>
                </c:pt>
                <c:pt idx="3132">
                  <c:v>61534</c:v>
                </c:pt>
                <c:pt idx="3133">
                  <c:v>61541</c:v>
                </c:pt>
                <c:pt idx="3134">
                  <c:v>61548</c:v>
                </c:pt>
                <c:pt idx="3135">
                  <c:v>61555</c:v>
                </c:pt>
                <c:pt idx="3136">
                  <c:v>61562</c:v>
                </c:pt>
                <c:pt idx="3137">
                  <c:v>61569</c:v>
                </c:pt>
                <c:pt idx="3138">
                  <c:v>61576</c:v>
                </c:pt>
                <c:pt idx="3139">
                  <c:v>61583</c:v>
                </c:pt>
                <c:pt idx="3140">
                  <c:v>61590</c:v>
                </c:pt>
                <c:pt idx="3141">
                  <c:v>61597</c:v>
                </c:pt>
                <c:pt idx="3142">
                  <c:v>61604</c:v>
                </c:pt>
                <c:pt idx="3143">
                  <c:v>61611</c:v>
                </c:pt>
                <c:pt idx="3144">
                  <c:v>61618</c:v>
                </c:pt>
                <c:pt idx="3145">
                  <c:v>61625</c:v>
                </c:pt>
                <c:pt idx="3146">
                  <c:v>61632</c:v>
                </c:pt>
                <c:pt idx="3147">
                  <c:v>61639</c:v>
                </c:pt>
                <c:pt idx="3148">
                  <c:v>61646</c:v>
                </c:pt>
                <c:pt idx="3149">
                  <c:v>61653</c:v>
                </c:pt>
                <c:pt idx="3150">
                  <c:v>61660</c:v>
                </c:pt>
                <c:pt idx="3151">
                  <c:v>61667</c:v>
                </c:pt>
                <c:pt idx="3152">
                  <c:v>61674</c:v>
                </c:pt>
                <c:pt idx="3153">
                  <c:v>61681</c:v>
                </c:pt>
                <c:pt idx="3154">
                  <c:v>61688</c:v>
                </c:pt>
                <c:pt idx="3155">
                  <c:v>61695</c:v>
                </c:pt>
                <c:pt idx="3156">
                  <c:v>61702</c:v>
                </c:pt>
                <c:pt idx="3157">
                  <c:v>61709</c:v>
                </c:pt>
                <c:pt idx="3158">
                  <c:v>61716</c:v>
                </c:pt>
                <c:pt idx="3159">
                  <c:v>61724</c:v>
                </c:pt>
                <c:pt idx="3160">
                  <c:v>61731</c:v>
                </c:pt>
                <c:pt idx="3161">
                  <c:v>61738</c:v>
                </c:pt>
                <c:pt idx="3162">
                  <c:v>61745</c:v>
                </c:pt>
                <c:pt idx="3163">
                  <c:v>61752</c:v>
                </c:pt>
                <c:pt idx="3164">
                  <c:v>61759</c:v>
                </c:pt>
                <c:pt idx="3165">
                  <c:v>61766</c:v>
                </c:pt>
                <c:pt idx="3166">
                  <c:v>61773</c:v>
                </c:pt>
                <c:pt idx="3167">
                  <c:v>61780</c:v>
                </c:pt>
                <c:pt idx="3168">
                  <c:v>61787</c:v>
                </c:pt>
                <c:pt idx="3169">
                  <c:v>61794</c:v>
                </c:pt>
                <c:pt idx="3170">
                  <c:v>61801</c:v>
                </c:pt>
                <c:pt idx="3171">
                  <c:v>61808</c:v>
                </c:pt>
                <c:pt idx="3172">
                  <c:v>61815</c:v>
                </c:pt>
                <c:pt idx="3173">
                  <c:v>61822</c:v>
                </c:pt>
                <c:pt idx="3174">
                  <c:v>61829</c:v>
                </c:pt>
                <c:pt idx="3175">
                  <c:v>61836</c:v>
                </c:pt>
                <c:pt idx="3176">
                  <c:v>61843</c:v>
                </c:pt>
                <c:pt idx="3177">
                  <c:v>61850</c:v>
                </c:pt>
                <c:pt idx="3178">
                  <c:v>61857</c:v>
                </c:pt>
                <c:pt idx="3179">
                  <c:v>61864</c:v>
                </c:pt>
                <c:pt idx="3180">
                  <c:v>61871</c:v>
                </c:pt>
                <c:pt idx="3181">
                  <c:v>61878</c:v>
                </c:pt>
                <c:pt idx="3182">
                  <c:v>61885</c:v>
                </c:pt>
                <c:pt idx="3183">
                  <c:v>61892</c:v>
                </c:pt>
                <c:pt idx="3184">
                  <c:v>61899</c:v>
                </c:pt>
                <c:pt idx="3185">
                  <c:v>61906</c:v>
                </c:pt>
                <c:pt idx="3186">
                  <c:v>61913</c:v>
                </c:pt>
                <c:pt idx="3187">
                  <c:v>61920</c:v>
                </c:pt>
                <c:pt idx="3188">
                  <c:v>61927</c:v>
                </c:pt>
                <c:pt idx="3189">
                  <c:v>61934</c:v>
                </c:pt>
                <c:pt idx="3190">
                  <c:v>61941</c:v>
                </c:pt>
                <c:pt idx="3191">
                  <c:v>61948</c:v>
                </c:pt>
                <c:pt idx="3192">
                  <c:v>61955</c:v>
                </c:pt>
                <c:pt idx="3193">
                  <c:v>61962</c:v>
                </c:pt>
                <c:pt idx="3194">
                  <c:v>61969</c:v>
                </c:pt>
                <c:pt idx="3195">
                  <c:v>61976</c:v>
                </c:pt>
                <c:pt idx="3196">
                  <c:v>61983</c:v>
                </c:pt>
                <c:pt idx="3197">
                  <c:v>61990</c:v>
                </c:pt>
                <c:pt idx="3198">
                  <c:v>61997</c:v>
                </c:pt>
                <c:pt idx="3199">
                  <c:v>62004</c:v>
                </c:pt>
                <c:pt idx="3200">
                  <c:v>62011</c:v>
                </c:pt>
                <c:pt idx="3201">
                  <c:v>62018</c:v>
                </c:pt>
                <c:pt idx="3202">
                  <c:v>62025</c:v>
                </c:pt>
                <c:pt idx="3203">
                  <c:v>62032</c:v>
                </c:pt>
                <c:pt idx="3204">
                  <c:v>62039</c:v>
                </c:pt>
                <c:pt idx="3205">
                  <c:v>62046</c:v>
                </c:pt>
                <c:pt idx="3206">
                  <c:v>62053</c:v>
                </c:pt>
                <c:pt idx="3207">
                  <c:v>62060</c:v>
                </c:pt>
                <c:pt idx="3208">
                  <c:v>62067</c:v>
                </c:pt>
                <c:pt idx="3209">
                  <c:v>62074</c:v>
                </c:pt>
                <c:pt idx="3210">
                  <c:v>62081</c:v>
                </c:pt>
                <c:pt idx="3211">
                  <c:v>62089</c:v>
                </c:pt>
                <c:pt idx="3212">
                  <c:v>62096</c:v>
                </c:pt>
                <c:pt idx="3213">
                  <c:v>62103</c:v>
                </c:pt>
                <c:pt idx="3214">
                  <c:v>62110</c:v>
                </c:pt>
                <c:pt idx="3215">
                  <c:v>62117</c:v>
                </c:pt>
                <c:pt idx="3216">
                  <c:v>62124</c:v>
                </c:pt>
                <c:pt idx="3217">
                  <c:v>62131</c:v>
                </c:pt>
                <c:pt idx="3218">
                  <c:v>62138</c:v>
                </c:pt>
                <c:pt idx="3219">
                  <c:v>62145</c:v>
                </c:pt>
                <c:pt idx="3220">
                  <c:v>62152</c:v>
                </c:pt>
                <c:pt idx="3221">
                  <c:v>62159</c:v>
                </c:pt>
                <c:pt idx="3222">
                  <c:v>62166</c:v>
                </c:pt>
                <c:pt idx="3223">
                  <c:v>62173</c:v>
                </c:pt>
                <c:pt idx="3224">
                  <c:v>62184</c:v>
                </c:pt>
                <c:pt idx="3225">
                  <c:v>62191</c:v>
                </c:pt>
                <c:pt idx="3226">
                  <c:v>62198</c:v>
                </c:pt>
                <c:pt idx="3227">
                  <c:v>62205</c:v>
                </c:pt>
                <c:pt idx="3228">
                  <c:v>62212</c:v>
                </c:pt>
                <c:pt idx="3229">
                  <c:v>62219</c:v>
                </c:pt>
                <c:pt idx="3230">
                  <c:v>62226</c:v>
                </c:pt>
                <c:pt idx="3231">
                  <c:v>62233</c:v>
                </c:pt>
                <c:pt idx="3232">
                  <c:v>62240</c:v>
                </c:pt>
                <c:pt idx="3233">
                  <c:v>62247</c:v>
                </c:pt>
                <c:pt idx="3234">
                  <c:v>62254</c:v>
                </c:pt>
                <c:pt idx="3235">
                  <c:v>62261</c:v>
                </c:pt>
                <c:pt idx="3236">
                  <c:v>62268</c:v>
                </c:pt>
                <c:pt idx="3237">
                  <c:v>62275</c:v>
                </c:pt>
                <c:pt idx="3238">
                  <c:v>62282</c:v>
                </c:pt>
                <c:pt idx="3239">
                  <c:v>62289</c:v>
                </c:pt>
                <c:pt idx="3240">
                  <c:v>62296</c:v>
                </c:pt>
                <c:pt idx="3241">
                  <c:v>62303</c:v>
                </c:pt>
                <c:pt idx="3242">
                  <c:v>62310</c:v>
                </c:pt>
                <c:pt idx="3243">
                  <c:v>62317</c:v>
                </c:pt>
                <c:pt idx="3244">
                  <c:v>62324</c:v>
                </c:pt>
                <c:pt idx="3245">
                  <c:v>62331</c:v>
                </c:pt>
                <c:pt idx="3246">
                  <c:v>62338</c:v>
                </c:pt>
                <c:pt idx="3247">
                  <c:v>62345</c:v>
                </c:pt>
                <c:pt idx="3248">
                  <c:v>62352</c:v>
                </c:pt>
                <c:pt idx="3249">
                  <c:v>62359</c:v>
                </c:pt>
                <c:pt idx="3250">
                  <c:v>62366</c:v>
                </c:pt>
                <c:pt idx="3251">
                  <c:v>62373</c:v>
                </c:pt>
                <c:pt idx="3252">
                  <c:v>62380</c:v>
                </c:pt>
                <c:pt idx="3253">
                  <c:v>62387</c:v>
                </c:pt>
                <c:pt idx="3254">
                  <c:v>62394</c:v>
                </c:pt>
                <c:pt idx="3255">
                  <c:v>62401</c:v>
                </c:pt>
                <c:pt idx="3256">
                  <c:v>62408</c:v>
                </c:pt>
                <c:pt idx="3257">
                  <c:v>62415</c:v>
                </c:pt>
                <c:pt idx="3258">
                  <c:v>62422</c:v>
                </c:pt>
                <c:pt idx="3259">
                  <c:v>62429</c:v>
                </c:pt>
                <c:pt idx="3260">
                  <c:v>62436</c:v>
                </c:pt>
                <c:pt idx="3261">
                  <c:v>62443</c:v>
                </c:pt>
                <c:pt idx="3262">
                  <c:v>62450</c:v>
                </c:pt>
                <c:pt idx="3263">
                  <c:v>62457</c:v>
                </c:pt>
                <c:pt idx="3264">
                  <c:v>62464</c:v>
                </c:pt>
                <c:pt idx="3265">
                  <c:v>62471</c:v>
                </c:pt>
                <c:pt idx="3266">
                  <c:v>62478</c:v>
                </c:pt>
                <c:pt idx="3267">
                  <c:v>62485</c:v>
                </c:pt>
                <c:pt idx="3268">
                  <c:v>62492</c:v>
                </c:pt>
                <c:pt idx="3269">
                  <c:v>62499</c:v>
                </c:pt>
                <c:pt idx="3270">
                  <c:v>62506</c:v>
                </c:pt>
                <c:pt idx="3271">
                  <c:v>62513</c:v>
                </c:pt>
                <c:pt idx="3272">
                  <c:v>62520</c:v>
                </c:pt>
                <c:pt idx="3273">
                  <c:v>62527</c:v>
                </c:pt>
                <c:pt idx="3274">
                  <c:v>62534</c:v>
                </c:pt>
                <c:pt idx="3275">
                  <c:v>62541</c:v>
                </c:pt>
                <c:pt idx="3276">
                  <c:v>62548</c:v>
                </c:pt>
                <c:pt idx="3277">
                  <c:v>62555</c:v>
                </c:pt>
                <c:pt idx="3278">
                  <c:v>62562</c:v>
                </c:pt>
                <c:pt idx="3279">
                  <c:v>62569</c:v>
                </c:pt>
                <c:pt idx="3280">
                  <c:v>62576</c:v>
                </c:pt>
                <c:pt idx="3281">
                  <c:v>62583</c:v>
                </c:pt>
                <c:pt idx="3282">
                  <c:v>62590</c:v>
                </c:pt>
                <c:pt idx="3283">
                  <c:v>62597</c:v>
                </c:pt>
                <c:pt idx="3284">
                  <c:v>62604</c:v>
                </c:pt>
                <c:pt idx="3285">
                  <c:v>62611</c:v>
                </c:pt>
                <c:pt idx="3286">
                  <c:v>62618</c:v>
                </c:pt>
                <c:pt idx="3287">
                  <c:v>62625</c:v>
                </c:pt>
                <c:pt idx="3288">
                  <c:v>62632</c:v>
                </c:pt>
                <c:pt idx="3289">
                  <c:v>62639</c:v>
                </c:pt>
                <c:pt idx="3290">
                  <c:v>62646</c:v>
                </c:pt>
                <c:pt idx="3291">
                  <c:v>62653</c:v>
                </c:pt>
                <c:pt idx="3292">
                  <c:v>62660</c:v>
                </c:pt>
                <c:pt idx="3293">
                  <c:v>62667</c:v>
                </c:pt>
                <c:pt idx="3294">
                  <c:v>62674</c:v>
                </c:pt>
                <c:pt idx="3295">
                  <c:v>62681</c:v>
                </c:pt>
                <c:pt idx="3296">
                  <c:v>62688</c:v>
                </c:pt>
                <c:pt idx="3297">
                  <c:v>62695</c:v>
                </c:pt>
                <c:pt idx="3298">
                  <c:v>62702</c:v>
                </c:pt>
                <c:pt idx="3299">
                  <c:v>62709</c:v>
                </c:pt>
                <c:pt idx="3300">
                  <c:v>62716</c:v>
                </c:pt>
                <c:pt idx="3301">
                  <c:v>62723</c:v>
                </c:pt>
                <c:pt idx="3302">
                  <c:v>62730</c:v>
                </c:pt>
                <c:pt idx="3303">
                  <c:v>62737</c:v>
                </c:pt>
                <c:pt idx="3304">
                  <c:v>62744</c:v>
                </c:pt>
                <c:pt idx="3305">
                  <c:v>62751</c:v>
                </c:pt>
                <c:pt idx="3306">
                  <c:v>62758</c:v>
                </c:pt>
                <c:pt idx="3307">
                  <c:v>62765</c:v>
                </c:pt>
                <c:pt idx="3308">
                  <c:v>62772</c:v>
                </c:pt>
                <c:pt idx="3309">
                  <c:v>62779</c:v>
                </c:pt>
                <c:pt idx="3310">
                  <c:v>62786</c:v>
                </c:pt>
                <c:pt idx="3311">
                  <c:v>62793</c:v>
                </c:pt>
                <c:pt idx="3312">
                  <c:v>62800</c:v>
                </c:pt>
                <c:pt idx="3313">
                  <c:v>62807</c:v>
                </c:pt>
                <c:pt idx="3314">
                  <c:v>62814</c:v>
                </c:pt>
                <c:pt idx="3315">
                  <c:v>62821</c:v>
                </c:pt>
                <c:pt idx="3316">
                  <c:v>62828</c:v>
                </c:pt>
                <c:pt idx="3317">
                  <c:v>62835</c:v>
                </c:pt>
                <c:pt idx="3318">
                  <c:v>62842</c:v>
                </c:pt>
                <c:pt idx="3319">
                  <c:v>62849</c:v>
                </c:pt>
                <c:pt idx="3320">
                  <c:v>62856</c:v>
                </c:pt>
                <c:pt idx="3321">
                  <c:v>62863</c:v>
                </c:pt>
                <c:pt idx="3322">
                  <c:v>62870</c:v>
                </c:pt>
                <c:pt idx="3323">
                  <c:v>62877</c:v>
                </c:pt>
                <c:pt idx="3324">
                  <c:v>62884</c:v>
                </c:pt>
                <c:pt idx="3325">
                  <c:v>62891</c:v>
                </c:pt>
                <c:pt idx="3326">
                  <c:v>62898</c:v>
                </c:pt>
                <c:pt idx="3327">
                  <c:v>62905</c:v>
                </c:pt>
                <c:pt idx="3328">
                  <c:v>62912</c:v>
                </c:pt>
                <c:pt idx="3329">
                  <c:v>62919</c:v>
                </c:pt>
                <c:pt idx="3330">
                  <c:v>62926</c:v>
                </c:pt>
                <c:pt idx="3331">
                  <c:v>62933</c:v>
                </c:pt>
                <c:pt idx="3332">
                  <c:v>62940</c:v>
                </c:pt>
                <c:pt idx="3333">
                  <c:v>62947</c:v>
                </c:pt>
                <c:pt idx="3334">
                  <c:v>62954</c:v>
                </c:pt>
                <c:pt idx="3335">
                  <c:v>62961</c:v>
                </c:pt>
                <c:pt idx="3336">
                  <c:v>62968</c:v>
                </c:pt>
                <c:pt idx="3337">
                  <c:v>62975</c:v>
                </c:pt>
                <c:pt idx="3338">
                  <c:v>62982</c:v>
                </c:pt>
                <c:pt idx="3339">
                  <c:v>62989</c:v>
                </c:pt>
                <c:pt idx="3340">
                  <c:v>62996</c:v>
                </c:pt>
                <c:pt idx="3341">
                  <c:v>63003</c:v>
                </c:pt>
                <c:pt idx="3342">
                  <c:v>63010</c:v>
                </c:pt>
                <c:pt idx="3343">
                  <c:v>63017</c:v>
                </c:pt>
                <c:pt idx="3344">
                  <c:v>63024</c:v>
                </c:pt>
                <c:pt idx="3345">
                  <c:v>63031</c:v>
                </c:pt>
                <c:pt idx="3346">
                  <c:v>63038</c:v>
                </c:pt>
                <c:pt idx="3347">
                  <c:v>63045</c:v>
                </c:pt>
                <c:pt idx="3348">
                  <c:v>63052</c:v>
                </c:pt>
                <c:pt idx="3349">
                  <c:v>63059</c:v>
                </c:pt>
                <c:pt idx="3350">
                  <c:v>63066</c:v>
                </c:pt>
                <c:pt idx="3351">
                  <c:v>63073</c:v>
                </c:pt>
                <c:pt idx="3352">
                  <c:v>63080</c:v>
                </c:pt>
                <c:pt idx="3353">
                  <c:v>63087</c:v>
                </c:pt>
                <c:pt idx="3354">
                  <c:v>63094</c:v>
                </c:pt>
                <c:pt idx="3355">
                  <c:v>63101</c:v>
                </c:pt>
                <c:pt idx="3356">
                  <c:v>63108</c:v>
                </c:pt>
                <c:pt idx="3357">
                  <c:v>63115</c:v>
                </c:pt>
                <c:pt idx="3358">
                  <c:v>63122</c:v>
                </c:pt>
                <c:pt idx="3359">
                  <c:v>63129</c:v>
                </c:pt>
                <c:pt idx="3360">
                  <c:v>63136</c:v>
                </c:pt>
                <c:pt idx="3361">
                  <c:v>63143</c:v>
                </c:pt>
                <c:pt idx="3362">
                  <c:v>63150</c:v>
                </c:pt>
                <c:pt idx="3363">
                  <c:v>63157</c:v>
                </c:pt>
                <c:pt idx="3364">
                  <c:v>63164</c:v>
                </c:pt>
                <c:pt idx="3365">
                  <c:v>63171</c:v>
                </c:pt>
                <c:pt idx="3366">
                  <c:v>63178</c:v>
                </c:pt>
                <c:pt idx="3367">
                  <c:v>63185</c:v>
                </c:pt>
                <c:pt idx="3368">
                  <c:v>63192</c:v>
                </c:pt>
                <c:pt idx="3369">
                  <c:v>63199</c:v>
                </c:pt>
                <c:pt idx="3370">
                  <c:v>63206</c:v>
                </c:pt>
                <c:pt idx="3371">
                  <c:v>63213</c:v>
                </c:pt>
                <c:pt idx="3372">
                  <c:v>63220</c:v>
                </c:pt>
                <c:pt idx="3373">
                  <c:v>63227</c:v>
                </c:pt>
                <c:pt idx="3374">
                  <c:v>63234</c:v>
                </c:pt>
                <c:pt idx="3375">
                  <c:v>63241</c:v>
                </c:pt>
                <c:pt idx="3376">
                  <c:v>63248</c:v>
                </c:pt>
                <c:pt idx="3377">
                  <c:v>63255</c:v>
                </c:pt>
                <c:pt idx="3378">
                  <c:v>63262</c:v>
                </c:pt>
                <c:pt idx="3379">
                  <c:v>63269</c:v>
                </c:pt>
                <c:pt idx="3380">
                  <c:v>63276</c:v>
                </c:pt>
                <c:pt idx="3381">
                  <c:v>63283</c:v>
                </c:pt>
                <c:pt idx="3382">
                  <c:v>63290</c:v>
                </c:pt>
                <c:pt idx="3383">
                  <c:v>63297</c:v>
                </c:pt>
                <c:pt idx="3384">
                  <c:v>63304</c:v>
                </c:pt>
                <c:pt idx="3385">
                  <c:v>63311</c:v>
                </c:pt>
                <c:pt idx="3386">
                  <c:v>63318</c:v>
                </c:pt>
                <c:pt idx="3387">
                  <c:v>63325</c:v>
                </c:pt>
                <c:pt idx="3388">
                  <c:v>63332</c:v>
                </c:pt>
                <c:pt idx="3389">
                  <c:v>63339</c:v>
                </c:pt>
                <c:pt idx="3390">
                  <c:v>63346</c:v>
                </c:pt>
                <c:pt idx="3391">
                  <c:v>63353</c:v>
                </c:pt>
                <c:pt idx="3392">
                  <c:v>63360</c:v>
                </c:pt>
                <c:pt idx="3393">
                  <c:v>63367</c:v>
                </c:pt>
                <c:pt idx="3394">
                  <c:v>63374</c:v>
                </c:pt>
                <c:pt idx="3395">
                  <c:v>63381</c:v>
                </c:pt>
                <c:pt idx="3396">
                  <c:v>63388</c:v>
                </c:pt>
                <c:pt idx="3397">
                  <c:v>63395</c:v>
                </c:pt>
                <c:pt idx="3398">
                  <c:v>63402</c:v>
                </c:pt>
                <c:pt idx="3399">
                  <c:v>63409</c:v>
                </c:pt>
                <c:pt idx="3400">
                  <c:v>63416</c:v>
                </c:pt>
                <c:pt idx="3401">
                  <c:v>63423</c:v>
                </c:pt>
                <c:pt idx="3402">
                  <c:v>63430</c:v>
                </c:pt>
                <c:pt idx="3403">
                  <c:v>63437</c:v>
                </c:pt>
                <c:pt idx="3404">
                  <c:v>63444</c:v>
                </c:pt>
                <c:pt idx="3405">
                  <c:v>63451</c:v>
                </c:pt>
                <c:pt idx="3406">
                  <c:v>63458</c:v>
                </c:pt>
                <c:pt idx="3407">
                  <c:v>63465</c:v>
                </c:pt>
                <c:pt idx="3408">
                  <c:v>63472</c:v>
                </c:pt>
                <c:pt idx="3409">
                  <c:v>63479</c:v>
                </c:pt>
                <c:pt idx="3410">
                  <c:v>63486</c:v>
                </c:pt>
                <c:pt idx="3411">
                  <c:v>63493</c:v>
                </c:pt>
                <c:pt idx="3412">
                  <c:v>63500</c:v>
                </c:pt>
                <c:pt idx="3413">
                  <c:v>63507</c:v>
                </c:pt>
                <c:pt idx="3414">
                  <c:v>63514</c:v>
                </c:pt>
                <c:pt idx="3415">
                  <c:v>63521</c:v>
                </c:pt>
                <c:pt idx="3416">
                  <c:v>63528</c:v>
                </c:pt>
                <c:pt idx="3417">
                  <c:v>63535</c:v>
                </c:pt>
                <c:pt idx="3418">
                  <c:v>63542</c:v>
                </c:pt>
                <c:pt idx="3419">
                  <c:v>63550</c:v>
                </c:pt>
                <c:pt idx="3420">
                  <c:v>63557</c:v>
                </c:pt>
                <c:pt idx="3421">
                  <c:v>63564</c:v>
                </c:pt>
                <c:pt idx="3422">
                  <c:v>63571</c:v>
                </c:pt>
                <c:pt idx="3423">
                  <c:v>63578</c:v>
                </c:pt>
                <c:pt idx="3424">
                  <c:v>63585</c:v>
                </c:pt>
                <c:pt idx="3425">
                  <c:v>63592</c:v>
                </c:pt>
                <c:pt idx="3426">
                  <c:v>63599</c:v>
                </c:pt>
                <c:pt idx="3427">
                  <c:v>63606</c:v>
                </c:pt>
                <c:pt idx="3428">
                  <c:v>63613</c:v>
                </c:pt>
                <c:pt idx="3429">
                  <c:v>63620</c:v>
                </c:pt>
                <c:pt idx="3430">
                  <c:v>63627</c:v>
                </c:pt>
                <c:pt idx="3431">
                  <c:v>63634</c:v>
                </c:pt>
                <c:pt idx="3432">
                  <c:v>63641</c:v>
                </c:pt>
                <c:pt idx="3433">
                  <c:v>63648</c:v>
                </c:pt>
                <c:pt idx="3434">
                  <c:v>63655</c:v>
                </c:pt>
                <c:pt idx="3435">
                  <c:v>63662</c:v>
                </c:pt>
                <c:pt idx="3436">
                  <c:v>63669</c:v>
                </c:pt>
                <c:pt idx="3437">
                  <c:v>63676</c:v>
                </c:pt>
                <c:pt idx="3438">
                  <c:v>63683</c:v>
                </c:pt>
                <c:pt idx="3439">
                  <c:v>63690</c:v>
                </c:pt>
                <c:pt idx="3440">
                  <c:v>63697</c:v>
                </c:pt>
                <c:pt idx="3441">
                  <c:v>63704</c:v>
                </c:pt>
                <c:pt idx="3442">
                  <c:v>63711</c:v>
                </c:pt>
                <c:pt idx="3443">
                  <c:v>63718</c:v>
                </c:pt>
                <c:pt idx="3444">
                  <c:v>63725</c:v>
                </c:pt>
                <c:pt idx="3445">
                  <c:v>63732</c:v>
                </c:pt>
                <c:pt idx="3446">
                  <c:v>63739</c:v>
                </c:pt>
                <c:pt idx="3447">
                  <c:v>63746</c:v>
                </c:pt>
                <c:pt idx="3448">
                  <c:v>63753</c:v>
                </c:pt>
                <c:pt idx="3449">
                  <c:v>63760</c:v>
                </c:pt>
                <c:pt idx="3450">
                  <c:v>63767</c:v>
                </c:pt>
                <c:pt idx="3451">
                  <c:v>63774</c:v>
                </c:pt>
                <c:pt idx="3452">
                  <c:v>63781</c:v>
                </c:pt>
                <c:pt idx="3453">
                  <c:v>63788</c:v>
                </c:pt>
                <c:pt idx="3454">
                  <c:v>63795</c:v>
                </c:pt>
                <c:pt idx="3455">
                  <c:v>63802</c:v>
                </c:pt>
                <c:pt idx="3456">
                  <c:v>63809</c:v>
                </c:pt>
                <c:pt idx="3457">
                  <c:v>63816</c:v>
                </c:pt>
                <c:pt idx="3458">
                  <c:v>63823</c:v>
                </c:pt>
                <c:pt idx="3459">
                  <c:v>63830</c:v>
                </c:pt>
                <c:pt idx="3460">
                  <c:v>63837</c:v>
                </c:pt>
                <c:pt idx="3461">
                  <c:v>63844</c:v>
                </c:pt>
                <c:pt idx="3462">
                  <c:v>63851</c:v>
                </c:pt>
                <c:pt idx="3463">
                  <c:v>63858</c:v>
                </c:pt>
                <c:pt idx="3464">
                  <c:v>63865</c:v>
                </c:pt>
                <c:pt idx="3465">
                  <c:v>63872</c:v>
                </c:pt>
                <c:pt idx="3466">
                  <c:v>63879</c:v>
                </c:pt>
                <c:pt idx="3467">
                  <c:v>63886</c:v>
                </c:pt>
                <c:pt idx="3468">
                  <c:v>63893</c:v>
                </c:pt>
                <c:pt idx="3469">
                  <c:v>63900</c:v>
                </c:pt>
                <c:pt idx="3470">
                  <c:v>63907</c:v>
                </c:pt>
                <c:pt idx="3471">
                  <c:v>63915</c:v>
                </c:pt>
                <c:pt idx="3472">
                  <c:v>63922</c:v>
                </c:pt>
                <c:pt idx="3473">
                  <c:v>63929</c:v>
                </c:pt>
                <c:pt idx="3474">
                  <c:v>63936</c:v>
                </c:pt>
                <c:pt idx="3475">
                  <c:v>63943</c:v>
                </c:pt>
                <c:pt idx="3476">
                  <c:v>63950</c:v>
                </c:pt>
                <c:pt idx="3477">
                  <c:v>63957</c:v>
                </c:pt>
                <c:pt idx="3478">
                  <c:v>63964</c:v>
                </c:pt>
                <c:pt idx="3479">
                  <c:v>63971</c:v>
                </c:pt>
                <c:pt idx="3480">
                  <c:v>63978</c:v>
                </c:pt>
                <c:pt idx="3481">
                  <c:v>63985</c:v>
                </c:pt>
                <c:pt idx="3482">
                  <c:v>63992</c:v>
                </c:pt>
                <c:pt idx="3483">
                  <c:v>63999</c:v>
                </c:pt>
                <c:pt idx="3484">
                  <c:v>64006</c:v>
                </c:pt>
                <c:pt idx="3485">
                  <c:v>64013</c:v>
                </c:pt>
                <c:pt idx="3486">
                  <c:v>64020</c:v>
                </c:pt>
                <c:pt idx="3487">
                  <c:v>64027</c:v>
                </c:pt>
                <c:pt idx="3488">
                  <c:v>64034</c:v>
                </c:pt>
                <c:pt idx="3489">
                  <c:v>64041</c:v>
                </c:pt>
                <c:pt idx="3490">
                  <c:v>64048</c:v>
                </c:pt>
                <c:pt idx="3491">
                  <c:v>64055</c:v>
                </c:pt>
                <c:pt idx="3492">
                  <c:v>64062</c:v>
                </c:pt>
                <c:pt idx="3493">
                  <c:v>64069</c:v>
                </c:pt>
                <c:pt idx="3494">
                  <c:v>64076</c:v>
                </c:pt>
                <c:pt idx="3495">
                  <c:v>64083</c:v>
                </c:pt>
                <c:pt idx="3496">
                  <c:v>64090</c:v>
                </c:pt>
                <c:pt idx="3497">
                  <c:v>64097</c:v>
                </c:pt>
                <c:pt idx="3498">
                  <c:v>64104</c:v>
                </c:pt>
                <c:pt idx="3499">
                  <c:v>64111</c:v>
                </c:pt>
                <c:pt idx="3500">
                  <c:v>64118</c:v>
                </c:pt>
                <c:pt idx="3501">
                  <c:v>64125</c:v>
                </c:pt>
                <c:pt idx="3502">
                  <c:v>64132</c:v>
                </c:pt>
                <c:pt idx="3503">
                  <c:v>64139</c:v>
                </c:pt>
                <c:pt idx="3504">
                  <c:v>64146</c:v>
                </c:pt>
                <c:pt idx="3505">
                  <c:v>64153</c:v>
                </c:pt>
              </c:numCache>
            </c:numRef>
          </c:xVal>
          <c:yVal>
            <c:numRef>
              <c:f>CrossCheck!$AD$3:$AD$3508</c:f>
              <c:numCache>
                <c:formatCode>0.0000%</c:formatCode>
                <c:ptCount val="3506"/>
                <c:pt idx="0">
                  <c:v>4.0008803609422744E-3</c:v>
                </c:pt>
                <c:pt idx="1">
                  <c:v>4.0069828346886507E-3</c:v>
                </c:pt>
                <c:pt idx="2">
                  <c:v>4.0090091440887808E-3</c:v>
                </c:pt>
                <c:pt idx="3">
                  <c:v>4.0110315361881138E-3</c:v>
                </c:pt>
                <c:pt idx="4">
                  <c:v>4.013050015155179E-3</c:v>
                </c:pt>
                <c:pt idx="5">
                  <c:v>4.015064585154788E-3</c:v>
                </c:pt>
                <c:pt idx="6">
                  <c:v>4.0210848829412187E-3</c:v>
                </c:pt>
                <c:pt idx="7">
                  <c:v>4.0230838586447822E-3</c:v>
                </c:pt>
                <c:pt idx="8">
                  <c:v>4.0250789461492272E-3</c:v>
                </c:pt>
                <c:pt idx="9">
                  <c:v>4.0270701495970992E-3</c:v>
                </c:pt>
                <c:pt idx="10">
                  <c:v>4.0290574731272465E-3</c:v>
                </c:pt>
                <c:pt idx="11">
                  <c:v>4.0349962055443601E-3</c:v>
                </c:pt>
                <c:pt idx="12">
                  <c:v>4.0369680507181746E-3</c:v>
                </c:pt>
                <c:pt idx="13">
                  <c:v>4.0389360366131031E-3</c:v>
                </c:pt>
                <c:pt idx="14">
                  <c:v>4.0409001673458551E-3</c:v>
                </c:pt>
                <c:pt idx="15">
                  <c:v>4.0428604470294617E-3</c:v>
                </c:pt>
                <c:pt idx="16">
                  <c:v>4.0487182208606117E-3</c:v>
                </c:pt>
                <c:pt idx="17">
                  <c:v>4.0506631374044848E-3</c:v>
                </c:pt>
                <c:pt idx="18">
                  <c:v>4.052604223409295E-3</c:v>
                </c:pt>
                <c:pt idx="19">
                  <c:v>4.0545414829660648E-3</c:v>
                </c:pt>
                <c:pt idx="20">
                  <c:v>4.0641705269592E-3</c:v>
                </c:pt>
                <c:pt idx="21">
                  <c:v>4.0660849135345668E-3</c:v>
                </c:pt>
                <c:pt idx="22">
                  <c:v>4.0679955021967994E-3</c:v>
                </c:pt>
                <c:pt idx="23">
                  <c:v>4.0699022970077433E-3</c:v>
                </c:pt>
                <c:pt idx="24">
                  <c:v>4.0755999588967876E-3</c:v>
                </c:pt>
                <c:pt idx="25">
                  <c:v>4.0774916188483839E-3</c:v>
                </c:pt>
                <c:pt idx="26">
                  <c:v>4.0793795052034652E-3</c:v>
                </c:pt>
                <c:pt idx="27">
                  <c:v>4.0812636220021173E-3</c:v>
                </c:pt>
                <c:pt idx="28">
                  <c:v>4.083143973280811E-3</c:v>
                </c:pt>
                <c:pt idx="29">
                  <c:v>4.0887624743076688E-3</c:v>
                </c:pt>
                <c:pt idx="30">
                  <c:v>4.0906278037990181E-3</c:v>
                </c:pt>
                <c:pt idx="31">
                  <c:v>4.0924893878986259E-3</c:v>
                </c:pt>
                <c:pt idx="32">
                  <c:v>4.0943472306213284E-3</c:v>
                </c:pt>
                <c:pt idx="33">
                  <c:v>4.0962013359783691E-3</c:v>
                </c:pt>
                <c:pt idx="34">
                  <c:v>4.1017412679140658E-3</c:v>
                </c:pt>
                <c:pt idx="35">
                  <c:v>4.1035804638490728E-3</c:v>
                </c:pt>
                <c:pt idx="36">
                  <c:v>4.1054159424208014E-3</c:v>
                </c:pt>
                <c:pt idx="37">
                  <c:v>4.1072477076189847E-3</c:v>
                </c:pt>
                <c:pt idx="38">
                  <c:v>4.1090757634297806E-3</c:v>
                </c:pt>
                <c:pt idx="39">
                  <c:v>4.1145377143458634E-3</c:v>
                </c:pt>
                <c:pt idx="40">
                  <c:v>4.1163509723972985E-3</c:v>
                </c:pt>
                <c:pt idx="41">
                  <c:v>4.1181605409386195E-3</c:v>
                </c:pt>
                <c:pt idx="42">
                  <c:v>4.1199664239345984E-3</c:v>
                </c:pt>
                <c:pt idx="43">
                  <c:v>4.1217686253464522E-3</c:v>
                </c:pt>
                <c:pt idx="44">
                  <c:v>4.127153179636198E-3</c:v>
                </c:pt>
                <c:pt idx="45">
                  <c:v>4.1289406942527536E-3</c:v>
                </c:pt>
                <c:pt idx="46">
                  <c:v>4.1307245470380647E-3</c:v>
                </c:pt>
                <c:pt idx="47">
                  <c:v>4.1325047419320865E-3</c:v>
                </c:pt>
                <c:pt idx="48">
                  <c:v>4.1342812828712395E-3</c:v>
                </c:pt>
                <c:pt idx="49">
                  <c:v>4.1395890212707455E-3</c:v>
                </c:pt>
                <c:pt idx="50">
                  <c:v>4.1413509856840581E-3</c:v>
                </c:pt>
                <c:pt idx="51">
                  <c:v>4.1431093157717003E-3</c:v>
                </c:pt>
                <c:pt idx="52">
                  <c:v>4.1448640154489545E-3</c:v>
                </c:pt>
                <c:pt idx="53">
                  <c:v>4.1466150886275838E-3</c:v>
                </c:pt>
                <c:pt idx="54">
                  <c:v>4.1518465882367508E-3</c:v>
                </c:pt>
                <c:pt idx="55">
                  <c:v>4.1535831944683787E-3</c:v>
                </c:pt>
                <c:pt idx="56">
                  <c:v>4.1553161937076125E-3</c:v>
                </c:pt>
                <c:pt idx="57">
                  <c:v>4.1570455898451986E-3</c:v>
                </c:pt>
                <c:pt idx="58">
                  <c:v>4.1587713867683885E-3</c:v>
                </c:pt>
                <c:pt idx="59">
                  <c:v>4.1639272210717768E-3</c:v>
                </c:pt>
                <c:pt idx="60">
                  <c:v>4.1656386599401487E-3</c:v>
                </c:pt>
                <c:pt idx="61">
                  <c:v>4.1673465189780903E-3</c:v>
                </c:pt>
                <c:pt idx="62">
                  <c:v>4.1690508020519549E-3</c:v>
                </c:pt>
                <c:pt idx="63">
                  <c:v>4.1707515130246222E-3</c:v>
                </c:pt>
                <c:pt idx="64">
                  <c:v>4.1758322519122081E-3</c:v>
                </c:pt>
                <c:pt idx="65">
                  <c:v>4.1775187130395257E-3</c:v>
                </c:pt>
                <c:pt idx="66">
                  <c:v>4.1792016213280485E-3</c:v>
                </c:pt>
                <c:pt idx="67">
                  <c:v>4.1808809806198775E-3</c:v>
                </c:pt>
                <c:pt idx="68">
                  <c:v>4.1825567947536601E-3</c:v>
                </c:pt>
                <c:pt idx="69">
                  <c:v>4.1875630045414671E-3</c:v>
                </c:pt>
                <c:pt idx="70">
                  <c:v>4.1892246763605744E-3</c:v>
                </c:pt>
                <c:pt idx="71">
                  <c:v>4.1908828221631726E-3</c:v>
                </c:pt>
                <c:pt idx="72">
                  <c:v>4.1925374457672492E-3</c:v>
                </c:pt>
                <c:pt idx="73">
                  <c:v>4.1941885509873596E-3</c:v>
                </c:pt>
                <c:pt idx="74">
                  <c:v>4.1991207944379874E-3</c:v>
                </c:pt>
                <c:pt idx="75">
                  <c:v>4.2007578641992003E-3</c:v>
                </c:pt>
                <c:pt idx="76">
                  <c:v>4.2023914345978132E-3</c:v>
                </c:pt>
                <c:pt idx="77">
                  <c:v>4.2040215094278398E-3</c:v>
                </c:pt>
                <c:pt idx="78">
                  <c:v>4.2056480924798781E-3</c:v>
                </c:pt>
                <c:pt idx="79">
                  <c:v>4.2105069288229111E-3</c:v>
                </c:pt>
                <c:pt idx="80">
                  <c:v>4.2121195826008116E-3</c:v>
                </c:pt>
                <c:pt idx="81">
                  <c:v>4.2137287635026135E-3</c:v>
                </c:pt>
                <c:pt idx="82">
                  <c:v>4.2153344752984909E-3</c:v>
                </c:pt>
                <c:pt idx="83">
                  <c:v>4.2169367217552252E-3</c:v>
                </c:pt>
                <c:pt idx="84">
                  <c:v>4.2217227067075352E-3</c:v>
                </c:pt>
                <c:pt idx="85">
                  <c:v>4.2233111294077306E-3</c:v>
                </c:pt>
                <c:pt idx="86">
                  <c:v>4.2248961055518786E-3</c:v>
                </c:pt>
                <c:pt idx="87">
                  <c:v>4.2264776388864535E-3</c:v>
                </c:pt>
                <c:pt idx="88">
                  <c:v>4.2280557331545576E-3</c:v>
                </c:pt>
                <c:pt idx="89">
                  <c:v>4.232769418940496E-3</c:v>
                </c:pt>
                <c:pt idx="90">
                  <c:v>4.2343337943063332E-3</c:v>
                </c:pt>
                <c:pt idx="91">
                  <c:v>4.235894749270685E-3</c:v>
                </c:pt>
                <c:pt idx="92">
                  <c:v>4.2374522875564613E-3</c:v>
                </c:pt>
                <c:pt idx="93">
                  <c:v>4.2390064128832207E-3</c:v>
                </c:pt>
                <c:pt idx="94">
                  <c:v>4.2436483482546934E-3</c:v>
                </c:pt>
                <c:pt idx="95">
                  <c:v>4.2451888588739455E-3</c:v>
                </c:pt>
                <c:pt idx="96">
                  <c:v>4.2467259750817348E-3</c:v>
                </c:pt>
                <c:pt idx="97">
                  <c:v>4.2482597005775438E-3</c:v>
                </c:pt>
                <c:pt idx="98">
                  <c:v>4.2497900390575218E-3</c:v>
                </c:pt>
                <c:pt idx="99">
                  <c:v>4.2543607693139663E-3</c:v>
                </c:pt>
                <c:pt idx="100">
                  <c:v>4.2558775966254781E-3</c:v>
                </c:pt>
                <c:pt idx="101">
                  <c:v>4.2573910553519567E-3</c:v>
                </c:pt>
                <c:pt idx="102">
                  <c:v>4.2589011491695932E-3</c:v>
                </c:pt>
                <c:pt idx="103">
                  <c:v>4.2604078817512613E-3</c:v>
                </c:pt>
                <c:pt idx="104">
                  <c:v>4.2649079487595033E-3</c:v>
                </c:pt>
                <c:pt idx="105">
                  <c:v>4.2664012730598E-3</c:v>
                </c:pt>
                <c:pt idx="106">
                  <c:v>4.2678912544388443E-3</c:v>
                </c:pt>
                <c:pt idx="107">
                  <c:v>4.2693778965496674E-3</c:v>
                </c:pt>
                <c:pt idx="108">
                  <c:v>4.2708612030420024E-3</c:v>
                </c:pt>
                <c:pt idx="109">
                  <c:v>4.2752911452560109E-3</c:v>
                </c:pt>
                <c:pt idx="110">
                  <c:v>4.2767611457058758E-3</c:v>
                </c:pt>
                <c:pt idx="111">
                  <c:v>4.2782278287365524E-3</c:v>
                </c:pt>
                <c:pt idx="112">
                  <c:v>4.2796911979780484E-3</c:v>
                </c:pt>
                <c:pt idx="113">
                  <c:v>4.281151257057087E-3</c:v>
                </c:pt>
                <c:pt idx="114">
                  <c:v>4.2855116095376197E-3</c:v>
                </c:pt>
                <c:pt idx="115">
                  <c:v>4.2869584641686293E-3</c:v>
                </c:pt>
                <c:pt idx="116">
                  <c:v>4.2884020267217327E-3</c:v>
                </c:pt>
                <c:pt idx="117">
                  <c:v>4.2898423008040417E-3</c:v>
                </c:pt>
                <c:pt idx="118">
                  <c:v>4.2912792900194098E-3</c:v>
                </c:pt>
                <c:pt idx="119">
                  <c:v>4.295570584453551E-3</c:v>
                </c:pt>
                <c:pt idx="120">
                  <c:v>4.2969944701745774E-3</c:v>
                </c:pt>
                <c:pt idx="121">
                  <c:v>4.2984150889991222E-3</c:v>
                </c:pt>
                <c:pt idx="122">
                  <c:v>4.299832444511536E-3</c:v>
                </c:pt>
                <c:pt idx="123">
                  <c:v>4.3012465402929292E-3</c:v>
                </c:pt>
                <c:pt idx="124">
                  <c:v>4.3054693050135207E-3</c:v>
                </c:pt>
                <c:pt idx="125">
                  <c:v>4.3068703976172004E-3</c:v>
                </c:pt>
                <c:pt idx="126">
                  <c:v>4.308268248346887E-3</c:v>
                </c:pt>
                <c:pt idx="127">
                  <c:v>4.3096628607643015E-3</c:v>
                </c:pt>
                <c:pt idx="128">
                  <c:v>4.3110542384279396E-3</c:v>
                </c:pt>
                <c:pt idx="129">
                  <c:v>4.3152089984329059E-3</c:v>
                </c:pt>
                <c:pt idx="130">
                  <c:v>4.3165874726020723E-3</c:v>
                </c:pt>
                <c:pt idx="131">
                  <c:v>4.3179627297617127E-3</c:v>
                </c:pt>
                <c:pt idx="132">
                  <c:v>4.3193347734510465E-3</c:v>
                </c:pt>
                <c:pt idx="133">
                  <c:v>4.3207036072060922E-3</c:v>
                </c:pt>
                <c:pt idx="134">
                  <c:v>4.3247908841776619E-3</c:v>
                </c:pt>
                <c:pt idx="135">
                  <c:v>4.3261469134917383E-3</c:v>
                </c:pt>
                <c:pt idx="136">
                  <c:v>4.3274997505036465E-3</c:v>
                </c:pt>
                <c:pt idx="137">
                  <c:v>4.3288493987302355E-3</c:v>
                </c:pt>
                <c:pt idx="138">
                  <c:v>4.3301958616851731E-3</c:v>
                </c:pt>
                <c:pt idx="139">
                  <c:v>4.3342161740089931E-3</c:v>
                </c:pt>
                <c:pt idx="140">
                  <c:v>4.335549930950356E-3</c:v>
                </c:pt>
                <c:pt idx="141">
                  <c:v>4.3368805201407052E-3</c:v>
                </c:pt>
                <c:pt idx="142">
                  <c:v>4.3382079450746498E-3</c:v>
                </c:pt>
                <c:pt idx="143">
                  <c:v>4.3395322092436312E-3</c:v>
                </c:pt>
                <c:pt idx="144">
                  <c:v>4.3434860720277749E-3</c:v>
                </c:pt>
                <c:pt idx="145">
                  <c:v>4.3447977279880831E-3</c:v>
                </c:pt>
                <c:pt idx="146">
                  <c:v>4.3461062405932291E-3</c:v>
                </c:pt>
                <c:pt idx="147">
                  <c:v>4.3474116133157079E-3</c:v>
                </c:pt>
                <c:pt idx="148">
                  <c:v>4.3487138496248684E-3</c:v>
                </c:pt>
                <c:pt idx="149">
                  <c:v>4.3526017747187425E-3</c:v>
                </c:pt>
                <c:pt idx="150">
                  <c:v>4.3538915000052259E-3</c:v>
                </c:pt>
                <c:pt idx="151">
                  <c:v>4.3551781061779921E-3</c:v>
                </c:pt>
                <c:pt idx="152">
                  <c:v>4.3564615966875508E-3</c:v>
                </c:pt>
                <c:pt idx="153">
                  <c:v>4.3577419749812841E-3</c:v>
                </c:pt>
                <c:pt idx="154">
                  <c:v>4.3615644709944336E-3</c:v>
                </c:pt>
                <c:pt idx="155">
                  <c:v>4.3628324348361528E-3</c:v>
                </c:pt>
                <c:pt idx="156">
                  <c:v>4.3640973036520835E-3</c:v>
                </c:pt>
                <c:pt idx="157">
                  <c:v>4.3653590808708786E-3</c:v>
                </c:pt>
                <c:pt idx="158">
                  <c:v>4.3666177699180795E-3</c:v>
                </c:pt>
                <c:pt idx="159">
                  <c:v>4.3703753422388858E-3</c:v>
                </c:pt>
                <c:pt idx="160">
                  <c:v>4.3716217127929549E-3</c:v>
                </c:pt>
                <c:pt idx="161">
                  <c:v>4.3728650122565361E-3</c:v>
                </c:pt>
                <c:pt idx="162">
                  <c:v>4.374105244036551E-3</c:v>
                </c:pt>
                <c:pt idx="163">
                  <c:v>4.3753424115368245E-3</c:v>
                </c:pt>
                <c:pt idx="164">
                  <c:v>4.3790355623511039E-3</c:v>
                </c:pt>
                <c:pt idx="165">
                  <c:v>4.380260506708881E-3</c:v>
                </c:pt>
                <c:pt idx="166">
                  <c:v>4.3814824037597235E-3</c:v>
                </c:pt>
                <c:pt idx="167">
                  <c:v>4.3827012568889451E-3</c:v>
                </c:pt>
                <c:pt idx="168">
                  <c:v>4.383917069478784E-3</c:v>
                </c:pt>
                <c:pt idx="169">
                  <c:v>4.3875462977882836E-3</c:v>
                </c:pt>
                <c:pt idx="170">
                  <c:v>4.3887499819815256E-3</c:v>
                </c:pt>
                <c:pt idx="171">
                  <c:v>4.3899506425005147E-3</c:v>
                </c:pt>
                <c:pt idx="172">
                  <c:v>4.3911482827090837E-3</c:v>
                </c:pt>
                <c:pt idx="173">
                  <c:v>4.3923429059680051E-3</c:v>
                </c:pt>
                <c:pt idx="174">
                  <c:v>4.3959087076087984E-3</c:v>
                </c:pt>
                <c:pt idx="175">
                  <c:v>4.3970912966157837E-3</c:v>
                </c:pt>
                <c:pt idx="176">
                  <c:v>4.3982708854311998E-3</c:v>
                </c:pt>
                <c:pt idx="177">
                  <c:v>4.3994474773975181E-3</c:v>
                </c:pt>
                <c:pt idx="178">
                  <c:v>4.4006210758541775E-3</c:v>
                </c:pt>
                <c:pt idx="179">
                  <c:v>4.4041239435149565E-3</c:v>
                </c:pt>
                <c:pt idx="180">
                  <c:v>4.4052856012665731E-3</c:v>
                </c:pt>
                <c:pt idx="181">
                  <c:v>4.40644428216017E-3</c:v>
                </c:pt>
                <c:pt idx="182">
                  <c:v>4.4075999895169891E-3</c:v>
                </c:pt>
                <c:pt idx="183">
                  <c:v>4.4087527266552448E-3</c:v>
                </c:pt>
                <c:pt idx="184">
                  <c:v>4.4121931498955179E-3</c:v>
                </c:pt>
                <c:pt idx="185">
                  <c:v>4.41333403928132E-3</c:v>
                </c:pt>
                <c:pt idx="186">
                  <c:v>4.4144719749943818E-3</c:v>
                </c:pt>
                <c:pt idx="187">
                  <c:v>4.415606960334835E-3</c:v>
                </c:pt>
                <c:pt idx="188">
                  <c:v>4.4167389985998026E-3</c:v>
                </c:pt>
                <c:pt idx="189">
                  <c:v>4.4201174638679843E-3</c:v>
                </c:pt>
                <c:pt idx="190">
                  <c:v>4.4212377467422095E-3</c:v>
                </c:pt>
                <c:pt idx="191">
                  <c:v>4.4223550989815645E-3</c:v>
                </c:pt>
                <c:pt idx="192">
                  <c:v>4.4234695238651901E-3</c:v>
                </c:pt>
                <c:pt idx="193">
                  <c:v>4.4245810246692366E-3</c:v>
                </c:pt>
                <c:pt idx="194">
                  <c:v>4.4278980153206471E-3</c:v>
                </c:pt>
                <c:pt idx="195">
                  <c:v>4.4289978525082138E-3</c:v>
                </c:pt>
                <c:pt idx="196">
                  <c:v>4.4300947819522173E-3</c:v>
                </c:pt>
                <c:pt idx="197">
                  <c:v>4.4311888069109339E-3</c:v>
                </c:pt>
                <c:pt idx="198">
                  <c:v>4.4322799306396625E-3</c:v>
                </c:pt>
                <c:pt idx="199">
                  <c:v>4.4355359269544212E-3</c:v>
                </c:pt>
                <c:pt idx="200">
                  <c:v>4.4366154782568756E-3</c:v>
                </c:pt>
                <c:pt idx="201">
                  <c:v>4.4376921445613664E-3</c:v>
                </c:pt>
                <c:pt idx="202">
                  <c:v>4.4387659291054201E-3</c:v>
                </c:pt>
                <c:pt idx="203">
                  <c:v>4.4398368351236074E-3</c:v>
                </c:pt>
                <c:pt idx="204">
                  <c:v>4.4430323143244349E-3</c:v>
                </c:pt>
                <c:pt idx="205">
                  <c:v>4.4440917385258809E-3</c:v>
                </c:pt>
                <c:pt idx="206">
                  <c:v>4.4451483003300945E-3</c:v>
                </c:pt>
                <c:pt idx="207">
                  <c:v>4.4462020029539754E-3</c:v>
                </c:pt>
                <c:pt idx="208">
                  <c:v>4.4472528496114832E-3</c:v>
                </c:pt>
                <c:pt idx="209">
                  <c:v>4.4503882858813988E-3</c:v>
                </c:pt>
                <c:pt idx="210">
                  <c:v>4.4514277407543875E-3</c:v>
                </c:pt>
                <c:pt idx="211">
                  <c:v>4.4524643556868469E-3</c:v>
                </c:pt>
                <c:pt idx="212">
                  <c:v>4.4534981338751681E-3</c:v>
                </c:pt>
                <c:pt idx="213">
                  <c:v>4.4545290785128209E-3</c:v>
                </c:pt>
                <c:pt idx="214">
                  <c:v>4.4586245853241394E-3</c:v>
                </c:pt>
                <c:pt idx="215">
                  <c:v>4.4596414100085066E-3</c:v>
                </c:pt>
                <c:pt idx="216">
                  <c:v>4.4606554202418543E-3</c:v>
                </c:pt>
                <c:pt idx="217">
                  <c:v>4.4616666191972833E-3</c:v>
                </c:pt>
                <c:pt idx="218">
                  <c:v>4.4646833800835641E-3</c:v>
                </c:pt>
                <c:pt idx="219">
                  <c:v>4.4656833656003423E-3</c:v>
                </c:pt>
                <c:pt idx="220">
                  <c:v>4.4666805556612425E-3</c:v>
                </c:pt>
                <c:pt idx="221">
                  <c:v>4.4676749534219972E-3</c:v>
                </c:pt>
                <c:pt idx="222">
                  <c:v>4.4686665620354516E-3</c:v>
                </c:pt>
                <c:pt idx="223">
                  <c:v>4.471624684477247E-3</c:v>
                </c:pt>
                <c:pt idx="224">
                  <c:v>4.4726051679723315E-3</c:v>
                </c:pt>
                <c:pt idx="225">
                  <c:v>4.4735828780411435E-3</c:v>
                </c:pt>
                <c:pt idx="226">
                  <c:v>4.4745578178192608E-3</c:v>
                </c:pt>
                <c:pt idx="227">
                  <c:v>4.4755299904393926E-3</c:v>
                </c:pt>
                <c:pt idx="228">
                  <c:v>4.4784299366360057E-3</c:v>
                </c:pt>
                <c:pt idx="229">
                  <c:v>4.4793910718940056E-3</c:v>
                </c:pt>
                <c:pt idx="230">
                  <c:v>4.480349455614617E-3</c:v>
                </c:pt>
                <c:pt idx="231">
                  <c:v>4.4813050909133833E-3</c:v>
                </c:pt>
                <c:pt idx="232">
                  <c:v>4.4822579809029976E-3</c:v>
                </c:pt>
                <c:pt idx="233">
                  <c:v>4.4851002101010942E-3</c:v>
                </c:pt>
                <c:pt idx="234">
                  <c:v>4.4860421499240367E-3</c:v>
                </c:pt>
                <c:pt idx="235">
                  <c:v>4.4869813599585761E-3</c:v>
                </c:pt>
                <c:pt idx="236">
                  <c:v>4.4879178433003333E-3</c:v>
                </c:pt>
                <c:pt idx="237">
                  <c:v>4.4888516030421001E-3</c:v>
                </c:pt>
                <c:pt idx="238">
                  <c:v>4.4916365715528357E-3</c:v>
                </c:pt>
                <c:pt idx="239">
                  <c:v>4.4925594677658739E-3</c:v>
                </c:pt>
                <c:pt idx="240">
                  <c:v>4.4934796558004008E-3</c:v>
                </c:pt>
                <c:pt idx="241">
                  <c:v>4.4943971387322364E-3</c:v>
                </c:pt>
                <c:pt idx="242">
                  <c:v>4.4953119196343818E-3</c:v>
                </c:pt>
                <c:pt idx="243">
                  <c:v>4.4980400808504331E-3</c:v>
                </c:pt>
                <c:pt idx="244">
                  <c:v>4.4989440843075093E-3</c:v>
                </c:pt>
                <c:pt idx="245">
                  <c:v>4.4998454010576842E-3</c:v>
                </c:pt>
                <c:pt idx="246">
                  <c:v>4.5007440341570878E-3</c:v>
                </c:pt>
                <c:pt idx="247">
                  <c:v>4.5016399866590487E-3</c:v>
                </c:pt>
                <c:pt idx="248">
                  <c:v>4.504311791071555E-3</c:v>
                </c:pt>
                <c:pt idx="249">
                  <c:v>4.5051970516610381E-3</c:v>
                </c:pt>
                <c:pt idx="250">
                  <c:v>4.5060796468777507E-3</c:v>
                </c:pt>
                <c:pt idx="251">
                  <c:v>4.5069595797582462E-3</c:v>
                </c:pt>
                <c:pt idx="252">
                  <c:v>4.507836853336296E-3</c:v>
                </c:pt>
                <c:pt idx="253">
                  <c:v>4.510452748551704E-3</c:v>
                </c:pt>
                <c:pt idx="254">
                  <c:v>4.511319415202001E-3</c:v>
                </c:pt>
                <c:pt idx="255">
                  <c:v>4.512183437676974E-3</c:v>
                </c:pt>
                <c:pt idx="256">
                  <c:v>4.5130448189937165E-3</c:v>
                </c:pt>
                <c:pt idx="257">
                  <c:v>4.5139035621665552E-3</c:v>
                </c:pt>
                <c:pt idx="258">
                  <c:v>4.5164639929233729E-3</c:v>
                </c:pt>
                <c:pt idx="259">
                  <c:v>4.5173122136085006E-3</c:v>
                </c:pt>
                <c:pt idx="260">
                  <c:v>4.5181578111798629E-3</c:v>
                </c:pt>
                <c:pt idx="261">
                  <c:v>4.5190007886352079E-3</c:v>
                </c:pt>
                <c:pt idx="262">
                  <c:v>4.519841148969527E-3</c:v>
                </c:pt>
                <c:pt idx="263">
                  <c:v>4.5223465571549879E-3</c:v>
                </c:pt>
                <c:pt idx="264">
                  <c:v>4.5231764789001178E-3</c:v>
                </c:pt>
                <c:pt idx="265">
                  <c:v>4.5240037984579443E-3</c:v>
                </c:pt>
                <c:pt idx="266">
                  <c:v>4.5248285188069772E-3</c:v>
                </c:pt>
                <c:pt idx="267">
                  <c:v>4.5256506429229935E-3</c:v>
                </c:pt>
                <c:pt idx="268">
                  <c:v>4.5281014675896247E-3</c:v>
                </c:pt>
                <c:pt idx="269">
                  <c:v>4.5289132364766003E-3</c:v>
                </c:pt>
                <c:pt idx="270">
                  <c:v>4.529722423968421E-3</c:v>
                </c:pt>
                <c:pt idx="271">
                  <c:v>4.5305290330244739E-3</c:v>
                </c:pt>
                <c:pt idx="272">
                  <c:v>4.531333066601426E-3</c:v>
                </c:pt>
                <c:pt idx="273">
                  <c:v>4.5337297439835287E-3</c:v>
                </c:pt>
                <c:pt idx="274">
                  <c:v>4.5345235051563494E-3</c:v>
                </c:pt>
                <c:pt idx="275">
                  <c:v>4.5353147055926324E-3</c:v>
                </c:pt>
                <c:pt idx="276">
                  <c:v>4.5361033482327513E-3</c:v>
                </c:pt>
                <c:pt idx="277">
                  <c:v>4.5368894360143762E-3</c:v>
                </c:pt>
                <c:pt idx="278">
                  <c:v>4.5392323995444165E-3</c:v>
                </c:pt>
                <c:pt idx="279">
                  <c:v>4.5400082972146911E-3</c:v>
                </c:pt>
                <c:pt idx="280">
                  <c:v>4.5407816546742885E-3</c:v>
                </c:pt>
                <c:pt idx="281">
                  <c:v>4.5415524748446826E-3</c:v>
                </c:pt>
                <c:pt idx="282">
                  <c:v>4.5423207606446565E-3</c:v>
                </c:pt>
                <c:pt idx="283">
                  <c:v>4.5446104409695596E-3</c:v>
                </c:pt>
                <c:pt idx="284">
                  <c:v>4.545368618421931E-3</c:v>
                </c:pt>
                <c:pt idx="285">
                  <c:v>4.5461242760575045E-3</c:v>
                </c:pt>
                <c:pt idx="286">
                  <c:v>4.5468774167789616E-3</c:v>
                </c:pt>
                <c:pt idx="287">
                  <c:v>4.5476280434863098E-3</c:v>
                </c:pt>
                <c:pt idx="288">
                  <c:v>4.5498648684836737E-3</c:v>
                </c:pt>
                <c:pt idx="289">
                  <c:v>4.5506054680812145E-3</c:v>
                </c:pt>
                <c:pt idx="290">
                  <c:v>4.5513435681246205E-3</c:v>
                </c:pt>
                <c:pt idx="291">
                  <c:v>4.5520791714978946E-3</c:v>
                </c:pt>
                <c:pt idx="292">
                  <c:v>4.5557198390661626E-3</c:v>
                </c:pt>
                <c:pt idx="293">
                  <c:v>4.5564405228338189E-3</c:v>
                </c:pt>
                <c:pt idx="294">
                  <c:v>4.5571587300449815E-3</c:v>
                </c:pt>
                <c:pt idx="295">
                  <c:v>4.5578744635624332E-3</c:v>
                </c:pt>
                <c:pt idx="296">
                  <c:v>4.56000685054071E-3</c:v>
                </c:pt>
                <c:pt idx="297">
                  <c:v>4.5607127178583151E-3</c:v>
                </c:pt>
                <c:pt idx="298">
                  <c:v>4.5614161257565245E-3</c:v>
                </c:pt>
                <c:pt idx="299">
                  <c:v>4.5621170770822998E-3</c:v>
                </c:pt>
                <c:pt idx="300">
                  <c:v>4.5628155746799716E-3</c:v>
                </c:pt>
                <c:pt idx="301">
                  <c:v>4.5655850845843539E-3</c:v>
                </c:pt>
                <c:pt idx="302">
                  <c:v>4.5662713561146137E-3</c:v>
                </c:pt>
                <c:pt idx="303">
                  <c:v>4.5669551909276697E-3</c:v>
                </c:pt>
                <c:pt idx="304">
                  <c:v>4.5676365918495103E-3</c:v>
                </c:pt>
                <c:pt idx="305">
                  <c:v>4.5696662194884691E-3</c:v>
                </c:pt>
                <c:pt idx="306">
                  <c:v>4.5703379130531381E-3</c:v>
                </c:pt>
                <c:pt idx="307">
                  <c:v>4.5710071868174064E-3</c:v>
                </c:pt>
                <c:pt idx="308">
                  <c:v>4.5716740435916255E-3</c:v>
                </c:pt>
                <c:pt idx="309">
                  <c:v>4.5723384861835479E-3</c:v>
                </c:pt>
                <c:pt idx="310">
                  <c:v>4.5743173569041404E-3</c:v>
                </c:pt>
                <c:pt idx="311">
                  <c:v>4.5749721707925165E-3</c:v>
                </c:pt>
                <c:pt idx="312">
                  <c:v>4.5756245844984595E-3</c:v>
                </c:pt>
                <c:pt idx="313">
                  <c:v>4.5762746008141796E-3</c:v>
                </c:pt>
                <c:pt idx="314">
                  <c:v>4.5769222225292986E-3</c:v>
                </c:pt>
                <c:pt idx="315">
                  <c:v>4.5788507479285869E-3</c:v>
                </c:pt>
                <c:pt idx="316">
                  <c:v>4.5794888190859523E-3</c:v>
                </c:pt>
                <c:pt idx="317">
                  <c:v>4.5801245095521605E-3</c:v>
                </c:pt>
                <c:pt idx="318">
                  <c:v>4.5807578221013839E-3</c:v>
                </c:pt>
                <c:pt idx="319">
                  <c:v>4.5813887595052196E-3</c:v>
                </c:pt>
                <c:pt idx="320">
                  <c:v>4.5832673485219355E-3</c:v>
                </c:pt>
                <c:pt idx="321">
                  <c:v>4.5838888130089418E-3</c:v>
                </c:pt>
                <c:pt idx="322">
                  <c:v>4.5845079161701127E-3</c:v>
                </c:pt>
                <c:pt idx="323">
                  <c:v>4.5851246607616879E-3</c:v>
                </c:pt>
                <c:pt idx="324">
                  <c:v>4.5857390495373466E-3</c:v>
                </c:pt>
                <c:pt idx="325">
                  <c:v>4.5875681084674002E-3</c:v>
                </c:pt>
                <c:pt idx="326">
                  <c:v>4.5881731014652295E-3</c:v>
                </c:pt>
                <c:pt idx="327">
                  <c:v>4.5887757523773278E-3</c:v>
                </c:pt>
                <c:pt idx="328">
                  <c:v>4.5893760639421043E-3</c:v>
                </c:pt>
                <c:pt idx="329">
                  <c:v>4.5899740388954278E-3</c:v>
                </c:pt>
                <c:pt idx="330">
                  <c:v>4.5917539714073275E-3</c:v>
                </c:pt>
                <c:pt idx="331">
                  <c:v>4.5923426272228259E-3</c:v>
                </c:pt>
                <c:pt idx="332">
                  <c:v>4.592928960068212E-3</c:v>
                </c:pt>
                <c:pt idx="333">
                  <c:v>4.5935129726641672E-3</c:v>
                </c:pt>
                <c:pt idx="334">
                  <c:v>4.5940946677288505E-3</c:v>
                </c:pt>
                <c:pt idx="335">
                  <c:v>4.5958258748790472E-3</c:v>
                </c:pt>
                <c:pt idx="336">
                  <c:v>4.5963983269498333E-3</c:v>
                </c:pt>
                <c:pt idx="337">
                  <c:v>4.5969684750423621E-3</c:v>
                </c:pt>
                <c:pt idx="338">
                  <c:v>4.5975363218596936E-3</c:v>
                </c:pt>
                <c:pt idx="339">
                  <c:v>4.5981018701023828E-3</c:v>
                </c:pt>
                <c:pt idx="340">
                  <c:v>4.5997847503505222E-3</c:v>
                </c:pt>
                <c:pt idx="341">
                  <c:v>4.6003411312500577E-3</c:v>
                </c:pt>
                <c:pt idx="342">
                  <c:v>4.6008952270401547E-3</c:v>
                </c:pt>
                <c:pt idx="343">
                  <c:v>4.6014470404063543E-3</c:v>
                </c:pt>
                <c:pt idx="344">
                  <c:v>4.6019965740317064E-3</c:v>
                </c:pt>
                <c:pt idx="345">
                  <c:v>4.6036315232558019E-3</c:v>
                </c:pt>
                <c:pt idx="346">
                  <c:v>4.6041719646984459E-3</c:v>
                </c:pt>
                <c:pt idx="347">
                  <c:v>4.6047101397781488E-3</c:v>
                </c:pt>
                <c:pt idx="348">
                  <c:v>4.6052460511630386E-3</c:v>
                </c:pt>
                <c:pt idx="349">
                  <c:v>4.605779701518764E-3</c:v>
                </c:pt>
                <c:pt idx="350">
                  <c:v>4.6073671130302789E-3</c:v>
                </c:pt>
                <c:pt idx="351">
                  <c:v>4.6078917458763054E-3</c:v>
                </c:pt>
                <c:pt idx="352">
                  <c:v>4.6084141309842867E-3</c:v>
                </c:pt>
                <c:pt idx="353">
                  <c:v>4.6089342710050364E-3</c:v>
                </c:pt>
                <c:pt idx="354">
                  <c:v>4.6094521685869022E-3</c:v>
                </c:pt>
                <c:pt idx="355">
                  <c:v>4.6109924331457584E-3</c:v>
                </c:pt>
                <c:pt idx="356">
                  <c:v>4.6115013874063523E-3</c:v>
                </c:pt>
                <c:pt idx="357">
                  <c:v>4.6120081124329023E-3</c:v>
                </c:pt>
                <c:pt idx="358">
                  <c:v>4.6125126108590118E-3</c:v>
                </c:pt>
                <c:pt idx="359">
                  <c:v>4.6130148853158297E-3</c:v>
                </c:pt>
                <c:pt idx="360">
                  <c:v>4.6145083911453277E-3</c:v>
                </c:pt>
                <c:pt idx="361">
                  <c:v>4.6150017959875472E-3</c:v>
                </c:pt>
                <c:pt idx="362">
                  <c:v>4.6154929899795416E-3</c:v>
                </c:pt>
                <c:pt idx="363">
                  <c:v>4.6159819757377995E-3</c:v>
                </c:pt>
                <c:pt idx="364">
                  <c:v>4.6164687558763748E-3</c:v>
                </c:pt>
                <c:pt idx="365">
                  <c:v>4.6179158886780316E-3</c:v>
                </c:pt>
                <c:pt idx="366">
                  <c:v>4.618393872429751E-3</c:v>
                </c:pt>
                <c:pt idx="367">
                  <c:v>4.6188696635955807E-3</c:v>
                </c:pt>
                <c:pt idx="368">
                  <c:v>4.6193432647749976E-3</c:v>
                </c:pt>
                <c:pt idx="369">
                  <c:v>4.6198146785650564E-3</c:v>
                </c:pt>
                <c:pt idx="370">
                  <c:v>4.6212158215333627E-3</c:v>
                </c:pt>
                <c:pt idx="371">
                  <c:v>4.6216785116881811E-3</c:v>
                </c:pt>
                <c:pt idx="372">
                  <c:v>4.6221390274026625E-3</c:v>
                </c:pt>
                <c:pt idx="373">
                  <c:v>4.6225973712593705E-3</c:v>
                </c:pt>
                <c:pt idx="374">
                  <c:v>4.6230535458384649E-3</c:v>
                </c:pt>
                <c:pt idx="375">
                  <c:v>4.6244090796755608E-3</c:v>
                </c:pt>
                <c:pt idx="376">
                  <c:v>4.6248566028976876E-3</c:v>
                </c:pt>
                <c:pt idx="377">
                  <c:v>4.6253019697069407E-3</c:v>
                </c:pt>
                <c:pt idx="378">
                  <c:v>4.6257451826690749E-3</c:v>
                </c:pt>
                <c:pt idx="379">
                  <c:v>4.6261862443474468E-3</c:v>
                </c:pt>
                <c:pt idx="380">
                  <c:v>4.6274965472777171E-3</c:v>
                </c:pt>
                <c:pt idx="381">
                  <c:v>4.627929029406827E-3</c:v>
                </c:pt>
                <c:pt idx="382">
                  <c:v>4.6283593730331333E-3</c:v>
                </c:pt>
                <c:pt idx="383">
                  <c:v>4.628787580705675E-3</c:v>
                </c:pt>
                <c:pt idx="384">
                  <c:v>4.6292136549711095E-3</c:v>
                </c:pt>
                <c:pt idx="385">
                  <c:v>4.6304791027556988E-3</c:v>
                </c:pt>
                <c:pt idx="386">
                  <c:v>4.6308966688117636E-3</c:v>
                </c:pt>
                <c:pt idx="387">
                  <c:v>4.631312114158387E-3</c:v>
                </c:pt>
                <c:pt idx="388">
                  <c:v>4.6317254413279912E-3</c:v>
                </c:pt>
                <c:pt idx="389">
                  <c:v>4.6321366528506306E-3</c:v>
                </c:pt>
                <c:pt idx="390">
                  <c:v>4.6333576188018755E-3</c:v>
                </c:pt>
                <c:pt idx="391">
                  <c:v>4.6337603929899693E-3</c:v>
                </c:pt>
                <c:pt idx="392">
                  <c:v>4.6341610641459597E-3</c:v>
                </c:pt>
                <c:pt idx="393">
                  <c:v>4.634559634785749E-3</c:v>
                </c:pt>
                <c:pt idx="394">
                  <c:v>4.6349561074228883E-3</c:v>
                </c:pt>
                <c:pt idx="395">
                  <c:v>4.6361329624186719E-3</c:v>
                </c:pt>
                <c:pt idx="396">
                  <c:v>4.6365210681337454E-3</c:v>
                </c:pt>
                <c:pt idx="397">
                  <c:v>4.6369070883787106E-3</c:v>
                </c:pt>
                <c:pt idx="398">
                  <c:v>4.6372910256530482E-3</c:v>
                </c:pt>
                <c:pt idx="399">
                  <c:v>4.6376728824538988E-3</c:v>
                </c:pt>
                <c:pt idx="400">
                  <c:v>4.6388059949519266E-3</c:v>
                </c:pt>
                <c:pt idx="401">
                  <c:v>4.6391795547835596E-3</c:v>
                </c:pt>
                <c:pt idx="402">
                  <c:v>4.6395510465924127E-3</c:v>
                </c:pt>
                <c:pt idx="403">
                  <c:v>4.639920472861641E-3</c:v>
                </c:pt>
                <c:pt idx="404">
                  <c:v>4.6402878360720726E-3</c:v>
                </c:pt>
                <c:pt idx="405">
                  <c:v>4.6413775721240681E-3</c:v>
                </c:pt>
                <c:pt idx="406">
                  <c:v>4.6417367078611946E-3</c:v>
                </c:pt>
                <c:pt idx="407">
                  <c:v>4.6420937929088756E-3</c:v>
                </c:pt>
                <c:pt idx="408">
                  <c:v>4.6424488297340362E-3</c:v>
                </c:pt>
                <c:pt idx="409">
                  <c:v>4.6428018208012883E-3</c:v>
                </c:pt>
                <c:pt idx="410">
                  <c:v>4.6438485440671098E-3</c:v>
                </c:pt>
                <c:pt idx="411">
                  <c:v>4.6441933767027155E-3</c:v>
                </c:pt>
                <c:pt idx="412">
                  <c:v>4.6445361758688858E-3</c:v>
                </c:pt>
                <c:pt idx="413">
                  <c:v>4.6448769440164102E-3</c:v>
                </c:pt>
                <c:pt idx="414">
                  <c:v>4.6452156835937791E-3</c:v>
                </c:pt>
                <c:pt idx="415">
                  <c:v>4.6462197553554631E-3</c:v>
                </c:pt>
                <c:pt idx="416">
                  <c:v>4.6465504050912576E-3</c:v>
                </c:pt>
                <c:pt idx="417">
                  <c:v>4.6468790384649669E-3</c:v>
                </c:pt>
                <c:pt idx="418">
                  <c:v>4.6472056579113415E-3</c:v>
                </c:pt>
                <c:pt idx="419">
                  <c:v>4.6475302658628434E-3</c:v>
                </c:pt>
                <c:pt idx="420">
                  <c:v>4.6484920450385629E-3</c:v>
                </c:pt>
                <c:pt idx="421">
                  <c:v>4.648808631289629E-3</c:v>
                </c:pt>
                <c:pt idx="422">
                  <c:v>4.6491232181739613E-3</c:v>
                </c:pt>
                <c:pt idx="423">
                  <c:v>4.6494358081103637E-3</c:v>
                </c:pt>
                <c:pt idx="424">
                  <c:v>4.6497464035153702E-3</c:v>
                </c:pt>
                <c:pt idx="425">
                  <c:v>4.6506662466733227E-3</c:v>
                </c:pt>
                <c:pt idx="426">
                  <c:v>4.6509688880727327E-3</c:v>
                </c:pt>
                <c:pt idx="427">
                  <c:v>4.651269546989422E-3</c:v>
                </c:pt>
                <c:pt idx="428">
                  <c:v>4.651568225826342E-3</c:v>
                </c:pt>
                <c:pt idx="429">
                  <c:v>4.6518649269841877E-3</c:v>
                </c:pt>
                <c:pt idx="430">
                  <c:v>4.6527431883564025E-3</c:v>
                </c:pt>
                <c:pt idx="431">
                  <c:v>4.6530320027598172E-3</c:v>
                </c:pt>
                <c:pt idx="432">
                  <c:v>4.6533188514538389E-3</c:v>
                </c:pt>
                <c:pt idx="433">
                  <c:v>4.6536037368256613E-3</c:v>
                </c:pt>
                <c:pt idx="434">
                  <c:v>4.6538866612602309E-3</c:v>
                </c:pt>
                <c:pt idx="435">
                  <c:v>4.654723692756298E-3</c:v>
                </c:pt>
                <c:pt idx="436">
                  <c:v>4.6549987972465366E-3</c:v>
                </c:pt>
                <c:pt idx="437">
                  <c:v>4.6552719526906771E-3</c:v>
                </c:pt>
                <c:pt idx="438">
                  <c:v>4.6555431614602434E-3</c:v>
                </c:pt>
                <c:pt idx="439">
                  <c:v>4.6558124259245305E-3</c:v>
                </c:pt>
                <c:pt idx="440">
                  <c:v>4.6566085771452609E-3</c:v>
                </c:pt>
                <c:pt idx="441">
                  <c:v>4.6568700880368465E-3</c:v>
                </c:pt>
                <c:pt idx="442">
                  <c:v>4.6571296664362381E-3</c:v>
                </c:pt>
                <c:pt idx="443">
                  <c:v>4.657387314699387E-3</c:v>
                </c:pt>
                <c:pt idx="444">
                  <c:v>4.6576430351800294E-3</c:v>
                </c:pt>
                <c:pt idx="445">
                  <c:v>4.6583986534310335E-3</c:v>
                </c:pt>
                <c:pt idx="446">
                  <c:v>4.6586466862747079E-3</c:v>
                </c:pt>
                <c:pt idx="447">
                  <c:v>4.6588928030713503E-3</c:v>
                </c:pt>
                <c:pt idx="448">
                  <c:v>4.6591370061614314E-3</c:v>
                </c:pt>
                <c:pt idx="449">
                  <c:v>4.6593792978832154E-3</c:v>
                </c:pt>
                <c:pt idx="450">
                  <c:v>4.6600947281884089E-3</c:v>
                </c:pt>
                <c:pt idx="451">
                  <c:v>4.6603293977756331E-3</c:v>
                </c:pt>
                <c:pt idx="452">
                  <c:v>4.6605621676528838E-3</c:v>
                </c:pt>
                <c:pt idx="453">
                  <c:v>4.6607930401452403E-3</c:v>
                </c:pt>
                <c:pt idx="454">
                  <c:v>4.6610220175755893E-3</c:v>
                </c:pt>
                <c:pt idx="455">
                  <c:v>4.6616976026906225E-3</c:v>
                </c:pt>
                <c:pt idx="456">
                  <c:v>4.6619190230580438E-3</c:v>
                </c:pt>
                <c:pt idx="457">
                  <c:v>4.6621385599450831E-3</c:v>
                </c:pt>
                <c:pt idx="458">
                  <c:v>4.6623562156615193E-3</c:v>
                </c:pt>
                <c:pt idx="459">
                  <c:v>4.6625719925149503E-3</c:v>
                </c:pt>
                <c:pt idx="460">
                  <c:v>4.6632080729405653E-3</c:v>
                </c:pt>
                <c:pt idx="461">
                  <c:v>4.6634163573744608E-3</c:v>
                </c:pt>
                <c:pt idx="462">
                  <c:v>4.6636227744507328E-3</c:v>
                </c:pt>
                <c:pt idx="463">
                  <c:v>4.6638273264639485E-3</c:v>
                </c:pt>
                <c:pt idx="464">
                  <c:v>4.6640300157065086E-3</c:v>
                </c:pt>
                <c:pt idx="465">
                  <c:v>4.6646269297018214E-3</c:v>
                </c:pt>
                <c:pt idx="466">
                  <c:v>4.6648221907425215E-3</c:v>
                </c:pt>
                <c:pt idx="467">
                  <c:v>4.6650156004421524E-3</c:v>
                </c:pt>
                <c:pt idx="468">
                  <c:v>4.6652071610801581E-3</c:v>
                </c:pt>
                <c:pt idx="469">
                  <c:v>4.6653968749338316E-3</c:v>
                </c:pt>
                <c:pt idx="470">
                  <c:v>4.6663178219920123E-3</c:v>
                </c:pt>
                <c:pt idx="471">
                  <c:v>4.6664965028425176E-3</c:v>
                </c:pt>
                <c:pt idx="472">
                  <c:v>4.6666733527896149E-3</c:v>
                </c:pt>
                <c:pt idx="473">
                  <c:v>4.6673624887145987E-3</c:v>
                </c:pt>
                <c:pt idx="474">
                  <c:v>4.6675302180039843E-3</c:v>
                </c:pt>
                <c:pt idx="475">
                  <c:v>4.6676961299187639E-3</c:v>
                </c:pt>
                <c:pt idx="476">
                  <c:v>4.6678602267062799E-3</c:v>
                </c:pt>
                <c:pt idx="477">
                  <c:v>4.6683416487468066E-3</c:v>
                </c:pt>
                <c:pt idx="478">
                  <c:v>4.6684985074562143E-3</c:v>
                </c:pt>
                <c:pt idx="479">
                  <c:v>4.6686535622432268E-3</c:v>
                </c:pt>
                <c:pt idx="480">
                  <c:v>4.6688068153424578E-3</c:v>
                </c:pt>
                <c:pt idx="481">
                  <c:v>4.6689582689864095E-3</c:v>
                </c:pt>
                <c:pt idx="482">
                  <c:v>4.6694018554799092E-3</c:v>
                </c:pt>
                <c:pt idx="483">
                  <c:v>4.669546133585516E-3</c:v>
                </c:pt>
                <c:pt idx="484">
                  <c:v>4.6696886233666855E-3</c:v>
                </c:pt>
                <c:pt idx="485">
                  <c:v>4.6698293270432661E-3</c:v>
                </c:pt>
                <c:pt idx="486">
                  <c:v>4.6699682468330063E-3</c:v>
                </c:pt>
                <c:pt idx="487">
                  <c:v>4.670374325027136E-3</c:v>
                </c:pt>
                <c:pt idx="488">
                  <c:v>4.6705061314049829E-3</c:v>
                </c:pt>
                <c:pt idx="489">
                  <c:v>4.6706361649532435E-3</c:v>
                </c:pt>
                <c:pt idx="490">
                  <c:v>4.6707644278770871E-3</c:v>
                </c:pt>
                <c:pt idx="491">
                  <c:v>4.6708909223795907E-3</c:v>
                </c:pt>
                <c:pt idx="492">
                  <c:v>4.6712598173585416E-3</c:v>
                </c:pt>
                <c:pt idx="493">
                  <c:v>4.6713792601647359E-3</c:v>
                </c:pt>
                <c:pt idx="494">
                  <c:v>4.6714969455336946E-3</c:v>
                </c:pt>
                <c:pt idx="495">
                  <c:v>4.6716128756559925E-3</c:v>
                </c:pt>
                <c:pt idx="496">
                  <c:v>4.6717270527201274E-3</c:v>
                </c:pt>
                <c:pt idx="497">
                  <c:v>4.6720590874174016E-3</c:v>
                </c:pt>
                <c:pt idx="498">
                  <c:v>4.6721662740923662E-3</c:v>
                </c:pt>
                <c:pt idx="499">
                  <c:v>4.6722717186205515E-3</c:v>
                </c:pt>
                <c:pt idx="500">
                  <c:v>4.6723754231780251E-3</c:v>
                </c:pt>
                <c:pt idx="501">
                  <c:v>4.6724773899387874E-3</c:v>
                </c:pt>
                <c:pt idx="502">
                  <c:v>4.6727728851499034E-3</c:v>
                </c:pt>
                <c:pt idx="503">
                  <c:v>4.672867922422606E-3</c:v>
                </c:pt>
                <c:pt idx="504">
                  <c:v>4.6729612327376917E-3</c:v>
                </c:pt>
                <c:pt idx="505">
                  <c:v>4.6730528182568083E-3</c:v>
                </c:pt>
                <c:pt idx="506">
                  <c:v>4.6731426811395466E-3</c:v>
                </c:pt>
                <c:pt idx="507">
                  <c:v>4.6734019555346694E-3</c:v>
                </c:pt>
                <c:pt idx="508">
                  <c:v>4.6734849494268274E-3</c:v>
                </c:pt>
                <c:pt idx="509">
                  <c:v>4.6735662314498381E-3</c:v>
                </c:pt>
                <c:pt idx="510">
                  <c:v>4.6736458037510099E-3</c:v>
                </c:pt>
                <c:pt idx="511">
                  <c:v>4.6737236684756137E-3</c:v>
                </c:pt>
                <c:pt idx="512">
                  <c:v>4.673947038612126E-3</c:v>
                </c:pt>
                <c:pt idx="513">
                  <c:v>4.6740180944423865E-3</c:v>
                </c:pt>
                <c:pt idx="514">
                  <c:v>4.6740874533918678E-3</c:v>
                </c:pt>
                <c:pt idx="515">
                  <c:v>4.6741551175936312E-3</c:v>
                </c:pt>
                <c:pt idx="516">
                  <c:v>4.6742210891787053E-3</c:v>
                </c:pt>
                <c:pt idx="517">
                  <c:v>4.6744088695136934E-3</c:v>
                </c:pt>
                <c:pt idx="518">
                  <c:v>4.6747881784908367E-3</c:v>
                </c:pt>
                <c:pt idx="519">
                  <c:v>4.6750856909439243E-3</c:v>
                </c:pt>
                <c:pt idx="520">
                  <c:v>4.6753021274509639E-3</c:v>
                </c:pt>
                <c:pt idx="521">
                  <c:v>4.6754511247789491E-3</c:v>
                </c:pt>
                <c:pt idx="522">
                  <c:v>4.6754962312977981E-3</c:v>
                </c:pt>
                <c:pt idx="523">
                  <c:v>4.6754624954674527E-3</c:v>
                </c:pt>
                <c:pt idx="524">
                  <c:v>4.675350618189968E-3</c:v>
                </c:pt>
                <c:pt idx="525">
                  <c:v>4.6751279679428277E-3</c:v>
                </c:pt>
                <c:pt idx="526">
                  <c:v>4.674850983174824E-3</c:v>
                </c:pt>
                <c:pt idx="527">
                  <c:v>4.6744980294740829E-3</c:v>
                </c:pt>
                <c:pt idx="528">
                  <c:v>4.674069788545664E-3</c:v>
                </c:pt>
                <c:pt idx="529">
                  <c:v>4.6735669375313994E-3</c:v>
                </c:pt>
                <c:pt idx="530">
                  <c:v>4.6729901490370034E-3</c:v>
                </c:pt>
                <c:pt idx="531">
                  <c:v>4.6723400911590426E-3</c:v>
                </c:pt>
                <c:pt idx="532">
                  <c:v>4.6716174275117459E-3</c:v>
                </c:pt>
                <c:pt idx="533">
                  <c:v>4.6708228172536682E-3</c:v>
                </c:pt>
                <c:pt idx="534">
                  <c:v>4.669956915114213E-3</c:v>
                </c:pt>
                <c:pt idx="535">
                  <c:v>4.6690203714199905E-3</c:v>
                </c:pt>
                <c:pt idx="536">
                  <c:v>4.6680138321210513E-3</c:v>
                </c:pt>
                <c:pt idx="537">
                  <c:v>4.6669379388169507E-3</c:v>
                </c:pt>
                <c:pt idx="538">
                  <c:v>4.6657933287826865E-3</c:v>
                </c:pt>
                <c:pt idx="539">
                  <c:v>4.664580634994476E-3</c:v>
                </c:pt>
                <c:pt idx="540">
                  <c:v>4.6633004861554063E-3</c:v>
                </c:pt>
                <c:pt idx="541">
                  <c:v>4.6619535067209264E-3</c:v>
                </c:pt>
                <c:pt idx="542">
                  <c:v>4.6605403169242051E-3</c:v>
                </c:pt>
                <c:pt idx="543">
                  <c:v>4.6590615328013429E-3</c:v>
                </c:pt>
                <c:pt idx="544">
                  <c:v>4.6575177662164522E-3</c:v>
                </c:pt>
                <c:pt idx="545">
                  <c:v>4.6559096248865841E-3</c:v>
                </c:pt>
                <c:pt idx="546">
                  <c:v>4.6542377124065221E-3</c:v>
                </c:pt>
                <c:pt idx="547">
                  <c:v>4.6525026282734439E-3</c:v>
                </c:pt>
                <c:pt idx="548">
                  <c:v>4.6507049679114336E-3</c:v>
                </c:pt>
                <c:pt idx="549">
                  <c:v>4.648845322695867E-3</c:v>
                </c:pt>
                <c:pt idx="550">
                  <c:v>4.6469242799776489E-3</c:v>
                </c:pt>
                <c:pt idx="551">
                  <c:v>4.6449424231073322E-3</c:v>
                </c:pt>
                <c:pt idx="552">
                  <c:v>4.6429003314590808E-3</c:v>
                </c:pt>
                <c:pt idx="553">
                  <c:v>4.6407985804545176E-3</c:v>
                </c:pt>
                <c:pt idx="554">
                  <c:v>4.6386377415864278E-3</c:v>
                </c:pt>
                <c:pt idx="555">
                  <c:v>4.6364183824423302E-3</c:v>
                </c:pt>
                <c:pt idx="556">
                  <c:v>4.634141066727924E-3</c:v>
                </c:pt>
                <c:pt idx="557">
                  <c:v>4.6318063542903935E-3</c:v>
                </c:pt>
                <c:pt idx="558">
                  <c:v>4.6294148011415933E-3</c:v>
                </c:pt>
                <c:pt idx="559">
                  <c:v>4.6266127048591975E-3</c:v>
                </c:pt>
                <c:pt idx="560">
                  <c:v>4.6241012047738318E-3</c:v>
                </c:pt>
                <c:pt idx="561">
                  <c:v>4.6215345867306936E-3</c:v>
                </c:pt>
                <c:pt idx="562">
                  <c:v>4.6189133910965099E-3</c:v>
                </c:pt>
                <c:pt idx="563">
                  <c:v>4.6162381545198543E-3</c:v>
                </c:pt>
                <c:pt idx="564">
                  <c:v>4.6135094099535303E-3</c:v>
                </c:pt>
                <c:pt idx="565">
                  <c:v>4.6107276866768415E-3</c:v>
                </c:pt>
                <c:pt idx="566">
                  <c:v>4.6078935103177334E-3</c:v>
                </c:pt>
                <c:pt idx="567">
                  <c:v>4.6050074028748103E-3</c:v>
                </c:pt>
                <c:pt idx="568">
                  <c:v>4.6020698827392336E-3</c:v>
                </c:pt>
                <c:pt idx="569">
                  <c:v>4.5990814647164837E-3</c:v>
                </c:pt>
                <c:pt idx="570">
                  <c:v>4.5960426600480222E-3</c:v>
                </c:pt>
                <c:pt idx="571">
                  <c:v>4.5929539764328012E-3</c:v>
                </c:pt>
                <c:pt idx="572">
                  <c:v>4.5898159180486888E-3</c:v>
                </c:pt>
                <c:pt idx="573">
                  <c:v>4.5866289855737369E-3</c:v>
                </c:pt>
                <c:pt idx="574">
                  <c:v>4.5833936762073608E-3</c:v>
                </c:pt>
                <c:pt idx="575">
                  <c:v>4.5801104836913761E-3</c:v>
                </c:pt>
                <c:pt idx="576">
                  <c:v>4.5767798983309361E-3</c:v>
                </c:pt>
                <c:pt idx="577">
                  <c:v>4.5734024070153319E-3</c:v>
                </c:pt>
                <c:pt idx="578">
                  <c:v>4.5699784932386961E-3</c:v>
                </c:pt>
                <c:pt idx="579">
                  <c:v>4.5665086371205737E-3</c:v>
                </c:pt>
                <c:pt idx="580">
                  <c:v>4.5629933154263825E-3</c:v>
                </c:pt>
                <c:pt idx="581">
                  <c:v>4.5594330015877637E-3</c:v>
                </c:pt>
                <c:pt idx="582">
                  <c:v>4.5558281657228066E-3</c:v>
                </c:pt>
                <c:pt idx="583">
                  <c:v>4.5521792746561719E-3</c:v>
                </c:pt>
                <c:pt idx="584">
                  <c:v>4.5484867919390916E-3</c:v>
                </c:pt>
                <c:pt idx="585">
                  <c:v>4.544751177869258E-3</c:v>
                </c:pt>
                <c:pt idx="586">
                  <c:v>4.5409728895106066E-3</c:v>
                </c:pt>
                <c:pt idx="587">
                  <c:v>4.5371523807129803E-3</c:v>
                </c:pt>
                <c:pt idx="588">
                  <c:v>4.5332901021316856E-3</c:v>
                </c:pt>
                <c:pt idx="589">
                  <c:v>4.5293865012469396E-3</c:v>
                </c:pt>
                <c:pt idx="590">
                  <c:v>4.5254420223832022E-3</c:v>
                </c:pt>
                <c:pt idx="591">
                  <c:v>4.5214571067284078E-3</c:v>
                </c:pt>
                <c:pt idx="592">
                  <c:v>4.5174321923530754E-3</c:v>
                </c:pt>
                <c:pt idx="593">
                  <c:v>4.5133677142293284E-3</c:v>
                </c:pt>
                <c:pt idx="594">
                  <c:v>4.5092641042497874E-3</c:v>
                </c:pt>
                <c:pt idx="595">
                  <c:v>4.5051217912463722E-3</c:v>
                </c:pt>
                <c:pt idx="596">
                  <c:v>4.5009412010089877E-3</c:v>
                </c:pt>
                <c:pt idx="597">
                  <c:v>4.4967227563041078E-3</c:v>
                </c:pt>
                <c:pt idx="598">
                  <c:v>4.4924668768932538E-3</c:v>
                </c:pt>
                <c:pt idx="599">
                  <c:v>4.4881739795513704E-3</c:v>
                </c:pt>
                <c:pt idx="600">
                  <c:v>4.4838444780850905E-3</c:v>
                </c:pt>
                <c:pt idx="601">
                  <c:v>4.4794787833509053E-3</c:v>
                </c:pt>
                <c:pt idx="602">
                  <c:v>4.4750773032732252E-3</c:v>
                </c:pt>
                <c:pt idx="603">
                  <c:v>4.470640442862342E-3</c:v>
                </c:pt>
                <c:pt idx="604">
                  <c:v>4.4661686042322896E-3</c:v>
                </c:pt>
                <c:pt idx="605">
                  <c:v>4.461662186618599E-3</c:v>
                </c:pt>
                <c:pt idx="606">
                  <c:v>4.457121586395954E-3</c:v>
                </c:pt>
                <c:pt idx="607">
                  <c:v>4.4525471970957541E-3</c:v>
                </c:pt>
                <c:pt idx="608">
                  <c:v>4.4479394094235677E-3</c:v>
                </c:pt>
                <c:pt idx="609">
                  <c:v>4.4432986112764895E-3</c:v>
                </c:pt>
                <c:pt idx="610">
                  <c:v>4.4386251877604043E-3</c:v>
                </c:pt>
                <c:pt idx="611">
                  <c:v>4.4332446732103991E-3</c:v>
                </c:pt>
                <c:pt idx="612">
                  <c:v>4.4285026220973458E-3</c:v>
                </c:pt>
                <c:pt idx="613">
                  <c:v>4.4237291379676533E-3</c:v>
                </c:pt>
                <c:pt idx="614">
                  <c:v>4.418924594545349E-3</c:v>
                </c:pt>
                <c:pt idx="615">
                  <c:v>4.4140893628504835E-3</c:v>
                </c:pt>
                <c:pt idx="616">
                  <c:v>4.4092238112157832E-3</c:v>
                </c:pt>
                <c:pt idx="617">
                  <c:v>4.4043283053032331E-3</c:v>
                </c:pt>
                <c:pt idx="618">
                  <c:v>4.3994032081205465E-3</c:v>
                </c:pt>
                <c:pt idx="619">
                  <c:v>4.3944488800375468E-3</c:v>
                </c:pt>
                <c:pt idx="620">
                  <c:v>4.3894656788024669E-3</c:v>
                </c:pt>
                <c:pt idx="621">
                  <c:v>4.3844539595581395E-3</c:v>
                </c:pt>
                <c:pt idx="622">
                  <c:v>4.379414074858097E-3</c:v>
                </c:pt>
                <c:pt idx="623">
                  <c:v>4.3743463746825986E-3</c:v>
                </c:pt>
                <c:pt idx="624">
                  <c:v>4.369251206454542E-3</c:v>
                </c:pt>
                <c:pt idx="625">
                  <c:v>4.3641289150552964E-3</c:v>
                </c:pt>
                <c:pt idx="626">
                  <c:v>4.3560256227099126E-3</c:v>
                </c:pt>
                <c:pt idx="627">
                  <c:v>4.3508351520221171E-3</c:v>
                </c:pt>
                <c:pt idx="628">
                  <c:v>4.3456187693729125E-3</c:v>
                </c:pt>
                <c:pt idx="629">
                  <c:v>4.3403768082243563E-3</c:v>
                </c:pt>
                <c:pt idx="630">
                  <c:v>4.3351095995835445E-3</c:v>
                </c:pt>
                <c:pt idx="631">
                  <c:v>4.3298174720178542E-3</c:v>
                </c:pt>
                <c:pt idx="632">
                  <c:v>4.3245007516701083E-3</c:v>
                </c:pt>
                <c:pt idx="633">
                  <c:v>4.3191597622736447E-3</c:v>
                </c:pt>
                <c:pt idx="634">
                  <c:v>4.3137948251673061E-3</c:v>
                </c:pt>
                <c:pt idx="635">
                  <c:v>4.3084062593103387E-3</c:v>
                </c:pt>
                <c:pt idx="636">
                  <c:v>4.3029943812972135E-3</c:v>
                </c:pt>
                <c:pt idx="637">
                  <c:v>4.297559505372351E-3</c:v>
                </c:pt>
                <c:pt idx="638">
                  <c:v>4.2921019434447759E-3</c:v>
                </c:pt>
                <c:pt idx="639">
                  <c:v>4.2866220051026721E-3</c:v>
                </c:pt>
                <c:pt idx="640">
                  <c:v>4.2811199976278708E-3</c:v>
                </c:pt>
                <c:pt idx="641">
                  <c:v>4.2755962260102413E-3</c:v>
                </c:pt>
                <c:pt idx="642">
                  <c:v>4.2700509929620122E-3</c:v>
                </c:pt>
                <c:pt idx="643">
                  <c:v>4.2644845989319967E-3</c:v>
                </c:pt>
                <c:pt idx="644">
                  <c:v>4.2588973421197477E-3</c:v>
                </c:pt>
                <c:pt idx="645">
                  <c:v>4.2532895184896292E-3</c:v>
                </c:pt>
                <c:pt idx="646">
                  <c:v>4.2476614217848022E-3</c:v>
                </c:pt>
                <c:pt idx="647">
                  <c:v>4.2420133435411341E-3</c:v>
                </c:pt>
                <c:pt idx="648">
                  <c:v>4.23634557310103E-3</c:v>
                </c:pt>
                <c:pt idx="649">
                  <c:v>4.230658397627182E-3</c:v>
                </c:pt>
                <c:pt idx="650">
                  <c:v>4.2249521021162379E-3</c:v>
                </c:pt>
                <c:pt idx="651">
                  <c:v>4.2192269694123962E-3</c:v>
                </c:pt>
                <c:pt idx="652">
                  <c:v>4.2134832802209182E-3</c:v>
                </c:pt>
                <c:pt idx="653">
                  <c:v>4.2077213131215662E-3</c:v>
                </c:pt>
                <c:pt idx="654">
                  <c:v>4.2019413445819626E-3</c:v>
                </c:pt>
                <c:pt idx="655">
                  <c:v>4.1961436489708712E-3</c:v>
                </c:pt>
                <c:pt idx="656">
                  <c:v>4.1903284985714048E-3</c:v>
                </c:pt>
                <c:pt idx="657">
                  <c:v>4.1844961635941549E-3</c:v>
                </c:pt>
                <c:pt idx="658">
                  <c:v>4.1786469121902472E-3</c:v>
                </c:pt>
                <c:pt idx="659">
                  <c:v>4.1727810104643191E-3</c:v>
                </c:pt>
                <c:pt idx="660">
                  <c:v>4.1668987224874263E-3</c:v>
                </c:pt>
                <c:pt idx="661">
                  <c:v>4.1610003103098713E-3</c:v>
                </c:pt>
                <c:pt idx="662">
                  <c:v>4.1550860339739622E-3</c:v>
                </c:pt>
                <c:pt idx="663">
                  <c:v>4.1491561515266959E-3</c:v>
                </c:pt>
                <c:pt idx="664">
                  <c:v>4.143210919032362E-3</c:v>
                </c:pt>
                <c:pt idx="665">
                  <c:v>4.1372505905850898E-3</c:v>
                </c:pt>
                <c:pt idx="666">
                  <c:v>4.1312754183213032E-3</c:v>
                </c:pt>
                <c:pt idx="667">
                  <c:v>4.1252856524321225E-3</c:v>
                </c:pt>
                <c:pt idx="668">
                  <c:v>4.1192815411756779E-3</c:v>
                </c:pt>
                <c:pt idx="669">
                  <c:v>4.1132633308893652E-3</c:v>
                </c:pt>
                <c:pt idx="670">
                  <c:v>4.1072312660020227E-3</c:v>
                </c:pt>
                <c:pt idx="671">
                  <c:v>4.1011855890460396E-3</c:v>
                </c:pt>
                <c:pt idx="672">
                  <c:v>4.0951265406693992E-3</c:v>
                </c:pt>
                <c:pt idx="673">
                  <c:v>4.0890543596476415E-3</c:v>
                </c:pt>
                <c:pt idx="674">
                  <c:v>4.0829692828957716E-3</c:v>
                </c:pt>
                <c:pt idx="675">
                  <c:v>4.0768715454800849E-3</c:v>
                </c:pt>
                <c:pt idx="676">
                  <c:v>4.0707613806299321E-3</c:v>
                </c:pt>
                <c:pt idx="677">
                  <c:v>4.0646390197494131E-3</c:v>
                </c:pt>
                <c:pt idx="678">
                  <c:v>4.0585046924290101E-3</c:v>
                </c:pt>
                <c:pt idx="679">
                  <c:v>4.0523586264571351E-3</c:v>
                </c:pt>
                <c:pt idx="680">
                  <c:v>4.046201047831639E-3</c:v>
                </c:pt>
                <c:pt idx="681">
                  <c:v>4.0400321807712216E-3</c:v>
                </c:pt>
                <c:pt idx="682">
                  <c:v>4.0338522477268027E-3</c:v>
                </c:pt>
                <c:pt idx="683">
                  <c:v>4.0276614693928129E-3</c:v>
                </c:pt>
                <c:pt idx="684">
                  <c:v>4.0214600647184226E-3</c:v>
                </c:pt>
                <c:pt idx="685">
                  <c:v>4.0152482509187007E-3</c:v>
                </c:pt>
                <c:pt idx="686">
                  <c:v>4.0090262434857244E-3</c:v>
                </c:pt>
                <c:pt idx="687">
                  <c:v>4.0027942561995994E-3</c:v>
                </c:pt>
                <c:pt idx="688">
                  <c:v>3.996552501139442E-3</c:v>
                </c:pt>
                <c:pt idx="689">
                  <c:v>3.9903011886942806E-3</c:v>
                </c:pt>
                <c:pt idx="690">
                  <c:v>3.9840405275738938E-3</c:v>
                </c:pt>
                <c:pt idx="691">
                  <c:v>3.977770724819603E-3</c:v>
                </c:pt>
                <c:pt idx="692">
                  <c:v>3.9714919858149763E-3</c:v>
                </c:pt>
                <c:pt idx="693">
                  <c:v>3.9652045142964916E-3</c:v>
                </c:pt>
                <c:pt idx="694">
                  <c:v>3.9589085123641248E-3</c:v>
                </c:pt>
                <c:pt idx="695">
                  <c:v>3.9526041804918881E-3</c:v>
                </c:pt>
                <c:pt idx="696">
                  <c:v>3.9462917175382894E-3</c:v>
                </c:pt>
                <c:pt idx="697">
                  <c:v>3.9399713207567523E-3</c:v>
                </c:pt>
                <c:pt idx="698">
                  <c:v>3.9336431858059562E-3</c:v>
                </c:pt>
                <c:pt idx="699">
                  <c:v>3.9273075067601283E-3</c:v>
                </c:pt>
                <c:pt idx="700">
                  <c:v>3.9209644761192689E-3</c:v>
                </c:pt>
                <c:pt idx="701">
                  <c:v>3.9146142848193264E-3</c:v>
                </c:pt>
                <c:pt idx="702">
                  <c:v>3.9082571222422945E-3</c:v>
                </c:pt>
                <c:pt idx="703">
                  <c:v>3.9018931762262736E-3</c:v>
                </c:pt>
                <c:pt idx="704">
                  <c:v>3.8955226330754551E-3</c:v>
                </c:pt>
                <c:pt idx="705">
                  <c:v>3.8891456775700605E-3</c:v>
                </c:pt>
                <c:pt idx="706">
                  <c:v>3.8827624929762094E-3</c:v>
                </c:pt>
                <c:pt idx="707">
                  <c:v>3.8763732610557406E-3</c:v>
                </c:pt>
                <c:pt idx="708">
                  <c:v>3.869978162075972E-3</c:v>
                </c:pt>
                <c:pt idx="709">
                  <c:v>3.8635773748194021E-3</c:v>
                </c:pt>
                <c:pt idx="710">
                  <c:v>3.857171076593357E-3</c:v>
                </c:pt>
                <c:pt idx="711">
                  <c:v>3.8507594432395805E-3</c:v>
                </c:pt>
                <c:pt idx="712">
                  <c:v>3.8443426491437645E-3</c:v>
                </c:pt>
                <c:pt idx="713">
                  <c:v>3.8379208672450309E-3</c:v>
                </c:pt>
                <c:pt idx="714">
                  <c:v>3.8314942690453493E-3</c:v>
                </c:pt>
                <c:pt idx="715">
                  <c:v>3.8250630246189077E-3</c:v>
                </c:pt>
                <c:pt idx="716">
                  <c:v>3.8186273026214225E-3</c:v>
                </c:pt>
                <c:pt idx="717">
                  <c:v>3.8121872702993943E-3</c:v>
                </c:pt>
                <c:pt idx="718">
                  <c:v>3.8057430934993149E-3</c:v>
                </c:pt>
                <c:pt idx="719">
                  <c:v>3.7992949366768124E-3</c:v>
                </c:pt>
                <c:pt idx="720">
                  <c:v>3.7928429629057502E-3</c:v>
                </c:pt>
                <c:pt idx="721">
                  <c:v>3.7863873338872633E-3</c:v>
                </c:pt>
                <c:pt idx="722">
                  <c:v>3.7799282099587558E-3</c:v>
                </c:pt>
                <c:pt idx="723">
                  <c:v>3.7734657501028264E-3</c:v>
                </c:pt>
                <c:pt idx="724">
                  <c:v>3.7670001119561609E-3</c:v>
                </c:pt>
                <c:pt idx="725">
                  <c:v>3.7605314518183589E-3</c:v>
                </c:pt>
                <c:pt idx="726">
                  <c:v>3.7540599246607114E-3</c:v>
                </c:pt>
                <c:pt idx="727">
                  <c:v>3.7475856841349365E-3</c:v>
                </c:pt>
                <c:pt idx="728">
                  <c:v>3.741108882581843E-3</c:v>
                </c:pt>
                <c:pt idx="729">
                  <c:v>3.7346296710399681E-3</c:v>
                </c:pt>
                <c:pt idx="730">
                  <c:v>3.7281481992541424E-3</c:v>
                </c:pt>
                <c:pt idx="731">
                  <c:v>3.7216646156840194E-3</c:v>
                </c:pt>
                <c:pt idx="732">
                  <c:v>3.7151790675125466E-3</c:v>
                </c:pt>
                <c:pt idx="733">
                  <c:v>3.7086917006543896E-3</c:v>
                </c:pt>
                <c:pt idx="734">
                  <c:v>3.7022026597643052E-3</c:v>
                </c:pt>
                <c:pt idx="735">
                  <c:v>3.6957120882454681E-3</c:v>
                </c:pt>
                <c:pt idx="736">
                  <c:v>3.6892201282577425E-3</c:v>
                </c:pt>
                <c:pt idx="737">
                  <c:v>3.6827269207259138E-3</c:v>
                </c:pt>
                <c:pt idx="738">
                  <c:v>3.6762326053478597E-3</c:v>
                </c:pt>
                <c:pt idx="739">
                  <c:v>3.6697373206026869E-3</c:v>
                </c:pt>
                <c:pt idx="740">
                  <c:v>3.6632412037588065E-3</c:v>
                </c:pt>
                <c:pt idx="741">
                  <c:v>3.656744390881973E-3</c:v>
                </c:pt>
                <c:pt idx="742">
                  <c:v>3.6502470168432643E-3</c:v>
                </c:pt>
                <c:pt idx="743">
                  <c:v>3.6437492153270274E-3</c:v>
                </c:pt>
                <c:pt idx="744">
                  <c:v>3.6372511188387659E-3</c:v>
                </c:pt>
                <c:pt idx="745">
                  <c:v>3.6307528587129841E-3</c:v>
                </c:pt>
                <c:pt idx="746">
                  <c:v>3.6242545651209916E-3</c:v>
                </c:pt>
                <c:pt idx="747">
                  <c:v>3.617756367078648E-3</c:v>
                </c:pt>
                <c:pt idx="748">
                  <c:v>3.6112583924540758E-3</c:v>
                </c:pt>
                <c:pt idx="749">
                  <c:v>3.6047607679753168E-3</c:v>
                </c:pt>
                <c:pt idx="750">
                  <c:v>3.5982636192379521E-3</c:v>
                </c:pt>
                <c:pt idx="751">
                  <c:v>3.5917670707126662E-3</c:v>
                </c:pt>
                <c:pt idx="752">
                  <c:v>3.5852712457527763E-3</c:v>
                </c:pt>
                <c:pt idx="753">
                  <c:v>3.5787762666017126E-3</c:v>
                </c:pt>
                <c:pt idx="754">
                  <c:v>3.5722822544004529E-3</c:v>
                </c:pt>
                <c:pt idx="755">
                  <c:v>3.5657893291949141E-3</c:v>
                </c:pt>
                <c:pt idx="756">
                  <c:v>3.5592976099433028E-3</c:v>
                </c:pt>
                <c:pt idx="757">
                  <c:v>3.5528072145234154E-3</c:v>
                </c:pt>
                <c:pt idx="758">
                  <c:v>3.546318259739902E-3</c:v>
                </c:pt>
                <c:pt idx="759">
                  <c:v>3.5398308613314822E-3</c:v>
                </c:pt>
                <c:pt idx="760">
                  <c:v>3.5333451339781205E-3</c:v>
                </c:pt>
                <c:pt idx="761">
                  <c:v>3.5268611913081569E-3</c:v>
                </c:pt>
                <c:pt idx="762">
                  <c:v>3.5203791459053973E-3</c:v>
                </c:pt>
                <c:pt idx="763">
                  <c:v>3.513899109316159E-3</c:v>
                </c:pt>
                <c:pt idx="764">
                  <c:v>3.5074211920562773E-3</c:v>
                </c:pt>
                <c:pt idx="765">
                  <c:v>3.5009455036180666E-3</c:v>
                </c:pt>
                <c:pt idx="766">
                  <c:v>3.4944721524772441E-3</c:v>
                </c:pt>
                <c:pt idx="767">
                  <c:v>3.4880012460998078E-3</c:v>
                </c:pt>
                <c:pt idx="768">
                  <c:v>3.4815328909488762E-3</c:v>
                </c:pt>
                <c:pt idx="769">
                  <c:v>3.4750671924914881E-3</c:v>
                </c:pt>
                <c:pt idx="770">
                  <c:v>3.4686042552053583E-3</c:v>
                </c:pt>
                <c:pt idx="771">
                  <c:v>3.4621441825855958E-3</c:v>
                </c:pt>
                <c:pt idx="772">
                  <c:v>3.455687077151378E-3</c:v>
                </c:pt>
                <c:pt idx="773">
                  <c:v>3.449233040452593E-3</c:v>
                </c:pt>
                <c:pt idx="774">
                  <c:v>3.4427821730764314E-3</c:v>
                </c:pt>
                <c:pt idx="775">
                  <c:v>3.4363345746539482E-3</c:v>
                </c:pt>
                <c:pt idx="776">
                  <c:v>3.4298903438665764E-3</c:v>
                </c:pt>
                <c:pt idx="777">
                  <c:v>3.423449578452612E-3</c:v>
                </c:pt>
                <c:pt idx="778">
                  <c:v>3.4170123752136497E-3</c:v>
                </c:pt>
                <c:pt idx="779">
                  <c:v>3.4105788300209891E-3</c:v>
                </c:pt>
                <c:pt idx="780">
                  <c:v>3.4041490378219912E-3</c:v>
                </c:pt>
                <c:pt idx="781">
                  <c:v>3.3977230926464119E-3</c:v>
                </c:pt>
                <c:pt idx="782">
                  <c:v>3.3913010876126825E-3</c:v>
                </c:pt>
                <c:pt idx="783">
                  <c:v>3.3848831149341646E-3</c:v>
                </c:pt>
                <c:pt idx="784">
                  <c:v>3.3784692659253558E-3</c:v>
                </c:pt>
                <c:pt idx="785">
                  <c:v>3.3720596310080689E-3</c:v>
                </c:pt>
                <c:pt idx="786">
                  <c:v>3.3656542997175676E-3</c:v>
                </c:pt>
                <c:pt idx="787">
                  <c:v>3.3592533607086647E-3</c:v>
                </c:pt>
                <c:pt idx="788">
                  <c:v>3.3528569017617924E-3</c:v>
                </c:pt>
                <c:pt idx="789">
                  <c:v>3.3464650097890193E-3</c:v>
                </c:pt>
                <c:pt idx="790">
                  <c:v>3.3400777708400505E-3</c:v>
                </c:pt>
                <c:pt idx="791">
                  <c:v>3.3336952701081743E-3</c:v>
                </c:pt>
                <c:pt idx="792">
                  <c:v>3.3273175919361895E-3</c:v>
                </c:pt>
                <c:pt idx="793">
                  <c:v>3.3209448198222801E-3</c:v>
                </c:pt>
                <c:pt idx="794">
                  <c:v>3.3145770364258679E-3</c:v>
                </c:pt>
                <c:pt idx="795">
                  <c:v>3.308214323573421E-3</c:v>
                </c:pt>
                <c:pt idx="796">
                  <c:v>3.3018567622642345E-3</c:v>
                </c:pt>
                <c:pt idx="797">
                  <c:v>3.2955044326761699E-3</c:v>
                </c:pt>
                <c:pt idx="798">
                  <c:v>3.2891574141713652E-3</c:v>
                </c:pt>
                <c:pt idx="799">
                  <c:v>3.2828157853019026E-3</c:v>
                </c:pt>
                <c:pt idx="800">
                  <c:v>3.2764796238154521E-3</c:v>
                </c:pt>
                <c:pt idx="801">
                  <c:v>3.2701490066608754E-3</c:v>
                </c:pt>
                <c:pt idx="802">
                  <c:v>3.2638240099937912E-3</c:v>
                </c:pt>
                <c:pt idx="803">
                  <c:v>3.2575047091821193E-3</c:v>
                </c:pt>
                <c:pt idx="804">
                  <c:v>3.2511911788115759E-3</c:v>
                </c:pt>
                <c:pt idx="805">
                  <c:v>3.2448834926911497E-3</c:v>
                </c:pt>
                <c:pt idx="806">
                  <c:v>3.238581723858536E-3</c:v>
                </c:pt>
                <c:pt idx="807">
                  <c:v>3.2322859445855388E-3</c:v>
                </c:pt>
                <c:pt idx="808">
                  <c:v>3.2259962263834416E-3</c:v>
                </c:pt>
                <c:pt idx="809">
                  <c:v>3.2197126400083501E-3</c:v>
                </c:pt>
                <c:pt idx="810">
                  <c:v>3.2134352554664893E-3</c:v>
                </c:pt>
                <c:pt idx="811">
                  <c:v>3.2071641420194862E-3</c:v>
                </c:pt>
                <c:pt idx="812">
                  <c:v>3.2008993681896026E-3</c:v>
                </c:pt>
                <c:pt idx="813">
                  <c:v>3.1946410017649504E-3</c:v>
                </c:pt>
                <c:pt idx="814">
                  <c:v>3.1883891098046665E-3</c:v>
                </c:pt>
                <c:pt idx="815">
                  <c:v>3.1821437586440587E-3</c:v>
                </c:pt>
                <c:pt idx="816">
                  <c:v>3.1759050138997218E-3</c:v>
                </c:pt>
                <c:pt idx="817">
                  <c:v>3.1696729404746193E-3</c:v>
                </c:pt>
                <c:pt idx="818">
                  <c:v>3.1634476025631381E-3</c:v>
                </c:pt>
                <c:pt idx="819">
                  <c:v>3.1563412596459198E-3</c:v>
                </c:pt>
                <c:pt idx="820">
                  <c:v>3.1501305678776712E-3</c:v>
                </c:pt>
                <c:pt idx="821">
                  <c:v>3.1439268088197022E-3</c:v>
                </c:pt>
                <c:pt idx="822">
                  <c:v>3.1377300437840151E-3</c:v>
                </c:pt>
                <c:pt idx="823">
                  <c:v>3.1315403333995379E-3</c:v>
                </c:pt>
                <c:pt idx="824">
                  <c:v>3.1253577376169845E-3</c:v>
                </c:pt>
                <c:pt idx="825">
                  <c:v>3.1191823157136951E-3</c:v>
                </c:pt>
                <c:pt idx="826">
                  <c:v>3.1130141262984403E-3</c:v>
                </c:pt>
                <c:pt idx="827">
                  <c:v>3.1068532273162003E-3</c:v>
                </c:pt>
                <c:pt idx="828">
                  <c:v>3.1006996760529074E-3</c:v>
                </c:pt>
                <c:pt idx="829">
                  <c:v>3.0945535291401712E-3</c:v>
                </c:pt>
                <c:pt idx="830">
                  <c:v>3.0884148425599639E-3</c:v>
                </c:pt>
                <c:pt idx="831">
                  <c:v>3.082283671649283E-3</c:v>
                </c:pt>
                <c:pt idx="832">
                  <c:v>3.076160071104781E-3</c:v>
                </c:pt>
                <c:pt idx="833">
                  <c:v>3.0700440949873718E-3</c:v>
                </c:pt>
                <c:pt idx="834">
                  <c:v>3.0639357967268068E-3</c:v>
                </c:pt>
                <c:pt idx="835">
                  <c:v>3.0578352291262176E-3</c:v>
                </c:pt>
                <c:pt idx="836">
                  <c:v>3.0517424443666404E-3</c:v>
                </c:pt>
                <c:pt idx="837">
                  <c:v>3.0447888579110522E-3</c:v>
                </c:pt>
                <c:pt idx="838">
                  <c:v>3.0387129235135528E-3</c:v>
                </c:pt>
                <c:pt idx="839">
                  <c:v>3.0326449319545879E-3</c:v>
                </c:pt>
                <c:pt idx="840">
                  <c:v>3.0265849328854717E-3</c:v>
                </c:pt>
                <c:pt idx="841">
                  <c:v>3.0205329753582298E-3</c:v>
                </c:pt>
                <c:pt idx="842">
                  <c:v>3.014489107829945E-3</c:v>
                </c:pt>
                <c:pt idx="843">
                  <c:v>3.0084533781670878E-3</c:v>
                </c:pt>
                <c:pt idx="844">
                  <c:v>3.0024258336498067E-3</c:v>
                </c:pt>
                <c:pt idx="845">
                  <c:v>2.9964065209762041E-3</c:v>
                </c:pt>
                <c:pt idx="846">
                  <c:v>2.9903954862665772E-3</c:v>
                </c:pt>
                <c:pt idx="847">
                  <c:v>2.9843927750676401E-3</c:v>
                </c:pt>
                <c:pt idx="848">
                  <c:v>2.9783984323567122E-3</c:v>
                </c:pt>
                <c:pt idx="849">
                  <c:v>2.9724125025458871E-3</c:v>
                </c:pt>
                <c:pt idx="850">
                  <c:v>2.9664350294861704E-3</c:v>
                </c:pt>
                <c:pt idx="851">
                  <c:v>2.9604660564715949E-3</c:v>
                </c:pt>
                <c:pt idx="852">
                  <c:v>2.9545056262433146E-3</c:v>
                </c:pt>
                <c:pt idx="853">
                  <c:v>2.9485537809936591E-3</c:v>
                </c:pt>
                <c:pt idx="854">
                  <c:v>2.9426105623701804E-3</c:v>
                </c:pt>
                <c:pt idx="855">
                  <c:v>2.9366760114796627E-3</c:v>
                </c:pt>
                <c:pt idx="856">
                  <c:v>2.9307501688921119E-3</c:v>
                </c:pt>
                <c:pt idx="857">
                  <c:v>2.9248330746447179E-3</c:v>
                </c:pt>
                <c:pt idx="858">
                  <c:v>2.9189247682457962E-3</c:v>
                </c:pt>
                <c:pt idx="859">
                  <c:v>2.9130252886787012E-3</c:v>
                </c:pt>
                <c:pt idx="860">
                  <c:v>2.9071346744057136E-3</c:v>
                </c:pt>
                <c:pt idx="861">
                  <c:v>2.9012529633719148E-3</c:v>
                </c:pt>
                <c:pt idx="862">
                  <c:v>2.8953801930090188E-3</c:v>
                </c:pt>
                <c:pt idx="863">
                  <c:v>2.8895164002391946E-3</c:v>
                </c:pt>
                <c:pt idx="864">
                  <c:v>2.8836616214788615E-3</c:v>
                </c:pt>
                <c:pt idx="865">
                  <c:v>2.8778158926424597E-3</c:v>
                </c:pt>
                <c:pt idx="866">
                  <c:v>2.8719792491461926E-3</c:v>
                </c:pt>
                <c:pt idx="867">
                  <c:v>2.866151725911756E-3</c:v>
                </c:pt>
                <c:pt idx="868">
                  <c:v>2.8603333573700364E-3</c:v>
                </c:pt>
                <c:pt idx="869">
                  <c:v>2.8545241774647853E-3</c:v>
                </c:pt>
                <c:pt idx="870">
                  <c:v>2.8487242196562762E-3</c:v>
                </c:pt>
                <c:pt idx="871">
                  <c:v>2.8421070310953155E-3</c:v>
                </c:pt>
                <c:pt idx="872">
                  <c:v>2.8363269453684685E-3</c:v>
                </c:pt>
                <c:pt idx="873">
                  <c:v>2.8305561837920711E-3</c:v>
                </c:pt>
                <c:pt idx="874">
                  <c:v>2.8247947778618425E-3</c:v>
                </c:pt>
                <c:pt idx="875">
                  <c:v>2.819042758608462E-3</c:v>
                </c:pt>
                <c:pt idx="876">
                  <c:v>2.8133001566010775E-3</c:v>
                </c:pt>
                <c:pt idx="877">
                  <c:v>2.8075670019508002E-3</c:v>
                </c:pt>
                <c:pt idx="878">
                  <c:v>2.8018433243141776E-3</c:v>
                </c:pt>
                <c:pt idx="879">
                  <c:v>2.7961291528966459E-3</c:v>
                </c:pt>
                <c:pt idx="880">
                  <c:v>2.7904245164559506E-3</c:v>
                </c:pt>
                <c:pt idx="881">
                  <c:v>2.7847294433055599E-3</c:v>
                </c:pt>
                <c:pt idx="882">
                  <c:v>2.7790439613180483E-3</c:v>
                </c:pt>
                <c:pt idx="883">
                  <c:v>2.773368097928457E-3</c:v>
                </c:pt>
                <c:pt idx="884">
                  <c:v>2.7677018801376399E-3</c:v>
                </c:pt>
                <c:pt idx="885">
                  <c:v>2.7620453345155818E-3</c:v>
                </c:pt>
                <c:pt idx="886">
                  <c:v>2.7563984872047051E-3</c:v>
                </c:pt>
                <c:pt idx="887">
                  <c:v>2.7475445262626946E-3</c:v>
                </c:pt>
                <c:pt idx="888">
                  <c:v>2.7419227345481805E-3</c:v>
                </c:pt>
                <c:pt idx="889">
                  <c:v>2.736310731069808E-3</c:v>
                </c:pt>
                <c:pt idx="890">
                  <c:v>2.7307085400568574E-3</c:v>
                </c:pt>
                <c:pt idx="891">
                  <c:v>2.7251161853290504E-3</c:v>
                </c:pt>
                <c:pt idx="892">
                  <c:v>2.7195336902997185E-3</c:v>
                </c:pt>
                <c:pt idx="893">
                  <c:v>2.7139610779789497E-3</c:v>
                </c:pt>
                <c:pt idx="894">
                  <c:v>2.7083983709767089E-3</c:v>
                </c:pt>
                <c:pt idx="895">
                  <c:v>2.7028455915059468E-3</c:v>
                </c:pt>
                <c:pt idx="896">
                  <c:v>2.6973027613856875E-3</c:v>
                </c:pt>
                <c:pt idx="897">
                  <c:v>2.691769902044094E-3</c:v>
                </c:pt>
                <c:pt idx="898">
                  <c:v>2.6862470345215112E-3</c:v>
                </c:pt>
                <c:pt idx="899">
                  <c:v>2.6807341794734983E-3</c:v>
                </c:pt>
                <c:pt idx="900">
                  <c:v>2.6752313571738375E-3</c:v>
                </c:pt>
                <c:pt idx="901">
                  <c:v>2.6697385875175182E-3</c:v>
                </c:pt>
                <c:pt idx="902">
                  <c:v>2.6642558900237122E-3</c:v>
                </c:pt>
                <c:pt idx="903">
                  <c:v>2.6587832838387208E-3</c:v>
                </c:pt>
                <c:pt idx="904">
                  <c:v>2.6533207877389125E-3</c:v>
                </c:pt>
                <c:pt idx="905">
                  <c:v>2.64786842013363E-3</c:v>
                </c:pt>
                <c:pt idx="906">
                  <c:v>2.6424261990680908E-3</c:v>
                </c:pt>
                <c:pt idx="907">
                  <c:v>2.6369941422262587E-3</c:v>
                </c:pt>
                <c:pt idx="908">
                  <c:v>2.6315722669337095E-3</c:v>
                </c:pt>
                <c:pt idx="909">
                  <c:v>2.6261605901604615E-3</c:v>
                </c:pt>
                <c:pt idx="910">
                  <c:v>2.6207591285238043E-3</c:v>
                </c:pt>
                <c:pt idx="911">
                  <c:v>2.6153678982910977E-3</c:v>
                </c:pt>
                <c:pt idx="912">
                  <c:v>2.6099869153825622E-3</c:v>
                </c:pt>
                <c:pt idx="913">
                  <c:v>2.6046161953740439E-3</c:v>
                </c:pt>
                <c:pt idx="914">
                  <c:v>2.5992557534997613E-3</c:v>
                </c:pt>
                <c:pt idx="915">
                  <c:v>2.593905604655044E-3</c:v>
                </c:pt>
                <c:pt idx="916">
                  <c:v>2.5885657633990464E-3</c:v>
                </c:pt>
                <c:pt idx="917">
                  <c:v>2.5832362439574385E-3</c:v>
                </c:pt>
                <c:pt idx="918">
                  <c:v>2.5779170602250935E-3</c:v>
                </c:pt>
                <c:pt idx="919">
                  <c:v>2.5726082257687475E-3</c:v>
                </c:pt>
                <c:pt idx="920">
                  <c:v>2.5673097538296457E-3</c:v>
                </c:pt>
                <c:pt idx="921">
                  <c:v>2.5620216573261677E-3</c:v>
                </c:pt>
                <c:pt idx="922">
                  <c:v>2.5567439488564441E-3</c:v>
                </c:pt>
                <c:pt idx="923">
                  <c:v>2.5514766407009511E-3</c:v>
                </c:pt>
                <c:pt idx="924">
                  <c:v>2.546219744825082E-3</c:v>
                </c:pt>
                <c:pt idx="925">
                  <c:v>2.5409732728817165E-3</c:v>
                </c:pt>
                <c:pt idx="926">
                  <c:v>2.5357372362137601E-3</c:v>
                </c:pt>
                <c:pt idx="927">
                  <c:v>2.5305116458566755E-3</c:v>
                </c:pt>
                <c:pt idx="928">
                  <c:v>2.5252965125409925E-3</c:v>
                </c:pt>
                <c:pt idx="929">
                  <c:v>2.5200918466948049E-3</c:v>
                </c:pt>
                <c:pt idx="930">
                  <c:v>2.5148976584462479E-3</c:v>
                </c:pt>
                <c:pt idx="931">
                  <c:v>2.5097139576259679E-3</c:v>
                </c:pt>
                <c:pt idx="932">
                  <c:v>2.5045407537695602E-3</c:v>
                </c:pt>
                <c:pt idx="933">
                  <c:v>2.499378056120008E-3</c:v>
                </c:pt>
                <c:pt idx="934">
                  <c:v>2.4942258736300959E-3</c:v>
                </c:pt>
                <c:pt idx="935">
                  <c:v>2.4890842149648106E-3</c:v>
                </c:pt>
                <c:pt idx="936">
                  <c:v>2.4839530885037231E-3</c:v>
                </c:pt>
                <c:pt idx="937">
                  <c:v>2.4788325023433581E-3</c:v>
                </c:pt>
                <c:pt idx="938">
                  <c:v>2.4737224642995522E-3</c:v>
                </c:pt>
                <c:pt idx="939">
                  <c:v>2.4686229819097854E-3</c:v>
                </c:pt>
                <c:pt idx="940">
                  <c:v>2.4635340624355071E-3</c:v>
                </c:pt>
                <c:pt idx="941">
                  <c:v>2.4584557128644446E-3</c:v>
                </c:pt>
                <c:pt idx="942">
                  <c:v>2.4533879399128936E-3</c:v>
                </c:pt>
                <c:pt idx="943">
                  <c:v>2.4483307500279992E-3</c:v>
                </c:pt>
                <c:pt idx="944">
                  <c:v>2.4432841493900147E-3</c:v>
                </c:pt>
                <c:pt idx="945">
                  <c:v>2.4382481439145492E-3</c:v>
                </c:pt>
                <c:pt idx="946">
                  <c:v>2.4332227392548085E-3</c:v>
                </c:pt>
                <c:pt idx="947">
                  <c:v>2.4282079408038042E-3</c:v>
                </c:pt>
                <c:pt idx="948">
                  <c:v>2.4232037536965614E-3</c:v>
                </c:pt>
                <c:pt idx="949">
                  <c:v>2.4182101828123096E-3</c:v>
                </c:pt>
                <c:pt idx="950">
                  <c:v>2.4132272327766586E-3</c:v>
                </c:pt>
                <c:pt idx="951">
                  <c:v>2.4082549079637544E-3</c:v>
                </c:pt>
                <c:pt idx="952">
                  <c:v>2.4032932124984311E-3</c:v>
                </c:pt>
                <c:pt idx="953">
                  <c:v>2.3983421502583408E-3</c:v>
                </c:pt>
                <c:pt idx="954">
                  <c:v>2.393401724876074E-3</c:v>
                </c:pt>
                <c:pt idx="955">
                  <c:v>2.3884719397412615E-3</c:v>
                </c:pt>
                <c:pt idx="956">
                  <c:v>2.3835527980026663E-3</c:v>
                </c:pt>
                <c:pt idx="957">
                  <c:v>2.3786443025702628E-3</c:v>
                </c:pt>
                <c:pt idx="958">
                  <c:v>2.3737464561172966E-3</c:v>
                </c:pt>
                <c:pt idx="959">
                  <c:v>2.3688592610823346E-3</c:v>
                </c:pt>
                <c:pt idx="960">
                  <c:v>2.3639827196713023E-3</c:v>
                </c:pt>
                <c:pt idx="961">
                  <c:v>2.3591168338595063E-3</c:v>
                </c:pt>
                <c:pt idx="962">
                  <c:v>2.3542616053936431E-3</c:v>
                </c:pt>
                <c:pt idx="963">
                  <c:v>2.3494170357937936E-3</c:v>
                </c:pt>
                <c:pt idx="964">
                  <c:v>2.3445831263554052E-3</c:v>
                </c:pt>
                <c:pt idx="965">
                  <c:v>2.3397598781512668E-3</c:v>
                </c:pt>
                <c:pt idx="966">
                  <c:v>2.3349472920334573E-3</c:v>
                </c:pt>
                <c:pt idx="967">
                  <c:v>2.3301453686352942E-3</c:v>
                </c:pt>
                <c:pt idx="968">
                  <c:v>2.3253541083732613E-3</c:v>
                </c:pt>
                <c:pt idx="969">
                  <c:v>2.320573511448929E-3</c:v>
                </c:pt>
                <c:pt idx="970">
                  <c:v>2.3158035778508561E-3</c:v>
                </c:pt>
                <c:pt idx="971">
                  <c:v>2.3110443073564831E-3</c:v>
                </c:pt>
                <c:pt idx="972">
                  <c:v>2.3062956995340113E-3</c:v>
                </c:pt>
                <c:pt idx="973">
                  <c:v>2.3015577537442728E-3</c:v>
                </c:pt>
                <c:pt idx="974">
                  <c:v>2.2968304691425791E-3</c:v>
                </c:pt>
                <c:pt idx="975">
                  <c:v>2.2921138446805665E-3</c:v>
                </c:pt>
                <c:pt idx="976">
                  <c:v>2.2874078791080277E-3</c:v>
                </c:pt>
                <c:pt idx="977">
                  <c:v>2.2827125709747246E-3</c:v>
                </c:pt>
                <c:pt idx="978">
                  <c:v>2.2780279186321978E-3</c:v>
                </c:pt>
                <c:pt idx="979">
                  <c:v>2.2733539202355563E-3</c:v>
                </c:pt>
                <c:pt idx="980">
                  <c:v>2.2686905737452621E-3</c:v>
                </c:pt>
                <c:pt idx="981">
                  <c:v>2.2640378769288971E-3</c:v>
                </c:pt>
                <c:pt idx="982">
                  <c:v>2.2593958273629199E-3</c:v>
                </c:pt>
                <c:pt idx="983">
                  <c:v>2.2547644224344119E-3</c:v>
                </c:pt>
                <c:pt idx="984">
                  <c:v>2.2501436593428147E-3</c:v>
                </c:pt>
                <c:pt idx="985">
                  <c:v>2.2455335351016441E-3</c:v>
                </c:pt>
                <c:pt idx="986">
                  <c:v>2.2409340465402083E-3</c:v>
                </c:pt>
                <c:pt idx="987">
                  <c:v>2.2363451903053013E-3</c:v>
                </c:pt>
                <c:pt idx="988">
                  <c:v>2.2317669628628949E-3</c:v>
                </c:pt>
                <c:pt idx="989">
                  <c:v>2.227199360499811E-3</c:v>
                </c:pt>
                <c:pt idx="990">
                  <c:v>2.222642379325387E-3</c:v>
                </c:pt>
                <c:pt idx="991">
                  <c:v>2.2180960152731314E-3</c:v>
                </c:pt>
                <c:pt idx="992">
                  <c:v>2.2135602641023635E-3</c:v>
                </c:pt>
                <c:pt idx="993">
                  <c:v>2.2090351213998453E-3</c:v>
                </c:pt>
                <c:pt idx="994">
                  <c:v>2.2045205825814008E-3</c:v>
                </c:pt>
                <c:pt idx="995">
                  <c:v>2.200016642893527E-3</c:v>
                </c:pt>
                <c:pt idx="996">
                  <c:v>2.1955232974149902E-3</c:v>
                </c:pt>
                <c:pt idx="997">
                  <c:v>2.1910405410584129E-3</c:v>
                </c:pt>
                <c:pt idx="998">
                  <c:v>2.1865683685718504E-3</c:v>
                </c:pt>
                <c:pt idx="999">
                  <c:v>2.182106774540359E-3</c:v>
                </c:pt>
                <c:pt idx="1000">
                  <c:v>2.1776557533875469E-3</c:v>
                </c:pt>
                <c:pt idx="1001">
                  <c:v>2.1732152993771208E-3</c:v>
                </c:pt>
                <c:pt idx="1002">
                  <c:v>2.1687854066144191E-3</c:v>
                </c:pt>
                <c:pt idx="1003">
                  <c:v>2.1643660690479367E-3</c:v>
                </c:pt>
                <c:pt idx="1004">
                  <c:v>2.159957280470835E-3</c:v>
                </c:pt>
                <c:pt idx="1005">
                  <c:v>2.1555590345224466E-3</c:v>
                </c:pt>
                <c:pt idx="1006">
                  <c:v>2.1511713246897663E-3</c:v>
                </c:pt>
                <c:pt idx="1007">
                  <c:v>2.1467941443089355E-3</c:v>
                </c:pt>
                <c:pt idx="1008">
                  <c:v>2.1424274865667098E-3</c:v>
                </c:pt>
                <c:pt idx="1009">
                  <c:v>2.1380713445019258E-3</c:v>
                </c:pt>
                <c:pt idx="1010">
                  <c:v>2.1337257110069468E-3</c:v>
                </c:pt>
                <c:pt idx="1011">
                  <c:v>2.129390578829111E-3</c:v>
                </c:pt>
                <c:pt idx="1012">
                  <c:v>2.1250659405721577E-3</c:v>
                </c:pt>
                <c:pt idx="1013">
                  <c:v>2.1207517886976516E-3</c:v>
                </c:pt>
                <c:pt idx="1014">
                  <c:v>2.1164481155263957E-3</c:v>
                </c:pt>
                <c:pt idx="1015">
                  <c:v>2.112154913239832E-3</c:v>
                </c:pt>
                <c:pt idx="1016">
                  <c:v>2.1078721738814342E-3</c:v>
                </c:pt>
                <c:pt idx="1017">
                  <c:v>2.10359988935809E-3</c:v>
                </c:pt>
                <c:pt idx="1018">
                  <c:v>2.0993380514414792E-3</c:v>
                </c:pt>
                <c:pt idx="1019">
                  <c:v>2.0950866517694304E-3</c:v>
                </c:pt>
                <c:pt idx="1020">
                  <c:v>2.0908456818472801E-3</c:v>
                </c:pt>
                <c:pt idx="1021">
                  <c:v>2.0866151330492157E-3</c:v>
                </c:pt>
                <c:pt idx="1022">
                  <c:v>2.0823949966196137E-3</c:v>
                </c:pt>
                <c:pt idx="1023">
                  <c:v>2.0781852636743633E-3</c:v>
                </c:pt>
                <c:pt idx="1024">
                  <c:v>2.0739859252021839E-3</c:v>
                </c:pt>
                <c:pt idx="1025">
                  <c:v>2.0697969720659339E-3</c:v>
                </c:pt>
                <c:pt idx="1026">
                  <c:v>2.0656183950039102E-3</c:v>
                </c:pt>
                <c:pt idx="1027">
                  <c:v>2.0614501846311362E-3</c:v>
                </c:pt>
                <c:pt idx="1028">
                  <c:v>2.0572923314406437E-3</c:v>
                </c:pt>
                <c:pt idx="1029">
                  <c:v>2.0531448258047434E-3</c:v>
                </c:pt>
                <c:pt idx="1030">
                  <c:v>2.0490076579762909E-3</c:v>
                </c:pt>
                <c:pt idx="1031">
                  <c:v>2.0448808180899359E-3</c:v>
                </c:pt>
                <c:pt idx="1032">
                  <c:v>2.0407642961633716E-3</c:v>
                </c:pt>
                <c:pt idx="1033">
                  <c:v>2.0366580820985703E-3</c:v>
                </c:pt>
                <c:pt idx="1034">
                  <c:v>2.0325621656830085E-3</c:v>
                </c:pt>
                <c:pt idx="1035">
                  <c:v>2.0284765365908898E-3</c:v>
                </c:pt>
                <c:pt idx="1036">
                  <c:v>2.0244011843843514E-3</c:v>
                </c:pt>
                <c:pt idx="1037">
                  <c:v>2.0203360985146736E-3</c:v>
                </c:pt>
                <c:pt idx="1038">
                  <c:v>2.0162812683234628E-3</c:v>
                </c:pt>
                <c:pt idx="1039">
                  <c:v>2.0122366830438452E-3</c:v>
                </c:pt>
                <c:pt idx="1040">
                  <c:v>2.0082023318016388E-3</c:v>
                </c:pt>
                <c:pt idx="1041">
                  <c:v>2.0041782036165257E-3</c:v>
                </c:pt>
                <c:pt idx="1042">
                  <c:v>2.0001642874032076E-3</c:v>
                </c:pt>
                <c:pt idx="1043">
                  <c:v>1.9961605719725616E-3</c:v>
                </c:pt>
                <c:pt idx="1044">
                  <c:v>1.9921670460327822E-3</c:v>
                </c:pt>
                <c:pt idx="1045">
                  <c:v>1.9881836981905177E-3</c:v>
                </c:pt>
                <c:pt idx="1046">
                  <c:v>1.9842105169519978E-3</c:v>
                </c:pt>
                <c:pt idx="1047">
                  <c:v>1.9802474907241515E-3</c:v>
                </c:pt>
                <c:pt idx="1048">
                  <c:v>1.9762946078157192E-3</c:v>
                </c:pt>
                <c:pt idx="1049">
                  <c:v>1.9723518564383601E-3</c:v>
                </c:pt>
                <c:pt idx="1050">
                  <c:v>1.9684192247077419E-3</c:v>
                </c:pt>
                <c:pt idx="1051">
                  <c:v>1.9644967006446322E-3</c:v>
                </c:pt>
                <c:pt idx="1052">
                  <c:v>1.9605842721759801E-3</c:v>
                </c:pt>
                <c:pt idx="1053">
                  <c:v>1.9566819271359839E-3</c:v>
                </c:pt>
                <c:pt idx="1054">
                  <c:v>1.9527896532671603E-3</c:v>
                </c:pt>
                <c:pt idx="1055">
                  <c:v>1.9489074382213981E-3</c:v>
                </c:pt>
                <c:pt idx="1056">
                  <c:v>1.9450352695610123E-3</c:v>
                </c:pt>
                <c:pt idx="1057">
                  <c:v>1.9411731347597802E-3</c:v>
                </c:pt>
                <c:pt idx="1058">
                  <c:v>1.9373210212039788E-3</c:v>
                </c:pt>
                <c:pt idx="1059">
                  <c:v>1.933478916193413E-3</c:v>
                </c:pt>
                <c:pt idx="1060">
                  <c:v>1.9296468069424336E-3</c:v>
                </c:pt>
                <c:pt idx="1061">
                  <c:v>1.9258246805809493E-3</c:v>
                </c:pt>
                <c:pt idx="1062">
                  <c:v>1.9220125241554316E-3</c:v>
                </c:pt>
                <c:pt idx="1063">
                  <c:v>1.9182103246299133E-3</c:v>
                </c:pt>
                <c:pt idx="1064">
                  <c:v>1.9144180688869792E-3</c:v>
                </c:pt>
                <c:pt idx="1065">
                  <c:v>1.9106357437287478E-3</c:v>
                </c:pt>
                <c:pt idx="1066">
                  <c:v>1.9068633358778481E-3</c:v>
                </c:pt>
                <c:pt idx="1067">
                  <c:v>1.9031008319783885E-3</c:v>
                </c:pt>
                <c:pt idx="1068">
                  <c:v>1.89934821859692E-3</c:v>
                </c:pt>
                <c:pt idx="1069">
                  <c:v>1.8956054822233887E-3</c:v>
                </c:pt>
                <c:pt idx="1070">
                  <c:v>1.8918726092720843E-3</c:v>
                </c:pt>
                <c:pt idx="1071">
                  <c:v>1.8881495860825848E-3</c:v>
                </c:pt>
                <c:pt idx="1072">
                  <c:v>1.8844363989206853E-3</c:v>
                </c:pt>
                <c:pt idx="1073">
                  <c:v>1.8807330339793279E-3</c:v>
                </c:pt>
                <c:pt idx="1074">
                  <c:v>1.8770394773795227E-3</c:v>
                </c:pt>
                <c:pt idx="1075">
                  <c:v>1.8733557151712618E-3</c:v>
                </c:pt>
                <c:pt idx="1076">
                  <c:v>1.8696817333344238E-3</c:v>
                </c:pt>
                <c:pt idx="1077">
                  <c:v>1.8660175177796774E-3</c:v>
                </c:pt>
                <c:pt idx="1078">
                  <c:v>1.8623630543493719E-3</c:v>
                </c:pt>
                <c:pt idx="1079">
                  <c:v>1.8581984478406332E-3</c:v>
                </c:pt>
                <c:pt idx="1080">
                  <c:v>1.8545648338337368E-3</c:v>
                </c:pt>
                <c:pt idx="1081">
                  <c:v>1.8509409270209133E-3</c:v>
                </c:pt>
                <c:pt idx="1082">
                  <c:v>1.8473267129708619E-3</c:v>
                </c:pt>
                <c:pt idx="1083">
                  <c:v>1.8437221771884569E-3</c:v>
                </c:pt>
                <c:pt idx="1084">
                  <c:v>1.8401273051156038E-3</c:v>
                </c:pt>
                <c:pt idx="1085">
                  <c:v>1.836542082132085E-3</c:v>
                </c:pt>
                <c:pt idx="1086">
                  <c:v>1.8329664935564016E-3</c:v>
                </c:pt>
                <c:pt idx="1087">
                  <c:v>1.8294005246466084E-3</c:v>
                </c:pt>
                <c:pt idx="1088">
                  <c:v>1.8258441606011418E-3</c:v>
                </c:pt>
                <c:pt idx="1089">
                  <c:v>1.8222973865596481E-3</c:v>
                </c:pt>
                <c:pt idx="1090">
                  <c:v>1.8187601876037906E-3</c:v>
                </c:pt>
                <c:pt idx="1091">
                  <c:v>1.8152325487580667E-3</c:v>
                </c:pt>
                <c:pt idx="1092">
                  <c:v>1.8117144549906115E-3</c:v>
                </c:pt>
                <c:pt idx="1093">
                  <c:v>1.8082058912139943E-3</c:v>
                </c:pt>
                <c:pt idx="1094">
                  <c:v>1.8047068422860123E-3</c:v>
                </c:pt>
                <c:pt idx="1095">
                  <c:v>1.8012172930104756E-3</c:v>
                </c:pt>
                <c:pt idx="1096">
                  <c:v>1.7977372281379892E-3</c:v>
                </c:pt>
                <c:pt idx="1097">
                  <c:v>1.7942666323667281E-3</c:v>
                </c:pt>
                <c:pt idx="1098">
                  <c:v>1.7908054903432035E-3</c:v>
                </c:pt>
                <c:pt idx="1099">
                  <c:v>1.7873537866630283E-3</c:v>
                </c:pt>
                <c:pt idx="1100">
                  <c:v>1.7839115058716722E-3</c:v>
                </c:pt>
                <c:pt idx="1101">
                  <c:v>1.780478632465215E-3</c:v>
                </c:pt>
                <c:pt idx="1102">
                  <c:v>1.7770551508910918E-3</c:v>
                </c:pt>
                <c:pt idx="1103">
                  <c:v>1.7736410455488315E-3</c:v>
                </c:pt>
                <c:pt idx="1104">
                  <c:v>1.7702363007907947E-3</c:v>
                </c:pt>
                <c:pt idx="1105">
                  <c:v>1.7668409009228988E-3</c:v>
                </c:pt>
                <c:pt idx="1106">
                  <c:v>1.7634548302053435E-3</c:v>
                </c:pt>
                <c:pt idx="1107">
                  <c:v>1.7600780728533284E-3</c:v>
                </c:pt>
                <c:pt idx="1108">
                  <c:v>1.7567106130377663E-3</c:v>
                </c:pt>
                <c:pt idx="1109">
                  <c:v>1.7533524348859872E-3</c:v>
                </c:pt>
                <c:pt idx="1110">
                  <c:v>1.7500035224824418E-3</c:v>
                </c:pt>
                <c:pt idx="1111">
                  <c:v>1.7466638598693969E-3</c:v>
                </c:pt>
                <c:pt idx="1112">
                  <c:v>1.7433334310476291E-3</c:v>
                </c:pt>
                <c:pt idx="1113">
                  <c:v>1.7400122199771042E-3</c:v>
                </c:pt>
                <c:pt idx="1114">
                  <c:v>1.7367002105776624E-3</c:v>
                </c:pt>
                <c:pt idx="1115">
                  <c:v>1.7333973867296919E-3</c:v>
                </c:pt>
                <c:pt idx="1116">
                  <c:v>1.7301037322747983E-3</c:v>
                </c:pt>
                <c:pt idx="1117">
                  <c:v>1.7268192310164682E-3</c:v>
                </c:pt>
                <c:pt idx="1118">
                  <c:v>1.72354386672073E-3</c:v>
                </c:pt>
                <c:pt idx="1119">
                  <c:v>1.7202776231168078E-3</c:v>
                </c:pt>
                <c:pt idx="1120">
                  <c:v>1.7170204838977705E-3</c:v>
                </c:pt>
                <c:pt idx="1121">
                  <c:v>1.7137724327211754E-3</c:v>
                </c:pt>
                <c:pt idx="1122">
                  <c:v>1.7105334532097074E-3</c:v>
                </c:pt>
                <c:pt idx="1123">
                  <c:v>1.7073035289518145E-3</c:v>
                </c:pt>
                <c:pt idx="1124">
                  <c:v>1.7040826435023352E-3</c:v>
                </c:pt>
                <c:pt idx="1125">
                  <c:v>1.7008707803831229E-3</c:v>
                </c:pt>
                <c:pt idx="1126">
                  <c:v>1.6976679230836672E-3</c:v>
                </c:pt>
                <c:pt idx="1127">
                  <c:v>1.6944740550617061E-3</c:v>
                </c:pt>
                <c:pt idx="1128">
                  <c:v>1.6912891597438368E-3</c:v>
                </c:pt>
                <c:pt idx="1129">
                  <c:v>1.6881132205261197E-3</c:v>
                </c:pt>
                <c:pt idx="1130">
                  <c:v>1.6849462207746795E-3</c:v>
                </c:pt>
                <c:pt idx="1131">
                  <c:v>1.6813377173956813E-3</c:v>
                </c:pt>
                <c:pt idx="1132">
                  <c:v>1.6781898174957237E-3</c:v>
                </c:pt>
                <c:pt idx="1133">
                  <c:v>1.6750508045958758E-3</c:v>
                </c:pt>
                <c:pt idx="1134">
                  <c:v>1.6719206619445321E-3</c:v>
                </c:pt>
                <c:pt idx="1135">
                  <c:v>1.6687993727631618E-3</c:v>
                </c:pt>
                <c:pt idx="1136">
                  <c:v>1.6656869202468822E-3</c:v>
                </c:pt>
                <c:pt idx="1137">
                  <c:v>1.6625832875650252E-3</c:v>
                </c:pt>
                <c:pt idx="1138">
                  <c:v>1.6594884578616993E-3</c:v>
                </c:pt>
                <c:pt idx="1139">
                  <c:v>1.6564024142563471E-3</c:v>
                </c:pt>
                <c:pt idx="1140">
                  <c:v>1.6533251398442995E-3</c:v>
                </c:pt>
                <c:pt idx="1141">
                  <c:v>1.6502566176973255E-3</c:v>
                </c:pt>
                <c:pt idx="1142">
                  <c:v>1.6471968308641746E-3</c:v>
                </c:pt>
                <c:pt idx="1143">
                  <c:v>1.6441457623711186E-3</c:v>
                </c:pt>
                <c:pt idx="1144">
                  <c:v>1.6411033952224861E-3</c:v>
                </c:pt>
                <c:pt idx="1145">
                  <c:v>1.6380697124011975E-3</c:v>
                </c:pt>
                <c:pt idx="1146">
                  <c:v>1.6350446968692871E-3</c:v>
                </c:pt>
                <c:pt idx="1147">
                  <c:v>1.6320283315684294E-3</c:v>
                </c:pt>
                <c:pt idx="1148">
                  <c:v>1.6290205994204574E-3</c:v>
                </c:pt>
                <c:pt idx="1149">
                  <c:v>1.6260214833278767E-3</c:v>
                </c:pt>
                <c:pt idx="1150">
                  <c:v>1.6230309661743763E-3</c:v>
                </c:pt>
                <c:pt idx="1151">
                  <c:v>1.620049030825334E-3</c:v>
                </c:pt>
                <c:pt idx="1152">
                  <c:v>1.617075660128318E-3</c:v>
                </c:pt>
                <c:pt idx="1153">
                  <c:v>1.6141108369135877E-3</c:v>
                </c:pt>
                <c:pt idx="1154">
                  <c:v>1.6111545439945829E-3</c:v>
                </c:pt>
                <c:pt idx="1155">
                  <c:v>1.6082067641684183E-3</c:v>
                </c:pt>
                <c:pt idx="1156">
                  <c:v>1.6052674802163661E-3</c:v>
                </c:pt>
                <c:pt idx="1157">
                  <c:v>1.602336674904339E-3</c:v>
                </c:pt>
                <c:pt idx="1158">
                  <c:v>1.5994143309833678E-3</c:v>
                </c:pt>
                <c:pt idx="1159">
                  <c:v>1.5965004311900748E-3</c:v>
                </c:pt>
                <c:pt idx="1160">
                  <c:v>1.5935949582471457E-3</c:v>
                </c:pt>
                <c:pt idx="1161">
                  <c:v>1.5906978948637927E-3</c:v>
                </c:pt>
                <c:pt idx="1162">
                  <c:v>1.5878092237362178E-3</c:v>
                </c:pt>
                <c:pt idx="1163">
                  <c:v>1.5849289275480715E-3</c:v>
                </c:pt>
                <c:pt idx="1164">
                  <c:v>1.5820569889709085E-3</c:v>
                </c:pt>
                <c:pt idx="1165">
                  <c:v>1.5791933906646352E-3</c:v>
                </c:pt>
                <c:pt idx="1166">
                  <c:v>1.5763381152779597E-3</c:v>
                </c:pt>
                <c:pt idx="1167">
                  <c:v>1.573491145448832E-3</c:v>
                </c:pt>
                <c:pt idx="1168">
                  <c:v>1.5706524638048871E-3</c:v>
                </c:pt>
                <c:pt idx="1169">
                  <c:v>1.567822052963878E-3</c:v>
                </c:pt>
                <c:pt idx="1170">
                  <c:v>1.5649998955341079E-3</c:v>
                </c:pt>
                <c:pt idx="1171">
                  <c:v>1.5621859741148593E-3</c:v>
                </c:pt>
                <c:pt idx="1172">
                  <c:v>1.5593802712968205E-3</c:v>
                </c:pt>
                <c:pt idx="1173">
                  <c:v>1.5565827696625025E-3</c:v>
                </c:pt>
                <c:pt idx="1174">
                  <c:v>1.5537934517866601E-3</c:v>
                </c:pt>
                <c:pt idx="1175">
                  <c:v>1.551012300236706E-3</c:v>
                </c:pt>
                <c:pt idx="1176">
                  <c:v>1.5482392975731192E-3</c:v>
                </c:pt>
                <c:pt idx="1177">
                  <c:v>1.5454744263498528E-3</c:v>
                </c:pt>
                <c:pt idx="1178">
                  <c:v>1.5427176691147387E-3</c:v>
                </c:pt>
                <c:pt idx="1179">
                  <c:v>1.5399690084098873E-3</c:v>
                </c:pt>
                <c:pt idx="1180">
                  <c:v>1.5372284267720824E-3</c:v>
                </c:pt>
                <c:pt idx="1181">
                  <c:v>1.5344959067331758E-3</c:v>
                </c:pt>
                <c:pt idx="1182">
                  <c:v>1.5317714308204773E-3</c:v>
                </c:pt>
                <c:pt idx="1183">
                  <c:v>1.5286675715941137E-3</c:v>
                </c:pt>
                <c:pt idx="1184">
                  <c:v>1.5259602742392928E-3</c:v>
                </c:pt>
                <c:pt idx="1185">
                  <c:v>1.5232609660712319E-3</c:v>
                </c:pt>
                <c:pt idx="1186">
                  <c:v>1.5205696296025032E-3</c:v>
                </c:pt>
                <c:pt idx="1187">
                  <c:v>1.5178862473430867E-3</c:v>
                </c:pt>
                <c:pt idx="1188">
                  <c:v>1.5152108018007422E-3</c:v>
                </c:pt>
                <c:pt idx="1189">
                  <c:v>1.5125432754813754E-3</c:v>
                </c:pt>
                <c:pt idx="1190">
                  <c:v>1.5098836508893997E-3</c:v>
                </c:pt>
                <c:pt idx="1191">
                  <c:v>1.5072319105280964E-3</c:v>
                </c:pt>
                <c:pt idx="1192">
                  <c:v>1.5045880368999712E-3</c:v>
                </c:pt>
                <c:pt idx="1193">
                  <c:v>1.5019520125071101E-3</c:v>
                </c:pt>
                <c:pt idx="1194">
                  <c:v>1.4993238198515253E-3</c:v>
                </c:pt>
                <c:pt idx="1195">
                  <c:v>1.4967034414355058E-3</c:v>
                </c:pt>
                <c:pt idx="1196">
                  <c:v>1.4940908597619602E-3</c:v>
                </c:pt>
                <c:pt idx="1197">
                  <c:v>1.4914860573347587E-3</c:v>
                </c:pt>
                <c:pt idx="1198">
                  <c:v>1.4874084715516931E-3</c:v>
                </c:pt>
                <c:pt idx="1199">
                  <c:v>1.4848235925714408E-3</c:v>
                </c:pt>
                <c:pt idx="1200">
                  <c:v>1.4822464303642941E-3</c:v>
                </c:pt>
                <c:pt idx="1201">
                  <c:v>1.4796769674427744E-3</c:v>
                </c:pt>
                <c:pt idx="1202">
                  <c:v>1.4771151863222098E-3</c:v>
                </c:pt>
                <c:pt idx="1203">
                  <c:v>1.4745610695210561E-3</c:v>
                </c:pt>
                <c:pt idx="1204">
                  <c:v>1.4720145995612156E-3</c:v>
                </c:pt>
                <c:pt idx="1205">
                  <c:v>1.4694757589683504E-3</c:v>
                </c:pt>
                <c:pt idx="1206">
                  <c:v>1.4669445302721985E-3</c:v>
                </c:pt>
                <c:pt idx="1207">
                  <c:v>1.4644208960068819E-3</c:v>
                </c:pt>
                <c:pt idx="1208">
                  <c:v>1.4619048387112129E-3</c:v>
                </c:pt>
                <c:pt idx="1209">
                  <c:v>1.4593963409290003E-3</c:v>
                </c:pt>
                <c:pt idx="1210">
                  <c:v>1.4568953852093487E-3</c:v>
                </c:pt>
                <c:pt idx="1211">
                  <c:v>1.4544019541069594E-3</c:v>
                </c:pt>
                <c:pt idx="1212">
                  <c:v>1.4519160301824238E-3</c:v>
                </c:pt>
                <c:pt idx="1213">
                  <c:v>1.449437596002518E-3</c:v>
                </c:pt>
                <c:pt idx="1214">
                  <c:v>1.4469666341404936E-3</c:v>
                </c:pt>
                <c:pt idx="1215">
                  <c:v>1.4445031271763643E-3</c:v>
                </c:pt>
                <c:pt idx="1216">
                  <c:v>1.4420470576971909E-3</c:v>
                </c:pt>
                <c:pt idx="1217">
                  <c:v>1.4395984082973645E-3</c:v>
                </c:pt>
                <c:pt idx="1218">
                  <c:v>1.4371571615788849E-3</c:v>
                </c:pt>
                <c:pt idx="1219">
                  <c:v>1.4347233001516407E-3</c:v>
                </c:pt>
                <c:pt idx="1220">
                  <c:v>1.4322968066336783E-3</c:v>
                </c:pt>
                <c:pt idx="1221">
                  <c:v>1.4298776636514788E-3</c:v>
                </c:pt>
                <c:pt idx="1222">
                  <c:v>1.4274658538402248E-3</c:v>
                </c:pt>
                <c:pt idx="1223">
                  <c:v>1.4250613598440686E-3</c:v>
                </c:pt>
                <c:pt idx="1224">
                  <c:v>1.4226641643163937E-3</c:v>
                </c:pt>
                <c:pt idx="1225">
                  <c:v>1.4202742499200786E-3</c:v>
                </c:pt>
                <c:pt idx="1226">
                  <c:v>1.4178915993277557E-3</c:v>
                </c:pt>
                <c:pt idx="1227">
                  <c:v>1.4155161952220676E-3</c:v>
                </c:pt>
                <c:pt idx="1228">
                  <c:v>1.4131480202959207E-3</c:v>
                </c:pt>
                <c:pt idx="1229">
                  <c:v>1.4107870572527366E-3</c:v>
                </c:pt>
                <c:pt idx="1230">
                  <c:v>1.408433288806704E-3</c:v>
                </c:pt>
                <c:pt idx="1231">
                  <c:v>1.4060866976830216E-3</c:v>
                </c:pt>
                <c:pt idx="1232">
                  <c:v>1.4037472666181452E-3</c:v>
                </c:pt>
                <c:pt idx="1233">
                  <c:v>1.4014149783600285E-3</c:v>
                </c:pt>
                <c:pt idx="1234">
                  <c:v>1.3990898156683641E-3</c:v>
                </c:pt>
                <c:pt idx="1235">
                  <c:v>1.3967717613148183E-3</c:v>
                </c:pt>
                <c:pt idx="1236">
                  <c:v>1.3944607980832682E-3</c:v>
                </c:pt>
                <c:pt idx="1237">
                  <c:v>1.392156908770033E-3</c:v>
                </c:pt>
                <c:pt idx="1238">
                  <c:v>1.389860076184106E-3</c:v>
                </c:pt>
                <c:pt idx="1239">
                  <c:v>1.3875702831473793E-3</c:v>
                </c:pt>
                <c:pt idx="1240">
                  <c:v>1.3852875124948732E-3</c:v>
                </c:pt>
                <c:pt idx="1241">
                  <c:v>1.3830117470749574E-3</c:v>
                </c:pt>
                <c:pt idx="1242">
                  <c:v>1.3807429697495727E-3</c:v>
                </c:pt>
                <c:pt idx="1243">
                  <c:v>1.3784811633944499E-3</c:v>
                </c:pt>
                <c:pt idx="1244">
                  <c:v>1.3762263108993262E-3</c:v>
                </c:pt>
                <c:pt idx="1245">
                  <c:v>1.3739783951681609E-3</c:v>
                </c:pt>
                <c:pt idx="1246">
                  <c:v>1.3717373991193463E-3</c:v>
                </c:pt>
                <c:pt idx="1247">
                  <c:v>1.3695033056859195E-3</c:v>
                </c:pt>
                <c:pt idx="1248">
                  <c:v>1.3672760978157669E-3</c:v>
                </c:pt>
                <c:pt idx="1249">
                  <c:v>1.3650557584718361E-3</c:v>
                </c:pt>
                <c:pt idx="1250">
                  <c:v>1.3628422706323333E-3</c:v>
                </c:pt>
                <c:pt idx="1251">
                  <c:v>1.3606356172909291E-3</c:v>
                </c:pt>
                <c:pt idx="1252">
                  <c:v>1.3584357814569554E-3</c:v>
                </c:pt>
                <c:pt idx="1253">
                  <c:v>1.3562427461556062E-3</c:v>
                </c:pt>
                <c:pt idx="1254">
                  <c:v>1.3540564944281284E-3</c:v>
                </c:pt>
                <c:pt idx="1255">
                  <c:v>1.3518770093320196E-3</c:v>
                </c:pt>
                <c:pt idx="1256">
                  <c:v>1.3497042739412162E-3</c:v>
                </c:pt>
                <c:pt idx="1257">
                  <c:v>1.3475382713462843E-3</c:v>
                </c:pt>
                <c:pt idx="1258">
                  <c:v>1.3453789846546074E-3</c:v>
                </c:pt>
                <c:pt idx="1259">
                  <c:v>1.3432263969905679E-3</c:v>
                </c:pt>
                <c:pt idx="1260">
                  <c:v>1.3410804914957366E-3</c:v>
                </c:pt>
                <c:pt idx="1261">
                  <c:v>1.3389412513290485E-3</c:v>
                </c:pt>
                <c:pt idx="1262">
                  <c:v>1.3368086596669856E-3</c:v>
                </c:pt>
                <c:pt idx="1263">
                  <c:v>1.3346826997037515E-3</c:v>
                </c:pt>
                <c:pt idx="1264">
                  <c:v>1.3325633546514499E-3</c:v>
                </c:pt>
                <c:pt idx="1265">
                  <c:v>1.3304506077402559E-3</c:v>
                </c:pt>
                <c:pt idx="1266">
                  <c:v>1.3283444422185881E-3</c:v>
                </c:pt>
                <c:pt idx="1267">
                  <c:v>1.3262448413532792E-3</c:v>
                </c:pt>
                <c:pt idx="1268">
                  <c:v>1.3241517884297436E-3</c:v>
                </c:pt>
                <c:pt idx="1269">
                  <c:v>1.3220652667521432E-3</c:v>
                </c:pt>
                <c:pt idx="1270">
                  <c:v>1.3199852596435507E-3</c:v>
                </c:pt>
                <c:pt idx="1271">
                  <c:v>1.3179117504461141E-3</c:v>
                </c:pt>
                <c:pt idx="1272">
                  <c:v>1.3158447225212156E-3</c:v>
                </c:pt>
                <c:pt idx="1273">
                  <c:v>1.3137841592496316E-3</c:v>
                </c:pt>
                <c:pt idx="1274">
                  <c:v>1.3117300440316873E-3</c:v>
                </c:pt>
                <c:pt idx="1275">
                  <c:v>1.3096823602874149E-3</c:v>
                </c:pt>
                <c:pt idx="1276">
                  <c:v>1.3076410914567057E-3</c:v>
                </c:pt>
                <c:pt idx="1277">
                  <c:v>1.30560622099946E-3</c:v>
                </c:pt>
                <c:pt idx="1278">
                  <c:v>1.3035777323957406E-3</c:v>
                </c:pt>
                <c:pt idx="1279">
                  <c:v>1.3015556091459178E-3</c:v>
                </c:pt>
                <c:pt idx="1280">
                  <c:v>1.2995398347708173E-3</c:v>
                </c:pt>
                <c:pt idx="1281">
                  <c:v>1.2975303928118647E-3</c:v>
                </c:pt>
                <c:pt idx="1282">
                  <c:v>1.2955272668312289E-3</c:v>
                </c:pt>
                <c:pt idx="1283">
                  <c:v>1.2935304404119623E-3</c:v>
                </c:pt>
                <c:pt idx="1284">
                  <c:v>1.2915398971581422E-3</c:v>
                </c:pt>
                <c:pt idx="1285">
                  <c:v>1.2895556206950084E-3</c:v>
                </c:pt>
                <c:pt idx="1286">
                  <c:v>1.2875775946690972E-3</c:v>
                </c:pt>
                <c:pt idx="1287">
                  <c:v>1.2856058027483808E-3</c:v>
                </c:pt>
                <c:pt idx="1288">
                  <c:v>1.2836402286223955E-3</c:v>
                </c:pt>
                <c:pt idx="1289">
                  <c:v>1.2816808560023774E-3</c:v>
                </c:pt>
                <c:pt idx="1290">
                  <c:v>1.2797276686213883E-3</c:v>
                </c:pt>
                <c:pt idx="1291">
                  <c:v>1.2777806502344488E-3</c:v>
                </c:pt>
                <c:pt idx="1292">
                  <c:v>1.2758397846186608E-3</c:v>
                </c:pt>
                <c:pt idx="1293">
                  <c:v>1.2739050555733347E-3</c:v>
                </c:pt>
                <c:pt idx="1294">
                  <c:v>1.2719764469201135E-3</c:v>
                </c:pt>
                <c:pt idx="1295">
                  <c:v>1.2700539425030933E-3</c:v>
                </c:pt>
                <c:pt idx="1296">
                  <c:v>1.2681375261889456E-3</c:v>
                </c:pt>
                <c:pt idx="1297">
                  <c:v>1.2662271818670351E-3</c:v>
                </c:pt>
                <c:pt idx="1298">
                  <c:v>1.2643228934495379E-3</c:v>
                </c:pt>
                <c:pt idx="1299">
                  <c:v>1.262424644871557E-3</c:v>
                </c:pt>
                <c:pt idx="1300">
                  <c:v>1.2605324200912387E-3</c:v>
                </c:pt>
                <c:pt idx="1301">
                  <c:v>1.2586462030898819E-3</c:v>
                </c:pt>
                <c:pt idx="1302">
                  <c:v>1.256765977872055E-3</c:v>
                </c:pt>
                <c:pt idx="1303">
                  <c:v>1.2548917284657016E-3</c:v>
                </c:pt>
                <c:pt idx="1304">
                  <c:v>1.253023438922251E-3</c:v>
                </c:pt>
                <c:pt idx="1305">
                  <c:v>1.2511610933167259E-3</c:v>
                </c:pt>
                <c:pt idx="1306">
                  <c:v>1.2493046757478471E-3</c:v>
                </c:pt>
                <c:pt idx="1307">
                  <c:v>1.2474541703381406E-3</c:v>
                </c:pt>
                <c:pt idx="1308">
                  <c:v>1.245609561234036E-3</c:v>
                </c:pt>
                <c:pt idx="1309">
                  <c:v>1.2437708326059737E-3</c:v>
                </c:pt>
                <c:pt idx="1310">
                  <c:v>1.2419379686485011E-3</c:v>
                </c:pt>
                <c:pt idx="1311">
                  <c:v>1.2401109535803726E-3</c:v>
                </c:pt>
                <c:pt idx="1312">
                  <c:v>1.2382897716446504E-3</c:v>
                </c:pt>
                <c:pt idx="1313">
                  <c:v>1.2364744071087942E-3</c:v>
                </c:pt>
                <c:pt idx="1314">
                  <c:v>1.234664844264763E-3</c:v>
                </c:pt>
                <c:pt idx="1315">
                  <c:v>1.2328610674291033E-3</c:v>
                </c:pt>
                <c:pt idx="1316">
                  <c:v>1.2310630609430457E-3</c:v>
                </c:pt>
                <c:pt idx="1317">
                  <c:v>1.2292708091725915E-3</c:v>
                </c:pt>
                <c:pt idx="1318">
                  <c:v>1.2274842965086068E-3</c:v>
                </c:pt>
                <c:pt idx="1319">
                  <c:v>1.2257035073669075E-3</c:v>
                </c:pt>
                <c:pt idx="1320">
                  <c:v>1.2239284261883481E-3</c:v>
                </c:pt>
                <c:pt idx="1321">
                  <c:v>1.2221590374389074E-3</c:v>
                </c:pt>
                <c:pt idx="1322">
                  <c:v>1.2203953256097713E-3</c:v>
                </c:pt>
                <c:pt idx="1323">
                  <c:v>1.2186372752174194E-3</c:v>
                </c:pt>
                <c:pt idx="1324">
                  <c:v>1.2168848708037036E-3</c:v>
                </c:pt>
                <c:pt idx="1325">
                  <c:v>1.2151380969359314E-3</c:v>
                </c:pt>
                <c:pt idx="1326">
                  <c:v>1.2133969382069438E-3</c:v>
                </c:pt>
                <c:pt idx="1327">
                  <c:v>1.2116613792351964E-3</c:v>
                </c:pt>
                <c:pt idx="1328">
                  <c:v>1.2099314046648325E-3</c:v>
                </c:pt>
                <c:pt idx="1329">
                  <c:v>1.2082069991657634E-3</c:v>
                </c:pt>
                <c:pt idx="1330">
                  <c:v>1.206488147433739E-3</c:v>
                </c:pt>
                <c:pt idx="1331">
                  <c:v>1.2047748341904255E-3</c:v>
                </c:pt>
                <c:pt idx="1332">
                  <c:v>1.2030670441834754E-3</c:v>
                </c:pt>
                <c:pt idx="1333">
                  <c:v>1.2013647621865985E-3</c:v>
                </c:pt>
                <c:pt idx="1334">
                  <c:v>1.1996679729996346E-3</c:v>
                </c:pt>
                <c:pt idx="1335">
                  <c:v>1.1979766614486197E-3</c:v>
                </c:pt>
                <c:pt idx="1336">
                  <c:v>1.1962908123858561E-3</c:v>
                </c:pt>
                <c:pt idx="1337">
                  <c:v>1.1946104106899768E-3</c:v>
                </c:pt>
                <c:pt idx="1338">
                  <c:v>1.1929354412660142E-3</c:v>
                </c:pt>
                <c:pt idx="1339">
                  <c:v>1.1912658890454613E-3</c:v>
                </c:pt>
                <c:pt idx="1340">
                  <c:v>1.1896017389863383E-3</c:v>
                </c:pt>
                <c:pt idx="1341">
                  <c:v>1.1879429760732524E-3</c:v>
                </c:pt>
                <c:pt idx="1342">
                  <c:v>1.186289585317461E-3</c:v>
                </c:pt>
                <c:pt idx="1343">
                  <c:v>1.1846415517569311E-3</c:v>
                </c:pt>
                <c:pt idx="1344">
                  <c:v>1.1829988604563977E-3</c:v>
                </c:pt>
                <c:pt idx="1345">
                  <c:v>1.1813614965074236E-3</c:v>
                </c:pt>
                <c:pt idx="1346">
                  <c:v>1.1797294450284544E-3</c:v>
                </c:pt>
                <c:pt idx="1347">
                  <c:v>1.1781026911648769E-3</c:v>
                </c:pt>
                <c:pt idx="1348">
                  <c:v>1.1764812200890718E-3</c:v>
                </c:pt>
                <c:pt idx="1349">
                  <c:v>1.1748650170004683E-3</c:v>
                </c:pt>
                <c:pt idx="1350">
                  <c:v>1.1732540671255997E-3</c:v>
                </c:pt>
                <c:pt idx="1351">
                  <c:v>1.1716483557181498E-3</c:v>
                </c:pt>
                <c:pt idx="1352">
                  <c:v>1.1700478680590097E-3</c:v>
                </c:pt>
                <c:pt idx="1353">
                  <c:v>1.1684525894563229E-3</c:v>
                </c:pt>
                <c:pt idx="1354">
                  <c:v>1.1668625052455386E-3</c:v>
                </c:pt>
                <c:pt idx="1355">
                  <c:v>1.1652776007894552E-3</c:v>
                </c:pt>
                <c:pt idx="1356">
                  <c:v>1.1636978614782717E-3</c:v>
                </c:pt>
                <c:pt idx="1357">
                  <c:v>1.1621232727296307E-3</c:v>
                </c:pt>
                <c:pt idx="1358">
                  <c:v>1.1605538199886646E-3</c:v>
                </c:pt>
                <c:pt idx="1359">
                  <c:v>1.1589894887280398E-3</c:v>
                </c:pt>
                <c:pt idx="1360">
                  <c:v>1.1574302644479992E-3</c:v>
                </c:pt>
                <c:pt idx="1361">
                  <c:v>1.1558761326764058E-3</c:v>
                </c:pt>
                <c:pt idx="1362">
                  <c:v>1.1543270789687826E-3</c:v>
                </c:pt>
                <c:pt idx="1363">
                  <c:v>1.1527830889083547E-3</c:v>
                </c:pt>
                <c:pt idx="1364">
                  <c:v>1.1512441481060865E-3</c:v>
                </c:pt>
                <c:pt idx="1365">
                  <c:v>1.1497102422007239E-3</c:v>
                </c:pt>
                <c:pt idx="1366">
                  <c:v>1.1481813568588275E-3</c:v>
                </c:pt>
                <c:pt idx="1367">
                  <c:v>1.1466574777748131E-3</c:v>
                </c:pt>
                <c:pt idx="1368">
                  <c:v>1.1451385906709869E-3</c:v>
                </c:pt>
                <c:pt idx="1369">
                  <c:v>1.1436246812975787E-3</c:v>
                </c:pt>
                <c:pt idx="1370">
                  <c:v>1.1421157354327791E-3</c:v>
                </c:pt>
                <c:pt idx="1371">
                  <c:v>1.1406117388827702E-3</c:v>
                </c:pt>
                <c:pt idx="1372">
                  <c:v>1.13911267748176E-3</c:v>
                </c:pt>
                <c:pt idx="1373">
                  <c:v>1.1376185370920132E-3</c:v>
                </c:pt>
                <c:pt idx="1374">
                  <c:v>1.136129303603883E-3</c:v>
                </c:pt>
                <c:pt idx="1375">
                  <c:v>1.1346449629358385E-3</c:v>
                </c:pt>
                <c:pt idx="1376">
                  <c:v>1.133165501034498E-3</c:v>
                </c:pt>
                <c:pt idx="1377">
                  <c:v>1.1316909038746534E-3</c:v>
                </c:pt>
                <c:pt idx="1378">
                  <c:v>1.1302211574593009E-3</c:v>
                </c:pt>
                <c:pt idx="1379">
                  <c:v>1.1287562478196653E-3</c:v>
                </c:pt>
                <c:pt idx="1380">
                  <c:v>1.1272961610152283E-3</c:v>
                </c:pt>
                <c:pt idx="1381">
                  <c:v>1.1258408831337518E-3</c:v>
                </c:pt>
                <c:pt idx="1382">
                  <c:v>1.1243904002913023E-3</c:v>
                </c:pt>
                <c:pt idx="1383">
                  <c:v>1.1229446986322767E-3</c:v>
                </c:pt>
                <c:pt idx="1384">
                  <c:v>1.1215037643294221E-3</c:v>
                </c:pt>
                <c:pt idx="1385">
                  <c:v>1.1200675835838611E-3</c:v>
                </c:pt>
                <c:pt idx="1386">
                  <c:v>1.1186361426251095E-3</c:v>
                </c:pt>
                <c:pt idx="1387">
                  <c:v>1.1172094277111001E-3</c:v>
                </c:pt>
                <c:pt idx="1388">
                  <c:v>1.1157874251282022E-3</c:v>
                </c:pt>
                <c:pt idx="1389">
                  <c:v>1.1143701211912378E-3</c:v>
                </c:pt>
                <c:pt idx="1390">
                  <c:v>1.112957502243503E-3</c:v>
                </c:pt>
                <c:pt idx="1391">
                  <c:v>1.1113487998295039E-3</c:v>
                </c:pt>
                <c:pt idx="1392">
                  <c:v>1.1099461742900508E-3</c:v>
                </c:pt>
                <c:pt idx="1393">
                  <c:v>1.1085481910043148E-3</c:v>
                </c:pt>
                <c:pt idx="1394">
                  <c:v>1.1071548364337313E-3</c:v>
                </c:pt>
                <c:pt idx="1395">
                  <c:v>1.105766097068292E-3</c:v>
                </c:pt>
                <c:pt idx="1396">
                  <c:v>1.1043819594265577E-3</c:v>
                </c:pt>
                <c:pt idx="1397">
                  <c:v>1.1030024100556744E-3</c:v>
                </c:pt>
                <c:pt idx="1398">
                  <c:v>1.1016274355313818E-3</c:v>
                </c:pt>
                <c:pt idx="1399">
                  <c:v>1.1002570224580299E-3</c:v>
                </c:pt>
                <c:pt idx="1400">
                  <c:v>1.0988911574685858E-3</c:v>
                </c:pt>
                <c:pt idx="1401">
                  <c:v>1.0975298272246472E-3</c:v>
                </c:pt>
                <c:pt idx="1402">
                  <c:v>1.0961730184164526E-3</c:v>
                </c:pt>
                <c:pt idx="1403">
                  <c:v>1.0948207177628878E-3</c:v>
                </c:pt>
                <c:pt idx="1404">
                  <c:v>1.0934729120114974E-3</c:v>
                </c:pt>
                <c:pt idx="1405">
                  <c:v>1.0921295879384903E-3</c:v>
                </c:pt>
                <c:pt idx="1406">
                  <c:v>1.0907907323487501E-3</c:v>
                </c:pt>
                <c:pt idx="1407">
                  <c:v>1.0894563320758383E-3</c:v>
                </c:pt>
                <c:pt idx="1408">
                  <c:v>1.0881263739820036E-3</c:v>
                </c:pt>
                <c:pt idx="1409">
                  <c:v>1.0868008449581852E-3</c:v>
                </c:pt>
                <c:pt idx="1410">
                  <c:v>1.0854797319240182E-3</c:v>
                </c:pt>
                <c:pt idx="1411">
                  <c:v>1.0841630218278388E-3</c:v>
                </c:pt>
                <c:pt idx="1412">
                  <c:v>1.0828507016466858E-3</c:v>
                </c:pt>
                <c:pt idx="1413">
                  <c:v>1.0815427583863069E-3</c:v>
                </c:pt>
                <c:pt idx="1414">
                  <c:v>1.0802391790811566E-3</c:v>
                </c:pt>
                <c:pt idx="1415">
                  <c:v>1.078939950794403E-3</c:v>
                </c:pt>
                <c:pt idx="1416">
                  <c:v>1.0776450606179251E-3</c:v>
                </c:pt>
                <c:pt idx="1417">
                  <c:v>1.0763544956723164E-3</c:v>
                </c:pt>
                <c:pt idx="1418">
                  <c:v>1.0750682431068821E-3</c:v>
                </c:pt>
                <c:pt idx="1419">
                  <c:v>1.0737862900996415E-3</c:v>
                </c:pt>
                <c:pt idx="1420">
                  <c:v>1.0725086238573254E-3</c:v>
                </c:pt>
                <c:pt idx="1421">
                  <c:v>1.071235231615374E-3</c:v>
                </c:pt>
                <c:pt idx="1422">
                  <c:v>1.0699661006379365E-3</c:v>
                </c:pt>
                <c:pt idx="1423">
                  <c:v>1.0687012182178665E-3</c:v>
                </c:pt>
                <c:pt idx="1424">
                  <c:v>1.0674405716767201E-3</c:v>
                </c:pt>
                <c:pt idx="1425">
                  <c:v>1.0661841483647523E-3</c:v>
                </c:pt>
                <c:pt idx="1426">
                  <c:v>1.0649319356609115E-3</c:v>
                </c:pt>
                <c:pt idx="1427">
                  <c:v>1.0636839209728351E-3</c:v>
                </c:pt>
                <c:pt idx="1428">
                  <c:v>1.0624400917368442E-3</c:v>
                </c:pt>
                <c:pt idx="1429">
                  <c:v>1.0612004354179382E-3</c:v>
                </c:pt>
                <c:pt idx="1430">
                  <c:v>1.0599649395097882E-3</c:v>
                </c:pt>
                <c:pt idx="1431">
                  <c:v>1.0587335915347286E-3</c:v>
                </c:pt>
                <c:pt idx="1432">
                  <c:v>1.0575063790437525E-3</c:v>
                </c:pt>
                <c:pt idx="1433">
                  <c:v>1.0562832896165017E-3</c:v>
                </c:pt>
                <c:pt idx="1434">
                  <c:v>1.0550643108612578E-3</c:v>
                </c:pt>
                <c:pt idx="1435">
                  <c:v>1.0538494304149356E-3</c:v>
                </c:pt>
                <c:pt idx="1436">
                  <c:v>1.0526386359430715E-3</c:v>
                </c:pt>
                <c:pt idx="1437">
                  <c:v>1.0514319151398151E-3</c:v>
                </c:pt>
                <c:pt idx="1438">
                  <c:v>1.0502292557279173E-3</c:v>
                </c:pt>
                <c:pt idx="1439">
                  <c:v>1.0490306454587215E-3</c:v>
                </c:pt>
                <c:pt idx="1440">
                  <c:v>1.0478360721121506E-3</c:v>
                </c:pt>
                <c:pt idx="1441">
                  <c:v>1.0466455234966956E-3</c:v>
                </c:pt>
                <c:pt idx="1442">
                  <c:v>1.0454589874494039E-3</c:v>
                </c:pt>
                <c:pt idx="1443">
                  <c:v>1.0441078440365712E-3</c:v>
                </c:pt>
                <c:pt idx="1444">
                  <c:v>1.0429298655254607E-3</c:v>
                </c:pt>
                <c:pt idx="1445">
                  <c:v>1.0417558615418516E-3</c:v>
                </c:pt>
                <c:pt idx="1446">
                  <c:v>1.0405858200409547E-3</c:v>
                </c:pt>
                <c:pt idx="1447">
                  <c:v>1.0394197290064669E-3</c:v>
                </c:pt>
                <c:pt idx="1448">
                  <c:v>1.0382575764505552E-3</c:v>
                </c:pt>
                <c:pt idx="1449">
                  <c:v>1.037099350413843E-3</c:v>
                </c:pt>
                <c:pt idx="1450">
                  <c:v>1.0359450389653936E-3</c:v>
                </c:pt>
                <c:pt idx="1451">
                  <c:v>1.0347946302026931E-3</c:v>
                </c:pt>
                <c:pt idx="1452">
                  <c:v>1.0336481122516347E-3</c:v>
                </c:pt>
                <c:pt idx="1453">
                  <c:v>1.0325054732665015E-3</c:v>
                </c:pt>
                <c:pt idx="1454">
                  <c:v>1.0313667014299492E-3</c:v>
                </c:pt>
                <c:pt idx="1455">
                  <c:v>1.0302317849529871E-3</c:v>
                </c:pt>
                <c:pt idx="1456">
                  <c:v>1.0291007120749613E-3</c:v>
                </c:pt>
                <c:pt idx="1457">
                  <c:v>1.0279734710635338E-3</c:v>
                </c:pt>
                <c:pt idx="1458">
                  <c:v>1.0268500502146668E-3</c:v>
                </c:pt>
                <c:pt idx="1459">
                  <c:v>1.0257304378525995E-3</c:v>
                </c:pt>
                <c:pt idx="1460">
                  <c:v>1.024614622329831E-3</c:v>
                </c:pt>
                <c:pt idx="1461">
                  <c:v>1.0233440388766183E-3</c:v>
                </c:pt>
                <c:pt idx="1462">
                  <c:v>1.0222363203481696E-3</c:v>
                </c:pt>
                <c:pt idx="1463">
                  <c:v>1.0211323622363294E-3</c:v>
                </c:pt>
                <c:pt idx="1464">
                  <c:v>1.0200321530104484E-3</c:v>
                </c:pt>
                <c:pt idx="1465">
                  <c:v>1.0189356811680286E-3</c:v>
                </c:pt>
                <c:pt idx="1466">
                  <c:v>1.0178429352346995E-3</c:v>
                </c:pt>
                <c:pt idx="1467">
                  <c:v>1.0167539037641972E-3</c:v>
                </c:pt>
                <c:pt idx="1468">
                  <c:v>1.0156685753383409E-3</c:v>
                </c:pt>
                <c:pt idx="1469">
                  <c:v>1.0145869385670093E-3</c:v>
                </c:pt>
                <c:pt idx="1470">
                  <c:v>1.013508982088117E-3</c:v>
                </c:pt>
                <c:pt idx="1471">
                  <c:v>1.0124346945675909E-3</c:v>
                </c:pt>
                <c:pt idx="1472">
                  <c:v>1.0113640646993468E-3</c:v>
                </c:pt>
                <c:pt idx="1473">
                  <c:v>1.0102970812052622E-3</c:v>
                </c:pt>
                <c:pt idx="1474">
                  <c:v>1.0092337328351541E-3</c:v>
                </c:pt>
                <c:pt idx="1475">
                  <c:v>1.0081740083667525E-3</c:v>
                </c:pt>
                <c:pt idx="1476">
                  <c:v>1.0071178966056746E-3</c:v>
                </c:pt>
                <c:pt idx="1477">
                  <c:v>1.0060653863853994E-3</c:v>
                </c:pt>
                <c:pt idx="1478">
                  <c:v>1.0050164665672406E-3</c:v>
                </c:pt>
                <c:pt idx="1479">
                  <c:v>1.0039711260403214E-3</c:v>
                </c:pt>
                <c:pt idx="1480">
                  <c:v>1.0029293537215458E-3</c:v>
                </c:pt>
                <c:pt idx="1481">
                  <c:v>1.0018911385555732E-3</c:v>
                </c:pt>
                <c:pt idx="1482">
                  <c:v>1.0008564695147895E-3</c:v>
                </c:pt>
                <c:pt idx="1483">
                  <c:v>9.9982533559928055E-4</c:v>
                </c:pt>
                <c:pt idx="1484">
                  <c:v>9.9879772583680239E-4</c:v>
                </c:pt>
                <c:pt idx="1485">
                  <c:v>9.9777362928275457E-4</c:v>
                </c:pt>
                <c:pt idx="1486">
                  <c:v>9.9675303502014994E-4</c:v>
                </c:pt>
                <c:pt idx="1487">
                  <c:v>9.957359321595867E-4</c:v>
                </c:pt>
                <c:pt idx="1488">
                  <c:v>9.9472230983921892E-4</c:v>
                </c:pt>
                <c:pt idx="1489">
                  <c:v>9.937121572247264E-4</c:v>
                </c:pt>
                <c:pt idx="1490">
                  <c:v>9.9270546350928518E-4</c:v>
                </c:pt>
                <c:pt idx="1491">
                  <c:v>9.917022179135376E-4</c:v>
                </c:pt>
                <c:pt idx="1492">
                  <c:v>9.9070240968556151E-4</c:v>
                </c:pt>
                <c:pt idx="1493">
                  <c:v>9.8970602810083993E-4</c:v>
                </c:pt>
                <c:pt idx="1494">
                  <c:v>9.8871306246222962E-4</c:v>
                </c:pt>
                <c:pt idx="1495">
                  <c:v>9.8730044459500749E-4</c:v>
                </c:pt>
                <c:pt idx="1496">
                  <c:v>9.8631573045845303E-4</c:v>
                </c:pt>
                <c:pt idx="1497">
                  <c:v>9.8533439579947786E-4</c:v>
                </c:pt>
                <c:pt idx="1498">
                  <c:v>9.8435643004178845E-4</c:v>
                </c:pt>
                <c:pt idx="1499">
                  <c:v>9.8338182263629087E-4</c:v>
                </c:pt>
                <c:pt idx="1500">
                  <c:v>9.8241056306106172E-4</c:v>
                </c:pt>
                <c:pt idx="1501">
                  <c:v>9.8144264082131107E-4</c:v>
                </c:pt>
                <c:pt idx="1502">
                  <c:v>9.8047804544935447E-4</c:v>
                </c:pt>
                <c:pt idx="1503">
                  <c:v>9.7951676650457481E-4</c:v>
                </c:pt>
                <c:pt idx="1504">
                  <c:v>9.7855879357339149E-4</c:v>
                </c:pt>
                <c:pt idx="1505">
                  <c:v>9.7760411626922556E-4</c:v>
                </c:pt>
                <c:pt idx="1506">
                  <c:v>9.7665272423246583E-4</c:v>
                </c:pt>
                <c:pt idx="1507">
                  <c:v>9.7570460713043477E-4</c:v>
                </c:pt>
                <c:pt idx="1508">
                  <c:v>9.7475975465735371E-4</c:v>
                </c:pt>
                <c:pt idx="1509">
                  <c:v>9.7368390757983326E-4</c:v>
                </c:pt>
                <c:pt idx="1510">
                  <c:v>9.7274601616196058E-4</c:v>
                </c:pt>
                <c:pt idx="1511">
                  <c:v>9.7181135715817613E-4</c:v>
                </c:pt>
                <c:pt idx="1512">
                  <c:v>9.7087992037376745E-4</c:v>
                </c:pt>
                <c:pt idx="1513">
                  <c:v>9.6995169564073906E-4</c:v>
                </c:pt>
                <c:pt idx="1514">
                  <c:v>9.6902667281777816E-4</c:v>
                </c:pt>
                <c:pt idx="1515">
                  <c:v>9.6810484179021697E-4</c:v>
                </c:pt>
                <c:pt idx="1516">
                  <c:v>9.6718619246999836E-4</c:v>
                </c:pt>
                <c:pt idx="1517">
                  <c:v>9.6627071479563737E-4</c:v>
                </c:pt>
                <c:pt idx="1518">
                  <c:v>9.6535839873218544E-4</c:v>
                </c:pt>
                <c:pt idx="1519">
                  <c:v>9.6444923427119395E-4</c:v>
                </c:pt>
                <c:pt idx="1520">
                  <c:v>9.6354321143067578E-4</c:v>
                </c:pt>
                <c:pt idx="1521">
                  <c:v>9.6264032025506971E-4</c:v>
                </c:pt>
                <c:pt idx="1522">
                  <c:v>9.6174055081520138E-4</c:v>
                </c:pt>
                <c:pt idx="1523">
                  <c:v>9.6084389320824648E-4</c:v>
                </c:pt>
                <c:pt idx="1524">
                  <c:v>9.5995033755769284E-4</c:v>
                </c:pt>
                <c:pt idx="1525">
                  <c:v>9.5905987401330212E-4</c:v>
                </c:pt>
                <c:pt idx="1526">
                  <c:v>9.5817249275107169E-4</c:v>
                </c:pt>
                <c:pt idx="1527">
                  <c:v>9.5728818397319588E-4</c:v>
                </c:pt>
                <c:pt idx="1528">
                  <c:v>9.5640693790802808E-4</c:v>
                </c:pt>
                <c:pt idx="1529">
                  <c:v>9.5552874481004131E-4</c:v>
                </c:pt>
                <c:pt idx="1530">
                  <c:v>9.5465359495978974E-4</c:v>
                </c:pt>
                <c:pt idx="1531">
                  <c:v>9.5378147866386951E-4</c:v>
                </c:pt>
                <c:pt idx="1532">
                  <c:v>9.5291238625487898E-4</c:v>
                </c:pt>
                <c:pt idx="1533">
                  <c:v>9.5204630809137979E-4</c:v>
                </c:pt>
                <c:pt idx="1534">
                  <c:v>9.5118323455785716E-4</c:v>
                </c:pt>
                <c:pt idx="1535">
                  <c:v>9.5032315606467972E-4</c:v>
                </c:pt>
                <c:pt idx="1536">
                  <c:v>9.4946606304806053E-4</c:v>
                </c:pt>
                <c:pt idx="1537">
                  <c:v>9.4861194597001589E-4</c:v>
                </c:pt>
                <c:pt idx="1538">
                  <c:v>9.4776079531832527E-4</c:v>
                </c:pt>
                <c:pt idx="1539">
                  <c:v>9.4691260160649222E-4</c:v>
                </c:pt>
                <c:pt idx="1540">
                  <c:v>9.460673553737018E-4</c:v>
                </c:pt>
                <c:pt idx="1541">
                  <c:v>9.4522504718478153E-4</c:v>
                </c:pt>
                <c:pt idx="1542">
                  <c:v>9.4438566763015933E-4</c:v>
                </c:pt>
                <c:pt idx="1543">
                  <c:v>9.4354920732582373E-4</c:v>
                </c:pt>
                <c:pt idx="1544">
                  <c:v>9.4271565691328159E-4</c:v>
                </c:pt>
                <c:pt idx="1545">
                  <c:v>9.4188500705951774E-4</c:v>
                </c:pt>
                <c:pt idx="1546">
                  <c:v>9.4105724845695306E-4</c:v>
                </c:pt>
                <c:pt idx="1547">
                  <c:v>9.4023237182340295E-4</c:v>
                </c:pt>
                <c:pt idx="1548">
                  <c:v>9.3941036790203621E-4</c:v>
                </c:pt>
                <c:pt idx="1549">
                  <c:v>9.3859122746133179E-4</c:v>
                </c:pt>
                <c:pt idx="1550">
                  <c:v>9.3777494129503925E-4</c:v>
                </c:pt>
                <c:pt idx="1551">
                  <c:v>9.3696150022213394E-4</c:v>
                </c:pt>
                <c:pt idx="1552">
                  <c:v>9.3615089508677712E-4</c:v>
                </c:pt>
                <c:pt idx="1553">
                  <c:v>9.3534311675827183E-4</c:v>
                </c:pt>
                <c:pt idx="1554">
                  <c:v>9.3453815613102212E-4</c:v>
                </c:pt>
                <c:pt idx="1555">
                  <c:v>9.3373600412448949E-4</c:v>
                </c:pt>
                <c:pt idx="1556">
                  <c:v>9.3293665168314981E-4</c:v>
                </c:pt>
                <c:pt idx="1557">
                  <c:v>9.321400897764516E-4</c:v>
                </c:pt>
                <c:pt idx="1558">
                  <c:v>9.3134630939877244E-4</c:v>
                </c:pt>
                <c:pt idx="1559">
                  <c:v>9.3055530156937625E-4</c:v>
                </c:pt>
                <c:pt idx="1560">
                  <c:v>9.2976705733236972E-4</c:v>
                </c:pt>
                <c:pt idx="1561">
                  <c:v>9.2898156775665967E-4</c:v>
                </c:pt>
                <c:pt idx="1562">
                  <c:v>9.2819882393590928E-4</c:v>
                </c:pt>
                <c:pt idx="1563">
                  <c:v>9.2741881698849493E-4</c:v>
                </c:pt>
                <c:pt idx="1564">
                  <c:v>9.2664153805746227E-4</c:v>
                </c:pt>
                <c:pt idx="1565">
                  <c:v>9.2586697831048266E-4</c:v>
                </c:pt>
                <c:pt idx="1566">
                  <c:v>9.250951289398098E-4</c:v>
                </c:pt>
                <c:pt idx="1567">
                  <c:v>9.2432598116223516E-4</c:v>
                </c:pt>
                <c:pt idx="1568">
                  <c:v>9.2355952621904491E-4</c:v>
                </c:pt>
                <c:pt idx="1569">
                  <c:v>9.22795755375975E-4</c:v>
                </c:pt>
                <c:pt idx="1570">
                  <c:v>9.2203465992316783E-4</c:v>
                </c:pt>
                <c:pt idx="1571">
                  <c:v>9.2127623117512706E-4</c:v>
                </c:pt>
                <c:pt idx="1572">
                  <c:v>9.2052046047067415E-4</c:v>
                </c:pt>
                <c:pt idx="1573">
                  <c:v>9.1976733917290389E-4</c:v>
                </c:pt>
                <c:pt idx="1574">
                  <c:v>9.1901685866913898E-4</c:v>
                </c:pt>
                <c:pt idx="1575">
                  <c:v>9.1826901037088654E-4</c:v>
                </c:pt>
                <c:pt idx="1576">
                  <c:v>9.1752378571379259E-4</c:v>
                </c:pt>
                <c:pt idx="1577">
                  <c:v>9.1678117615759847E-4</c:v>
                </c:pt>
                <c:pt idx="1578">
                  <c:v>9.1604117318609451E-4</c:v>
                </c:pt>
                <c:pt idx="1579">
                  <c:v>9.1530376830707629E-4</c:v>
                </c:pt>
                <c:pt idx="1580">
                  <c:v>9.145689530522988E-4</c:v>
                </c:pt>
                <c:pt idx="1581">
                  <c:v>9.138367189774325E-4</c:v>
                </c:pt>
                <c:pt idx="1582">
                  <c:v>9.1310705766201657E-4</c:v>
                </c:pt>
                <c:pt idx="1583">
                  <c:v>9.123799607094155E-4</c:v>
                </c:pt>
                <c:pt idx="1584">
                  <c:v>9.1165541974677243E-4</c:v>
                </c:pt>
                <c:pt idx="1585">
                  <c:v>9.1093342642496451E-4</c:v>
                </c:pt>
                <c:pt idx="1586">
                  <c:v>9.1021397241855756E-4</c:v>
                </c:pt>
                <c:pt idx="1587">
                  <c:v>9.0949704942575981E-4</c:v>
                </c:pt>
                <c:pt idx="1588">
                  <c:v>9.0878264916837727E-4</c:v>
                </c:pt>
                <c:pt idx="1589">
                  <c:v>9.0807076339176752E-4</c:v>
                </c:pt>
                <c:pt idx="1590">
                  <c:v>9.0736138386479453E-4</c:v>
                </c:pt>
                <c:pt idx="1591">
                  <c:v>9.066545023797821E-4</c:v>
                </c:pt>
                <c:pt idx="1592">
                  <c:v>9.0595011075246957E-4</c:v>
                </c:pt>
                <c:pt idx="1593">
                  <c:v>9.0524820082196452E-4</c:v>
                </c:pt>
                <c:pt idx="1594">
                  <c:v>9.0454876445069732E-4</c:v>
                </c:pt>
                <c:pt idx="1595">
                  <c:v>9.0385179352437555E-4</c:v>
                </c:pt>
                <c:pt idx="1596">
                  <c:v>9.031572799519372E-4</c:v>
                </c:pt>
                <c:pt idx="1597">
                  <c:v>9.0246521566550604E-4</c:v>
                </c:pt>
                <c:pt idx="1598">
                  <c:v>9.017755926203437E-4</c:v>
                </c:pt>
                <c:pt idx="1599">
                  <c:v>9.0108840279480486E-4</c:v>
                </c:pt>
                <c:pt idx="1600">
                  <c:v>9.0040363819029058E-4</c:v>
                </c:pt>
                <c:pt idx="1601">
                  <c:v>8.9972129083120203E-4</c:v>
                </c:pt>
                <c:pt idx="1602">
                  <c:v>8.990413527648945E-4</c:v>
                </c:pt>
                <c:pt idx="1603">
                  <c:v>8.9836381606163028E-4</c:v>
                </c:pt>
                <c:pt idx="1604">
                  <c:v>8.9768867281453326E-4</c:v>
                </c:pt>
                <c:pt idx="1605">
                  <c:v>8.9701591513954154E-4</c:v>
                </c:pt>
                <c:pt idx="1606">
                  <c:v>8.9634553517536225E-4</c:v>
                </c:pt>
                <c:pt idx="1607">
                  <c:v>8.9567752508342368E-4</c:v>
                </c:pt>
                <c:pt idx="1608">
                  <c:v>8.950118770478299E-4</c:v>
                </c:pt>
                <c:pt idx="1609">
                  <c:v>8.9434858327531292E-4</c:v>
                </c:pt>
                <c:pt idx="1610">
                  <c:v>8.9368763599518718E-4</c:v>
                </c:pt>
                <c:pt idx="1611">
                  <c:v>8.93029027459303E-4</c:v>
                </c:pt>
                <c:pt idx="1612">
                  <c:v>8.9237274994199858E-4</c:v>
                </c:pt>
                <c:pt idx="1613">
                  <c:v>8.917187957400548E-4</c:v>
                </c:pt>
                <c:pt idx="1614">
                  <c:v>8.9106715717264745E-4</c:v>
                </c:pt>
                <c:pt idx="1615">
                  <c:v>8.9041782658130157E-4</c:v>
                </c:pt>
                <c:pt idx="1616">
                  <c:v>8.897707963298429E-4</c:v>
                </c:pt>
                <c:pt idx="1617">
                  <c:v>8.8912605880435316E-4</c:v>
                </c:pt>
                <c:pt idx="1618">
                  <c:v>8.8848360641312146E-4</c:v>
                </c:pt>
                <c:pt idx="1619">
                  <c:v>8.8784343158659863E-4</c:v>
                </c:pt>
                <c:pt idx="1620">
                  <c:v>8.8720552677734957E-4</c:v>
                </c:pt>
                <c:pt idx="1621">
                  <c:v>8.8656988446000667E-4</c:v>
                </c:pt>
                <c:pt idx="1622">
                  <c:v>8.8593649713122305E-4</c:v>
                </c:pt>
                <c:pt idx="1623">
                  <c:v>8.8530535730962521E-4</c:v>
                </c:pt>
                <c:pt idx="1624">
                  <c:v>8.8467645753576669E-4</c:v>
                </c:pt>
                <c:pt idx="1625">
                  <c:v>8.8404979037207977E-4</c:v>
                </c:pt>
                <c:pt idx="1626">
                  <c:v>8.8342534840283021E-4</c:v>
                </c:pt>
                <c:pt idx="1627">
                  <c:v>8.8280312423406914E-4</c:v>
                </c:pt>
                <c:pt idx="1628">
                  <c:v>8.821831104935861E-4</c:v>
                </c:pt>
                <c:pt idx="1629">
                  <c:v>8.8156529983086235E-4</c:v>
                </c:pt>
                <c:pt idx="1630">
                  <c:v>8.8094968491702372E-4</c:v>
                </c:pt>
                <c:pt idx="1631">
                  <c:v>8.8033625844479357E-4</c:v>
                </c:pt>
                <c:pt idx="1632">
                  <c:v>8.7972501312844498E-4</c:v>
                </c:pt>
                <c:pt idx="1633">
                  <c:v>8.791159417037551E-4</c:v>
                </c:pt>
                <c:pt idx="1634">
                  <c:v>8.7850903692795676E-4</c:v>
                </c:pt>
                <c:pt idx="1635">
                  <c:v>8.7790429157969235E-4</c:v>
                </c:pt>
                <c:pt idx="1636">
                  <c:v>8.7730169845896572E-4</c:v>
                </c:pt>
                <c:pt idx="1637">
                  <c:v>8.7670125038709574E-4</c:v>
                </c:pt>
                <c:pt idx="1638">
                  <c:v>8.7610294020666949E-4</c:v>
                </c:pt>
                <c:pt idx="1639">
                  <c:v>8.7550676078149408E-4</c:v>
                </c:pt>
                <c:pt idx="1640">
                  <c:v>8.7491270499655098E-4</c:v>
                </c:pt>
                <c:pt idx="1641">
                  <c:v>8.743207657579469E-4</c:v>
                </c:pt>
                <c:pt idx="1642">
                  <c:v>8.7373093599286912E-4</c:v>
                </c:pt>
                <c:pt idx="1643">
                  <c:v>8.7314320864953618E-4</c:v>
                </c:pt>
                <c:pt idx="1644">
                  <c:v>8.725575766971521E-4</c:v>
                </c:pt>
                <c:pt idx="1645">
                  <c:v>8.719740331258589E-4</c:v>
                </c:pt>
                <c:pt idx="1646">
                  <c:v>8.7139257094668958E-4</c:v>
                </c:pt>
                <c:pt idx="1647">
                  <c:v>8.7081318319152034E-4</c:v>
                </c:pt>
                <c:pt idx="1648">
                  <c:v>8.7023586291302447E-4</c:v>
                </c:pt>
                <c:pt idx="1649">
                  <c:v>8.6966060318462504E-4</c:v>
                </c:pt>
                <c:pt idx="1650">
                  <c:v>8.6908739710044708E-4</c:v>
                </c:pt>
                <c:pt idx="1651">
                  <c:v>8.6851623777527143E-4</c:v>
                </c:pt>
                <c:pt idx="1652">
                  <c:v>8.6794711834448676E-4</c:v>
                </c:pt>
                <c:pt idx="1653">
                  <c:v>8.6738003196404389E-4</c:v>
                </c:pt>
                <c:pt idx="1654">
                  <c:v>8.6681497181040703E-4</c:v>
                </c:pt>
                <c:pt idx="1655">
                  <c:v>8.6625193108050822E-4</c:v>
                </c:pt>
                <c:pt idx="1656">
                  <c:v>8.6569090299169912E-4</c:v>
                </c:pt>
                <c:pt idx="1657">
                  <c:v>8.6513188078170494E-4</c:v>
                </c:pt>
                <c:pt idx="1658">
                  <c:v>8.6457485770857713E-4</c:v>
                </c:pt>
                <c:pt idx="1659">
                  <c:v>8.640198270506459E-4</c:v>
                </c:pt>
                <c:pt idx="1660">
                  <c:v>8.63466782106474E-4</c:v>
                </c:pt>
                <c:pt idx="1661">
                  <c:v>8.6291571619480964E-4</c:v>
                </c:pt>
                <c:pt idx="1662">
                  <c:v>8.6236662265453908E-4</c:v>
                </c:pt>
                <c:pt idx="1663">
                  <c:v>8.6181949484464009E-4</c:v>
                </c:pt>
                <c:pt idx="1664">
                  <c:v>8.612743261441349E-4</c:v>
                </c:pt>
                <c:pt idx="1665">
                  <c:v>8.6073110995204356E-4</c:v>
                </c:pt>
                <c:pt idx="1666">
                  <c:v>8.6018983968733694E-4</c:v>
                </c:pt>
                <c:pt idx="1667">
                  <c:v>8.596505087888896E-4</c:v>
                </c:pt>
                <c:pt idx="1668">
                  <c:v>8.5911311071543367E-4</c:v>
                </c:pt>
                <c:pt idx="1669">
                  <c:v>8.5850129984829378E-4</c:v>
                </c:pt>
                <c:pt idx="1670">
                  <c:v>8.5796802160801634E-4</c:v>
                </c:pt>
                <c:pt idx="1671">
                  <c:v>8.5743665576321136E-4</c:v>
                </c:pt>
                <c:pt idx="1672">
                  <c:v>8.5690719585437814E-4</c:v>
                </c:pt>
                <c:pt idx="1673">
                  <c:v>8.5637963544163214E-4</c:v>
                </c:pt>
                <c:pt idx="1674">
                  <c:v>8.5585396810465954E-4</c:v>
                </c:pt>
                <c:pt idx="1675">
                  <c:v>8.5533018744266996E-4</c:v>
                </c:pt>
                <c:pt idx="1676">
                  <c:v>8.5480828707434973E-4</c:v>
                </c:pt>
                <c:pt idx="1677">
                  <c:v>8.542882606378154E-4</c:v>
                </c:pt>
                <c:pt idx="1678">
                  <c:v>8.5377010179056752E-4</c:v>
                </c:pt>
                <c:pt idx="1679">
                  <c:v>8.532538042094435E-4</c:v>
                </c:pt>
                <c:pt idx="1680">
                  <c:v>8.5273936159057176E-4</c:v>
                </c:pt>
                <c:pt idx="1681">
                  <c:v>8.5222676764932495E-4</c:v>
                </c:pt>
                <c:pt idx="1682">
                  <c:v>8.5171601612027349E-4</c:v>
                </c:pt>
                <c:pt idx="1683">
                  <c:v>8.5120710075713927E-4</c:v>
                </c:pt>
                <c:pt idx="1684">
                  <c:v>8.5070001533274898E-4</c:v>
                </c:pt>
                <c:pt idx="1685">
                  <c:v>8.5019475363898853E-4</c:v>
                </c:pt>
                <c:pt idx="1686">
                  <c:v>8.4969130948675585E-4</c:v>
                </c:pt>
                <c:pt idx="1687">
                  <c:v>8.4918967670591535E-4</c:v>
                </c:pt>
                <c:pt idx="1688">
                  <c:v>8.4868984914525099E-4</c:v>
                </c:pt>
                <c:pt idx="1689">
                  <c:v>8.4819182067242074E-4</c:v>
                </c:pt>
                <c:pt idx="1690">
                  <c:v>8.4769558517391029E-4</c:v>
                </c:pt>
                <c:pt idx="1691">
                  <c:v>8.4720113655498662E-4</c:v>
                </c:pt>
                <c:pt idx="1692">
                  <c:v>8.4670846873965229E-4</c:v>
                </c:pt>
                <c:pt idx="1693">
                  <c:v>8.4621757567059867E-4</c:v>
                </c:pt>
                <c:pt idx="1694">
                  <c:v>8.4572845130916128E-4</c:v>
                </c:pt>
                <c:pt idx="1695">
                  <c:v>8.4524108963527213E-4</c:v>
                </c:pt>
                <c:pt idx="1696">
                  <c:v>8.447554846474155E-4</c:v>
                </c:pt>
                <c:pt idx="1697">
                  <c:v>8.4427163036258066E-4</c:v>
                </c:pt>
                <c:pt idx="1698">
                  <c:v>8.4378952081621726E-4</c:v>
                </c:pt>
                <c:pt idx="1699">
                  <c:v>8.4330915006218792E-4</c:v>
                </c:pt>
                <c:pt idx="1700">
                  <c:v>8.4283051217272408E-4</c:v>
                </c:pt>
                <c:pt idx="1701">
                  <c:v>8.4235360123837972E-4</c:v>
                </c:pt>
                <c:pt idx="1702">
                  <c:v>8.4187841136798515E-4</c:v>
                </c:pt>
                <c:pt idx="1703">
                  <c:v>8.4133743712267112E-4</c:v>
                </c:pt>
                <c:pt idx="1704">
                  <c:v>8.4086591549355997E-4</c:v>
                </c:pt>
                <c:pt idx="1705">
                  <c:v>8.4039609653177106E-4</c:v>
                </c:pt>
                <c:pt idx="1706">
                  <c:v>8.3992797442136735E-4</c:v>
                </c:pt>
                <c:pt idx="1707">
                  <c:v>8.3946154336445424E-4</c:v>
                </c:pt>
                <c:pt idx="1708">
                  <c:v>8.3899679758113444E-4</c:v>
                </c:pt>
                <c:pt idx="1709">
                  <c:v>8.3853373130946224E-4</c:v>
                </c:pt>
                <c:pt idx="1710">
                  <c:v>8.380723388053987E-4</c:v>
                </c:pt>
                <c:pt idx="1711">
                  <c:v>8.3761261434276628E-4</c:v>
                </c:pt>
                <c:pt idx="1712">
                  <c:v>8.3715455221320312E-4</c:v>
                </c:pt>
                <c:pt idx="1713">
                  <c:v>8.3669814672611821E-4</c:v>
                </c:pt>
                <c:pt idx="1714">
                  <c:v>8.3624339220864671E-4</c:v>
                </c:pt>
                <c:pt idx="1715">
                  <c:v>8.357902830056044E-4</c:v>
                </c:pt>
                <c:pt idx="1716">
                  <c:v>8.3533881347944226E-4</c:v>
                </c:pt>
                <c:pt idx="1717">
                  <c:v>8.3488897801020255E-4</c:v>
                </c:pt>
                <c:pt idx="1718">
                  <c:v>8.3444077099547307E-4</c:v>
                </c:pt>
                <c:pt idx="1719">
                  <c:v>8.3399418685034304E-4</c:v>
                </c:pt>
                <c:pt idx="1720">
                  <c:v>8.3354922000735722E-4</c:v>
                </c:pt>
                <c:pt idx="1721">
                  <c:v>8.331058649164721E-4</c:v>
                </c:pt>
                <c:pt idx="1722">
                  <c:v>8.3266411604501073E-4</c:v>
                </c:pt>
                <c:pt idx="1723">
                  <c:v>8.3222396787761832E-4</c:v>
                </c:pt>
                <c:pt idx="1724">
                  <c:v>8.3178541491621774E-4</c:v>
                </c:pt>
                <c:pt idx="1725">
                  <c:v>8.3134845167996436E-4</c:v>
                </c:pt>
                <c:pt idx="1726">
                  <c:v>8.3091307270520217E-4</c:v>
                </c:pt>
                <c:pt idx="1727">
                  <c:v>8.3047927254541925E-4</c:v>
                </c:pt>
                <c:pt idx="1728">
                  <c:v>8.3004704577120312E-4</c:v>
                </c:pt>
                <c:pt idx="1729">
                  <c:v>8.2961638697019659E-4</c:v>
                </c:pt>
                <c:pt idx="1730">
                  <c:v>8.2918729074705371E-4</c:v>
                </c:pt>
                <c:pt idx="1731">
                  <c:v>8.28759751723395E-4</c:v>
                </c:pt>
                <c:pt idx="1732">
                  <c:v>8.2833376453776404E-4</c:v>
                </c:pt>
                <c:pt idx="1733">
                  <c:v>8.2790932384558256E-4</c:v>
                </c:pt>
                <c:pt idx="1734">
                  <c:v>8.2748642431910708E-4</c:v>
                </c:pt>
                <c:pt idx="1735">
                  <c:v>8.2706506064738478E-4</c:v>
                </c:pt>
                <c:pt idx="1736">
                  <c:v>8.2664522753620893E-4</c:v>
                </c:pt>
                <c:pt idx="1737">
                  <c:v>8.2622691970807619E-4</c:v>
                </c:pt>
                <c:pt idx="1738">
                  <c:v>8.2581013190214151E-4</c:v>
                </c:pt>
                <c:pt idx="1739">
                  <c:v>8.2539485887417568E-4</c:v>
                </c:pt>
                <c:pt idx="1740">
                  <c:v>8.2498109539652046E-4</c:v>
                </c:pt>
                <c:pt idx="1741">
                  <c:v>8.2456883625804569E-4</c:v>
                </c:pt>
                <c:pt idx="1742">
                  <c:v>8.2415807626410556E-4</c:v>
                </c:pt>
                <c:pt idx="1743">
                  <c:v>8.237488102364951E-4</c:v>
                </c:pt>
                <c:pt idx="1744">
                  <c:v>8.2334103301340647E-4</c:v>
                </c:pt>
                <c:pt idx="1745">
                  <c:v>8.2293473944938605E-4</c:v>
                </c:pt>
                <c:pt idx="1746">
                  <c:v>8.2252992441529064E-4</c:v>
                </c:pt>
                <c:pt idx="1747">
                  <c:v>8.2212658279824451E-4</c:v>
                </c:pt>
                <c:pt idx="1748">
                  <c:v>8.2172470950159606E-4</c:v>
                </c:pt>
                <c:pt idx="1749">
                  <c:v>8.2132429944487472E-4</c:v>
                </c:pt>
                <c:pt idx="1750">
                  <c:v>8.2092534756374809E-4</c:v>
                </c:pt>
                <c:pt idx="1751">
                  <c:v>8.205278488099784E-4</c:v>
                </c:pt>
                <c:pt idx="1752">
                  <c:v>8.2013179815137993E-4</c:v>
                </c:pt>
                <c:pt idx="1753">
                  <c:v>8.197371905717762E-4</c:v>
                </c:pt>
                <c:pt idx="1754">
                  <c:v>8.1934402107095689E-4</c:v>
                </c:pt>
                <c:pt idx="1755">
                  <c:v>8.1889643901828001E-4</c:v>
                </c:pt>
                <c:pt idx="1756">
                  <c:v>8.185063343514031E-4</c:v>
                </c:pt>
                <c:pt idx="1757">
                  <c:v>8.1811765215183106E-4</c:v>
                </c:pt>
                <c:pt idx="1758">
                  <c:v>8.1773038748504494E-4</c:v>
                </c:pt>
                <c:pt idx="1759">
                  <c:v>8.1734453543227243E-4</c:v>
                </c:pt>
                <c:pt idx="1760">
                  <c:v>8.1696009109044642E-4</c:v>
                </c:pt>
                <c:pt idx="1761">
                  <c:v>8.1657704957216167E-4</c:v>
                </c:pt>
                <c:pt idx="1762">
                  <c:v>8.1619540600563322E-4</c:v>
                </c:pt>
                <c:pt idx="1763">
                  <c:v>8.1581515553465363E-4</c:v>
                </c:pt>
                <c:pt idx="1764">
                  <c:v>8.1543629331855142E-4</c:v>
                </c:pt>
                <c:pt idx="1765">
                  <c:v>8.1505881453214813E-4</c:v>
                </c:pt>
                <c:pt idx="1766">
                  <c:v>8.1468271436571714E-4</c:v>
                </c:pt>
                <c:pt idx="1767">
                  <c:v>8.1430798802494117E-4</c:v>
                </c:pt>
                <c:pt idx="1768">
                  <c:v>8.1393463073087063E-4</c:v>
                </c:pt>
                <c:pt idx="1769">
                  <c:v>8.1335068099231366E-4</c:v>
                </c:pt>
                <c:pt idx="1770">
                  <c:v>8.1298082226702187E-4</c:v>
                </c:pt>
                <c:pt idx="1771">
                  <c:v>8.1261231564557499E-4</c:v>
                </c:pt>
                <c:pt idx="1772">
                  <c:v>8.1224515641874369E-4</c:v>
                </c:pt>
                <c:pt idx="1773">
                  <c:v>8.1187933989243424E-4</c:v>
                </c:pt>
                <c:pt idx="1774">
                  <c:v>8.1151486138764713E-4</c:v>
                </c:pt>
                <c:pt idx="1775">
                  <c:v>8.111517162404351E-4</c:v>
                </c:pt>
                <c:pt idx="1776">
                  <c:v>8.1078989980186238E-4</c:v>
                </c:pt>
                <c:pt idx="1777">
                  <c:v>8.1042940743796356E-4</c:v>
                </c:pt>
                <c:pt idx="1778">
                  <c:v>8.1007023452970184E-4</c:v>
                </c:pt>
                <c:pt idx="1779">
                  <c:v>8.0971237647292844E-4</c:v>
                </c:pt>
                <c:pt idx="1780">
                  <c:v>8.0935582867834122E-4</c:v>
                </c:pt>
                <c:pt idx="1781">
                  <c:v>8.0900058657144423E-4</c:v>
                </c:pt>
                <c:pt idx="1782">
                  <c:v>8.0864664559250621E-4</c:v>
                </c:pt>
                <c:pt idx="1783">
                  <c:v>8.0829400119652008E-4</c:v>
                </c:pt>
                <c:pt idx="1784">
                  <c:v>8.0794264885316236E-4</c:v>
                </c:pt>
                <c:pt idx="1785">
                  <c:v>8.0759258404675214E-4</c:v>
                </c:pt>
                <c:pt idx="1786">
                  <c:v>8.0724380227621077E-4</c:v>
                </c:pt>
                <c:pt idx="1787">
                  <c:v>8.0689629905502107E-4</c:v>
                </c:pt>
                <c:pt idx="1788">
                  <c:v>8.0655006991118714E-4</c:v>
                </c:pt>
                <c:pt idx="1789">
                  <c:v>8.062051103871939E-4</c:v>
                </c:pt>
                <c:pt idx="1790">
                  <c:v>8.0586141603996653E-4</c:v>
                </c:pt>
                <c:pt idx="1791">
                  <c:v>8.055189824408307E-4</c:v>
                </c:pt>
                <c:pt idx="1792">
                  <c:v>8.0517780517547167E-4</c:v>
                </c:pt>
                <c:pt idx="1793">
                  <c:v>8.0483787984389509E-4</c:v>
                </c:pt>
                <c:pt idx="1794">
                  <c:v>8.0449920206038619E-4</c:v>
                </c:pt>
                <c:pt idx="1795">
                  <c:v>8.0416176745347042E-4</c:v>
                </c:pt>
                <c:pt idx="1796">
                  <c:v>8.0382557166587326E-4</c:v>
                </c:pt>
                <c:pt idx="1797">
                  <c:v>8.0349061035448019E-4</c:v>
                </c:pt>
                <c:pt idx="1798">
                  <c:v>8.0315687919029768E-4</c:v>
                </c:pt>
                <c:pt idx="1799">
                  <c:v>8.0282437385841259E-4</c:v>
                </c:pt>
                <c:pt idx="1800">
                  <c:v>8.0249309005795343E-4</c:v>
                </c:pt>
                <c:pt idx="1801">
                  <c:v>8.0216302350205029E-4</c:v>
                </c:pt>
                <c:pt idx="1802">
                  <c:v>8.0183416991779573E-4</c:v>
                </c:pt>
                <c:pt idx="1803">
                  <c:v>8.0150652504620487E-4</c:v>
                </c:pt>
                <c:pt idx="1804">
                  <c:v>8.0118008464217724E-4</c:v>
                </c:pt>
                <c:pt idx="1805">
                  <c:v>8.0085484447445612E-4</c:v>
                </c:pt>
                <c:pt idx="1806">
                  <c:v>8.0053080032559045E-4</c:v>
                </c:pt>
                <c:pt idx="1807">
                  <c:v>8.0020794799189532E-4</c:v>
                </c:pt>
                <c:pt idx="1808">
                  <c:v>7.9988628328341298E-4</c:v>
                </c:pt>
                <c:pt idx="1809">
                  <c:v>7.9956580202387409E-4</c:v>
                </c:pt>
                <c:pt idx="1810">
                  <c:v>7.9924650005065863E-4</c:v>
                </c:pt>
                <c:pt idx="1811">
                  <c:v>7.9892837321475746E-4</c:v>
                </c:pt>
                <c:pt idx="1812">
                  <c:v>7.9861141738073334E-4</c:v>
                </c:pt>
                <c:pt idx="1813">
                  <c:v>7.9829562842668252E-4</c:v>
                </c:pt>
                <c:pt idx="1814">
                  <c:v>7.9798100224419573E-4</c:v>
                </c:pt>
                <c:pt idx="1815">
                  <c:v>7.9766753473832031E-4</c:v>
                </c:pt>
                <c:pt idx="1816">
                  <c:v>7.9735522182752155E-4</c:v>
                </c:pt>
                <c:pt idx="1817">
                  <c:v>7.9704405944364424E-4</c:v>
                </c:pt>
                <c:pt idx="1818">
                  <c:v>7.9673404353187462E-4</c:v>
                </c:pt>
                <c:pt idx="1819">
                  <c:v>7.9642517005070216E-4</c:v>
                </c:pt>
                <c:pt idx="1820">
                  <c:v>7.9611743497188137E-4</c:v>
                </c:pt>
                <c:pt idx="1821">
                  <c:v>7.9581083428039389E-4</c:v>
                </c:pt>
                <c:pt idx="1822">
                  <c:v>7.9550536397441046E-4</c:v>
                </c:pt>
                <c:pt idx="1823">
                  <c:v>7.95201020065253E-4</c:v>
                </c:pt>
                <c:pt idx="1824">
                  <c:v>7.9489779857735705E-4</c:v>
                </c:pt>
                <c:pt idx="1825">
                  <c:v>7.9459569554823385E-4</c:v>
                </c:pt>
                <c:pt idx="1826">
                  <c:v>7.9429470702843273E-4</c:v>
                </c:pt>
                <c:pt idx="1827">
                  <c:v>7.9399482908150366E-4</c:v>
                </c:pt>
                <c:pt idx="1828">
                  <c:v>7.9369605778395957E-4</c:v>
                </c:pt>
                <c:pt idx="1829">
                  <c:v>7.9339838922523902E-4</c:v>
                </c:pt>
                <c:pt idx="1830">
                  <c:v>7.9310181950766891E-4</c:v>
                </c:pt>
                <c:pt idx="1831">
                  <c:v>7.9280634474642722E-4</c:v>
                </c:pt>
                <c:pt idx="1832">
                  <c:v>7.9251196106950553E-4</c:v>
                </c:pt>
                <c:pt idx="1833">
                  <c:v>7.9221866461767266E-4</c:v>
                </c:pt>
                <c:pt idx="1834">
                  <c:v>7.919264515444368E-4</c:v>
                </c:pt>
                <c:pt idx="1835">
                  <c:v>7.9163531801600888E-4</c:v>
                </c:pt>
                <c:pt idx="1836">
                  <c:v>7.9134526021126588E-4</c:v>
                </c:pt>
                <c:pt idx="1837">
                  <c:v>7.9105627432171372E-4</c:v>
                </c:pt>
                <c:pt idx="1838">
                  <c:v>7.9076835655145076E-4</c:v>
                </c:pt>
                <c:pt idx="1839">
                  <c:v>7.9048150311713107E-4</c:v>
                </c:pt>
                <c:pt idx="1840">
                  <c:v>7.9019571024792779E-4</c:v>
                </c:pt>
                <c:pt idx="1841">
                  <c:v>7.899109741854966E-4</c:v>
                </c:pt>
                <c:pt idx="1842">
                  <c:v>7.8962729118393991E-4</c:v>
                </c:pt>
                <c:pt idx="1843">
                  <c:v>7.8934465750976916E-4</c:v>
                </c:pt>
                <c:pt idx="1844">
                  <c:v>7.8906306944187023E-4</c:v>
                </c:pt>
                <c:pt idx="1845">
                  <c:v>7.88782523271466E-4</c:v>
                </c:pt>
                <c:pt idx="1846">
                  <c:v>7.8850301530208053E-4</c:v>
                </c:pt>
                <c:pt idx="1847">
                  <c:v>7.8822454184950365E-4</c:v>
                </c:pt>
                <c:pt idx="1848">
                  <c:v>7.8794709924175403E-4</c:v>
                </c:pt>
                <c:pt idx="1849">
                  <c:v>7.87670683819044E-4</c:v>
                </c:pt>
                <c:pt idx="1850">
                  <c:v>7.8739529193374365E-4</c:v>
                </c:pt>
                <c:pt idx="1851">
                  <c:v>7.8712091995034484E-4</c:v>
                </c:pt>
                <c:pt idx="1852">
                  <c:v>7.8684756424542569E-4</c:v>
                </c:pt>
                <c:pt idx="1853">
                  <c:v>7.8657522120761502E-4</c:v>
                </c:pt>
                <c:pt idx="1854">
                  <c:v>7.8630388723755699E-4</c:v>
                </c:pt>
                <c:pt idx="1855">
                  <c:v>7.8603355874787544E-4</c:v>
                </c:pt>
                <c:pt idx="1856">
                  <c:v>7.8576423216313864E-4</c:v>
                </c:pt>
                <c:pt idx="1857">
                  <c:v>7.8549590391982418E-4</c:v>
                </c:pt>
                <c:pt idx="1858">
                  <c:v>7.8522857046628349E-4</c:v>
                </c:pt>
                <c:pt idx="1859">
                  <c:v>7.8496222826270707E-4</c:v>
                </c:pt>
                <c:pt idx="1860">
                  <c:v>7.8469687378108913E-4</c:v>
                </c:pt>
                <c:pt idx="1861">
                  <c:v>7.8443250350519289E-4</c:v>
                </c:pt>
                <c:pt idx="1862">
                  <c:v>7.8416911393051555E-4</c:v>
                </c:pt>
                <c:pt idx="1863">
                  <c:v>7.8390670156425386E-4</c:v>
                </c:pt>
                <c:pt idx="1864">
                  <c:v>7.8364526292526849E-4</c:v>
                </c:pt>
                <c:pt idx="1865">
                  <c:v>7.833847945440506E-4</c:v>
                </c:pt>
                <c:pt idx="1866">
                  <c:v>7.831252929626862E-4</c:v>
                </c:pt>
                <c:pt idx="1867">
                  <c:v>7.8286675473482261E-4</c:v>
                </c:pt>
                <c:pt idx="1868">
                  <c:v>7.8260917642563297E-4</c:v>
                </c:pt>
                <c:pt idx="1869">
                  <c:v>7.8235255461178309E-4</c:v>
                </c:pt>
                <c:pt idx="1870">
                  <c:v>7.8209688588139615E-4</c:v>
                </c:pt>
                <c:pt idx="1871">
                  <c:v>7.818421668340193E-4</c:v>
                </c:pt>
                <c:pt idx="1872">
                  <c:v>7.8158839408058896E-4</c:v>
                </c:pt>
                <c:pt idx="1873">
                  <c:v>7.8133556424339742E-4</c:v>
                </c:pt>
                <c:pt idx="1874">
                  <c:v>7.8108367395605819E-4</c:v>
                </c:pt>
                <c:pt idx="1875">
                  <c:v>7.8083271986347251E-4</c:v>
                </c:pt>
                <c:pt idx="1876">
                  <c:v>7.8058269862179598E-4</c:v>
                </c:pt>
                <c:pt idx="1877">
                  <c:v>7.8033360689840363E-4</c:v>
                </c:pt>
                <c:pt idx="1878">
                  <c:v>7.8008544137185792E-4</c:v>
                </c:pt>
                <c:pt idx="1879">
                  <c:v>7.7983819873187333E-4</c:v>
                </c:pt>
                <c:pt idx="1880">
                  <c:v>7.7959187567928478E-4</c:v>
                </c:pt>
                <c:pt idx="1881">
                  <c:v>7.7934646892601281E-4</c:v>
                </c:pt>
                <c:pt idx="1882">
                  <c:v>7.7910197519503077E-4</c:v>
                </c:pt>
                <c:pt idx="1883">
                  <c:v>7.7885839122033142E-4</c:v>
                </c:pt>
                <c:pt idx="1884">
                  <c:v>7.7861571374689424E-4</c:v>
                </c:pt>
                <c:pt idx="1885">
                  <c:v>7.7837393953065148E-4</c:v>
                </c:pt>
                <c:pt idx="1886">
                  <c:v>7.7813306533845597E-4</c:v>
                </c:pt>
                <c:pt idx="1887">
                  <c:v>7.778930879480477E-4</c:v>
                </c:pt>
                <c:pt idx="1888">
                  <c:v>7.7765400414802103E-4</c:v>
                </c:pt>
                <c:pt idx="1889">
                  <c:v>7.7741581073779195E-4</c:v>
                </c:pt>
                <c:pt idx="1890">
                  <c:v>7.7717850452756546E-4</c:v>
                </c:pt>
                <c:pt idx="1891">
                  <c:v>7.7694208233830271E-4</c:v>
                </c:pt>
                <c:pt idx="1892">
                  <c:v>7.7670654100168849E-4</c:v>
                </c:pt>
                <c:pt idx="1893">
                  <c:v>7.7647187736009889E-4</c:v>
                </c:pt>
                <c:pt idx="1894">
                  <c:v>7.7623808826656892E-4</c:v>
                </c:pt>
                <c:pt idx="1895">
                  <c:v>7.7600517058476004E-4</c:v>
                </c:pt>
                <c:pt idx="1896">
                  <c:v>7.7577312118892771E-4</c:v>
                </c:pt>
                <c:pt idx="1897">
                  <c:v>7.7554193696388976E-4</c:v>
                </c:pt>
                <c:pt idx="1898">
                  <c:v>7.753116148049938E-4</c:v>
                </c:pt>
                <c:pt idx="1899">
                  <c:v>7.7508215161808524E-4</c:v>
                </c:pt>
                <c:pt idx="1900">
                  <c:v>7.7485354431947582E-4</c:v>
                </c:pt>
                <c:pt idx="1901">
                  <c:v>7.7462578983591122E-4</c:v>
                </c:pt>
                <c:pt idx="1902">
                  <c:v>7.7439888510453918E-4</c:v>
                </c:pt>
                <c:pt idx="1903">
                  <c:v>7.7417282707287855E-4</c:v>
                </c:pt>
                <c:pt idx="1904">
                  <c:v>7.7394761269878665E-4</c:v>
                </c:pt>
                <c:pt idx="1905">
                  <c:v>7.7372323895042849E-4</c:v>
                </c:pt>
                <c:pt idx="1906">
                  <c:v>7.7349970280624482E-4</c:v>
                </c:pt>
                <c:pt idx="1907">
                  <c:v>7.7327700125492103E-4</c:v>
                </c:pt>
                <c:pt idx="1908">
                  <c:v>7.7305513129535548E-4</c:v>
                </c:pt>
                <c:pt idx="1909">
                  <c:v>7.7283408993662859E-4</c:v>
                </c:pt>
                <c:pt idx="1910">
                  <c:v>7.7261387419797129E-4</c:v>
                </c:pt>
                <c:pt idx="1911">
                  <c:v>7.7239448110873426E-4</c:v>
                </c:pt>
                <c:pt idx="1912">
                  <c:v>7.7217590770835667E-4</c:v>
                </c:pt>
                <c:pt idx="1913">
                  <c:v>7.7195815104633538E-4</c:v>
                </c:pt>
                <c:pt idx="1914">
                  <c:v>7.7174120818219376E-4</c:v>
                </c:pt>
                <c:pt idx="1915">
                  <c:v>7.715250761854514E-4</c:v>
                </c:pt>
                <c:pt idx="1916">
                  <c:v>7.7130975213559271E-4</c:v>
                </c:pt>
                <c:pt idx="1917">
                  <c:v>7.7109523312203683E-4</c:v>
                </c:pt>
                <c:pt idx="1918">
                  <c:v>7.7088151624410688E-4</c:v>
                </c:pt>
                <c:pt idx="1919">
                  <c:v>7.7066859861099949E-4</c:v>
                </c:pt>
                <c:pt idx="1920">
                  <c:v>7.70456477341754E-4</c:v>
                </c:pt>
                <c:pt idx="1921">
                  <c:v>7.7024514956522264E-4</c:v>
                </c:pt>
                <c:pt idx="1922">
                  <c:v>7.7003461242003987E-4</c:v>
                </c:pt>
                <c:pt idx="1923">
                  <c:v>7.6982486305459254E-4</c:v>
                </c:pt>
                <c:pt idx="1924">
                  <c:v>7.6961589862698941E-4</c:v>
                </c:pt>
                <c:pt idx="1925">
                  <c:v>7.6940771630503108E-4</c:v>
                </c:pt>
                <c:pt idx="1926">
                  <c:v>7.6920031326618051E-4</c:v>
                </c:pt>
                <c:pt idx="1927">
                  <c:v>7.6899368669753265E-4</c:v>
                </c:pt>
                <c:pt idx="1928">
                  <c:v>7.6878783379578442E-4</c:v>
                </c:pt>
                <c:pt idx="1929">
                  <c:v>7.6858275176720575E-4</c:v>
                </c:pt>
                <c:pt idx="1930">
                  <c:v>7.6837843782760914E-4</c:v>
                </c:pt>
                <c:pt idx="1931">
                  <c:v>7.6817488920232022E-4</c:v>
                </c:pt>
                <c:pt idx="1932">
                  <c:v>7.6797210312614869E-4</c:v>
                </c:pt>
                <c:pt idx="1933">
                  <c:v>7.6777007684335815E-4</c:v>
                </c:pt>
                <c:pt idx="1934">
                  <c:v>7.675688076076375E-4</c:v>
                </c:pt>
                <c:pt idx="1935">
                  <c:v>7.6736829268207068E-4</c:v>
                </c:pt>
                <c:pt idx="1936">
                  <c:v>7.6716852933910839E-4</c:v>
                </c:pt>
                <c:pt idx="1937">
                  <c:v>7.6696951486053826E-4</c:v>
                </c:pt>
                <c:pt idx="1938">
                  <c:v>7.6677124653745611E-4</c:v>
                </c:pt>
                <c:pt idx="1939">
                  <c:v>7.6657372167023691E-4</c:v>
                </c:pt>
                <c:pt idx="1940">
                  <c:v>7.6637693756850562E-4</c:v>
                </c:pt>
                <c:pt idx="1941">
                  <c:v>7.6618089155110853E-4</c:v>
                </c:pt>
                <c:pt idx="1942">
                  <c:v>7.6598558094608459E-4</c:v>
                </c:pt>
                <c:pt idx="1943">
                  <c:v>7.6579100309063619E-4</c:v>
                </c:pt>
                <c:pt idx="1944">
                  <c:v>7.6559715533110109E-4</c:v>
                </c:pt>
                <c:pt idx="1945">
                  <c:v>7.6540403502292371E-4</c:v>
                </c:pt>
                <c:pt idx="1946">
                  <c:v>7.6521163953062617E-4</c:v>
                </c:pt>
                <c:pt idx="1947">
                  <c:v>7.6501996622778043E-4</c:v>
                </c:pt>
                <c:pt idx="1948">
                  <c:v>7.6482901249697998E-4</c:v>
                </c:pt>
                <c:pt idx="1949">
                  <c:v>7.6463877572981089E-4</c:v>
                </c:pt>
                <c:pt idx="1950">
                  <c:v>7.6444925332682452E-4</c:v>
                </c:pt>
                <c:pt idx="1951">
                  <c:v>7.6426044269750832E-4</c:v>
                </c:pt>
                <c:pt idx="1952">
                  <c:v>7.6407234126025896E-4</c:v>
                </c:pt>
                <c:pt idx="1953">
                  <c:v>7.6388494644235336E-4</c:v>
                </c:pt>
                <c:pt idx="1954">
                  <c:v>7.6369825567992129E-4</c:v>
                </c:pt>
                <c:pt idx="1955">
                  <c:v>7.6351226641791739E-4</c:v>
                </c:pt>
                <c:pt idx="1956">
                  <c:v>7.6332697611009362E-4</c:v>
                </c:pt>
                <c:pt idx="1957">
                  <c:v>7.6314238221897107E-4</c:v>
                </c:pt>
                <c:pt idx="1958">
                  <c:v>7.6295848221581274E-4</c:v>
                </c:pt>
                <c:pt idx="1959">
                  <c:v>7.6277527358059594E-4</c:v>
                </c:pt>
                <c:pt idx="1960">
                  <c:v>7.6259275380198479E-4</c:v>
                </c:pt>
                <c:pt idx="1961">
                  <c:v>7.6241092037730262E-4</c:v>
                </c:pt>
                <c:pt idx="1962">
                  <c:v>7.6222977081250487E-4</c:v>
                </c:pt>
                <c:pt idx="1963">
                  <c:v>7.6202357692997452E-4</c:v>
                </c:pt>
                <c:pt idx="1964">
                  <c:v>7.6184388442087888E-4</c:v>
                </c:pt>
                <c:pt idx="1965">
                  <c:v>7.6166486798913446E-4</c:v>
                </c:pt>
                <c:pt idx="1966">
                  <c:v>7.6148652517616831E-4</c:v>
                </c:pt>
                <c:pt idx="1967">
                  <c:v>7.6130885353190025E-4</c:v>
                </c:pt>
                <c:pt idx="1968">
                  <c:v>7.6113185061471545E-4</c:v>
                </c:pt>
                <c:pt idx="1969">
                  <c:v>7.6095551399143829E-4</c:v>
                </c:pt>
                <c:pt idx="1970">
                  <c:v>7.6077984123730524E-4</c:v>
                </c:pt>
                <c:pt idx="1971">
                  <c:v>7.6060482993593802E-4</c:v>
                </c:pt>
                <c:pt idx="1972">
                  <c:v>7.604304776793172E-4</c:v>
                </c:pt>
                <c:pt idx="1973">
                  <c:v>7.6025678206775578E-4</c:v>
                </c:pt>
                <c:pt idx="1974">
                  <c:v>7.6008374070987239E-4</c:v>
                </c:pt>
                <c:pt idx="1975">
                  <c:v>7.599113512225654E-4</c:v>
                </c:pt>
                <c:pt idx="1976">
                  <c:v>7.597396112309858E-4</c:v>
                </c:pt>
                <c:pt idx="1977">
                  <c:v>7.5956851836851181E-4</c:v>
                </c:pt>
                <c:pt idx="1978">
                  <c:v>7.5939807027672205E-4</c:v>
                </c:pt>
                <c:pt idx="1979">
                  <c:v>7.5922826460536976E-4</c:v>
                </c:pt>
                <c:pt idx="1980">
                  <c:v>7.5905909901235666E-4</c:v>
                </c:pt>
                <c:pt idx="1981">
                  <c:v>7.5889057116370695E-4</c:v>
                </c:pt>
                <c:pt idx="1982">
                  <c:v>7.5872267873354157E-4</c:v>
                </c:pt>
                <c:pt idx="1983">
                  <c:v>7.5855541940405169E-4</c:v>
                </c:pt>
                <c:pt idx="1984">
                  <c:v>7.5838879086547416E-4</c:v>
                </c:pt>
                <c:pt idx="1985">
                  <c:v>7.5822279081606467E-4</c:v>
                </c:pt>
                <c:pt idx="1986">
                  <c:v>7.5805741696207275E-4</c:v>
                </c:pt>
                <c:pt idx="1987">
                  <c:v>7.5789266701771583E-4</c:v>
                </c:pt>
                <c:pt idx="1988">
                  <c:v>7.5772853870515421E-4</c:v>
                </c:pt>
                <c:pt idx="1989">
                  <c:v>7.5756502975446514E-4</c:v>
                </c:pt>
                <c:pt idx="1990">
                  <c:v>7.5740213790361768E-4</c:v>
                </c:pt>
                <c:pt idx="1991">
                  <c:v>7.5723986089844784E-4</c:v>
                </c:pt>
                <c:pt idx="1992">
                  <c:v>7.5707819649263228E-4</c:v>
                </c:pt>
                <c:pt idx="1993">
                  <c:v>7.5691714244766463E-4</c:v>
                </c:pt>
                <c:pt idx="1994">
                  <c:v>7.5675669653282884E-4</c:v>
                </c:pt>
                <c:pt idx="1995">
                  <c:v>7.5659685652517555E-4</c:v>
                </c:pt>
                <c:pt idx="1996">
                  <c:v>7.5643762020949617E-4</c:v>
                </c:pt>
                <c:pt idx="1997">
                  <c:v>7.5627898537829858E-4</c:v>
                </c:pt>
                <c:pt idx="1998">
                  <c:v>7.5612094983178212E-4</c:v>
                </c:pt>
                <c:pt idx="1999">
                  <c:v>7.5596351137781283E-4</c:v>
                </c:pt>
                <c:pt idx="2000">
                  <c:v>7.5580666783189865E-4</c:v>
                </c:pt>
                <c:pt idx="2001">
                  <c:v>7.5565041701716545E-4</c:v>
                </c:pt>
                <c:pt idx="2002">
                  <c:v>7.5549475676433154E-4</c:v>
                </c:pt>
                <c:pt idx="2003">
                  <c:v>7.5533968491168374E-4</c:v>
                </c:pt>
                <c:pt idx="2004">
                  <c:v>7.5518519930505338E-4</c:v>
                </c:pt>
                <c:pt idx="2005">
                  <c:v>7.5503129779779085E-4</c:v>
                </c:pt>
                <c:pt idx="2006">
                  <c:v>7.5487797825074261E-4</c:v>
                </c:pt>
                <c:pt idx="2007">
                  <c:v>7.5472523853222602E-4</c:v>
                </c:pt>
                <c:pt idx="2008">
                  <c:v>7.5457307651800561E-4</c:v>
                </c:pt>
                <c:pt idx="2009">
                  <c:v>7.5442149009126924E-4</c:v>
                </c:pt>
                <c:pt idx="2010">
                  <c:v>7.5427047714260356E-4</c:v>
                </c:pt>
                <c:pt idx="2011">
                  <c:v>7.5412003556997041E-4</c:v>
                </c:pt>
                <c:pt idx="2012">
                  <c:v>7.5397016327868297E-4</c:v>
                </c:pt>
                <c:pt idx="2013">
                  <c:v>7.5382085818138185E-4</c:v>
                </c:pt>
                <c:pt idx="2014">
                  <c:v>7.5367211819801154E-4</c:v>
                </c:pt>
                <c:pt idx="2015">
                  <c:v>7.5350281896320863E-4</c:v>
                </c:pt>
                <c:pt idx="2016">
                  <c:v>7.5335528296781458E-4</c:v>
                </c:pt>
                <c:pt idx="2017">
                  <c:v>7.5320830559631876E-4</c:v>
                </c:pt>
                <c:pt idx="2018">
                  <c:v>7.5306188479867255E-4</c:v>
                </c:pt>
                <c:pt idx="2019">
                  <c:v>7.5291601853201019E-4</c:v>
                </c:pt>
                <c:pt idx="2020">
                  <c:v>7.5277070476062512E-4</c:v>
                </c:pt>
                <c:pt idx="2021">
                  <c:v>7.5262594145594699E-4</c:v>
                </c:pt>
                <c:pt idx="2022">
                  <c:v>7.5248172659651846E-4</c:v>
                </c:pt>
                <c:pt idx="2023">
                  <c:v>7.5233805816797203E-4</c:v>
                </c:pt>
                <c:pt idx="2024">
                  <c:v>7.521949341630068E-4</c:v>
                </c:pt>
                <c:pt idx="2025">
                  <c:v>7.5205235258136581E-4</c:v>
                </c:pt>
                <c:pt idx="2026">
                  <c:v>7.5191031142981288E-4</c:v>
                </c:pt>
                <c:pt idx="2027">
                  <c:v>7.5176880872210956E-4</c:v>
                </c:pt>
                <c:pt idx="2028">
                  <c:v>7.5162784247899265E-4</c:v>
                </c:pt>
                <c:pt idx="2029">
                  <c:v>7.5148741072815148E-4</c:v>
                </c:pt>
                <c:pt idx="2030">
                  <c:v>7.5134751150420496E-4</c:v>
                </c:pt>
                <c:pt idx="2031">
                  <c:v>7.5120814284867902E-4</c:v>
                </c:pt>
                <c:pt idx="2032">
                  <c:v>7.5106930280998438E-4</c:v>
                </c:pt>
                <c:pt idx="2033">
                  <c:v>7.5093098944339345E-4</c:v>
                </c:pt>
                <c:pt idx="2034">
                  <c:v>7.5079320081101856E-4</c:v>
                </c:pt>
                <c:pt idx="2035">
                  <c:v>7.5065593498178918E-4</c:v>
                </c:pt>
                <c:pt idx="2036">
                  <c:v>7.5051919003142988E-4</c:v>
                </c:pt>
                <c:pt idx="2037">
                  <c:v>7.5038296404243763E-4</c:v>
                </c:pt>
                <c:pt idx="2038">
                  <c:v>7.502472551040606E-4</c:v>
                </c:pt>
                <c:pt idx="2039">
                  <c:v>7.5011206131227464E-4</c:v>
                </c:pt>
                <c:pt idx="2040">
                  <c:v>7.499773807697626E-4</c:v>
                </c:pt>
                <c:pt idx="2041">
                  <c:v>7.4984321158589164E-4</c:v>
                </c:pt>
                <c:pt idx="2042">
                  <c:v>7.4970955187669136E-4</c:v>
                </c:pt>
                <c:pt idx="2043">
                  <c:v>7.4957639976483198E-4</c:v>
                </c:pt>
                <c:pt idx="2044">
                  <c:v>7.4944375337960276E-4</c:v>
                </c:pt>
                <c:pt idx="2045">
                  <c:v>7.4931161085688993E-4</c:v>
                </c:pt>
                <c:pt idx="2046">
                  <c:v>7.4917997033915526E-4</c:v>
                </c:pt>
                <c:pt idx="2047">
                  <c:v>7.4904882997541456E-4</c:v>
                </c:pt>
                <c:pt idx="2048">
                  <c:v>7.489181879212157E-4</c:v>
                </c:pt>
                <c:pt idx="2049">
                  <c:v>7.4878804233861765E-4</c:v>
                </c:pt>
                <c:pt idx="2050">
                  <c:v>7.4865839139616843E-4</c:v>
                </c:pt>
                <c:pt idx="2051">
                  <c:v>7.4852923326888452E-4</c:v>
                </c:pt>
                <c:pt idx="2052">
                  <c:v>7.4840056613822905E-4</c:v>
                </c:pt>
                <c:pt idx="2053">
                  <c:v>7.4827238819209069E-4</c:v>
                </c:pt>
                <c:pt idx="2054">
                  <c:v>7.4814469762476228E-4</c:v>
                </c:pt>
                <c:pt idx="2055">
                  <c:v>7.4801749263692032E-4</c:v>
                </c:pt>
                <c:pt idx="2056">
                  <c:v>7.4789077143560308E-4</c:v>
                </c:pt>
                <c:pt idx="2057">
                  <c:v>7.4776453223419014E-4</c:v>
                </c:pt>
                <c:pt idx="2058">
                  <c:v>7.4763877325238173E-4</c:v>
                </c:pt>
                <c:pt idx="2059">
                  <c:v>7.4751349271617699E-4</c:v>
                </c:pt>
                <c:pt idx="2060">
                  <c:v>7.4738868885785399E-4</c:v>
                </c:pt>
                <c:pt idx="2061">
                  <c:v>7.4726435991594848E-4</c:v>
                </c:pt>
                <c:pt idx="2062">
                  <c:v>7.4714050413523354E-4</c:v>
                </c:pt>
                <c:pt idx="2063">
                  <c:v>7.4701711976669861E-4</c:v>
                </c:pt>
                <c:pt idx="2064">
                  <c:v>7.4689420506752916E-4</c:v>
                </c:pt>
                <c:pt idx="2065">
                  <c:v>7.4677175830108612E-4</c:v>
                </c:pt>
                <c:pt idx="2066">
                  <c:v>7.4664977773688558E-4</c:v>
                </c:pt>
                <c:pt idx="2067">
                  <c:v>7.4651094002597495E-4</c:v>
                </c:pt>
                <c:pt idx="2068">
                  <c:v>7.4638995266793952E-4</c:v>
                </c:pt>
                <c:pt idx="2069">
                  <c:v>7.4626942611332576E-4</c:v>
                </c:pt>
                <c:pt idx="2070">
                  <c:v>7.4614935865693237E-4</c:v>
                </c:pt>
                <c:pt idx="2071">
                  <c:v>7.4602974859960911E-4</c:v>
                </c:pt>
                <c:pt idx="2072">
                  <c:v>7.4591059424823614E-4</c:v>
                </c:pt>
                <c:pt idx="2073">
                  <c:v>7.4579189391570458E-4</c:v>
                </c:pt>
                <c:pt idx="2074">
                  <c:v>7.4567364592089606E-4</c:v>
                </c:pt>
                <c:pt idx="2075">
                  <c:v>7.4555584858866327E-4</c:v>
                </c:pt>
                <c:pt idx="2076">
                  <c:v>7.4543850024980974E-4</c:v>
                </c:pt>
                <c:pt idx="2077">
                  <c:v>7.4532159924107003E-4</c:v>
                </c:pt>
                <c:pt idx="2078">
                  <c:v>7.4520514390509051E-4</c:v>
                </c:pt>
                <c:pt idx="2079">
                  <c:v>7.4508913259040892E-4</c:v>
                </c:pt>
                <c:pt idx="2080">
                  <c:v>7.4497356365143554E-4</c:v>
                </c:pt>
                <c:pt idx="2081">
                  <c:v>7.4479284515628521E-4</c:v>
                </c:pt>
                <c:pt idx="2082">
                  <c:v>7.4467840623946451E-4</c:v>
                </c:pt>
                <c:pt idx="2083">
                  <c:v>7.4456440386888513E-4</c:v>
                </c:pt>
                <c:pt idx="2084">
                  <c:v>7.4445083642555329E-4</c:v>
                </c:pt>
                <c:pt idx="2085">
                  <c:v>7.4433770229623904E-4</c:v>
                </c:pt>
                <c:pt idx="2086">
                  <c:v>7.4422499987345707E-4</c:v>
                </c:pt>
                <c:pt idx="2087">
                  <c:v>7.4411272755544764E-4</c:v>
                </c:pt>
                <c:pt idx="2088">
                  <c:v>7.440008837461574E-4</c:v>
                </c:pt>
                <c:pt idx="2089">
                  <c:v>7.4388946685522025E-4</c:v>
                </c:pt>
                <c:pt idx="2090">
                  <c:v>7.4377847529793844E-4</c:v>
                </c:pt>
                <c:pt idx="2091">
                  <c:v>7.4366790749526377E-4</c:v>
                </c:pt>
                <c:pt idx="2092">
                  <c:v>7.435577618737782E-4</c:v>
                </c:pt>
                <c:pt idx="2093">
                  <c:v>7.4344803686567551E-4</c:v>
                </c:pt>
                <c:pt idx="2094">
                  <c:v>7.4333873090874235E-4</c:v>
                </c:pt>
                <c:pt idx="2095">
                  <c:v>7.4322984244633934E-4</c:v>
                </c:pt>
                <c:pt idx="2096">
                  <c:v>7.4312136992738269E-4</c:v>
                </c:pt>
                <c:pt idx="2097">
                  <c:v>7.4301331180632528E-4</c:v>
                </c:pt>
                <c:pt idx="2098">
                  <c:v>7.4290566654313837E-4</c:v>
                </c:pt>
                <c:pt idx="2099">
                  <c:v>7.4279843260329295E-4</c:v>
                </c:pt>
                <c:pt idx="2100">
                  <c:v>7.4269160845774141E-4</c:v>
                </c:pt>
                <c:pt idx="2101">
                  <c:v>7.4258519258289888E-4</c:v>
                </c:pt>
                <c:pt idx="2102">
                  <c:v>7.4247918346062526E-4</c:v>
                </c:pt>
                <c:pt idx="2103">
                  <c:v>7.4237357957820666E-4</c:v>
                </c:pt>
                <c:pt idx="2104">
                  <c:v>7.4226837942833698E-4</c:v>
                </c:pt>
                <c:pt idx="2105">
                  <c:v>7.4216358150910053E-4</c:v>
                </c:pt>
                <c:pt idx="2106">
                  <c:v>7.4205918432395312E-4</c:v>
                </c:pt>
                <c:pt idx="2107">
                  <c:v>7.4195518638170421E-4</c:v>
                </c:pt>
                <c:pt idx="2108">
                  <c:v>7.4185158619649886E-4</c:v>
                </c:pt>
                <c:pt idx="2109">
                  <c:v>7.4174838228780035E-4</c:v>
                </c:pt>
                <c:pt idx="2110">
                  <c:v>7.416455731803712E-4</c:v>
                </c:pt>
                <c:pt idx="2111">
                  <c:v>7.4154315740425629E-4</c:v>
                </c:pt>
                <c:pt idx="2112">
                  <c:v>7.4144113349476452E-4</c:v>
                </c:pt>
                <c:pt idx="2113">
                  <c:v>7.4133949999245145E-4</c:v>
                </c:pt>
                <c:pt idx="2114">
                  <c:v>7.4123825544310099E-4</c:v>
                </c:pt>
                <c:pt idx="2115">
                  <c:v>7.4113739839770871E-4</c:v>
                </c:pt>
                <c:pt idx="2116">
                  <c:v>7.4103692741246327E-4</c:v>
                </c:pt>
                <c:pt idx="2117">
                  <c:v>7.4093684104872967E-4</c:v>
                </c:pt>
                <c:pt idx="2118">
                  <c:v>7.4083713787303118E-4</c:v>
                </c:pt>
                <c:pt idx="2119">
                  <c:v>7.4073781645703251E-4</c:v>
                </c:pt>
                <c:pt idx="2120">
                  <c:v>7.4063887537752183E-4</c:v>
                </c:pt>
                <c:pt idx="2121">
                  <c:v>7.4054031321639394E-4</c:v>
                </c:pt>
                <c:pt idx="2122">
                  <c:v>7.4044212856063274E-4</c:v>
                </c:pt>
                <c:pt idx="2123">
                  <c:v>7.4034432000229418E-4</c:v>
                </c:pt>
                <c:pt idx="2124">
                  <c:v>7.4024688613848894E-4</c:v>
                </c:pt>
                <c:pt idx="2125">
                  <c:v>7.4014982557136545E-4</c:v>
                </c:pt>
                <c:pt idx="2126">
                  <c:v>7.4005313690809257E-4</c:v>
                </c:pt>
                <c:pt idx="2127">
                  <c:v>7.3995681876084336E-4</c:v>
                </c:pt>
                <c:pt idx="2128">
                  <c:v>7.3986086974677705E-4</c:v>
                </c:pt>
                <c:pt idx="2129">
                  <c:v>7.3976528848802283E-4</c:v>
                </c:pt>
                <c:pt idx="2130">
                  <c:v>7.3967007361166299E-4</c:v>
                </c:pt>
                <c:pt idx="2131">
                  <c:v>7.3957522374971582E-4</c:v>
                </c:pt>
                <c:pt idx="2132">
                  <c:v>7.3948073753911912E-4</c:v>
                </c:pt>
                <c:pt idx="2133">
                  <c:v>7.3938661362171331E-4</c:v>
                </c:pt>
                <c:pt idx="2134">
                  <c:v>7.3929285064422499E-4</c:v>
                </c:pt>
                <c:pt idx="2135">
                  <c:v>7.3919944725825046E-4</c:v>
                </c:pt>
                <c:pt idx="2136">
                  <c:v>7.3910640212023837E-4</c:v>
                </c:pt>
                <c:pt idx="2137">
                  <c:v>7.3901371389147464E-4</c:v>
                </c:pt>
                <c:pt idx="2138">
                  <c:v>7.3892138123806458E-4</c:v>
                </c:pt>
                <c:pt idx="2139">
                  <c:v>7.3882940283091737E-4</c:v>
                </c:pt>
                <c:pt idx="2140">
                  <c:v>7.3873777734572972E-4</c:v>
                </c:pt>
                <c:pt idx="2141">
                  <c:v>7.3864650346296894E-4</c:v>
                </c:pt>
                <c:pt idx="2142">
                  <c:v>7.385555798678574E-4</c:v>
                </c:pt>
                <c:pt idx="2143">
                  <c:v>7.3846500525035614E-4</c:v>
                </c:pt>
                <c:pt idx="2144">
                  <c:v>7.3837477830514839E-4</c:v>
                </c:pt>
                <c:pt idx="2145">
                  <c:v>7.3828489773162403E-4</c:v>
                </c:pt>
                <c:pt idx="2146">
                  <c:v>7.3819536223386321E-4</c:v>
                </c:pt>
                <c:pt idx="2147">
                  <c:v>7.3810617052062018E-4</c:v>
                </c:pt>
                <c:pt idx="2148">
                  <c:v>7.3801732130530798E-4</c:v>
                </c:pt>
                <c:pt idx="2149">
                  <c:v>7.3792881330598202E-4</c:v>
                </c:pt>
                <c:pt idx="2150">
                  <c:v>7.3784064524532432E-4</c:v>
                </c:pt>
                <c:pt idx="2151">
                  <c:v>7.3775281585062788E-4</c:v>
                </c:pt>
                <c:pt idx="2152">
                  <c:v>7.3766532385378079E-4</c:v>
                </c:pt>
                <c:pt idx="2153">
                  <c:v>7.3757816799125092E-4</c:v>
                </c:pt>
                <c:pt idx="2154">
                  <c:v>7.3749134700406942E-4</c:v>
                </c:pt>
                <c:pt idx="2155">
                  <c:v>7.3740485963781611E-4</c:v>
                </c:pt>
                <c:pt idx="2156">
                  <c:v>7.3731870464260332E-4</c:v>
                </c:pt>
                <c:pt idx="2157">
                  <c:v>7.3723288077306038E-4</c:v>
                </c:pt>
                <c:pt idx="2158">
                  <c:v>7.3714738678831878E-4</c:v>
                </c:pt>
                <c:pt idx="2159">
                  <c:v>7.3706222145199587E-4</c:v>
                </c:pt>
                <c:pt idx="2160">
                  <c:v>7.3697738353218029E-4</c:v>
                </c:pt>
                <c:pt idx="2161">
                  <c:v>7.3689287180141627E-4</c:v>
                </c:pt>
                <c:pt idx="2162">
                  <c:v>7.3680868503668833E-4</c:v>
                </c:pt>
                <c:pt idx="2163">
                  <c:v>7.3672482201940634E-4</c:v>
                </c:pt>
                <c:pt idx="2164">
                  <c:v>7.3664128153538995E-4</c:v>
                </c:pt>
                <c:pt idx="2165">
                  <c:v>7.365580623748542E-4</c:v>
                </c:pt>
                <c:pt idx="2166">
                  <c:v>7.3647516333239329E-4</c:v>
                </c:pt>
                <c:pt idx="2167">
                  <c:v>7.3639258320696698E-4</c:v>
                </c:pt>
                <c:pt idx="2168">
                  <c:v>7.3631032080188419E-4</c:v>
                </c:pt>
                <c:pt idx="2169">
                  <c:v>7.3622837492478936E-4</c:v>
                </c:pt>
                <c:pt idx="2170">
                  <c:v>7.3614674438764638E-4</c:v>
                </c:pt>
                <c:pt idx="2171">
                  <c:v>7.3606542800672495E-4</c:v>
                </c:pt>
                <c:pt idx="2172">
                  <c:v>7.3598442460258461E-4</c:v>
                </c:pt>
                <c:pt idx="2173">
                  <c:v>7.3590373300006092E-4</c:v>
                </c:pt>
                <c:pt idx="2174">
                  <c:v>7.3582335202825022E-4</c:v>
                </c:pt>
                <c:pt idx="2175">
                  <c:v>7.3574328052049536E-4</c:v>
                </c:pt>
                <c:pt idx="2176">
                  <c:v>7.3566351731437082E-4</c:v>
                </c:pt>
                <c:pt idx="2177">
                  <c:v>7.3558406125166808E-4</c:v>
                </c:pt>
                <c:pt idx="2178">
                  <c:v>7.3550491117838144E-4</c:v>
                </c:pt>
                <c:pt idx="2179">
                  <c:v>7.3542606594469346E-4</c:v>
                </c:pt>
                <c:pt idx="2180">
                  <c:v>7.3534752440496023E-4</c:v>
                </c:pt>
                <c:pt idx="2181">
                  <c:v>7.3526928541769738E-4</c:v>
                </c:pt>
                <c:pt idx="2182">
                  <c:v>7.3519134784556545E-4</c:v>
                </c:pt>
                <c:pt idx="2183">
                  <c:v>7.3511371055535589E-4</c:v>
                </c:pt>
                <c:pt idx="2184">
                  <c:v>7.3503637241797656E-4</c:v>
                </c:pt>
                <c:pt idx="2185">
                  <c:v>7.3495933230843769E-4</c:v>
                </c:pt>
                <c:pt idx="2186">
                  <c:v>7.3488258910583786E-4</c:v>
                </c:pt>
                <c:pt idx="2187">
                  <c:v>7.3480614169334929E-4</c:v>
                </c:pt>
                <c:pt idx="2188">
                  <c:v>7.3472998895820465E-4</c:v>
                </c:pt>
                <c:pt idx="2189">
                  <c:v>7.3465412979168245E-4</c:v>
                </c:pt>
                <c:pt idx="2190">
                  <c:v>7.3457856308909299E-4</c:v>
                </c:pt>
                <c:pt idx="2191">
                  <c:v>7.3450328774976516E-4</c:v>
                </c:pt>
                <c:pt idx="2192">
                  <c:v>7.3442830267703152E-4</c:v>
                </c:pt>
                <c:pt idx="2193">
                  <c:v>7.3435360677821533E-4</c:v>
                </c:pt>
                <c:pt idx="2194">
                  <c:v>7.3427919896461638E-4</c:v>
                </c:pt>
                <c:pt idx="2195">
                  <c:v>7.3420507815149725E-4</c:v>
                </c:pt>
                <c:pt idx="2196">
                  <c:v>7.3413124325806946E-4</c:v>
                </c:pt>
                <c:pt idx="2197">
                  <c:v>7.3405769320748022E-4</c:v>
                </c:pt>
                <c:pt idx="2198">
                  <c:v>7.3398442692679841E-4</c:v>
                </c:pt>
                <c:pt idx="2199">
                  <c:v>7.3391144334700132E-4</c:v>
                </c:pt>
                <c:pt idx="2200">
                  <c:v>7.3383874140296073E-4</c:v>
                </c:pt>
                <c:pt idx="2201">
                  <c:v>7.3376632003342972E-4</c:v>
                </c:pt>
                <c:pt idx="2202">
                  <c:v>7.336941781810293E-4</c:v>
                </c:pt>
                <c:pt idx="2203">
                  <c:v>7.3362231479223456E-4</c:v>
                </c:pt>
                <c:pt idx="2204">
                  <c:v>7.3355072881736174E-4</c:v>
                </c:pt>
                <c:pt idx="2205">
                  <c:v>7.3347941921055482E-4</c:v>
                </c:pt>
                <c:pt idx="2206">
                  <c:v>7.3340838492977193E-4</c:v>
                </c:pt>
                <c:pt idx="2207">
                  <c:v>7.333376249367725E-4</c:v>
                </c:pt>
                <c:pt idx="2208">
                  <c:v>7.3326713819710416E-4</c:v>
                </c:pt>
                <c:pt idx="2209">
                  <c:v>7.3319692368008888E-4</c:v>
                </c:pt>
                <c:pt idx="2210">
                  <c:v>7.331269803588108E-4</c:v>
                </c:pt>
                <c:pt idx="2211">
                  <c:v>7.3305730721010226E-4</c:v>
                </c:pt>
                <c:pt idx="2212">
                  <c:v>7.3298790321453154E-4</c:v>
                </c:pt>
                <c:pt idx="2213">
                  <c:v>7.3291876735638931E-4</c:v>
                </c:pt>
                <c:pt idx="2214">
                  <c:v>7.3284989862367617E-4</c:v>
                </c:pt>
                <c:pt idx="2215">
                  <c:v>7.327812960080893E-4</c:v>
                </c:pt>
                <c:pt idx="2216">
                  <c:v>7.3271295850500979E-4</c:v>
                </c:pt>
                <c:pt idx="2217">
                  <c:v>7.3264488511348995E-4</c:v>
                </c:pt>
                <c:pt idx="2218">
                  <c:v>7.3257707483624038E-4</c:v>
                </c:pt>
                <c:pt idx="2219">
                  <c:v>7.3250952667961713E-4</c:v>
                </c:pt>
                <c:pt idx="2220">
                  <c:v>7.3244223965360938E-4</c:v>
                </c:pt>
                <c:pt idx="2221">
                  <c:v>7.3237521277182637E-4</c:v>
                </c:pt>
                <c:pt idx="2222">
                  <c:v>7.3230844505148491E-4</c:v>
                </c:pt>
                <c:pt idx="2223">
                  <c:v>7.3224193551339712E-4</c:v>
                </c:pt>
                <c:pt idx="2224">
                  <c:v>7.3217568318195724E-4</c:v>
                </c:pt>
                <c:pt idx="2225">
                  <c:v>7.3210968708512989E-4</c:v>
                </c:pt>
                <c:pt idx="2226">
                  <c:v>7.3204394625443693E-4</c:v>
                </c:pt>
                <c:pt idx="2227">
                  <c:v>7.3197845972494582E-4</c:v>
                </c:pt>
                <c:pt idx="2228">
                  <c:v>7.3191322653525632E-4</c:v>
                </c:pt>
                <c:pt idx="2229">
                  <c:v>7.3184824572748892E-4</c:v>
                </c:pt>
                <c:pt idx="2230">
                  <c:v>7.3178351634727219E-4</c:v>
                </c:pt>
                <c:pt idx="2231">
                  <c:v>7.3171903744373066E-4</c:v>
                </c:pt>
                <c:pt idx="2232">
                  <c:v>7.3165480806947232E-4</c:v>
                </c:pt>
                <c:pt idx="2233">
                  <c:v>7.31590827280577E-4</c:v>
                </c:pt>
                <c:pt idx="2234">
                  <c:v>7.3152709413658377E-4</c:v>
                </c:pt>
                <c:pt idx="2235">
                  <c:v>7.3146360770047882E-4</c:v>
                </c:pt>
                <c:pt idx="2236">
                  <c:v>7.3140036703868384E-4</c:v>
                </c:pt>
                <c:pt idx="2237">
                  <c:v>7.3133737122104358E-4</c:v>
                </c:pt>
                <c:pt idx="2238">
                  <c:v>7.3127461932081411E-4</c:v>
                </c:pt>
                <c:pt idx="2239">
                  <c:v>7.3121211041465059E-4</c:v>
                </c:pt>
                <c:pt idx="2240">
                  <c:v>7.3114984358259576E-4</c:v>
                </c:pt>
                <c:pt idx="2241">
                  <c:v>7.3108781790806783E-4</c:v>
                </c:pt>
                <c:pt idx="2242">
                  <c:v>7.3102603247784872E-4</c:v>
                </c:pt>
                <c:pt idx="2243">
                  <c:v>7.3096448638207228E-4</c:v>
                </c:pt>
                <c:pt idx="2244">
                  <c:v>7.3090317871421257E-4</c:v>
                </c:pt>
                <c:pt idx="2245">
                  <c:v>7.3084210857107205E-4</c:v>
                </c:pt>
                <c:pt idx="2246">
                  <c:v>7.3078127505276985E-4</c:v>
                </c:pt>
                <c:pt idx="2247">
                  <c:v>7.3072067726273051E-4</c:v>
                </c:pt>
                <c:pt idx="2248">
                  <c:v>7.3066031430767207E-4</c:v>
                </c:pt>
                <c:pt idx="2249">
                  <c:v>7.3060018529759441E-4</c:v>
                </c:pt>
                <c:pt idx="2250">
                  <c:v>7.3054028934576817E-4</c:v>
                </c:pt>
                <c:pt idx="2251">
                  <c:v>7.3048062556872262E-4</c:v>
                </c:pt>
                <c:pt idx="2252">
                  <c:v>7.3042119308623491E-4</c:v>
                </c:pt>
                <c:pt idx="2253">
                  <c:v>7.3036199102131819E-4</c:v>
                </c:pt>
                <c:pt idx="2254">
                  <c:v>7.3030301850021055E-4</c:v>
                </c:pt>
                <c:pt idx="2255">
                  <c:v>7.3024427465236325E-4</c:v>
                </c:pt>
                <c:pt idx="2256">
                  <c:v>7.3018575861042996E-4</c:v>
                </c:pt>
                <c:pt idx="2257">
                  <c:v>7.3012746951025523E-4</c:v>
                </c:pt>
                <c:pt idx="2258">
                  <c:v>7.3006940649086307E-4</c:v>
                </c:pt>
                <c:pt idx="2259">
                  <c:v>7.3001156869444605E-4</c:v>
                </c:pt>
                <c:pt idx="2260">
                  <c:v>7.2995395526635439E-4</c:v>
                </c:pt>
                <c:pt idx="2261">
                  <c:v>7.2989656535508399E-4</c:v>
                </c:pt>
                <c:pt idx="2262">
                  <c:v>7.2983939811226638E-4</c:v>
                </c:pt>
                <c:pt idx="2263">
                  <c:v>7.297824526926568E-4</c:v>
                </c:pt>
                <c:pt idx="2264">
                  <c:v>7.2972572825412397E-4</c:v>
                </c:pt>
                <c:pt idx="2265">
                  <c:v>7.2966922395763852E-4</c:v>
                </c:pt>
                <c:pt idx="2266">
                  <c:v>7.2961293896726238E-4</c:v>
                </c:pt>
                <c:pt idx="2267">
                  <c:v>7.2955687245013744E-4</c:v>
                </c:pt>
                <c:pt idx="2268">
                  <c:v>7.2950102357647575E-4</c:v>
                </c:pt>
                <c:pt idx="2269">
                  <c:v>7.2944539151954726E-4</c:v>
                </c:pt>
                <c:pt idx="2270">
                  <c:v>7.2938997545567011E-4</c:v>
                </c:pt>
                <c:pt idx="2271">
                  <c:v>7.2933477456419945E-4</c:v>
                </c:pt>
                <c:pt idx="2272">
                  <c:v>7.2927978802751693E-4</c:v>
                </c:pt>
                <c:pt idx="2273">
                  <c:v>7.2922501503101963E-4</c:v>
                </c:pt>
                <c:pt idx="2274">
                  <c:v>7.2917045476310989E-4</c:v>
                </c:pt>
                <c:pt idx="2275">
                  <c:v>7.2910835961805898E-4</c:v>
                </c:pt>
                <c:pt idx="2276">
                  <c:v>7.2905425247810139E-4</c:v>
                </c:pt>
                <c:pt idx="2277">
                  <c:v>7.2900035553544076E-4</c:v>
                </c:pt>
                <c:pt idx="2278">
                  <c:v>7.2894666799081572E-4</c:v>
                </c:pt>
                <c:pt idx="2279">
                  <c:v>7.288931890479162E-4</c:v>
                </c:pt>
                <c:pt idx="2280">
                  <c:v>7.2883991791337249E-4</c:v>
                </c:pt>
                <c:pt idx="2281">
                  <c:v>7.287868537967445E-4</c:v>
                </c:pt>
                <c:pt idx="2282">
                  <c:v>7.2873399591051222E-4</c:v>
                </c:pt>
                <c:pt idx="2283">
                  <c:v>7.2868134347006468E-4</c:v>
                </c:pt>
                <c:pt idx="2284">
                  <c:v>7.2862889569368994E-4</c:v>
                </c:pt>
                <c:pt idx="2285">
                  <c:v>7.2857665180256471E-4</c:v>
                </c:pt>
                <c:pt idx="2286">
                  <c:v>7.2852461102074445E-4</c:v>
                </c:pt>
                <c:pt idx="2287">
                  <c:v>7.2847277257515259E-4</c:v>
                </c:pt>
                <c:pt idx="2288">
                  <c:v>7.2842113569557103E-4</c:v>
                </c:pt>
                <c:pt idx="2289">
                  <c:v>7.2836969961462955E-4</c:v>
                </c:pt>
                <c:pt idx="2290">
                  <c:v>7.2831846356779563E-4</c:v>
                </c:pt>
                <c:pt idx="2291">
                  <c:v>7.2826742679336508E-4</c:v>
                </c:pt>
                <c:pt idx="2292">
                  <c:v>7.2821658853245114E-4</c:v>
                </c:pt>
                <c:pt idx="2293">
                  <c:v>7.2815872977084197E-4</c:v>
                </c:pt>
                <c:pt idx="2294">
                  <c:v>7.2810831435364412E-4</c:v>
                </c:pt>
                <c:pt idx="2295">
                  <c:v>7.2805809508312417E-4</c:v>
                </c:pt>
                <c:pt idx="2296">
                  <c:v>7.2800807121196302E-4</c:v>
                </c:pt>
                <c:pt idx="2297">
                  <c:v>7.2795824199560868E-4</c:v>
                </c:pt>
                <c:pt idx="2298">
                  <c:v>7.2790860669226618E-4</c:v>
                </c:pt>
                <c:pt idx="2299">
                  <c:v>7.2785916456288749E-4</c:v>
                </c:pt>
                <c:pt idx="2300">
                  <c:v>7.2780991487116217E-4</c:v>
                </c:pt>
                <c:pt idx="2301">
                  <c:v>7.2776085688350733E-4</c:v>
                </c:pt>
                <c:pt idx="2302">
                  <c:v>7.2771198986905817E-4</c:v>
                </c:pt>
                <c:pt idx="2303">
                  <c:v>7.276633130996581E-4</c:v>
                </c:pt>
                <c:pt idx="2304">
                  <c:v>7.2761482584984935E-4</c:v>
                </c:pt>
                <c:pt idx="2305">
                  <c:v>7.2756652739686318E-4</c:v>
                </c:pt>
                <c:pt idx="2306">
                  <c:v>7.2751841702061045E-4</c:v>
                </c:pt>
                <c:pt idx="2307">
                  <c:v>7.2747049400367187E-4</c:v>
                </c:pt>
                <c:pt idx="2308">
                  <c:v>7.2742275763128879E-4</c:v>
                </c:pt>
                <c:pt idx="2309">
                  <c:v>7.2737520719135342E-4</c:v>
                </c:pt>
                <c:pt idx="2310">
                  <c:v>7.2732784197439976E-4</c:v>
                </c:pt>
                <c:pt idx="2311">
                  <c:v>7.2728066127359379E-4</c:v>
                </c:pt>
                <c:pt idx="2312">
                  <c:v>7.2723366438472441E-4</c:v>
                </c:pt>
                <c:pt idx="2313">
                  <c:v>7.2718685060619399E-4</c:v>
                </c:pt>
                <c:pt idx="2314">
                  <c:v>7.2714021923900882E-4</c:v>
                </c:pt>
                <c:pt idx="2315">
                  <c:v>7.2709376958677034E-4</c:v>
                </c:pt>
                <c:pt idx="2316">
                  <c:v>7.2704750095566538E-4</c:v>
                </c:pt>
                <c:pt idx="2317">
                  <c:v>7.2700141265445728E-4</c:v>
                </c:pt>
                <c:pt idx="2318">
                  <c:v>7.2695550399447652E-4</c:v>
                </c:pt>
                <c:pt idx="2319">
                  <c:v>7.2690977428961168E-4</c:v>
                </c:pt>
                <c:pt idx="2320">
                  <c:v>7.2686422285629995E-4</c:v>
                </c:pt>
                <c:pt idx="2321">
                  <c:v>7.2681884901351884E-4</c:v>
                </c:pt>
                <c:pt idx="2322">
                  <c:v>7.2677365208277612E-4</c:v>
                </c:pt>
                <c:pt idx="2323">
                  <c:v>7.2672863138810158E-4</c:v>
                </c:pt>
                <c:pt idx="2324">
                  <c:v>7.2668378625603749E-4</c:v>
                </c:pt>
                <c:pt idx="2325">
                  <c:v>7.2663911601563E-4</c:v>
                </c:pt>
                <c:pt idx="2326">
                  <c:v>7.265946199984199E-4</c:v>
                </c:pt>
                <c:pt idx="2327">
                  <c:v>7.2654397988765394E-4</c:v>
                </c:pt>
                <c:pt idx="2328">
                  <c:v>7.2649985496648099E-4</c:v>
                </c:pt>
                <c:pt idx="2329">
                  <c:v>7.2645590218377602E-4</c:v>
                </c:pt>
                <c:pt idx="2330">
                  <c:v>7.2641212088132064E-4</c:v>
                </c:pt>
                <c:pt idx="2331">
                  <c:v>7.2636851040334602E-4</c:v>
                </c:pt>
                <c:pt idx="2332">
                  <c:v>7.2632507009652342E-4</c:v>
                </c:pt>
                <c:pt idx="2333">
                  <c:v>7.2628179930995596E-4</c:v>
                </c:pt>
                <c:pt idx="2334">
                  <c:v>7.2623869739516997E-4</c:v>
                </c:pt>
                <c:pt idx="2335">
                  <c:v>7.2619576370610585E-4</c:v>
                </c:pt>
                <c:pt idx="2336">
                  <c:v>7.2615299759910986E-4</c:v>
                </c:pt>
                <c:pt idx="2337">
                  <c:v>7.261103984329253E-4</c:v>
                </c:pt>
                <c:pt idx="2338">
                  <c:v>7.260679655686842E-4</c:v>
                </c:pt>
                <c:pt idx="2339">
                  <c:v>7.260256983698983E-4</c:v>
                </c:pt>
                <c:pt idx="2340">
                  <c:v>7.2598359620245072E-4</c:v>
                </c:pt>
                <c:pt idx="2341">
                  <c:v>7.2591776756555254E-4</c:v>
                </c:pt>
                <c:pt idx="2342">
                  <c:v>7.2587608686915334E-4</c:v>
                </c:pt>
                <c:pt idx="2343">
                  <c:v>7.2583456895861976E-4</c:v>
                </c:pt>
                <c:pt idx="2344">
                  <c:v>7.2579321321056798E-4</c:v>
                </c:pt>
                <c:pt idx="2345">
                  <c:v>7.2575201900393859E-4</c:v>
                </c:pt>
                <c:pt idx="2346">
                  <c:v>7.2571098571998823E-4</c:v>
                </c:pt>
                <c:pt idx="2347">
                  <c:v>7.2567011274228142E-4</c:v>
                </c:pt>
                <c:pt idx="2348">
                  <c:v>7.2562939945668213E-4</c:v>
                </c:pt>
                <c:pt idx="2349">
                  <c:v>7.2558884525134547E-4</c:v>
                </c:pt>
                <c:pt idx="2350">
                  <c:v>7.2554844951670968E-4</c:v>
                </c:pt>
                <c:pt idx="2351">
                  <c:v>7.2550821164548752E-4</c:v>
                </c:pt>
                <c:pt idx="2352">
                  <c:v>7.2546813103265874E-4</c:v>
                </c:pt>
                <c:pt idx="2353">
                  <c:v>7.2542820707546124E-4</c:v>
                </c:pt>
                <c:pt idx="2354">
                  <c:v>7.2538843917338352E-4</c:v>
                </c:pt>
                <c:pt idx="2355">
                  <c:v>7.253488267281561E-4</c:v>
                </c:pt>
                <c:pt idx="2356">
                  <c:v>7.2530936914374383E-4</c:v>
                </c:pt>
                <c:pt idx="2357">
                  <c:v>7.2527006582633773E-4</c:v>
                </c:pt>
                <c:pt idx="2358">
                  <c:v>7.2523091618434702E-4</c:v>
                </c:pt>
                <c:pt idx="2359">
                  <c:v>7.2519191962839094E-4</c:v>
                </c:pt>
                <c:pt idx="2360">
                  <c:v>7.2515307557129095E-4</c:v>
                </c:pt>
                <c:pt idx="2361">
                  <c:v>7.2511438342806296E-4</c:v>
                </c:pt>
                <c:pt idx="2362">
                  <c:v>7.2507584261590917E-4</c:v>
                </c:pt>
                <c:pt idx="2363">
                  <c:v>7.2503745255421024E-4</c:v>
                </c:pt>
                <c:pt idx="2364">
                  <c:v>7.2499921266451744E-4</c:v>
                </c:pt>
                <c:pt idx="2365">
                  <c:v>7.2496112237054511E-4</c:v>
                </c:pt>
                <c:pt idx="2366">
                  <c:v>7.2492318109816244E-4</c:v>
                </c:pt>
                <c:pt idx="2367">
                  <c:v>7.24885388275386E-4</c:v>
                </c:pt>
                <c:pt idx="2368">
                  <c:v>7.2484774333237182E-4</c:v>
                </c:pt>
                <c:pt idx="2369">
                  <c:v>7.2481024570140778E-4</c:v>
                </c:pt>
                <c:pt idx="2370">
                  <c:v>7.2477289481690595E-4</c:v>
                </c:pt>
                <c:pt idx="2371">
                  <c:v>7.2473569011539485E-4</c:v>
                </c:pt>
                <c:pt idx="2372">
                  <c:v>7.2469863103551168E-4</c:v>
                </c:pt>
                <c:pt idx="2373">
                  <c:v>7.2466171701799525E-4</c:v>
                </c:pt>
                <c:pt idx="2374">
                  <c:v>7.2462494750567764E-4</c:v>
                </c:pt>
                <c:pt idx="2375">
                  <c:v>7.2458832194347705E-4</c:v>
                </c:pt>
                <c:pt idx="2376">
                  <c:v>7.2455183977839053E-4</c:v>
                </c:pt>
                <c:pt idx="2377">
                  <c:v>7.2451550045948582E-4</c:v>
                </c:pt>
                <c:pt idx="2378">
                  <c:v>7.2447930343789437E-4</c:v>
                </c:pt>
                <c:pt idx="2379">
                  <c:v>7.2444324816680391E-4</c:v>
                </c:pt>
                <c:pt idx="2380">
                  <c:v>7.2440733410145054E-4</c:v>
                </c:pt>
                <c:pt idx="2381">
                  <c:v>7.2437156069911194E-4</c:v>
                </c:pt>
                <c:pt idx="2382">
                  <c:v>7.243359274190993E-4</c:v>
                </c:pt>
                <c:pt idx="2383">
                  <c:v>7.2430043372275074E-4</c:v>
                </c:pt>
                <c:pt idx="2384">
                  <c:v>7.2426507907342346E-4</c:v>
                </c:pt>
                <c:pt idx="2385">
                  <c:v>7.2422986293648654E-4</c:v>
                </c:pt>
                <c:pt idx="2386">
                  <c:v>7.2419478477931364E-4</c:v>
                </c:pt>
                <c:pt idx="2387">
                  <c:v>7.2415984407127581E-4</c:v>
                </c:pt>
                <c:pt idx="2388">
                  <c:v>7.2412504028373441E-4</c:v>
                </c:pt>
                <c:pt idx="2389">
                  <c:v>7.2409037289003356E-4</c:v>
                </c:pt>
                <c:pt idx="2390">
                  <c:v>7.2405584136549326E-4</c:v>
                </c:pt>
                <c:pt idx="2391">
                  <c:v>7.2402144518740206E-4</c:v>
                </c:pt>
                <c:pt idx="2392">
                  <c:v>7.2398718383501009E-4</c:v>
                </c:pt>
                <c:pt idx="2393">
                  <c:v>7.2395305678952149E-4</c:v>
                </c:pt>
                <c:pt idx="2394">
                  <c:v>7.2391906353408832E-4</c:v>
                </c:pt>
                <c:pt idx="2395">
                  <c:v>7.2388520355380235E-4</c:v>
                </c:pt>
                <c:pt idx="2396">
                  <c:v>7.2385147633568874E-4</c:v>
                </c:pt>
                <c:pt idx="2397">
                  <c:v>7.2381788136869881E-4</c:v>
                </c:pt>
                <c:pt idx="2398">
                  <c:v>7.2378441814370314E-4</c:v>
                </c:pt>
                <c:pt idx="2399">
                  <c:v>7.2375108615348465E-4</c:v>
                </c:pt>
                <c:pt idx="2400">
                  <c:v>7.2371788489273127E-4</c:v>
                </c:pt>
                <c:pt idx="2401">
                  <c:v>7.2368481385802973E-4</c:v>
                </c:pt>
                <c:pt idx="2402">
                  <c:v>7.2365187254785793E-4</c:v>
                </c:pt>
                <c:pt idx="2403">
                  <c:v>7.2361906046257852E-4</c:v>
                </c:pt>
                <c:pt idx="2404">
                  <c:v>7.2358637710443212E-4</c:v>
                </c:pt>
                <c:pt idx="2405">
                  <c:v>7.2355382197753003E-4</c:v>
                </c:pt>
                <c:pt idx="2406">
                  <c:v>7.2352139458784805E-4</c:v>
                </c:pt>
                <c:pt idx="2407">
                  <c:v>7.2348909444321921E-4</c:v>
                </c:pt>
                <c:pt idx="2408">
                  <c:v>7.2345692105332739E-4</c:v>
                </c:pt>
                <c:pt idx="2409">
                  <c:v>7.2342487392970006E-4</c:v>
                </c:pt>
                <c:pt idx="2410">
                  <c:v>7.2339295258570238E-4</c:v>
                </c:pt>
                <c:pt idx="2411">
                  <c:v>7.2336115653652967E-4</c:v>
                </c:pt>
                <c:pt idx="2412">
                  <c:v>7.2332948529920164E-4</c:v>
                </c:pt>
                <c:pt idx="2413">
                  <c:v>7.2329793839255487E-4</c:v>
                </c:pt>
                <c:pt idx="2414">
                  <c:v>7.2326651533723672E-4</c:v>
                </c:pt>
                <c:pt idx="2415">
                  <c:v>7.2323521565569873E-4</c:v>
                </c:pt>
                <c:pt idx="2416">
                  <c:v>7.2320403887218994E-4</c:v>
                </c:pt>
                <c:pt idx="2417">
                  <c:v>7.231729845127503E-4</c:v>
                </c:pt>
                <c:pt idx="2418">
                  <c:v>7.2314205210520423E-4</c:v>
                </c:pt>
                <c:pt idx="2419">
                  <c:v>7.2311124117915425E-4</c:v>
                </c:pt>
                <c:pt idx="2420">
                  <c:v>7.2308055126597414E-4</c:v>
                </c:pt>
                <c:pt idx="2421">
                  <c:v>7.2304998189880306E-4</c:v>
                </c:pt>
                <c:pt idx="2422">
                  <c:v>7.2301953261253848E-4</c:v>
                </c:pt>
                <c:pt idx="2423">
                  <c:v>7.229892029438302E-4</c:v>
                </c:pt>
                <c:pt idx="2424">
                  <c:v>7.2295899243107384E-4</c:v>
                </c:pt>
                <c:pt idx="2425">
                  <c:v>7.2292890061440441E-4</c:v>
                </c:pt>
                <c:pt idx="2426">
                  <c:v>7.2289892703569021E-4</c:v>
                </c:pt>
                <c:pt idx="2427">
                  <c:v>7.2286907123852626E-4</c:v>
                </c:pt>
                <c:pt idx="2428">
                  <c:v>7.2283933276822809E-4</c:v>
                </c:pt>
                <c:pt idx="2429">
                  <c:v>7.2280971117182535E-4</c:v>
                </c:pt>
                <c:pt idx="2430">
                  <c:v>7.2278020599805587E-4</c:v>
                </c:pt>
                <c:pt idx="2431">
                  <c:v>7.2275081679735911E-4</c:v>
                </c:pt>
                <c:pt idx="2432">
                  <c:v>7.2272154312187013E-4</c:v>
                </c:pt>
                <c:pt idx="2433">
                  <c:v>7.2269238452541339E-4</c:v>
                </c:pt>
                <c:pt idx="2434">
                  <c:v>7.2266334056349626E-4</c:v>
                </c:pt>
                <c:pt idx="2435">
                  <c:v>7.2263441079330366E-4</c:v>
                </c:pt>
                <c:pt idx="2436">
                  <c:v>7.2260559477369088E-4</c:v>
                </c:pt>
                <c:pt idx="2437">
                  <c:v>7.225768920651784E-4</c:v>
                </c:pt>
                <c:pt idx="2438">
                  <c:v>7.2254830222994533E-4</c:v>
                </c:pt>
                <c:pt idx="2439">
                  <c:v>7.2251982483182342E-4</c:v>
                </c:pt>
                <c:pt idx="2440">
                  <c:v>7.2249145943629122E-4</c:v>
                </c:pt>
                <c:pt idx="2441">
                  <c:v>7.2246320561046768E-4</c:v>
                </c:pt>
                <c:pt idx="2442">
                  <c:v>7.2243506292310651E-4</c:v>
                </c:pt>
                <c:pt idx="2443">
                  <c:v>7.2240703094458999E-4</c:v>
                </c:pt>
                <c:pt idx="2444">
                  <c:v>7.2237910924692324E-4</c:v>
                </c:pt>
                <c:pt idx="2445">
                  <c:v>7.2235129740372804E-4</c:v>
                </c:pt>
                <c:pt idx="2446">
                  <c:v>7.2232359499023696E-4</c:v>
                </c:pt>
                <c:pt idx="2447">
                  <c:v>7.2229600158328763E-4</c:v>
                </c:pt>
                <c:pt idx="2448">
                  <c:v>7.2226851676131666E-4</c:v>
                </c:pt>
                <c:pt idx="2449">
                  <c:v>7.2224114010435421E-4</c:v>
                </c:pt>
                <c:pt idx="2450">
                  <c:v>7.222138711940173E-4</c:v>
                </c:pt>
                <c:pt idx="2451">
                  <c:v>7.2218670961350499E-4</c:v>
                </c:pt>
                <c:pt idx="2452">
                  <c:v>7.2215965494759203E-4</c:v>
                </c:pt>
                <c:pt idx="2453">
                  <c:v>7.2213270678262299E-4</c:v>
                </c:pt>
                <c:pt idx="2454">
                  <c:v>7.2210586470650693E-4</c:v>
                </c:pt>
                <c:pt idx="2455">
                  <c:v>7.2207912830871157E-4</c:v>
                </c:pt>
                <c:pt idx="2456">
                  <c:v>7.2205249718025708E-4</c:v>
                </c:pt>
                <c:pt idx="2457">
                  <c:v>7.2202597091371103E-4</c:v>
                </c:pt>
                <c:pt idx="2458">
                  <c:v>7.219995491031826E-4</c:v>
                </c:pt>
                <c:pt idx="2459">
                  <c:v>7.2197323134431642E-4</c:v>
                </c:pt>
                <c:pt idx="2460">
                  <c:v>7.2194701723428769E-4</c:v>
                </c:pt>
                <c:pt idx="2461">
                  <c:v>7.21920906371796E-4</c:v>
                </c:pt>
                <c:pt idx="2462">
                  <c:v>7.2189489835705991E-4</c:v>
                </c:pt>
                <c:pt idx="2463">
                  <c:v>7.2186899279181151E-4</c:v>
                </c:pt>
                <c:pt idx="2464">
                  <c:v>7.218431892792906E-4</c:v>
                </c:pt>
                <c:pt idx="2465">
                  <c:v>7.2181748742423957E-4</c:v>
                </c:pt>
                <c:pt idx="2466">
                  <c:v>7.2179188683289732E-4</c:v>
                </c:pt>
                <c:pt idx="2467">
                  <c:v>7.2176638711299432E-4</c:v>
                </c:pt>
                <c:pt idx="2468">
                  <c:v>7.2174098787374679E-4</c:v>
                </c:pt>
                <c:pt idx="2469">
                  <c:v>7.2171568872585147E-4</c:v>
                </c:pt>
                <c:pt idx="2470">
                  <c:v>7.2169048928147968E-4</c:v>
                </c:pt>
                <c:pt idx="2471">
                  <c:v>7.2166538915427285E-4</c:v>
                </c:pt>
                <c:pt idx="2472">
                  <c:v>7.2164038795933605E-4</c:v>
                </c:pt>
                <c:pt idx="2473">
                  <c:v>7.216154853132335E-4</c:v>
                </c:pt>
                <c:pt idx="2474">
                  <c:v>7.2159068083398243E-4</c:v>
                </c:pt>
                <c:pt idx="2475">
                  <c:v>7.215659741410485E-4</c:v>
                </c:pt>
                <c:pt idx="2476">
                  <c:v>7.2154136485533987E-4</c:v>
                </c:pt>
                <c:pt idx="2477">
                  <c:v>7.2151685259920224E-4</c:v>
                </c:pt>
                <c:pt idx="2478">
                  <c:v>7.2149243699641346E-4</c:v>
                </c:pt>
                <c:pt idx="2479">
                  <c:v>7.2146811767217827E-4</c:v>
                </c:pt>
                <c:pt idx="2480">
                  <c:v>7.2144389425312283E-4</c:v>
                </c:pt>
                <c:pt idx="2481">
                  <c:v>7.214197663672901E-4</c:v>
                </c:pt>
                <c:pt idx="2482">
                  <c:v>7.2139573364413383E-4</c:v>
                </c:pt>
                <c:pt idx="2483">
                  <c:v>7.2137179571451398E-4</c:v>
                </c:pt>
                <c:pt idx="2484">
                  <c:v>7.2134795221069127E-4</c:v>
                </c:pt>
                <c:pt idx="2485">
                  <c:v>7.2132420276632215E-4</c:v>
                </c:pt>
                <c:pt idx="2486">
                  <c:v>7.2130054701645353E-4</c:v>
                </c:pt>
                <c:pt idx="2487">
                  <c:v>7.2127698459751774E-4</c:v>
                </c:pt>
                <c:pt idx="2488">
                  <c:v>7.212535151473274E-4</c:v>
                </c:pt>
                <c:pt idx="2489">
                  <c:v>7.2123013830507031E-4</c:v>
                </c:pt>
                <c:pt idx="2490">
                  <c:v>7.2120685371130451E-4</c:v>
                </c:pt>
                <c:pt idx="2491">
                  <c:v>7.2118366100795304E-4</c:v>
                </c:pt>
                <c:pt idx="2492">
                  <c:v>7.2116055983829908E-4</c:v>
                </c:pt>
                <c:pt idx="2493">
                  <c:v>7.2113754984698083E-4</c:v>
                </c:pt>
                <c:pt idx="2494">
                  <c:v>7.2111463067998666E-4</c:v>
                </c:pt>
                <c:pt idx="2495">
                  <c:v>7.2109180198464979E-4</c:v>
                </c:pt>
                <c:pt idx="2496">
                  <c:v>7.2106906340964371E-4</c:v>
                </c:pt>
                <c:pt idx="2497">
                  <c:v>7.2104641460497712E-4</c:v>
                </c:pt>
                <c:pt idx="2498">
                  <c:v>7.2102385522198893E-4</c:v>
                </c:pt>
                <c:pt idx="2499">
                  <c:v>7.2100138491334336E-4</c:v>
                </c:pt>
                <c:pt idx="2500">
                  <c:v>7.20979003333025E-4</c:v>
                </c:pt>
                <c:pt idx="2501">
                  <c:v>7.2095671013633431E-4</c:v>
                </c:pt>
                <c:pt idx="2502">
                  <c:v>7.2093450497988213E-4</c:v>
                </c:pt>
                <c:pt idx="2503">
                  <c:v>7.2091238752158544E-4</c:v>
                </c:pt>
                <c:pt idx="2504">
                  <c:v>7.2089035742066215E-4</c:v>
                </c:pt>
                <c:pt idx="2505">
                  <c:v>7.2086841433762643E-4</c:v>
                </c:pt>
                <c:pt idx="2506">
                  <c:v>7.2084655793428398E-4</c:v>
                </c:pt>
                <c:pt idx="2507">
                  <c:v>7.208247878737271E-4</c:v>
                </c:pt>
                <c:pt idx="2508">
                  <c:v>7.2080310382033005E-4</c:v>
                </c:pt>
                <c:pt idx="2509">
                  <c:v>7.2078150543974451E-4</c:v>
                </c:pt>
                <c:pt idx="2510">
                  <c:v>7.2075999239889436E-4</c:v>
                </c:pt>
                <c:pt idx="2511">
                  <c:v>7.2073856436597145E-4</c:v>
                </c:pt>
                <c:pt idx="2512">
                  <c:v>7.207172210104305E-4</c:v>
                </c:pt>
                <c:pt idx="2513">
                  <c:v>7.2069596200298491E-4</c:v>
                </c:pt>
                <c:pt idx="2514">
                  <c:v>7.2067478701560159E-4</c:v>
                </c:pt>
                <c:pt idx="2515">
                  <c:v>7.2065369572149693E-4</c:v>
                </c:pt>
                <c:pt idx="2516">
                  <c:v>7.2063268779513153E-4</c:v>
                </c:pt>
                <c:pt idx="2517">
                  <c:v>7.2061176291220597E-4</c:v>
                </c:pt>
                <c:pt idx="2518">
                  <c:v>7.2059092074965622E-4</c:v>
                </c:pt>
                <c:pt idx="2519">
                  <c:v>7.2057016098564888E-4</c:v>
                </c:pt>
                <c:pt idx="2520">
                  <c:v>7.2054948329957681E-4</c:v>
                </c:pt>
                <c:pt idx="2521">
                  <c:v>7.2052888737205454E-4</c:v>
                </c:pt>
                <c:pt idx="2522">
                  <c:v>7.2050837288491361E-4</c:v>
                </c:pt>
                <c:pt idx="2523">
                  <c:v>7.2048793952119838E-4</c:v>
                </c:pt>
                <c:pt idx="2524">
                  <c:v>7.2046758696516118E-4</c:v>
                </c:pt>
                <c:pt idx="2525">
                  <c:v>7.2044731490225806E-4</c:v>
                </c:pt>
                <c:pt idx="2526">
                  <c:v>7.2042712301914407E-4</c:v>
                </c:pt>
                <c:pt idx="2527">
                  <c:v>7.2040701100366939E-4</c:v>
                </c:pt>
                <c:pt idx="2528">
                  <c:v>7.2038697854487409E-4</c:v>
                </c:pt>
                <c:pt idx="2529">
                  <c:v>7.2036702533298459E-4</c:v>
                </c:pt>
                <c:pt idx="2530">
                  <c:v>7.2034715105940834E-4</c:v>
                </c:pt>
                <c:pt idx="2531">
                  <c:v>7.2032735541673022E-4</c:v>
                </c:pt>
                <c:pt idx="2532">
                  <c:v>7.2030763809870799E-4</c:v>
                </c:pt>
                <c:pt idx="2533">
                  <c:v>7.2028799880026744E-4</c:v>
                </c:pt>
                <c:pt idx="2534">
                  <c:v>7.2026843721749879E-4</c:v>
                </c:pt>
                <c:pt idx="2535">
                  <c:v>7.2024617589663852E-4</c:v>
                </c:pt>
                <c:pt idx="2536">
                  <c:v>7.2022677982946958E-4</c:v>
                </c:pt>
                <c:pt idx="2537">
                  <c:v>7.2020746053035728E-4</c:v>
                </c:pt>
                <c:pt idx="2538">
                  <c:v>7.2018821770016852E-4</c:v>
                </c:pt>
                <c:pt idx="2539">
                  <c:v>7.2016905104091227E-4</c:v>
                </c:pt>
                <c:pt idx="2540">
                  <c:v>7.2014996025573507E-4</c:v>
                </c:pt>
                <c:pt idx="2541">
                  <c:v>7.201309450489173E-4</c:v>
                </c:pt>
                <c:pt idx="2542">
                  <c:v>7.2011200512586845E-4</c:v>
                </c:pt>
                <c:pt idx="2543">
                  <c:v>7.2009314019312349E-4</c:v>
                </c:pt>
                <c:pt idx="2544">
                  <c:v>7.2007434995833793E-4</c:v>
                </c:pt>
                <c:pt idx="2545">
                  <c:v>7.2005563413028446E-4</c:v>
                </c:pt>
                <c:pt idx="2546">
                  <c:v>7.2003699241884834E-4</c:v>
                </c:pt>
                <c:pt idx="2547">
                  <c:v>7.2001842453502324E-4</c:v>
                </c:pt>
                <c:pt idx="2548">
                  <c:v>7.199999301909074E-4</c:v>
                </c:pt>
                <c:pt idx="2549">
                  <c:v>7.1998150909969943E-4</c:v>
                </c:pt>
                <c:pt idx="2550">
                  <c:v>7.1996316097569383E-4</c:v>
                </c:pt>
                <c:pt idx="2551">
                  <c:v>7.1994488553427745E-4</c:v>
                </c:pt>
                <c:pt idx="2552">
                  <c:v>7.1992668249192524E-4</c:v>
                </c:pt>
                <c:pt idx="2553">
                  <c:v>7.1990855156619615E-4</c:v>
                </c:pt>
                <c:pt idx="2554">
                  <c:v>7.1989049247572908E-4</c:v>
                </c:pt>
                <c:pt idx="2555">
                  <c:v>7.1987250494023902E-4</c:v>
                </c:pt>
                <c:pt idx="2556">
                  <c:v>7.1985458868051267E-4</c:v>
                </c:pt>
                <c:pt idx="2557">
                  <c:v>7.1983674341840503E-4</c:v>
                </c:pt>
                <c:pt idx="2558">
                  <c:v>7.1981896887683477E-4</c:v>
                </c:pt>
                <c:pt idx="2559">
                  <c:v>7.1980126477978106E-4</c:v>
                </c:pt>
                <c:pt idx="2560">
                  <c:v>7.1978363085227861E-4</c:v>
                </c:pt>
                <c:pt idx="2561">
                  <c:v>7.1976606682041481E-4</c:v>
                </c:pt>
                <c:pt idx="2562">
                  <c:v>7.1974857241132481E-4</c:v>
                </c:pt>
                <c:pt idx="2563">
                  <c:v>7.1973114735318861E-4</c:v>
                </c:pt>
                <c:pt idx="2564">
                  <c:v>7.1971379137522628E-4</c:v>
                </c:pt>
                <c:pt idx="2565">
                  <c:v>7.1969650420769451E-4</c:v>
                </c:pt>
                <c:pt idx="2566">
                  <c:v>7.1967928558188288E-4</c:v>
                </c:pt>
                <c:pt idx="2567">
                  <c:v>7.196621352301097E-4</c:v>
                </c:pt>
                <c:pt idx="2568">
                  <c:v>7.1964505288571814E-4</c:v>
                </c:pt>
                <c:pt idx="2569">
                  <c:v>7.1962803828307304E-4</c:v>
                </c:pt>
                <c:pt idx="2570">
                  <c:v>7.196110911575561E-4</c:v>
                </c:pt>
                <c:pt idx="2571">
                  <c:v>7.1959421124556298E-4</c:v>
                </c:pt>
                <c:pt idx="2572">
                  <c:v>7.1957739828449891E-4</c:v>
                </c:pt>
                <c:pt idx="2573">
                  <c:v>7.1956065201277553E-4</c:v>
                </c:pt>
                <c:pt idx="2574">
                  <c:v>7.1954397216980636E-4</c:v>
                </c:pt>
                <c:pt idx="2575">
                  <c:v>7.1952735849600369E-4</c:v>
                </c:pt>
                <c:pt idx="2576">
                  <c:v>7.1951081073277456E-4</c:v>
                </c:pt>
                <c:pt idx="2577">
                  <c:v>7.1949432862251732E-4</c:v>
                </c:pt>
                <c:pt idx="2578">
                  <c:v>7.1947791190861746E-4</c:v>
                </c:pt>
                <c:pt idx="2579">
                  <c:v>7.1946156033544451E-4</c:v>
                </c:pt>
                <c:pt idx="2580">
                  <c:v>7.1944527364834767E-4</c:v>
                </c:pt>
                <c:pt idx="2581">
                  <c:v>7.1942905159365291E-4</c:v>
                </c:pt>
                <c:pt idx="2582">
                  <c:v>7.1941289391865872E-4</c:v>
                </c:pt>
                <c:pt idx="2583">
                  <c:v>7.1939680037163276E-4</c:v>
                </c:pt>
                <c:pt idx="2584">
                  <c:v>7.1938077070180829E-4</c:v>
                </c:pt>
                <c:pt idx="2585">
                  <c:v>7.1936480465938026E-4</c:v>
                </c:pt>
                <c:pt idx="2586">
                  <c:v>7.1934890199550213E-4</c:v>
                </c:pt>
                <c:pt idx="2587">
                  <c:v>7.1933080481093416E-4</c:v>
                </c:pt>
                <c:pt idx="2588">
                  <c:v>7.1931503712471606E-4</c:v>
                </c:pt>
                <c:pt idx="2589">
                  <c:v>7.1929933204115711E-4</c:v>
                </c:pt>
                <c:pt idx="2590">
                  <c:v>7.1928368931534268E-4</c:v>
                </c:pt>
                <c:pt idx="2591">
                  <c:v>7.1926810870329822E-4</c:v>
                </c:pt>
                <c:pt idx="2592">
                  <c:v>7.1925258996198571E-4</c:v>
                </c:pt>
                <c:pt idx="2593">
                  <c:v>7.1923713284929999E-4</c:v>
                </c:pt>
                <c:pt idx="2594">
                  <c:v>7.1922173712406538E-4</c:v>
                </c:pt>
                <c:pt idx="2595">
                  <c:v>7.1920640254603244E-4</c:v>
                </c:pt>
                <c:pt idx="2596">
                  <c:v>7.1919112887587405E-4</c:v>
                </c:pt>
                <c:pt idx="2597">
                  <c:v>7.1917591587518229E-4</c:v>
                </c:pt>
                <c:pt idx="2598">
                  <c:v>7.1916076330646496E-4</c:v>
                </c:pt>
                <c:pt idx="2599">
                  <c:v>7.1914567093314197E-4</c:v>
                </c:pt>
                <c:pt idx="2600">
                  <c:v>7.1913063851954204E-4</c:v>
                </c:pt>
                <c:pt idx="2601">
                  <c:v>7.1911566583089952E-4</c:v>
                </c:pt>
                <c:pt idx="2602">
                  <c:v>7.1910075263335058E-4</c:v>
                </c:pt>
                <c:pt idx="2603">
                  <c:v>7.1908589869392999E-4</c:v>
                </c:pt>
                <c:pt idx="2604">
                  <c:v>7.1907110378056796E-4</c:v>
                </c:pt>
                <c:pt idx="2605">
                  <c:v>7.1905636766208668E-4</c:v>
                </c:pt>
                <c:pt idx="2606">
                  <c:v>7.1904169010819662E-4</c:v>
                </c:pt>
                <c:pt idx="2607">
                  <c:v>7.1902707088949383E-4</c:v>
                </c:pt>
                <c:pt idx="2608">
                  <c:v>7.1901250977745592E-4</c:v>
                </c:pt>
                <c:pt idx="2609">
                  <c:v>7.1899800654443957E-4</c:v>
                </c:pt>
                <c:pt idx="2610">
                  <c:v>7.1898356096367652E-4</c:v>
                </c:pt>
                <c:pt idx="2611">
                  <c:v>7.1896917280927055E-4</c:v>
                </c:pt>
                <c:pt idx="2612">
                  <c:v>7.189548418561943E-4</c:v>
                </c:pt>
                <c:pt idx="2613">
                  <c:v>7.1894056788028592E-4</c:v>
                </c:pt>
                <c:pt idx="2614">
                  <c:v>7.1892635065824576E-4</c:v>
                </c:pt>
                <c:pt idx="2615">
                  <c:v>7.1891218996763336E-4</c:v>
                </c:pt>
                <c:pt idx="2616">
                  <c:v>7.1889808558686403E-4</c:v>
                </c:pt>
                <c:pt idx="2617">
                  <c:v>7.1888403729520537E-4</c:v>
                </c:pt>
                <c:pt idx="2618">
                  <c:v>7.1887004487277502E-4</c:v>
                </c:pt>
                <c:pt idx="2619">
                  <c:v>7.1885610810053615E-4</c:v>
                </c:pt>
                <c:pt idx="2620">
                  <c:v>7.1884222676029546E-4</c:v>
                </c:pt>
                <c:pt idx="2621">
                  <c:v>7.1882840063469916E-4</c:v>
                </c:pt>
                <c:pt idx="2622">
                  <c:v>7.1881462950723065E-4</c:v>
                </c:pt>
                <c:pt idx="2623">
                  <c:v>7.1880091316220635E-4</c:v>
                </c:pt>
                <c:pt idx="2624">
                  <c:v>7.1878725138477359E-4</c:v>
                </c:pt>
                <c:pt idx="2625">
                  <c:v>7.1877364396090665E-4</c:v>
                </c:pt>
                <c:pt idx="2626">
                  <c:v>7.1876009067740432E-4</c:v>
                </c:pt>
                <c:pt idx="2627">
                  <c:v>7.1874659132188635E-4</c:v>
                </c:pt>
                <c:pt idx="2628">
                  <c:v>7.1873314568279064E-4</c:v>
                </c:pt>
                <c:pt idx="2629">
                  <c:v>7.1871975354936986E-4</c:v>
                </c:pt>
                <c:pt idx="2630">
                  <c:v>7.1870641471168876E-4</c:v>
                </c:pt>
                <c:pt idx="2631">
                  <c:v>7.1869312896062079E-4</c:v>
                </c:pt>
                <c:pt idx="2632">
                  <c:v>7.1867989608784537E-4</c:v>
                </c:pt>
                <c:pt idx="2633">
                  <c:v>7.186667158858446E-4</c:v>
                </c:pt>
                <c:pt idx="2634">
                  <c:v>7.1865358814790026E-4</c:v>
                </c:pt>
                <c:pt idx="2635">
                  <c:v>7.1864051266809091E-4</c:v>
                </c:pt>
                <c:pt idx="2636">
                  <c:v>7.1862748924128909E-4</c:v>
                </c:pt>
                <c:pt idx="2637">
                  <c:v>7.1861451766315769E-4</c:v>
                </c:pt>
                <c:pt idx="2638">
                  <c:v>7.1860159773014763E-4</c:v>
                </c:pt>
                <c:pt idx="2639">
                  <c:v>7.1858689507127611E-4</c:v>
                </c:pt>
                <c:pt idx="2640">
                  <c:v>7.1857408512460835E-4</c:v>
                </c:pt>
                <c:pt idx="2641">
                  <c:v>7.1856132618843189E-4</c:v>
                </c:pt>
                <c:pt idx="2642">
                  <c:v>7.1854861806242975E-4</c:v>
                </c:pt>
                <c:pt idx="2643">
                  <c:v>7.1853596054705755E-4</c:v>
                </c:pt>
                <c:pt idx="2644">
                  <c:v>7.1852335344354103E-4</c:v>
                </c:pt>
                <c:pt idx="2645">
                  <c:v>7.1851079655387224E-4</c:v>
                </c:pt>
                <c:pt idx="2646">
                  <c:v>7.1849828968080769E-4</c:v>
                </c:pt>
                <c:pt idx="2647">
                  <c:v>7.184858326278647E-4</c:v>
                </c:pt>
                <c:pt idx="2648">
                  <c:v>7.1847342519931886E-4</c:v>
                </c:pt>
                <c:pt idx="2649">
                  <c:v>7.1846106720020102E-4</c:v>
                </c:pt>
                <c:pt idx="2650">
                  <c:v>7.1844875843629457E-4</c:v>
                </c:pt>
                <c:pt idx="2651">
                  <c:v>7.1843649871413285E-4</c:v>
                </c:pt>
                <c:pt idx="2652">
                  <c:v>7.1841733205750731E-4</c:v>
                </c:pt>
                <c:pt idx="2653">
                  <c:v>7.1840519755953826E-4</c:v>
                </c:pt>
                <c:pt idx="2654">
                  <c:v>7.1839311141843763E-4</c:v>
                </c:pt>
                <c:pt idx="2655">
                  <c:v>7.1838107344412972E-4</c:v>
                </c:pt>
                <c:pt idx="2656">
                  <c:v>7.1836908344727292E-4</c:v>
                </c:pt>
                <c:pt idx="2657">
                  <c:v>7.1835714123925682E-4</c:v>
                </c:pt>
                <c:pt idx="2658">
                  <c:v>7.183452466321997E-4</c:v>
                </c:pt>
                <c:pt idx="2659">
                  <c:v>7.183333994389455E-4</c:v>
                </c:pt>
                <c:pt idx="2660">
                  <c:v>7.1832159947306132E-4</c:v>
                </c:pt>
                <c:pt idx="2661">
                  <c:v>7.1830984654883438E-4</c:v>
                </c:pt>
                <c:pt idx="2662">
                  <c:v>7.1829814048126966E-4</c:v>
                </c:pt>
                <c:pt idx="2663">
                  <c:v>7.1828648108608693E-4</c:v>
                </c:pt>
                <c:pt idx="2664">
                  <c:v>7.1827486817971809E-4</c:v>
                </c:pt>
                <c:pt idx="2665">
                  <c:v>7.1826330157930484E-4</c:v>
                </c:pt>
                <c:pt idx="2666">
                  <c:v>7.1825178110269527E-4</c:v>
                </c:pt>
                <c:pt idx="2667">
                  <c:v>7.1824030656844205E-4</c:v>
                </c:pt>
                <c:pt idx="2668">
                  <c:v>7.1822887779579884E-4</c:v>
                </c:pt>
                <c:pt idx="2669">
                  <c:v>7.1821749460471856E-4</c:v>
                </c:pt>
                <c:pt idx="2670">
                  <c:v>7.1820615681585022E-4</c:v>
                </c:pt>
                <c:pt idx="2671">
                  <c:v>7.1819486425053628E-4</c:v>
                </c:pt>
                <c:pt idx="2672">
                  <c:v>7.1818361673081014E-4</c:v>
                </c:pt>
                <c:pt idx="2673">
                  <c:v>7.1817241407939381E-4</c:v>
                </c:pt>
                <c:pt idx="2674">
                  <c:v>7.1816125611969461E-4</c:v>
                </c:pt>
                <c:pt idx="2675">
                  <c:v>7.1815014267580344E-4</c:v>
                </c:pt>
                <c:pt idx="2676">
                  <c:v>7.1813907357249132E-4</c:v>
                </c:pt>
                <c:pt idx="2677">
                  <c:v>7.1812804863520768E-4</c:v>
                </c:pt>
                <c:pt idx="2678">
                  <c:v>7.1811706769007696E-4</c:v>
                </c:pt>
                <c:pt idx="2679">
                  <c:v>7.1810613056389676E-4</c:v>
                </c:pt>
                <c:pt idx="2680">
                  <c:v>7.1809523708413496E-4</c:v>
                </c:pt>
                <c:pt idx="2681">
                  <c:v>7.1808438707892698E-4</c:v>
                </c:pt>
                <c:pt idx="2682">
                  <c:v>7.1807358037707394E-4</c:v>
                </c:pt>
                <c:pt idx="2683">
                  <c:v>7.1806281680803917E-4</c:v>
                </c:pt>
                <c:pt idx="2684">
                  <c:v>7.1805209620194675E-4</c:v>
                </c:pt>
                <c:pt idx="2685">
                  <c:v>7.1804141838957818E-4</c:v>
                </c:pt>
                <c:pt idx="2686">
                  <c:v>7.1803078320237007E-4</c:v>
                </c:pt>
                <c:pt idx="2687">
                  <c:v>7.1802019047241224E-4</c:v>
                </c:pt>
                <c:pt idx="2688">
                  <c:v>7.180096400324445E-4</c:v>
                </c:pt>
                <c:pt idx="2689">
                  <c:v>7.1799913171585446E-4</c:v>
                </c:pt>
                <c:pt idx="2690">
                  <c:v>7.1798866535667527E-4</c:v>
                </c:pt>
                <c:pt idx="2691">
                  <c:v>7.1797824078958291E-4</c:v>
                </c:pt>
                <c:pt idx="2692">
                  <c:v>7.1796785784989379E-4</c:v>
                </c:pt>
                <c:pt idx="2693">
                  <c:v>7.1795751637356259E-4</c:v>
                </c:pt>
                <c:pt idx="2694">
                  <c:v>7.1794721619717944E-4</c:v>
                </c:pt>
                <c:pt idx="2695">
                  <c:v>7.1793695715796776E-4</c:v>
                </c:pt>
                <c:pt idx="2696">
                  <c:v>7.1792673909378197E-4</c:v>
                </c:pt>
                <c:pt idx="2697">
                  <c:v>7.1791656184310478E-4</c:v>
                </c:pt>
                <c:pt idx="2698">
                  <c:v>7.1790642524504494E-4</c:v>
                </c:pt>
                <c:pt idx="2699">
                  <c:v>7.1789632913933502E-4</c:v>
                </c:pt>
                <c:pt idx="2700">
                  <c:v>7.1788627336632897E-4</c:v>
                </c:pt>
                <c:pt idx="2701">
                  <c:v>7.1787625776699936E-4</c:v>
                </c:pt>
                <c:pt idx="2702">
                  <c:v>7.1786628218293582E-4</c:v>
                </c:pt>
                <c:pt idx="2703">
                  <c:v>7.1785634645634203E-4</c:v>
                </c:pt>
                <c:pt idx="2704">
                  <c:v>7.1784645043003372E-4</c:v>
                </c:pt>
                <c:pt idx="2705">
                  <c:v>7.1783659394743617E-4</c:v>
                </c:pt>
                <c:pt idx="2706">
                  <c:v>7.1782677685258212E-4</c:v>
                </c:pt>
                <c:pt idx="2707">
                  <c:v>7.178169989901092E-4</c:v>
                </c:pt>
                <c:pt idx="2708">
                  <c:v>7.1780726020525783E-4</c:v>
                </c:pt>
                <c:pt idx="2709">
                  <c:v>7.1779756034386891E-4</c:v>
                </c:pt>
                <c:pt idx="2710">
                  <c:v>7.1778789925238122E-4</c:v>
                </c:pt>
                <c:pt idx="2711">
                  <c:v>7.177782767778299E-4</c:v>
                </c:pt>
                <c:pt idx="2712">
                  <c:v>7.1776869276784334E-4</c:v>
                </c:pt>
                <c:pt idx="2713">
                  <c:v>7.1775914707064136E-4</c:v>
                </c:pt>
                <c:pt idx="2714">
                  <c:v>7.1774963953503317E-4</c:v>
                </c:pt>
                <c:pt idx="2715">
                  <c:v>7.1774017001041441E-4</c:v>
                </c:pt>
                <c:pt idx="2716">
                  <c:v>7.1773073834676575E-4</c:v>
                </c:pt>
                <c:pt idx="2717">
                  <c:v>7.1772134439465011E-4</c:v>
                </c:pt>
                <c:pt idx="2718">
                  <c:v>7.1771198800521085E-4</c:v>
                </c:pt>
                <c:pt idx="2719">
                  <c:v>7.1770266903016901E-4</c:v>
                </c:pt>
                <c:pt idx="2720">
                  <c:v>7.1769338732182179E-4</c:v>
                </c:pt>
                <c:pt idx="2721">
                  <c:v>7.1768414273303981E-4</c:v>
                </c:pt>
                <c:pt idx="2722">
                  <c:v>7.1767493511726505E-4</c:v>
                </c:pt>
                <c:pt idx="2723">
                  <c:v>7.1766576432850926E-4</c:v>
                </c:pt>
                <c:pt idx="2724">
                  <c:v>7.1765663022135069E-4</c:v>
                </c:pt>
                <c:pt idx="2725">
                  <c:v>7.1764753265093288E-4</c:v>
                </c:pt>
                <c:pt idx="2726">
                  <c:v>7.1763847147296228E-4</c:v>
                </c:pt>
                <c:pt idx="2727">
                  <c:v>7.1762944654370578E-4</c:v>
                </c:pt>
                <c:pt idx="2728">
                  <c:v>7.1762045771998895E-4</c:v>
                </c:pt>
                <c:pt idx="2729">
                  <c:v>7.1761150485919357E-4</c:v>
                </c:pt>
                <c:pt idx="2730">
                  <c:v>7.1760258781925607E-4</c:v>
                </c:pt>
                <c:pt idx="2731">
                  <c:v>7.1759370645866477E-4</c:v>
                </c:pt>
                <c:pt idx="2732">
                  <c:v>7.1758486063645821E-4</c:v>
                </c:pt>
                <c:pt idx="2733">
                  <c:v>7.1757605021222288E-4</c:v>
                </c:pt>
                <c:pt idx="2734">
                  <c:v>7.1756727504609116E-4</c:v>
                </c:pt>
                <c:pt idx="2735">
                  <c:v>7.175585349987393E-4</c:v>
                </c:pt>
                <c:pt idx="2736">
                  <c:v>7.1754982993138539E-4</c:v>
                </c:pt>
                <c:pt idx="2737">
                  <c:v>7.1754115970578715E-4</c:v>
                </c:pt>
                <c:pt idx="2738">
                  <c:v>7.1753252418423974E-4</c:v>
                </c:pt>
                <c:pt idx="2739">
                  <c:v>7.1752392322957435E-4</c:v>
                </c:pt>
                <c:pt idx="2740">
                  <c:v>7.1751535670515527E-4</c:v>
                </c:pt>
                <c:pt idx="2741">
                  <c:v>7.1750682447487858E-4</c:v>
                </c:pt>
                <c:pt idx="2742">
                  <c:v>7.1749832640316991E-4</c:v>
                </c:pt>
                <c:pt idx="2743">
                  <c:v>7.1748986235498221E-4</c:v>
                </c:pt>
                <c:pt idx="2744">
                  <c:v>7.1748143219579387E-4</c:v>
                </c:pt>
                <c:pt idx="2745">
                  <c:v>7.1747303579160692E-4</c:v>
                </c:pt>
                <c:pt idx="2746">
                  <c:v>7.174646730089447E-4</c:v>
                </c:pt>
                <c:pt idx="2747">
                  <c:v>7.174563437148502E-4</c:v>
                </c:pt>
                <c:pt idx="2748">
                  <c:v>7.1744804777688388E-4</c:v>
                </c:pt>
                <c:pt idx="2749">
                  <c:v>7.1743978506312155E-4</c:v>
                </c:pt>
                <c:pt idx="2750">
                  <c:v>7.1743155544215292E-4</c:v>
                </c:pt>
                <c:pt idx="2751">
                  <c:v>7.1742335878307889E-4</c:v>
                </c:pt>
                <c:pt idx="2752">
                  <c:v>7.1741519495551029E-4</c:v>
                </c:pt>
                <c:pt idx="2753">
                  <c:v>7.1740706382956586E-4</c:v>
                </c:pt>
                <c:pt idx="2754">
                  <c:v>7.173989652758696E-4</c:v>
                </c:pt>
                <c:pt idx="2755">
                  <c:v>7.1739089916554978E-4</c:v>
                </c:pt>
                <c:pt idx="2756">
                  <c:v>7.1738286537023643E-4</c:v>
                </c:pt>
                <c:pt idx="2757">
                  <c:v>7.1737486376205961E-4</c:v>
                </c:pt>
                <c:pt idx="2758">
                  <c:v>7.1736689421364756E-4</c:v>
                </c:pt>
                <c:pt idx="2759">
                  <c:v>7.1735895659812458E-4</c:v>
                </c:pt>
                <c:pt idx="2760">
                  <c:v>7.1735105078910932E-4</c:v>
                </c:pt>
                <c:pt idx="2761">
                  <c:v>7.1734317666071303E-4</c:v>
                </c:pt>
                <c:pt idx="2762">
                  <c:v>7.173353340875373E-4</c:v>
                </c:pt>
                <c:pt idx="2763">
                  <c:v>7.1732752294467251E-4</c:v>
                </c:pt>
                <c:pt idx="2764">
                  <c:v>7.1731974310769561E-4</c:v>
                </c:pt>
                <c:pt idx="2765">
                  <c:v>7.1731199445266897E-4</c:v>
                </c:pt>
                <c:pt idx="2766">
                  <c:v>7.173042768561375E-4</c:v>
                </c:pt>
                <c:pt idx="2767">
                  <c:v>7.1729659019512766E-4</c:v>
                </c:pt>
                <c:pt idx="2768">
                  <c:v>7.172889343471454E-4</c:v>
                </c:pt>
                <c:pt idx="2769">
                  <c:v>7.1728130919017407E-4</c:v>
                </c:pt>
                <c:pt idx="2770">
                  <c:v>7.1727371460267276E-4</c:v>
                </c:pt>
                <c:pt idx="2771">
                  <c:v>7.1726615046357469E-4</c:v>
                </c:pt>
                <c:pt idx="2772">
                  <c:v>7.1725861665228503E-4</c:v>
                </c:pt>
                <c:pt idx="2773">
                  <c:v>7.1725111304867916E-4</c:v>
                </c:pt>
                <c:pt idx="2774">
                  <c:v>7.172436395331015E-4</c:v>
                </c:pt>
                <c:pt idx="2775">
                  <c:v>7.1723619598636245E-4</c:v>
                </c:pt>
                <c:pt idx="2776">
                  <c:v>7.1722878228973807E-4</c:v>
                </c:pt>
                <c:pt idx="2777">
                  <c:v>7.1722139832496707E-4</c:v>
                </c:pt>
                <c:pt idx="2778">
                  <c:v>7.1721404397424979E-4</c:v>
                </c:pt>
                <c:pt idx="2779">
                  <c:v>7.1720671912024628E-4</c:v>
                </c:pt>
                <c:pt idx="2780">
                  <c:v>7.1719942364607435E-4</c:v>
                </c:pt>
                <c:pt idx="2781">
                  <c:v>7.1719215743530781E-4</c:v>
                </c:pt>
                <c:pt idx="2782">
                  <c:v>7.1718492037197508E-4</c:v>
                </c:pt>
                <c:pt idx="2783">
                  <c:v>7.1717771234055725E-4</c:v>
                </c:pt>
                <c:pt idx="2784">
                  <c:v>7.1717053322598587E-4</c:v>
                </c:pt>
                <c:pt idx="2785">
                  <c:v>7.1716338291364235E-4</c:v>
                </c:pt>
                <c:pt idx="2786">
                  <c:v>7.17156261289355E-4</c:v>
                </c:pt>
                <c:pt idx="2787">
                  <c:v>7.1714916823939815E-4</c:v>
                </c:pt>
                <c:pt idx="2788">
                  <c:v>7.1714210365049014E-4</c:v>
                </c:pt>
                <c:pt idx="2789">
                  <c:v>7.1713506740979165E-4</c:v>
                </c:pt>
                <c:pt idx="2790">
                  <c:v>7.1712805940490399E-4</c:v>
                </c:pt>
                <c:pt idx="2791">
                  <c:v>7.1712107952386745E-4</c:v>
                </c:pt>
                <c:pt idx="2792">
                  <c:v>7.171141276551597E-4</c:v>
                </c:pt>
                <c:pt idx="2793">
                  <c:v>7.171072036876937E-4</c:v>
                </c:pt>
                <c:pt idx="2794">
                  <c:v>7.1710030751081675E-4</c:v>
                </c:pt>
                <c:pt idx="2795">
                  <c:v>7.1709343901430822E-4</c:v>
                </c:pt>
                <c:pt idx="2796">
                  <c:v>7.1708659808837811E-4</c:v>
                </c:pt>
                <c:pt idx="2797">
                  <c:v>7.1707978462366543E-4</c:v>
                </c:pt>
                <c:pt idx="2798">
                  <c:v>7.1707299851123661E-4</c:v>
                </c:pt>
                <c:pt idx="2799">
                  <c:v>7.1706623964258348E-4</c:v>
                </c:pt>
                <c:pt idx="2800">
                  <c:v>7.1705950790962227E-4</c:v>
                </c:pt>
                <c:pt idx="2801">
                  <c:v>7.1705280320469159E-4</c:v>
                </c:pt>
                <c:pt idx="2802">
                  <c:v>7.1704612542055051E-4</c:v>
                </c:pt>
                <c:pt idx="2803">
                  <c:v>7.1703947445037768E-4</c:v>
                </c:pt>
                <c:pt idx="2804">
                  <c:v>7.170328501877694E-4</c:v>
                </c:pt>
                <c:pt idx="2805">
                  <c:v>7.1702625252673753E-4</c:v>
                </c:pt>
                <c:pt idx="2806">
                  <c:v>7.1701968136170886E-4</c:v>
                </c:pt>
                <c:pt idx="2807">
                  <c:v>7.170131365875225E-4</c:v>
                </c:pt>
                <c:pt idx="2808">
                  <c:v>7.1700661809942924E-4</c:v>
                </c:pt>
                <c:pt idx="2809">
                  <c:v>7.1700012579308913E-4</c:v>
                </c:pt>
                <c:pt idx="2810">
                  <c:v>7.1699365956457047E-4</c:v>
                </c:pt>
                <c:pt idx="2811">
                  <c:v>7.1698721931034819E-4</c:v>
                </c:pt>
                <c:pt idx="2812">
                  <c:v>7.1698080492730188E-4</c:v>
                </c:pt>
                <c:pt idx="2813">
                  <c:v>7.1697441631271477E-4</c:v>
                </c:pt>
                <c:pt idx="2814">
                  <c:v>7.16968053364272E-4</c:v>
                </c:pt>
                <c:pt idx="2815">
                  <c:v>7.1696171598005867E-4</c:v>
                </c:pt>
                <c:pt idx="2816">
                  <c:v>7.1695540405855899E-4</c:v>
                </c:pt>
                <c:pt idx="2817">
                  <c:v>7.1694911749865429E-4</c:v>
                </c:pt>
                <c:pt idx="2818">
                  <c:v>7.1694285619962154E-4</c:v>
                </c:pt>
                <c:pt idx="2819">
                  <c:v>7.1693662006113205E-4</c:v>
                </c:pt>
                <c:pt idx="2820">
                  <c:v>7.1693040898324967E-4</c:v>
                </c:pt>
                <c:pt idx="2821">
                  <c:v>7.169242228664296E-4</c:v>
                </c:pt>
                <c:pt idx="2822">
                  <c:v>7.1691806161151654E-4</c:v>
                </c:pt>
                <c:pt idx="2823">
                  <c:v>7.1691192511974349E-4</c:v>
                </c:pt>
                <c:pt idx="2824">
                  <c:v>7.1690581329273003E-4</c:v>
                </c:pt>
                <c:pt idx="2825">
                  <c:v>7.1689972603248089E-4</c:v>
                </c:pt>
                <c:pt idx="2826">
                  <c:v>7.168936632413848E-4</c:v>
                </c:pt>
                <c:pt idx="2827">
                  <c:v>7.1688762482221245E-4</c:v>
                </c:pt>
                <c:pt idx="2828">
                  <c:v>7.1688161067811533E-4</c:v>
                </c:pt>
                <c:pt idx="2829">
                  <c:v>7.1687562071262448E-4</c:v>
                </c:pt>
                <c:pt idx="2830">
                  <c:v>7.1686965482964859E-4</c:v>
                </c:pt>
                <c:pt idx="2831">
                  <c:v>7.1686371293347266E-4</c:v>
                </c:pt>
                <c:pt idx="2832">
                  <c:v>7.1685779492875693E-4</c:v>
                </c:pt>
                <c:pt idx="2833">
                  <c:v>7.1685190072053484E-4</c:v>
                </c:pt>
                <c:pt idx="2834">
                  <c:v>7.1684603021421225E-4</c:v>
                </c:pt>
                <c:pt idx="2835">
                  <c:v>7.1684018331556526E-4</c:v>
                </c:pt>
                <c:pt idx="2836">
                  <c:v>7.1683435993073958E-4</c:v>
                </c:pt>
                <c:pt idx="2837">
                  <c:v>7.1682855996624858E-4</c:v>
                </c:pt>
                <c:pt idx="2838">
                  <c:v>7.1682278332897177E-4</c:v>
                </c:pt>
                <c:pt idx="2839">
                  <c:v>7.1681702992615402E-4</c:v>
                </c:pt>
                <c:pt idx="2840">
                  <c:v>7.1681129966540353E-4</c:v>
                </c:pt>
                <c:pt idx="2841">
                  <c:v>7.1680559245469082E-4</c:v>
                </c:pt>
                <c:pt idx="2842">
                  <c:v>7.1679990820234694E-4</c:v>
                </c:pt>
                <c:pt idx="2843">
                  <c:v>7.1679424681706265E-4</c:v>
                </c:pt>
                <c:pt idx="2844">
                  <c:v>7.167886082078865E-4</c:v>
                </c:pt>
                <c:pt idx="2845">
                  <c:v>7.1678299228422387E-4</c:v>
                </c:pt>
                <c:pt idx="2846">
                  <c:v>7.167773989558351E-4</c:v>
                </c:pt>
                <c:pt idx="2847">
                  <c:v>7.167710341329269E-4</c:v>
                </c:pt>
                <c:pt idx="2848">
                  <c:v>7.1676548892075833E-4</c:v>
                </c:pt>
                <c:pt idx="2849">
                  <c:v>7.1675996602255131E-4</c:v>
                </c:pt>
                <c:pt idx="2850">
                  <c:v>7.1675446534952367E-4</c:v>
                </c:pt>
                <c:pt idx="2851">
                  <c:v>7.1674898681324149E-4</c:v>
                </c:pt>
                <c:pt idx="2852">
                  <c:v>7.1674353032561767E-4</c:v>
                </c:pt>
                <c:pt idx="2853">
                  <c:v>7.1673809579891087E-4</c:v>
                </c:pt>
                <c:pt idx="2854">
                  <c:v>7.1673268314572378E-4</c:v>
                </c:pt>
                <c:pt idx="2855">
                  <c:v>7.1672729227900234E-4</c:v>
                </c:pt>
                <c:pt idx="2856">
                  <c:v>7.1672192311203389E-4</c:v>
                </c:pt>
                <c:pt idx="2857">
                  <c:v>7.1671657555844601E-4</c:v>
                </c:pt>
                <c:pt idx="2858">
                  <c:v>7.1671124953220564E-4</c:v>
                </c:pt>
                <c:pt idx="2859">
                  <c:v>7.16705944947617E-4</c:v>
                </c:pt>
                <c:pt idx="2860">
                  <c:v>7.1670066171932074E-4</c:v>
                </c:pt>
                <c:pt idx="2861">
                  <c:v>7.1669539976229298E-4</c:v>
                </c:pt>
                <c:pt idx="2862">
                  <c:v>7.1669015899184321E-4</c:v>
                </c:pt>
                <c:pt idx="2863">
                  <c:v>7.1668493932361356E-4</c:v>
                </c:pt>
                <c:pt idx="2864">
                  <c:v>7.166797406735775E-4</c:v>
                </c:pt>
                <c:pt idx="2865">
                  <c:v>7.166745629580383E-4</c:v>
                </c:pt>
                <c:pt idx="2866">
                  <c:v>7.1666940609362787E-4</c:v>
                </c:pt>
                <c:pt idx="2867">
                  <c:v>7.1666426999730576E-4</c:v>
                </c:pt>
                <c:pt idx="2868">
                  <c:v>7.1665915458635741E-4</c:v>
                </c:pt>
                <c:pt idx="2869">
                  <c:v>7.1665405977839344E-4</c:v>
                </c:pt>
                <c:pt idx="2870">
                  <c:v>7.1664898549134767E-4</c:v>
                </c:pt>
                <c:pt idx="2871">
                  <c:v>7.1664393164347676E-4</c:v>
                </c:pt>
                <c:pt idx="2872">
                  <c:v>7.1663889815335813E-4</c:v>
                </c:pt>
                <c:pt idx="2873">
                  <c:v>7.1663388493988943E-4</c:v>
                </c:pt>
                <c:pt idx="2874">
                  <c:v>7.1662889192228676E-4</c:v>
                </c:pt>
                <c:pt idx="2875">
                  <c:v>7.1662391902008367E-4</c:v>
                </c:pt>
                <c:pt idx="2876">
                  <c:v>7.1661896615312997E-4</c:v>
                </c:pt>
                <c:pt idx="2877">
                  <c:v>7.1661403324159054E-4</c:v>
                </c:pt>
                <c:pt idx="2878">
                  <c:v>7.1660912020594394E-4</c:v>
                </c:pt>
                <c:pt idx="2879">
                  <c:v>7.1660422696698126E-4</c:v>
                </c:pt>
                <c:pt idx="2880">
                  <c:v>7.1659935344580501E-4</c:v>
                </c:pt>
                <c:pt idx="2881">
                  <c:v>7.1659449956382778E-4</c:v>
                </c:pt>
                <c:pt idx="2882">
                  <c:v>7.1658966524277125E-4</c:v>
                </c:pt>
                <c:pt idx="2883">
                  <c:v>7.1658485040466469E-4</c:v>
                </c:pt>
                <c:pt idx="2884">
                  <c:v>7.16580054971844E-4</c:v>
                </c:pt>
                <c:pt idx="2885">
                  <c:v>7.1657527886695069E-4</c:v>
                </c:pt>
                <c:pt idx="2886">
                  <c:v>7.1657052201293009E-4</c:v>
                </c:pt>
                <c:pt idx="2887">
                  <c:v>7.1656578433303088E-4</c:v>
                </c:pt>
                <c:pt idx="2888">
                  <c:v>7.1656106575080335E-4</c:v>
                </c:pt>
                <c:pt idx="2889">
                  <c:v>7.1655636619009878E-4</c:v>
                </c:pt>
                <c:pt idx="2890">
                  <c:v>7.1655168557506769E-4</c:v>
                </c:pt>
                <c:pt idx="2891">
                  <c:v>7.1654702383015909E-4</c:v>
                </c:pt>
                <c:pt idx="2892">
                  <c:v>7.1654238088011924E-4</c:v>
                </c:pt>
                <c:pt idx="2893">
                  <c:v>7.1653775664999055E-4</c:v>
                </c:pt>
                <c:pt idx="2894">
                  <c:v>7.1653315106511017E-4</c:v>
                </c:pt>
                <c:pt idx="2895">
                  <c:v>7.1652856405110912E-4</c:v>
                </c:pt>
                <c:pt idx="2896">
                  <c:v>7.1652399553391111E-4</c:v>
                </c:pt>
                <c:pt idx="2897">
                  <c:v>7.1651944543973131E-4</c:v>
                </c:pt>
                <c:pt idx="2898">
                  <c:v>7.1651491369507535E-4</c:v>
                </c:pt>
                <c:pt idx="2899">
                  <c:v>7.1650975693323597E-4</c:v>
                </c:pt>
                <c:pt idx="2900">
                  <c:v>7.1650526426285063E-4</c:v>
                </c:pt>
                <c:pt idx="2901">
                  <c:v>7.1650078971288462E-4</c:v>
                </c:pt>
                <c:pt idx="2902">
                  <c:v>7.1649633321103467E-4</c:v>
                </c:pt>
                <c:pt idx="2903">
                  <c:v>7.1649189468528222E-4</c:v>
                </c:pt>
                <c:pt idx="2904">
                  <c:v>7.1648747406389212E-4</c:v>
                </c:pt>
                <c:pt idx="2905">
                  <c:v>7.1648307127541186E-4</c:v>
                </c:pt>
                <c:pt idx="2906">
                  <c:v>7.1647868624867008E-4</c:v>
                </c:pt>
                <c:pt idx="2907">
                  <c:v>7.1647431891277589E-4</c:v>
                </c:pt>
                <c:pt idx="2908">
                  <c:v>7.1646996919711749E-4</c:v>
                </c:pt>
                <c:pt idx="2909">
                  <c:v>7.1646563703136126E-4</c:v>
                </c:pt>
                <c:pt idx="2910">
                  <c:v>7.1646132234545051E-4</c:v>
                </c:pt>
                <c:pt idx="2911">
                  <c:v>7.1645702506960469E-4</c:v>
                </c:pt>
                <c:pt idx="2912">
                  <c:v>7.1645274513431787E-4</c:v>
                </c:pt>
                <c:pt idx="2913">
                  <c:v>7.1644848247035832E-4</c:v>
                </c:pt>
                <c:pt idx="2914">
                  <c:v>7.1644423700876667E-4</c:v>
                </c:pt>
                <c:pt idx="2915">
                  <c:v>7.1644000868085556E-4</c:v>
                </c:pt>
                <c:pt idx="2916">
                  <c:v>7.1643579741820815E-4</c:v>
                </c:pt>
                <c:pt idx="2917">
                  <c:v>7.1643100535544559E-4</c:v>
                </c:pt>
                <c:pt idx="2918">
                  <c:v>7.1642683043208978E-4</c:v>
                </c:pt>
                <c:pt idx="2919">
                  <c:v>7.1642267236072372E-4</c:v>
                </c:pt>
                <c:pt idx="2920">
                  <c:v>7.1641853107404089E-4</c:v>
                </c:pt>
                <c:pt idx="2921">
                  <c:v>7.1641440650499998E-4</c:v>
                </c:pt>
                <c:pt idx="2922">
                  <c:v>7.1641029858682389E-4</c:v>
                </c:pt>
                <c:pt idx="2923">
                  <c:v>7.1640620725299889E-4</c:v>
                </c:pt>
                <c:pt idx="2924">
                  <c:v>7.1640213243727338E-4</c:v>
                </c:pt>
                <c:pt idx="2925">
                  <c:v>7.1639807407365707E-4</c:v>
                </c:pt>
                <c:pt idx="2926">
                  <c:v>7.1639403209641989E-4</c:v>
                </c:pt>
                <c:pt idx="2927">
                  <c:v>7.1639000644009077E-4</c:v>
                </c:pt>
                <c:pt idx="2928">
                  <c:v>7.1638599703945701E-4</c:v>
                </c:pt>
                <c:pt idx="2929">
                  <c:v>7.1638200382956308E-4</c:v>
                </c:pt>
                <c:pt idx="2930">
                  <c:v>7.1637802674570964E-4</c:v>
                </c:pt>
                <c:pt idx="2931">
                  <c:v>7.1637406572345249E-4</c:v>
                </c:pt>
                <c:pt idx="2932">
                  <c:v>7.1637012069860164E-4</c:v>
                </c:pt>
                <c:pt idx="2933">
                  <c:v>7.1636619160722051E-4</c:v>
                </c:pt>
                <c:pt idx="2934">
                  <c:v>7.1636227838562446E-4</c:v>
                </c:pt>
                <c:pt idx="2935">
                  <c:v>7.1635838097038019E-4</c:v>
                </c:pt>
                <c:pt idx="2936">
                  <c:v>7.1635449929830495E-4</c:v>
                </c:pt>
                <c:pt idx="2937">
                  <c:v>7.1635063330646503E-4</c:v>
                </c:pt>
                <c:pt idx="2938">
                  <c:v>7.1634678293217512E-4</c:v>
                </c:pt>
                <c:pt idx="2939">
                  <c:v>7.1634294811299731E-4</c:v>
                </c:pt>
                <c:pt idx="2940">
                  <c:v>7.1633912878674003E-4</c:v>
                </c:pt>
                <c:pt idx="2941">
                  <c:v>7.163353248914574E-4</c:v>
                </c:pt>
                <c:pt idx="2942">
                  <c:v>7.1633153636544789E-4</c:v>
                </c:pt>
                <c:pt idx="2943">
                  <c:v>7.1632776314725351E-4</c:v>
                </c:pt>
                <c:pt idx="2944">
                  <c:v>7.1632400517565901E-4</c:v>
                </c:pt>
                <c:pt idx="2945">
                  <c:v>7.163202623896906E-4</c:v>
                </c:pt>
                <c:pt idx="2946">
                  <c:v>7.1631653472861549E-4</c:v>
                </c:pt>
                <c:pt idx="2947">
                  <c:v>7.1631282213194052E-4</c:v>
                </c:pt>
                <c:pt idx="2948">
                  <c:v>7.1630912453941149E-4</c:v>
                </c:pt>
                <c:pt idx="2949">
                  <c:v>7.1630544189101193E-4</c:v>
                </c:pt>
                <c:pt idx="2950">
                  <c:v>7.1630177412696275E-4</c:v>
                </c:pt>
                <c:pt idx="2951">
                  <c:v>7.1629656016583185E-4</c:v>
                </c:pt>
                <c:pt idx="2952">
                  <c:v>7.162929283020626E-4</c:v>
                </c:pt>
                <c:pt idx="2953">
                  <c:v>7.1628931111947269E-4</c:v>
                </c:pt>
                <c:pt idx="2954">
                  <c:v>7.1628570855932177E-4</c:v>
                </c:pt>
                <c:pt idx="2955">
                  <c:v>7.1628212056310111E-4</c:v>
                </c:pt>
                <c:pt idx="2956">
                  <c:v>7.162785470725332E-4</c:v>
                </c:pt>
                <c:pt idx="2957">
                  <c:v>7.1627498802957095E-4</c:v>
                </c:pt>
                <c:pt idx="2958">
                  <c:v>7.1627144337639646E-4</c:v>
                </c:pt>
                <c:pt idx="2959">
                  <c:v>7.1626791305542047E-4</c:v>
                </c:pt>
                <c:pt idx="2960">
                  <c:v>7.1626439700928112E-4</c:v>
                </c:pt>
                <c:pt idx="2961">
                  <c:v>7.1626089518084344E-4</c:v>
                </c:pt>
                <c:pt idx="2962">
                  <c:v>7.1625740751319808E-4</c:v>
                </c:pt>
                <c:pt idx="2963">
                  <c:v>7.162539339496608E-4</c:v>
                </c:pt>
                <c:pt idx="2964">
                  <c:v>7.1624998136068051E-4</c:v>
                </c:pt>
                <c:pt idx="2965">
                  <c:v>7.16246537830397E-4</c:v>
                </c:pt>
                <c:pt idx="2966">
                  <c:v>7.1624310822752534E-4</c:v>
                </c:pt>
                <c:pt idx="2967">
                  <c:v>7.1623969249630414E-4</c:v>
                </c:pt>
                <c:pt idx="2968">
                  <c:v>7.162362905811919E-4</c:v>
                </c:pt>
                <c:pt idx="2969">
                  <c:v>7.1623290242686709E-4</c:v>
                </c:pt>
                <c:pt idx="2970">
                  <c:v>7.1622952797822687E-4</c:v>
                </c:pt>
                <c:pt idx="2971">
                  <c:v>7.1622616718038622E-4</c:v>
                </c:pt>
                <c:pt idx="2972">
                  <c:v>7.1622281997867738E-4</c:v>
                </c:pt>
                <c:pt idx="2973">
                  <c:v>7.1621948631864858E-4</c:v>
                </c:pt>
                <c:pt idx="2974">
                  <c:v>7.1621616614606348E-4</c:v>
                </c:pt>
                <c:pt idx="2975">
                  <c:v>7.162128594069005E-4</c:v>
                </c:pt>
                <c:pt idx="2976">
                  <c:v>7.1620956604735145E-4</c:v>
                </c:pt>
                <c:pt idx="2977">
                  <c:v>7.1620628601382107E-4</c:v>
                </c:pt>
                <c:pt idx="2978">
                  <c:v>7.162030192529264E-4</c:v>
                </c:pt>
                <c:pt idx="2979">
                  <c:v>7.1619976571149534E-4</c:v>
                </c:pt>
                <c:pt idx="2980">
                  <c:v>7.1619652533656646E-4</c:v>
                </c:pt>
                <c:pt idx="2981">
                  <c:v>7.1619329807538767E-4</c:v>
                </c:pt>
                <c:pt idx="2982">
                  <c:v>7.1619008387541585E-4</c:v>
                </c:pt>
                <c:pt idx="2983">
                  <c:v>7.1618688268431567E-4</c:v>
                </c:pt>
                <c:pt idx="2984">
                  <c:v>7.1618369444995903E-4</c:v>
                </c:pt>
                <c:pt idx="2985">
                  <c:v>7.1618051912042413E-4</c:v>
                </c:pt>
                <c:pt idx="2986">
                  <c:v>7.1617735664399453E-4</c:v>
                </c:pt>
                <c:pt idx="2987">
                  <c:v>7.1617420696915891E-4</c:v>
                </c:pt>
                <c:pt idx="2988">
                  <c:v>7.1617107004460937E-4</c:v>
                </c:pt>
                <c:pt idx="2989">
                  <c:v>7.1616794581924148E-4</c:v>
                </c:pt>
                <c:pt idx="2990">
                  <c:v>7.1616483424215304E-4</c:v>
                </c:pt>
                <c:pt idx="2991">
                  <c:v>7.161617352626434E-4</c:v>
                </c:pt>
                <c:pt idx="2992">
                  <c:v>7.1615864883021281E-4</c:v>
                </c:pt>
                <c:pt idx="2993">
                  <c:v>7.161555748945611E-4</c:v>
                </c:pt>
                <c:pt idx="2994">
                  <c:v>7.1615251340558786E-4</c:v>
                </c:pt>
                <c:pt idx="2995">
                  <c:v>7.161494643133906E-4</c:v>
                </c:pt>
                <c:pt idx="2996">
                  <c:v>7.1614642756826462E-4</c:v>
                </c:pt>
                <c:pt idx="2997">
                  <c:v>7.1614340312070243E-4</c:v>
                </c:pt>
                <c:pt idx="2998">
                  <c:v>7.1614039092139225E-4</c:v>
                </c:pt>
                <c:pt idx="2999">
                  <c:v>7.1613739092121764E-4</c:v>
                </c:pt>
                <c:pt idx="3000">
                  <c:v>7.1613440307125714E-4</c:v>
                </c:pt>
                <c:pt idx="3001">
                  <c:v>7.1613142732278258E-4</c:v>
                </c:pt>
                <c:pt idx="3002">
                  <c:v>7.1612846362725932E-4</c:v>
                </c:pt>
                <c:pt idx="3003">
                  <c:v>7.1612551193634473E-4</c:v>
                </c:pt>
                <c:pt idx="3004">
                  <c:v>7.16122572201888E-4</c:v>
                </c:pt>
                <c:pt idx="3005">
                  <c:v>7.161196443759289E-4</c:v>
                </c:pt>
                <c:pt idx="3006">
                  <c:v>7.1611672841069725E-4</c:v>
                </c:pt>
                <c:pt idx="3007">
                  <c:v>7.1611382425861253E-4</c:v>
                </c:pt>
                <c:pt idx="3008">
                  <c:v>7.1611093187228241E-4</c:v>
                </c:pt>
                <c:pt idx="3009">
                  <c:v>7.1610805120450268E-4</c:v>
                </c:pt>
                <c:pt idx="3010">
                  <c:v>7.1610518220825605E-4</c:v>
                </c:pt>
                <c:pt idx="3011">
                  <c:v>7.1610232483671193E-4</c:v>
                </c:pt>
                <c:pt idx="3012">
                  <c:v>7.1609947904322511E-4</c:v>
                </c:pt>
                <c:pt idx="3013">
                  <c:v>7.1609664478133536E-4</c:v>
                </c:pt>
                <c:pt idx="3014">
                  <c:v>7.1609382200476677E-4</c:v>
                </c:pt>
                <c:pt idx="3015">
                  <c:v>7.1609101066742687E-4</c:v>
                </c:pt>
                <c:pt idx="3016">
                  <c:v>7.1608821072340588E-4</c:v>
                </c:pt>
                <c:pt idx="3017">
                  <c:v>7.1608542212697615E-4</c:v>
                </c:pt>
                <c:pt idx="3018">
                  <c:v>7.1608264483259156E-4</c:v>
                </c:pt>
                <c:pt idx="3019">
                  <c:v>7.1607987879488636E-4</c:v>
                </c:pt>
                <c:pt idx="3020">
                  <c:v>7.1607712396867492E-4</c:v>
                </c:pt>
                <c:pt idx="3021">
                  <c:v>7.160743803089507E-4</c:v>
                </c:pt>
                <c:pt idx="3022">
                  <c:v>7.1607164777088574E-4</c:v>
                </c:pt>
                <c:pt idx="3023">
                  <c:v>7.160689263098301E-4</c:v>
                </c:pt>
                <c:pt idx="3024">
                  <c:v>7.1606621588131078E-4</c:v>
                </c:pt>
                <c:pt idx="3025">
                  <c:v>7.1606351644103129E-4</c:v>
                </c:pt>
                <c:pt idx="3026">
                  <c:v>7.1606082794487089E-4</c:v>
                </c:pt>
                <c:pt idx="3027">
                  <c:v>7.1605815034888394E-4</c:v>
                </c:pt>
                <c:pt idx="3028">
                  <c:v>7.1605548360929904E-4</c:v>
                </c:pt>
                <c:pt idx="3029">
                  <c:v>7.1605282768251888E-4</c:v>
                </c:pt>
                <c:pt idx="3030">
                  <c:v>7.1605018252511869E-4</c:v>
                </c:pt>
                <c:pt idx="3031">
                  <c:v>7.160475480938465E-4</c:v>
                </c:pt>
                <c:pt idx="3032">
                  <c:v>7.1604492434562163E-4</c:v>
                </c:pt>
                <c:pt idx="3033">
                  <c:v>7.1604231123753462E-4</c:v>
                </c:pt>
                <c:pt idx="3034">
                  <c:v>7.1603970872684644E-4</c:v>
                </c:pt>
                <c:pt idx="3035">
                  <c:v>7.1603711677098751E-4</c:v>
                </c:pt>
                <c:pt idx="3036">
                  <c:v>7.1603453532755729E-4</c:v>
                </c:pt>
                <c:pt idx="3037">
                  <c:v>7.1603196435432383E-4</c:v>
                </c:pt>
                <c:pt idx="3038">
                  <c:v>7.1602940380922247E-4</c:v>
                </c:pt>
                <c:pt idx="3039">
                  <c:v>7.1602685365035595E-4</c:v>
                </c:pt>
                <c:pt idx="3040">
                  <c:v>7.1602431383599322E-4</c:v>
                </c:pt>
                <c:pt idx="3041">
                  <c:v>7.160217843245689E-4</c:v>
                </c:pt>
                <c:pt idx="3042">
                  <c:v>7.1601926507468283E-4</c:v>
                </c:pt>
                <c:pt idx="3043">
                  <c:v>7.1601675604509923E-4</c:v>
                </c:pt>
                <c:pt idx="3044">
                  <c:v>7.1601425719474603E-4</c:v>
                </c:pt>
                <c:pt idx="3045">
                  <c:v>7.1601176848271443E-4</c:v>
                </c:pt>
                <c:pt idx="3046">
                  <c:v>7.1600928986825796E-4</c:v>
                </c:pt>
                <c:pt idx="3047">
                  <c:v>7.1600682131079231E-4</c:v>
                </c:pt>
                <c:pt idx="3048">
                  <c:v>7.1600436276989421E-4</c:v>
                </c:pt>
                <c:pt idx="3049">
                  <c:v>7.1600191420530084E-4</c:v>
                </c:pt>
                <c:pt idx="3050">
                  <c:v>7.1599947557690982E-4</c:v>
                </c:pt>
                <c:pt idx="3051">
                  <c:v>7.1599704684477774E-4</c:v>
                </c:pt>
                <c:pt idx="3052">
                  <c:v>7.1599462796911992E-4</c:v>
                </c:pt>
                <c:pt idx="3053">
                  <c:v>7.1599221891031006E-4</c:v>
                </c:pt>
                <c:pt idx="3054">
                  <c:v>7.1598981962887908E-4</c:v>
                </c:pt>
                <c:pt idx="3055">
                  <c:v>7.1598743008551501E-4</c:v>
                </c:pt>
                <c:pt idx="3056">
                  <c:v>7.1598505024106178E-4</c:v>
                </c:pt>
                <c:pt idx="3057">
                  <c:v>7.1598268005651944E-4</c:v>
                </c:pt>
                <c:pt idx="3058">
                  <c:v>7.1598031949304266E-4</c:v>
                </c:pt>
                <c:pt idx="3059">
                  <c:v>7.159779685119407E-4</c:v>
                </c:pt>
                <c:pt idx="3060">
                  <c:v>7.1597562707467668E-4</c:v>
                </c:pt>
                <c:pt idx="3061">
                  <c:v>7.1597329514286681E-4</c:v>
                </c:pt>
                <c:pt idx="3062">
                  <c:v>7.1597097267828017E-4</c:v>
                </c:pt>
                <c:pt idx="3063">
                  <c:v>7.1596865964283752E-4</c:v>
                </c:pt>
                <c:pt idx="3064">
                  <c:v>7.159663559986114E-4</c:v>
                </c:pt>
                <c:pt idx="3065">
                  <c:v>7.1596406170782475E-4</c:v>
                </c:pt>
                <c:pt idx="3066">
                  <c:v>7.159617767328512E-4</c:v>
                </c:pt>
                <c:pt idx="3067">
                  <c:v>7.1595950103621377E-4</c:v>
                </c:pt>
                <c:pt idx="3068">
                  <c:v>7.1595723458058459E-4</c:v>
                </c:pt>
                <c:pt idx="3069">
                  <c:v>7.1595497732878429E-4</c:v>
                </c:pt>
                <c:pt idx="3070">
                  <c:v>7.1595272924378131E-4</c:v>
                </c:pt>
                <c:pt idx="3071">
                  <c:v>7.1595049028869162E-4</c:v>
                </c:pt>
                <c:pt idx="3072">
                  <c:v>7.1594826042677769E-4</c:v>
                </c:pt>
                <c:pt idx="3073">
                  <c:v>7.1594603962144823E-4</c:v>
                </c:pt>
                <c:pt idx="3074">
                  <c:v>7.1594382783625769E-4</c:v>
                </c:pt>
                <c:pt idx="3075">
                  <c:v>7.1594162503490523E-4</c:v>
                </c:pt>
                <c:pt idx="3076">
                  <c:v>7.1593943118123489E-4</c:v>
                </c:pt>
                <c:pt idx="3077">
                  <c:v>7.1593724623923412E-4</c:v>
                </c:pt>
                <c:pt idx="3078">
                  <c:v>7.1593507017303395E-4</c:v>
                </c:pt>
                <c:pt idx="3079">
                  <c:v>7.1593290294690818E-4</c:v>
                </c:pt>
                <c:pt idx="3080">
                  <c:v>7.1593074452527274E-4</c:v>
                </c:pt>
                <c:pt idx="3081">
                  <c:v>7.159285948726853E-4</c:v>
                </c:pt>
                <c:pt idx="3082">
                  <c:v>7.1592645395384433E-4</c:v>
                </c:pt>
                <c:pt idx="3083">
                  <c:v>7.1592432173358926E-4</c:v>
                </c:pt>
                <c:pt idx="3084">
                  <c:v>7.1592219817689907E-4</c:v>
                </c:pt>
                <c:pt idx="3085">
                  <c:v>7.1592008324889236E-4</c:v>
                </c:pt>
                <c:pt idx="3086">
                  <c:v>7.1591797691482675E-4</c:v>
                </c:pt>
                <c:pt idx="3087">
                  <c:v>7.1591587914009787E-4</c:v>
                </c:pt>
                <c:pt idx="3088">
                  <c:v>7.1591378989023947E-4</c:v>
                </c:pt>
                <c:pt idx="3089">
                  <c:v>7.1591170913092234E-4</c:v>
                </c:pt>
                <c:pt idx="3090">
                  <c:v>7.1590963682795412E-4</c:v>
                </c:pt>
                <c:pt idx="3091">
                  <c:v>7.1590757294727838E-4</c:v>
                </c:pt>
                <c:pt idx="3092">
                  <c:v>7.1590551745497467E-4</c:v>
                </c:pt>
                <c:pt idx="3093">
                  <c:v>7.159034703172573E-4</c:v>
                </c:pt>
                <c:pt idx="3094">
                  <c:v>7.1590143150047556E-4</c:v>
                </c:pt>
                <c:pt idx="3095">
                  <c:v>7.1589940097111231E-4</c:v>
                </c:pt>
                <c:pt idx="3096">
                  <c:v>7.1589737869578432E-4</c:v>
                </c:pt>
                <c:pt idx="3097">
                  <c:v>7.1589536464124117E-4</c:v>
                </c:pt>
                <c:pt idx="3098">
                  <c:v>7.1589335877436503E-4</c:v>
                </c:pt>
                <c:pt idx="3099">
                  <c:v>7.1589136106216982E-4</c:v>
                </c:pt>
                <c:pt idx="3100">
                  <c:v>7.1588937147180106E-4</c:v>
                </c:pt>
                <c:pt idx="3101">
                  <c:v>7.1588738997053526E-4</c:v>
                </c:pt>
                <c:pt idx="3102">
                  <c:v>7.1588541652577913E-4</c:v>
                </c:pt>
                <c:pt idx="3103">
                  <c:v>7.1588345110506937E-4</c:v>
                </c:pt>
                <c:pt idx="3104">
                  <c:v>7.1588149367607205E-4</c:v>
                </c:pt>
                <c:pt idx="3105">
                  <c:v>7.1587954420658224E-4</c:v>
                </c:pt>
                <c:pt idx="3106">
                  <c:v>7.1587760266452307E-4</c:v>
                </c:pt>
                <c:pt idx="3107">
                  <c:v>7.1587566901794579E-4</c:v>
                </c:pt>
                <c:pt idx="3108">
                  <c:v>7.1587374323502887E-4</c:v>
                </c:pt>
                <c:pt idx="3109">
                  <c:v>7.1587182528407782E-4</c:v>
                </c:pt>
                <c:pt idx="3110">
                  <c:v>7.1586991513352435E-4</c:v>
                </c:pt>
                <c:pt idx="3111">
                  <c:v>7.1586801275192596E-4</c:v>
                </c:pt>
                <c:pt idx="3112">
                  <c:v>7.158661181079658E-4</c:v>
                </c:pt>
                <c:pt idx="3113">
                  <c:v>7.1586423117045157E-4</c:v>
                </c:pt>
                <c:pt idx="3114">
                  <c:v>7.1586235190831547E-4</c:v>
                </c:pt>
                <c:pt idx="3115">
                  <c:v>7.1586048029061372E-4</c:v>
                </c:pt>
                <c:pt idx="3116">
                  <c:v>7.1585861628652582E-4</c:v>
                </c:pt>
                <c:pt idx="3117">
                  <c:v>7.1585675986535419E-4</c:v>
                </c:pt>
                <c:pt idx="3118">
                  <c:v>7.1585491099652369E-4</c:v>
                </c:pt>
                <c:pt idx="3119">
                  <c:v>7.1585306964958126E-4</c:v>
                </c:pt>
                <c:pt idx="3120">
                  <c:v>7.1585123579419503E-4</c:v>
                </c:pt>
                <c:pt idx="3121">
                  <c:v>7.1584940940015436E-4</c:v>
                </c:pt>
                <c:pt idx="3122">
                  <c:v>7.1584759043736917E-4</c:v>
                </c:pt>
                <c:pt idx="3123">
                  <c:v>7.1584577887586929E-4</c:v>
                </c:pt>
                <c:pt idx="3124">
                  <c:v>7.1584397468580404E-4</c:v>
                </c:pt>
                <c:pt idx="3125">
                  <c:v>7.1584192174241356E-4</c:v>
                </c:pt>
                <c:pt idx="3126">
                  <c:v>7.1584013324831584E-4</c:v>
                </c:pt>
                <c:pt idx="3127">
                  <c:v>7.1583835203261009E-4</c:v>
                </c:pt>
                <c:pt idx="3128">
                  <c:v>7.1583657806593602E-4</c:v>
                </c:pt>
                <c:pt idx="3129">
                  <c:v>7.1583481131905062E-4</c:v>
                </c:pt>
                <c:pt idx="3130">
                  <c:v>7.1583305176282756E-4</c:v>
                </c:pt>
                <c:pt idx="3131">
                  <c:v>7.1583129936825696E-4</c:v>
                </c:pt>
                <c:pt idx="3132">
                  <c:v>7.1582955410644429E-4</c:v>
                </c:pt>
                <c:pt idx="3133">
                  <c:v>7.158278159486108E-4</c:v>
                </c:pt>
                <c:pt idx="3134">
                  <c:v>7.1582608486609248E-4</c:v>
                </c:pt>
                <c:pt idx="3135">
                  <c:v>7.1582436083033967E-4</c:v>
                </c:pt>
                <c:pt idx="3136">
                  <c:v>7.1582264381291668E-4</c:v>
                </c:pt>
                <c:pt idx="3137">
                  <c:v>7.1582093378550144E-4</c:v>
                </c:pt>
                <c:pt idx="3138">
                  <c:v>7.1581923071988506E-4</c:v>
                </c:pt>
                <c:pt idx="3139">
                  <c:v>7.15817534587971E-4</c:v>
                </c:pt>
                <c:pt idx="3140">
                  <c:v>7.1581584536177512E-4</c:v>
                </c:pt>
                <c:pt idx="3141">
                  <c:v>7.1581416301342508E-4</c:v>
                </c:pt>
                <c:pt idx="3142">
                  <c:v>7.1581248751515956E-4</c:v>
                </c:pt>
                <c:pt idx="3143">
                  <c:v>7.1581081883932847E-4</c:v>
                </c:pt>
                <c:pt idx="3144">
                  <c:v>7.1580915695839201E-4</c:v>
                </c:pt>
                <c:pt idx="3145">
                  <c:v>7.1580750184492017E-4</c:v>
                </c:pt>
                <c:pt idx="3146">
                  <c:v>7.158058534715929E-4</c:v>
                </c:pt>
                <c:pt idx="3147">
                  <c:v>7.1580421181119901E-4</c:v>
                </c:pt>
                <c:pt idx="3148">
                  <c:v>7.1580257683663605E-4</c:v>
                </c:pt>
                <c:pt idx="3149">
                  <c:v>7.1580094852090987E-4</c:v>
                </c:pt>
                <c:pt idx="3150">
                  <c:v>7.1579932683713422E-4</c:v>
                </c:pt>
                <c:pt idx="3151">
                  <c:v>7.1579771175853027E-4</c:v>
                </c:pt>
                <c:pt idx="3152">
                  <c:v>7.15796103258426E-4</c:v>
                </c:pt>
                <c:pt idx="3153">
                  <c:v>7.1579450131025639E-4</c:v>
                </c:pt>
                <c:pt idx="3154">
                  <c:v>7.1579290588756205E-4</c:v>
                </c:pt>
                <c:pt idx="3155">
                  <c:v>7.1579131696398958E-4</c:v>
                </c:pt>
                <c:pt idx="3156">
                  <c:v>7.1578973451329111E-4</c:v>
                </c:pt>
                <c:pt idx="3157">
                  <c:v>7.1578815850932337E-4</c:v>
                </c:pt>
                <c:pt idx="3158">
                  <c:v>7.1578658892604763E-4</c:v>
                </c:pt>
                <c:pt idx="3159">
                  <c:v>7.1578480294539736E-4</c:v>
                </c:pt>
                <c:pt idx="3160">
                  <c:v>7.1578324703354954E-4</c:v>
                </c:pt>
                <c:pt idx="3161">
                  <c:v>7.157816974612337E-4</c:v>
                </c:pt>
                <c:pt idx="3162">
                  <c:v>7.1578015420283947E-4</c:v>
                </c:pt>
                <c:pt idx="3163">
                  <c:v>7.1577861723285915E-4</c:v>
                </c:pt>
                <c:pt idx="3164">
                  <c:v>7.1577708652588706E-4</c:v>
                </c:pt>
                <c:pt idx="3165">
                  <c:v>7.157755620566189E-4</c:v>
                </c:pt>
                <c:pt idx="3166">
                  <c:v>7.1577404379985163E-4</c:v>
                </c:pt>
                <c:pt idx="3167">
                  <c:v>7.1577253173048304E-4</c:v>
                </c:pt>
                <c:pt idx="3168">
                  <c:v>7.1577102582351133E-4</c:v>
                </c:pt>
                <c:pt idx="3169">
                  <c:v>7.1576952605403453E-4</c:v>
                </c:pt>
                <c:pt idx="3170">
                  <c:v>7.1576803239725045E-4</c:v>
                </c:pt>
                <c:pt idx="3171">
                  <c:v>7.1576654482845596E-4</c:v>
                </c:pt>
                <c:pt idx="3172">
                  <c:v>7.1576506332304683E-4</c:v>
                </c:pt>
                <c:pt idx="3173">
                  <c:v>7.1576358785651706E-4</c:v>
                </c:pt>
                <c:pt idx="3174">
                  <c:v>7.1576211840445908E-4</c:v>
                </c:pt>
                <c:pt idx="3175">
                  <c:v>7.157606549425626E-4</c:v>
                </c:pt>
                <c:pt idx="3176">
                  <c:v>7.1575919744661456E-4</c:v>
                </c:pt>
                <c:pt idx="3177">
                  <c:v>7.1575774589249916E-4</c:v>
                </c:pt>
                <c:pt idx="3178">
                  <c:v>7.1575630025619654E-4</c:v>
                </c:pt>
                <c:pt idx="3179">
                  <c:v>7.1575486051378358E-4</c:v>
                </c:pt>
                <c:pt idx="3180">
                  <c:v>7.1575342664143221E-4</c:v>
                </c:pt>
                <c:pt idx="3181">
                  <c:v>7.1575199861541024E-4</c:v>
                </c:pt>
                <c:pt idx="3182">
                  <c:v>7.1575057641208031E-4</c:v>
                </c:pt>
                <c:pt idx="3183">
                  <c:v>7.1574916000789952E-4</c:v>
                </c:pt>
                <c:pt idx="3184">
                  <c:v>7.1574774937941928E-4</c:v>
                </c:pt>
                <c:pt idx="3185">
                  <c:v>7.1574634450328491E-4</c:v>
                </c:pt>
                <c:pt idx="3186">
                  <c:v>7.1574494535623506E-4</c:v>
                </c:pt>
                <c:pt idx="3187">
                  <c:v>7.1574355191510175E-4</c:v>
                </c:pt>
                <c:pt idx="3188">
                  <c:v>7.1574216415680946E-4</c:v>
                </c:pt>
                <c:pt idx="3189">
                  <c:v>7.1574078205837528E-4</c:v>
                </c:pt>
                <c:pt idx="3190">
                  <c:v>7.1573940559690801E-4</c:v>
                </c:pt>
                <c:pt idx="3191">
                  <c:v>7.1573803474960852E-4</c:v>
                </c:pt>
                <c:pt idx="3192">
                  <c:v>7.157366694937686E-4</c:v>
                </c:pt>
                <c:pt idx="3193">
                  <c:v>7.1573530980677117E-4</c:v>
                </c:pt>
                <c:pt idx="3194">
                  <c:v>7.1573395566608953E-4</c:v>
                </c:pt>
                <c:pt idx="3195">
                  <c:v>7.1573260704928742E-4</c:v>
                </c:pt>
                <c:pt idx="3196">
                  <c:v>7.1573126393401825E-4</c:v>
                </c:pt>
                <c:pt idx="3197">
                  <c:v>7.1572992629802506E-4</c:v>
                </c:pt>
                <c:pt idx="3198">
                  <c:v>7.1572859411913985E-4</c:v>
                </c:pt>
                <c:pt idx="3199">
                  <c:v>7.1572726737528358E-4</c:v>
                </c:pt>
                <c:pt idx="3200">
                  <c:v>7.1572594604446559E-4</c:v>
                </c:pt>
                <c:pt idx="3201">
                  <c:v>7.1572463010478318E-4</c:v>
                </c:pt>
                <c:pt idx="3202">
                  <c:v>7.1572331953442174E-4</c:v>
                </c:pt>
                <c:pt idx="3203">
                  <c:v>7.1572201431165366E-4</c:v>
                </c:pt>
                <c:pt idx="3204">
                  <c:v>7.1572071441483847E-4</c:v>
                </c:pt>
                <c:pt idx="3205">
                  <c:v>7.1571941982242267E-4</c:v>
                </c:pt>
                <c:pt idx="3206">
                  <c:v>7.1571813051293873E-4</c:v>
                </c:pt>
                <c:pt idx="3207">
                  <c:v>7.1571684646500543E-4</c:v>
                </c:pt>
                <c:pt idx="3208">
                  <c:v>7.1571556765732708E-4</c:v>
                </c:pt>
                <c:pt idx="3209">
                  <c:v>7.1571429406869333E-4</c:v>
                </c:pt>
                <c:pt idx="3210">
                  <c:v>7.1571302567797893E-4</c:v>
                </c:pt>
                <c:pt idx="3211">
                  <c:v>7.1571158242640317E-4</c:v>
                </c:pt>
                <c:pt idx="3212">
                  <c:v>7.1571032510334425E-4</c:v>
                </c:pt>
                <c:pt idx="3213">
                  <c:v>7.1570907291236042E-4</c:v>
                </c:pt>
                <c:pt idx="3214">
                  <c:v>7.1570782583267492E-4</c:v>
                </c:pt>
                <c:pt idx="3215">
                  <c:v>7.1570658384359433E-4</c:v>
                </c:pt>
                <c:pt idx="3216">
                  <c:v>7.1570534692450797E-4</c:v>
                </c:pt>
                <c:pt idx="3217">
                  <c:v>7.157041150548882E-4</c:v>
                </c:pt>
                <c:pt idx="3218">
                  <c:v>7.1570288821428915E-4</c:v>
                </c:pt>
                <c:pt idx="3219">
                  <c:v>7.1570166638234743E-4</c:v>
                </c:pt>
                <c:pt idx="3220">
                  <c:v>7.1570044953878098E-4</c:v>
                </c:pt>
                <c:pt idx="3221">
                  <c:v>7.1569923766338917E-4</c:v>
                </c:pt>
                <c:pt idx="3222">
                  <c:v>7.1569803073605223E-4</c:v>
                </c:pt>
                <c:pt idx="3223">
                  <c:v>7.1569682873673141E-4</c:v>
                </c:pt>
                <c:pt idx="3224">
                  <c:v>7.1569494978928163E-4</c:v>
                </c:pt>
                <c:pt idx="3225">
                  <c:v>7.1569376037054755E-4</c:v>
                </c:pt>
                <c:pt idx="3226">
                  <c:v>7.1569257580891561E-4</c:v>
                </c:pt>
                <c:pt idx="3227">
                  <c:v>7.1569139608471154E-4</c:v>
                </c:pt>
                <c:pt idx="3228">
                  <c:v>7.1569022117833991E-4</c:v>
                </c:pt>
                <c:pt idx="3229">
                  <c:v>7.1568905107028422E-4</c:v>
                </c:pt>
                <c:pt idx="3230">
                  <c:v>7.156878857411059E-4</c:v>
                </c:pt>
                <c:pt idx="3231">
                  <c:v>7.156867251714448E-4</c:v>
                </c:pt>
                <c:pt idx="3232">
                  <c:v>7.1568556934201795E-4</c:v>
                </c:pt>
                <c:pt idx="3233">
                  <c:v>7.1568441823362001E-4</c:v>
                </c:pt>
                <c:pt idx="3234">
                  <c:v>7.1568327182712282E-4</c:v>
                </c:pt>
                <c:pt idx="3235">
                  <c:v>7.1568213010347458E-4</c:v>
                </c:pt>
                <c:pt idx="3236">
                  <c:v>7.1568099304370044E-4</c:v>
                </c:pt>
                <c:pt idx="3237">
                  <c:v>7.1567986062890114E-4</c:v>
                </c:pt>
                <c:pt idx="3238">
                  <c:v>7.1567873284025384E-4</c:v>
                </c:pt>
                <c:pt idx="3239">
                  <c:v>7.1567760965901073E-4</c:v>
                </c:pt>
                <c:pt idx="3240">
                  <c:v>7.1567649106649947E-4</c:v>
                </c:pt>
                <c:pt idx="3241">
                  <c:v>7.1567537704412285E-4</c:v>
                </c:pt>
                <c:pt idx="3242">
                  <c:v>7.1567426757335791E-4</c:v>
                </c:pt>
                <c:pt idx="3243">
                  <c:v>7.1567316263575632E-4</c:v>
                </c:pt>
                <c:pt idx="3244">
                  <c:v>7.1567206221294377E-4</c:v>
                </c:pt>
                <c:pt idx="3245">
                  <c:v>7.1567096628661958E-4</c:v>
                </c:pt>
                <c:pt idx="3246">
                  <c:v>7.1566987483855657E-4</c:v>
                </c:pt>
                <c:pt idx="3247">
                  <c:v>7.1566878785060098E-4</c:v>
                </c:pt>
                <c:pt idx="3248">
                  <c:v>7.1566770530467167E-4</c:v>
                </c:pt>
                <c:pt idx="3249">
                  <c:v>7.1566662718276016E-4</c:v>
                </c:pt>
                <c:pt idx="3250">
                  <c:v>7.1566555346693026E-4</c:v>
                </c:pt>
                <c:pt idx="3251">
                  <c:v>7.1566448413931802E-4</c:v>
                </c:pt>
                <c:pt idx="3252">
                  <c:v>7.156634191821308E-4</c:v>
                </c:pt>
                <c:pt idx="3253">
                  <c:v>7.1566235857764787E-4</c:v>
                </c:pt>
                <c:pt idx="3254">
                  <c:v>7.1566130230821929E-4</c:v>
                </c:pt>
                <c:pt idx="3255">
                  <c:v>7.1566025035626633E-4</c:v>
                </c:pt>
                <c:pt idx="3256">
                  <c:v>7.1565920270428066E-4</c:v>
                </c:pt>
                <c:pt idx="3257">
                  <c:v>7.1565815933482429E-4</c:v>
                </c:pt>
                <c:pt idx="3258">
                  <c:v>7.1565712023052928E-4</c:v>
                </c:pt>
                <c:pt idx="3259">
                  <c:v>7.1565608537409761E-4</c:v>
                </c:pt>
                <c:pt idx="3260">
                  <c:v>7.1565505474830056E-4</c:v>
                </c:pt>
                <c:pt idx="3261">
                  <c:v>7.1565402833597867E-4</c:v>
                </c:pt>
                <c:pt idx="3262">
                  <c:v>7.1565300612004145E-4</c:v>
                </c:pt>
                <c:pt idx="3263">
                  <c:v>7.1565198808346713E-4</c:v>
                </c:pt>
                <c:pt idx="3264">
                  <c:v>7.1565097420930228E-4</c:v>
                </c:pt>
                <c:pt idx="3265">
                  <c:v>7.1564996448066152E-4</c:v>
                </c:pt>
                <c:pt idx="3266">
                  <c:v>7.1564895888072747E-4</c:v>
                </c:pt>
                <c:pt idx="3267">
                  <c:v>7.1564795739275007E-4</c:v>
                </c:pt>
                <c:pt idx="3268">
                  <c:v>7.1564696000004692E-4</c:v>
                </c:pt>
                <c:pt idx="3269">
                  <c:v>7.1564596668600251E-4</c:v>
                </c:pt>
                <c:pt idx="3270">
                  <c:v>7.1564497743406802E-4</c:v>
                </c:pt>
                <c:pt idx="3271">
                  <c:v>7.1564399222776118E-4</c:v>
                </c:pt>
                <c:pt idx="3272">
                  <c:v>7.1564301105066621E-4</c:v>
                </c:pt>
                <c:pt idx="3273">
                  <c:v>7.1564203388643278E-4</c:v>
                </c:pt>
                <c:pt idx="3274">
                  <c:v>7.1564106071877694E-4</c:v>
                </c:pt>
                <c:pt idx="3275">
                  <c:v>7.156400915314798E-4</c:v>
                </c:pt>
                <c:pt idx="3276">
                  <c:v>7.156391263083877E-4</c:v>
                </c:pt>
                <c:pt idx="3277">
                  <c:v>7.1563816503341195E-4</c:v>
                </c:pt>
                <c:pt idx="3278">
                  <c:v>7.1563720769052871E-4</c:v>
                </c:pt>
                <c:pt idx="3279">
                  <c:v>7.1563625426377829E-4</c:v>
                </c:pt>
                <c:pt idx="3280">
                  <c:v>7.1563530473726543E-4</c:v>
                </c:pt>
                <c:pt idx="3281">
                  <c:v>7.156343590951587E-4</c:v>
                </c:pt>
                <c:pt idx="3282">
                  <c:v>7.1563341732169025E-4</c:v>
                </c:pt>
                <c:pt idx="3283">
                  <c:v>7.1563247940115561E-4</c:v>
                </c:pt>
                <c:pt idx="3284">
                  <c:v>7.1563154531791376E-4</c:v>
                </c:pt>
                <c:pt idx="3285">
                  <c:v>7.1563061505638622E-4</c:v>
                </c:pt>
                <c:pt idx="3286">
                  <c:v>7.1562968860105743E-4</c:v>
                </c:pt>
                <c:pt idx="3287">
                  <c:v>7.1562876593647413E-4</c:v>
                </c:pt>
                <c:pt idx="3288">
                  <c:v>7.1562784704724521E-4</c:v>
                </c:pt>
                <c:pt idx="3289">
                  <c:v>7.1562693191804146E-4</c:v>
                </c:pt>
                <c:pt idx="3290">
                  <c:v>7.1562602053359546E-4</c:v>
                </c:pt>
                <c:pt idx="3291">
                  <c:v>7.1562511287870108E-4</c:v>
                </c:pt>
                <c:pt idx="3292">
                  <c:v>7.156242089382134E-4</c:v>
                </c:pt>
                <c:pt idx="3293">
                  <c:v>7.1562330869704837E-4</c:v>
                </c:pt>
                <c:pt idx="3294">
                  <c:v>7.1562241214018284E-4</c:v>
                </c:pt>
                <c:pt idx="3295">
                  <c:v>7.1562151925265395E-4</c:v>
                </c:pt>
                <c:pt idx="3296">
                  <c:v>7.1562063001955902E-4</c:v>
                </c:pt>
                <c:pt idx="3297">
                  <c:v>7.1561974442605533E-4</c:v>
                </c:pt>
                <c:pt idx="3298">
                  <c:v>7.1561886245736009E-4</c:v>
                </c:pt>
                <c:pt idx="3299">
                  <c:v>7.1561798409874985E-4</c:v>
                </c:pt>
                <c:pt idx="3300">
                  <c:v>7.1561710933556034E-4</c:v>
                </c:pt>
                <c:pt idx="3301">
                  <c:v>7.1561623815318649E-4</c:v>
                </c:pt>
                <c:pt idx="3302">
                  <c:v>7.1561537053708188E-4</c:v>
                </c:pt>
                <c:pt idx="3303">
                  <c:v>7.1561450647275875E-4</c:v>
                </c:pt>
                <c:pt idx="3304">
                  <c:v>7.1561364594578745E-4</c:v>
                </c:pt>
                <c:pt idx="3305">
                  <c:v>7.1561278894179679E-4</c:v>
                </c:pt>
                <c:pt idx="3306">
                  <c:v>7.15611935446473E-4</c:v>
                </c:pt>
                <c:pt idx="3307">
                  <c:v>7.1561108544556024E-4</c:v>
                </c:pt>
                <c:pt idx="3308">
                  <c:v>7.1561023892486003E-4</c:v>
                </c:pt>
                <c:pt idx="3309">
                  <c:v>7.1560939587023099E-4</c:v>
                </c:pt>
                <c:pt idx="3310">
                  <c:v>7.1560855626758859E-4</c:v>
                </c:pt>
                <c:pt idx="3311">
                  <c:v>7.156077201029052E-4</c:v>
                </c:pt>
                <c:pt idx="3312">
                  <c:v>7.1560688736220946E-4</c:v>
                </c:pt>
                <c:pt idx="3313">
                  <c:v>7.1560605803158662E-4</c:v>
                </c:pt>
                <c:pt idx="3314">
                  <c:v>7.1560523209717765E-4</c:v>
                </c:pt>
                <c:pt idx="3315">
                  <c:v>7.1560440954517935E-4</c:v>
                </c:pt>
                <c:pt idx="3316">
                  <c:v>7.1560359036184425E-4</c:v>
                </c:pt>
                <c:pt idx="3317">
                  <c:v>7.1560277453348018E-4</c:v>
                </c:pt>
                <c:pt idx="3318">
                  <c:v>7.1560196204645027E-4</c:v>
                </c:pt>
                <c:pt idx="3319">
                  <c:v>7.1560115288717228E-4</c:v>
                </c:pt>
                <c:pt idx="3320">
                  <c:v>7.1560034704211894E-4</c:v>
                </c:pt>
                <c:pt idx="3321">
                  <c:v>7.1559954449781731E-4</c:v>
                </c:pt>
                <c:pt idx="3322">
                  <c:v>7.1559874524084897E-4</c:v>
                </c:pt>
                <c:pt idx="3323">
                  <c:v>7.1559794925784919E-4</c:v>
                </c:pt>
                <c:pt idx="3324">
                  <c:v>7.1559715653550754E-4</c:v>
                </c:pt>
                <c:pt idx="3325">
                  <c:v>7.155963670605666E-4</c:v>
                </c:pt>
                <c:pt idx="3326">
                  <c:v>7.1559558081982309E-4</c:v>
                </c:pt>
                <c:pt idx="3327">
                  <c:v>7.1559479780012648E-4</c:v>
                </c:pt>
                <c:pt idx="3328">
                  <c:v>7.1559401798837918E-4</c:v>
                </c:pt>
                <c:pt idx="3329">
                  <c:v>7.1559324137153674E-4</c:v>
                </c:pt>
                <c:pt idx="3330">
                  <c:v>7.1559246793660692E-4</c:v>
                </c:pt>
                <c:pt idx="3331">
                  <c:v>7.1559169767065011E-4</c:v>
                </c:pt>
                <c:pt idx="3332">
                  <c:v>7.1559093056077861E-4</c:v>
                </c:pt>
                <c:pt idx="3333">
                  <c:v>7.1559016659415687E-4</c:v>
                </c:pt>
                <c:pt idx="3334">
                  <c:v>7.1558940575800107E-4</c:v>
                </c:pt>
                <c:pt idx="3335">
                  <c:v>7.1558864803957878E-4</c:v>
                </c:pt>
                <c:pt idx="3336">
                  <c:v>7.1558789342620894E-4</c:v>
                </c:pt>
                <c:pt idx="3337">
                  <c:v>7.1558714190526158E-4</c:v>
                </c:pt>
                <c:pt idx="3338">
                  <c:v>7.1558639346415789E-4</c:v>
                </c:pt>
                <c:pt idx="3339">
                  <c:v>7.1558564809036948E-4</c:v>
                </c:pt>
                <c:pt idx="3340">
                  <c:v>7.1558490577141849E-4</c:v>
                </c:pt>
                <c:pt idx="3341">
                  <c:v>7.1558416649487758E-4</c:v>
                </c:pt>
                <c:pt idx="3342">
                  <c:v>7.1558343024836937E-4</c:v>
                </c:pt>
                <c:pt idx="3343">
                  <c:v>7.1558269701956639E-4</c:v>
                </c:pt>
                <c:pt idx="3344">
                  <c:v>7.1558196679619103E-4</c:v>
                </c:pt>
                <c:pt idx="3345">
                  <c:v>7.1558123956601489E-4</c:v>
                </c:pt>
                <c:pt idx="3346">
                  <c:v>7.1558051531685912E-4</c:v>
                </c:pt>
                <c:pt idx="3347">
                  <c:v>7.15579794036594E-4</c:v>
                </c:pt>
                <c:pt idx="3348">
                  <c:v>7.155790757131386E-4</c:v>
                </c:pt>
                <c:pt idx="3349">
                  <c:v>7.1557836033446075E-4</c:v>
                </c:pt>
                <c:pt idx="3350">
                  <c:v>7.15577647888577E-4</c:v>
                </c:pt>
                <c:pt idx="3351">
                  <c:v>7.15576938363552E-4</c:v>
                </c:pt>
                <c:pt idx="3352">
                  <c:v>7.1557623174749857E-4</c:v>
                </c:pt>
                <c:pt idx="3353">
                  <c:v>7.1557552802857755E-4</c:v>
                </c:pt>
                <c:pt idx="3354">
                  <c:v>7.1557482719499768E-4</c:v>
                </c:pt>
                <c:pt idx="3355">
                  <c:v>7.155741292350149E-4</c:v>
                </c:pt>
                <c:pt idx="3356">
                  <c:v>7.1557343413693295E-4</c:v>
                </c:pt>
                <c:pt idx="3357">
                  <c:v>7.1557274188910249E-4</c:v>
                </c:pt>
                <c:pt idx="3358">
                  <c:v>7.1557205247992127E-4</c:v>
                </c:pt>
                <c:pt idx="3359">
                  <c:v>7.1557136589783387E-4</c:v>
                </c:pt>
                <c:pt idx="3360">
                  <c:v>7.1557068213133146E-4</c:v>
                </c:pt>
                <c:pt idx="3361">
                  <c:v>7.1557000116895166E-4</c:v>
                </c:pt>
                <c:pt idx="3362">
                  <c:v>7.1556932299927836E-4</c:v>
                </c:pt>
                <c:pt idx="3363">
                  <c:v>7.1556864761094163E-4</c:v>
                </c:pt>
                <c:pt idx="3364">
                  <c:v>7.155679749926172E-4</c:v>
                </c:pt>
                <c:pt idx="3365">
                  <c:v>7.1556730513302677E-4</c:v>
                </c:pt>
                <c:pt idx="3366">
                  <c:v>7.1556663802093724E-4</c:v>
                </c:pt>
                <c:pt idx="3367">
                  <c:v>7.1556597364516117E-4</c:v>
                </c:pt>
                <c:pt idx="3368">
                  <c:v>7.155653119945561E-4</c:v>
                </c:pt>
                <c:pt idx="3369">
                  <c:v>7.1556465305802467E-4</c:v>
                </c:pt>
                <c:pt idx="3370">
                  <c:v>7.1556399682451421E-4</c:v>
                </c:pt>
                <c:pt idx="3371">
                  <c:v>7.155633432830166E-4</c:v>
                </c:pt>
                <c:pt idx="3372">
                  <c:v>7.1556269242256838E-4</c:v>
                </c:pt>
                <c:pt idx="3373">
                  <c:v>7.1556204423225034E-4</c:v>
                </c:pt>
                <c:pt idx="3374">
                  <c:v>7.1556139870118706E-4</c:v>
                </c:pt>
                <c:pt idx="3375">
                  <c:v>7.1556075581854746E-4</c:v>
                </c:pt>
                <c:pt idx="3376">
                  <c:v>7.1556011557354375E-4</c:v>
                </c:pt>
                <c:pt idx="3377">
                  <c:v>7.1555947795543212E-4</c:v>
                </c:pt>
                <c:pt idx="3378">
                  <c:v>7.1555884295351193E-4</c:v>
                </c:pt>
                <c:pt idx="3379">
                  <c:v>7.155582105571257E-4</c:v>
                </c:pt>
                <c:pt idx="3380">
                  <c:v>7.1555758075565919E-4</c:v>
                </c:pt>
                <c:pt idx="3381">
                  <c:v>7.1555695353854077E-4</c:v>
                </c:pt>
                <c:pt idx="3382">
                  <c:v>7.1555632889524177E-4</c:v>
                </c:pt>
                <c:pt idx="3383">
                  <c:v>7.15555706815276E-4</c:v>
                </c:pt>
                <c:pt idx="3384">
                  <c:v>7.1555508728819944E-4</c:v>
                </c:pt>
                <c:pt idx="3385">
                  <c:v>7.1555447030361037E-4</c:v>
                </c:pt>
                <c:pt idx="3386">
                  <c:v>7.1555385585114924E-4</c:v>
                </c:pt>
                <c:pt idx="3387">
                  <c:v>7.1555324392049801E-4</c:v>
                </c:pt>
                <c:pt idx="3388">
                  <c:v>7.1555263450138074E-4</c:v>
                </c:pt>
                <c:pt idx="3389">
                  <c:v>7.1555202758356265E-4</c:v>
                </c:pt>
                <c:pt idx="3390">
                  <c:v>7.1555142315685063E-4</c:v>
                </c:pt>
                <c:pt idx="3391">
                  <c:v>7.1555082121109242E-4</c:v>
                </c:pt>
                <c:pt idx="3392">
                  <c:v>7.1555022173617707E-4</c:v>
                </c:pt>
                <c:pt idx="3393">
                  <c:v>7.1554962472203431E-4</c:v>
                </c:pt>
                <c:pt idx="3394">
                  <c:v>7.155490301586346E-4</c:v>
                </c:pt>
                <c:pt idx="3395">
                  <c:v>7.1554843803598898E-4</c:v>
                </c:pt>
                <c:pt idx="3396">
                  <c:v>7.1554784834414881E-4</c:v>
                </c:pt>
                <c:pt idx="3397">
                  <c:v>7.1554726107320578E-4</c:v>
                </c:pt>
                <c:pt idx="3398">
                  <c:v>7.1554667621329148E-4</c:v>
                </c:pt>
                <c:pt idx="3399">
                  <c:v>7.1554609375457752E-4</c:v>
                </c:pt>
                <c:pt idx="3400">
                  <c:v>7.1554551368727495E-4</c:v>
                </c:pt>
                <c:pt idx="3401">
                  <c:v>7.1554493600163474E-4</c:v>
                </c:pt>
                <c:pt idx="3402">
                  <c:v>7.155443606879471E-4</c:v>
                </c:pt>
                <c:pt idx="3403">
                  <c:v>7.1554378773654159E-4</c:v>
                </c:pt>
                <c:pt idx="3404">
                  <c:v>7.1554321713778672E-4</c:v>
                </c:pt>
                <c:pt idx="3405">
                  <c:v>7.1554264888208999E-4</c:v>
                </c:pt>
                <c:pt idx="3406">
                  <c:v>7.1554208295989785E-4</c:v>
                </c:pt>
                <c:pt idx="3407">
                  <c:v>7.1554151936169502E-4</c:v>
                </c:pt>
                <c:pt idx="3408">
                  <c:v>7.1554095807800514E-4</c:v>
                </c:pt>
                <c:pt idx="3409">
                  <c:v>7.1554039909938979E-4</c:v>
                </c:pt>
                <c:pt idx="3410">
                  <c:v>7.1553984241644894E-4</c:v>
                </c:pt>
                <c:pt idx="3411">
                  <c:v>7.155392880198204E-4</c:v>
                </c:pt>
                <c:pt idx="3412">
                  <c:v>7.1553873590018003E-4</c:v>
                </c:pt>
                <c:pt idx="3413">
                  <c:v>7.1553818604824131E-4</c:v>
                </c:pt>
                <c:pt idx="3414">
                  <c:v>7.1553763845475535E-4</c:v>
                </c:pt>
                <c:pt idx="3415">
                  <c:v>7.1553709311051043E-4</c:v>
                </c:pt>
                <c:pt idx="3416">
                  <c:v>7.1553655000633238E-4</c:v>
                </c:pt>
                <c:pt idx="3417">
                  <c:v>7.1553600913308395E-4</c:v>
                </c:pt>
                <c:pt idx="3418">
                  <c:v>7.1553547048166502E-4</c:v>
                </c:pt>
                <c:pt idx="3419">
                  <c:v>7.1553485758902593E-4</c:v>
                </c:pt>
                <c:pt idx="3420">
                  <c:v>7.1553432366819748E-4</c:v>
                </c:pt>
                <c:pt idx="3421">
                  <c:v>7.1553379194083666E-4</c:v>
                </c:pt>
                <c:pt idx="3422">
                  <c:v>7.1553326239799501E-4</c:v>
                </c:pt>
                <c:pt idx="3423">
                  <c:v>7.1553273503075984E-4</c:v>
                </c:pt>
                <c:pt idx="3424">
                  <c:v>7.155322098302549E-4</c:v>
                </c:pt>
                <c:pt idx="3425">
                  <c:v>7.1553168678763961E-4</c:v>
                </c:pt>
                <c:pt idx="3426">
                  <c:v>7.1553116589410937E-4</c:v>
                </c:pt>
                <c:pt idx="3427">
                  <c:v>7.1553064714089505E-4</c:v>
                </c:pt>
                <c:pt idx="3428">
                  <c:v>7.1553013051926307E-4</c:v>
                </c:pt>
                <c:pt idx="3429">
                  <c:v>7.155296160205151E-4</c:v>
                </c:pt>
                <c:pt idx="3430">
                  <c:v>7.1552910363598815E-4</c:v>
                </c:pt>
                <c:pt idx="3431">
                  <c:v>7.1552859335705424E-4</c:v>
                </c:pt>
                <c:pt idx="3432">
                  <c:v>7.1552808517512032E-4</c:v>
                </c:pt>
                <c:pt idx="3433">
                  <c:v>7.1552757908162812E-4</c:v>
                </c:pt>
                <c:pt idx="3434">
                  <c:v>7.1552707506805386E-4</c:v>
                </c:pt>
                <c:pt idx="3435">
                  <c:v>7.1552657312590857E-4</c:v>
                </c:pt>
                <c:pt idx="3436">
                  <c:v>7.1552607324673742E-4</c:v>
                </c:pt>
                <c:pt idx="3437">
                  <c:v>7.1552557542211984E-4</c:v>
                </c:pt>
                <c:pt idx="3438">
                  <c:v>7.1552507964366943E-4</c:v>
                </c:pt>
                <c:pt idx="3439">
                  <c:v>7.155245859030336E-4</c:v>
                </c:pt>
                <c:pt idx="3440">
                  <c:v>7.1552409419189369E-4</c:v>
                </c:pt>
                <c:pt idx="3441">
                  <c:v>7.1552360450196479E-4</c:v>
                </c:pt>
                <c:pt idx="3442">
                  <c:v>7.1552311682499523E-4</c:v>
                </c:pt>
                <c:pt idx="3443">
                  <c:v>7.1552263115276721E-4</c:v>
                </c:pt>
                <c:pt idx="3444">
                  <c:v>7.1552214747709587E-4</c:v>
                </c:pt>
                <c:pt idx="3445">
                  <c:v>7.1552166578982951E-4</c:v>
                </c:pt>
                <c:pt idx="3446">
                  <c:v>7.1552118608284954E-4</c:v>
                </c:pt>
                <c:pt idx="3447">
                  <c:v>7.1552070834807028E-4</c:v>
                </c:pt>
                <c:pt idx="3448">
                  <c:v>7.1552023257743873E-4</c:v>
                </c:pt>
                <c:pt idx="3449">
                  <c:v>7.155197587629345E-4</c:v>
                </c:pt>
                <c:pt idx="3450">
                  <c:v>7.1551928689656983E-4</c:v>
                </c:pt>
                <c:pt idx="3451">
                  <c:v>7.1551881697038897E-4</c:v>
                </c:pt>
                <c:pt idx="3452">
                  <c:v>7.1551834897646876E-4</c:v>
                </c:pt>
                <c:pt idx="3453">
                  <c:v>7.1551788290691797E-4</c:v>
                </c:pt>
                <c:pt idx="3454">
                  <c:v>7.1551741875387732E-4</c:v>
                </c:pt>
                <c:pt idx="3455">
                  <c:v>7.1551695650951951E-4</c:v>
                </c:pt>
                <c:pt idx="3456">
                  <c:v>7.155164961660487E-4</c:v>
                </c:pt>
                <c:pt idx="3457">
                  <c:v>7.1551603771570092E-4</c:v>
                </c:pt>
                <c:pt idx="3458">
                  <c:v>7.1551558115074342E-4</c:v>
                </c:pt>
                <c:pt idx="3459">
                  <c:v>7.1551512646347501E-4</c:v>
                </c:pt>
                <c:pt idx="3460">
                  <c:v>7.1551467364622538E-4</c:v>
                </c:pt>
                <c:pt idx="3461">
                  <c:v>7.1551422269135569E-4</c:v>
                </c:pt>
                <c:pt idx="3462">
                  <c:v>7.1551377359125787E-4</c:v>
                </c:pt>
                <c:pt idx="3463">
                  <c:v>7.1551332633835443E-4</c:v>
                </c:pt>
                <c:pt idx="3464">
                  <c:v>7.1551288092509911E-4</c:v>
                </c:pt>
                <c:pt idx="3465">
                  <c:v>7.1551243734397588E-4</c:v>
                </c:pt>
                <c:pt idx="3466">
                  <c:v>7.1551199558749911E-4</c:v>
                </c:pt>
                <c:pt idx="3467">
                  <c:v>7.155115556482138E-4</c:v>
                </c:pt>
                <c:pt idx="3468">
                  <c:v>7.1551111751869492E-4</c:v>
                </c:pt>
                <c:pt idx="3469">
                  <c:v>7.1551068119154776E-4</c:v>
                </c:pt>
                <c:pt idx="3470">
                  <c:v>7.1551024665940735E-4</c:v>
                </c:pt>
                <c:pt idx="3471">
                  <c:v>7.1550975223980638E-4</c:v>
                </c:pt>
                <c:pt idx="3472">
                  <c:v>7.1550932152944762E-4</c:v>
                </c:pt>
                <c:pt idx="3473">
                  <c:v>7.1550889259114282E-4</c:v>
                </c:pt>
                <c:pt idx="3474">
                  <c:v>7.1550846541764985E-4</c:v>
                </c:pt>
                <c:pt idx="3475">
                  <c:v>7.1550804000175626E-4</c:v>
                </c:pt>
                <c:pt idx="3476">
                  <c:v>7.1550761633627866E-4</c:v>
                </c:pt>
                <c:pt idx="3477">
                  <c:v>7.1550719441406275E-4</c:v>
                </c:pt>
                <c:pt idx="3478">
                  <c:v>7.1550677422798335E-4</c:v>
                </c:pt>
                <c:pt idx="3479">
                  <c:v>7.1550635577094415E-4</c:v>
                </c:pt>
                <c:pt idx="3480">
                  <c:v>7.1550593903587755E-4</c:v>
                </c:pt>
                <c:pt idx="3481">
                  <c:v>7.1550552401574482E-4</c:v>
                </c:pt>
                <c:pt idx="3482">
                  <c:v>7.1550511070353549E-4</c:v>
                </c:pt>
                <c:pt idx="3483">
                  <c:v>7.1550469909226764E-4</c:v>
                </c:pt>
                <c:pt idx="3484">
                  <c:v>7.1550428917498772E-4</c:v>
                </c:pt>
                <c:pt idx="3485">
                  <c:v>7.155038809447704E-4</c:v>
                </c:pt>
                <c:pt idx="3486">
                  <c:v>7.1550347439471832E-4</c:v>
                </c:pt>
                <c:pt idx="3487">
                  <c:v>7.1550306951796206E-4</c:v>
                </c:pt>
                <c:pt idx="3488">
                  <c:v>7.1550266630766033E-4</c:v>
                </c:pt>
                <c:pt idx="3489">
                  <c:v>7.1550226475699944E-4</c:v>
                </c:pt>
                <c:pt idx="3490">
                  <c:v>7.1550186485919316E-4</c:v>
                </c:pt>
                <c:pt idx="3491">
                  <c:v>7.1550146660748302E-4</c:v>
                </c:pt>
                <c:pt idx="3492">
                  <c:v>7.1550106999513795E-4</c:v>
                </c:pt>
                <c:pt idx="3493">
                  <c:v>7.1550067501545422E-4</c:v>
                </c:pt>
                <c:pt idx="3494">
                  <c:v>7.15500281661755E-4</c:v>
                </c:pt>
                <c:pt idx="3495">
                  <c:v>7.1549988992739108E-4</c:v>
                </c:pt>
                <c:pt idx="3496">
                  <c:v>7.1549949980573963E-4</c:v>
                </c:pt>
                <c:pt idx="3497">
                  <c:v>7.1549911129020522E-4</c:v>
                </c:pt>
                <c:pt idx="3498">
                  <c:v>7.1549872437421877E-4</c:v>
                </c:pt>
                <c:pt idx="3499">
                  <c:v>7.1549833905123811E-4</c:v>
                </c:pt>
                <c:pt idx="3500">
                  <c:v>7.1549795531474772E-4</c:v>
                </c:pt>
                <c:pt idx="3501">
                  <c:v>7.154975731582581E-4</c:v>
                </c:pt>
                <c:pt idx="3502">
                  <c:v>7.1549719257530645E-4</c:v>
                </c:pt>
                <c:pt idx="3503">
                  <c:v>7.1549681355945617E-4</c:v>
                </c:pt>
                <c:pt idx="3504">
                  <c:v>7.1549643610429659E-4</c:v>
                </c:pt>
                <c:pt idx="3505">
                  <c:v>7.1549606020344329E-4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581696"/>
        <c:axId val="98177408"/>
      </c:scatterChart>
      <c:valAx>
        <c:axId val="97581696"/>
        <c:scaling>
          <c:orientation val="minMax"/>
          <c:max val="64550"/>
          <c:min val="42426"/>
        </c:scaling>
        <c:delete val="0"/>
        <c:axPos val="b"/>
        <c:numFmt formatCode="[$-409]mmm\-yy;@" sourceLinked="0"/>
        <c:majorTickMark val="out"/>
        <c:minorTickMark val="none"/>
        <c:tickLblPos val="nextTo"/>
        <c:txPr>
          <a:bodyPr rot="-2700000"/>
          <a:lstStyle/>
          <a:p>
            <a:pPr>
              <a:defRPr/>
            </a:pPr>
            <a:endParaRPr lang="it-IT"/>
          </a:p>
        </c:txPr>
        <c:crossAx val="98177408"/>
        <c:crosses val="autoZero"/>
        <c:crossBetween val="midCat"/>
        <c:majorUnit val="1825"/>
      </c:valAx>
      <c:valAx>
        <c:axId val="98177408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0.00%" sourceLinked="0"/>
        <c:majorTickMark val="out"/>
        <c:minorTickMark val="none"/>
        <c:tickLblPos val="nextTo"/>
        <c:crossAx val="97581696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8806388888888892"/>
          <c:y val="0.1533354938271605"/>
          <c:w val="0.25751267361111113"/>
          <c:h val="0.42524166666666668"/>
        </c:manualLayout>
      </c:layout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594597072745815E-2"/>
          <c:y val="3.9599382716049382E-2"/>
          <c:w val="0.86015243727721813"/>
          <c:h val="0.81813858024691355"/>
        </c:manualLayout>
      </c:layout>
      <c:scatterChart>
        <c:scatterStyle val="lineMarker"/>
        <c:varyColors val="0"/>
        <c:ser>
          <c:idx val="7"/>
          <c:order val="0"/>
          <c:tx>
            <c:strRef>
              <c:f>CrossCheck!$AK$2</c:f>
              <c:strCache>
                <c:ptCount val="1"/>
                <c:pt idx="0">
                  <c:v>1M abcd</c:v>
                </c:pt>
              </c:strCache>
            </c:strRef>
          </c:tx>
          <c:spPr>
            <a:ln>
              <a:solidFill>
                <a:schemeClr val="accent3">
                  <a:lumMod val="50000"/>
                </a:schemeClr>
              </a:solidFill>
              <a:prstDash val="sysDot"/>
            </a:ln>
          </c:spPr>
          <c:marker>
            <c:symbol val="none"/>
          </c:marker>
          <c:xVal>
            <c:numRef>
              <c:f>CrossCheck!$U$3:$U$3508</c:f>
              <c:numCache>
                <c:formatCode>ddd\,\ dd\-mmm\-yyyy</c:formatCode>
                <c:ptCount val="3506"/>
                <c:pt idx="0">
                  <c:v>42426</c:v>
                </c:pt>
                <c:pt idx="1">
                  <c:v>42429</c:v>
                </c:pt>
                <c:pt idx="2">
                  <c:v>42430</c:v>
                </c:pt>
                <c:pt idx="3">
                  <c:v>42431</c:v>
                </c:pt>
                <c:pt idx="4">
                  <c:v>42432</c:v>
                </c:pt>
                <c:pt idx="5">
                  <c:v>42433</c:v>
                </c:pt>
                <c:pt idx="6">
                  <c:v>42436</c:v>
                </c:pt>
                <c:pt idx="7">
                  <c:v>42437</c:v>
                </c:pt>
                <c:pt idx="8">
                  <c:v>42438</c:v>
                </c:pt>
                <c:pt idx="9">
                  <c:v>42439</c:v>
                </c:pt>
                <c:pt idx="10">
                  <c:v>42440</c:v>
                </c:pt>
                <c:pt idx="11">
                  <c:v>42443</c:v>
                </c:pt>
                <c:pt idx="12">
                  <c:v>42444</c:v>
                </c:pt>
                <c:pt idx="13">
                  <c:v>42445</c:v>
                </c:pt>
                <c:pt idx="14">
                  <c:v>42446</c:v>
                </c:pt>
                <c:pt idx="15">
                  <c:v>42447</c:v>
                </c:pt>
                <c:pt idx="16">
                  <c:v>42450</c:v>
                </c:pt>
                <c:pt idx="17">
                  <c:v>42451</c:v>
                </c:pt>
                <c:pt idx="18">
                  <c:v>42452</c:v>
                </c:pt>
                <c:pt idx="19">
                  <c:v>42453</c:v>
                </c:pt>
                <c:pt idx="20">
                  <c:v>42458</c:v>
                </c:pt>
                <c:pt idx="21">
                  <c:v>42459</c:v>
                </c:pt>
                <c:pt idx="22">
                  <c:v>42460</c:v>
                </c:pt>
                <c:pt idx="23">
                  <c:v>42461</c:v>
                </c:pt>
                <c:pt idx="24">
                  <c:v>42464</c:v>
                </c:pt>
                <c:pt idx="25">
                  <c:v>42465</c:v>
                </c:pt>
                <c:pt idx="26">
                  <c:v>42466</c:v>
                </c:pt>
                <c:pt idx="27">
                  <c:v>42467</c:v>
                </c:pt>
                <c:pt idx="28">
                  <c:v>42468</c:v>
                </c:pt>
                <c:pt idx="29">
                  <c:v>42471</c:v>
                </c:pt>
                <c:pt idx="30">
                  <c:v>42472</c:v>
                </c:pt>
                <c:pt idx="31">
                  <c:v>42473</c:v>
                </c:pt>
                <c:pt idx="32">
                  <c:v>42474</c:v>
                </c:pt>
                <c:pt idx="33">
                  <c:v>42475</c:v>
                </c:pt>
                <c:pt idx="34">
                  <c:v>42478</c:v>
                </c:pt>
                <c:pt idx="35">
                  <c:v>42479</c:v>
                </c:pt>
                <c:pt idx="36">
                  <c:v>42480</c:v>
                </c:pt>
                <c:pt idx="37">
                  <c:v>42481</c:v>
                </c:pt>
                <c:pt idx="38">
                  <c:v>42482</c:v>
                </c:pt>
                <c:pt idx="39">
                  <c:v>42485</c:v>
                </c:pt>
                <c:pt idx="40">
                  <c:v>42486</c:v>
                </c:pt>
                <c:pt idx="41">
                  <c:v>42487</c:v>
                </c:pt>
                <c:pt idx="42">
                  <c:v>42488</c:v>
                </c:pt>
                <c:pt idx="43">
                  <c:v>42489</c:v>
                </c:pt>
                <c:pt idx="44">
                  <c:v>42492</c:v>
                </c:pt>
                <c:pt idx="45">
                  <c:v>42493</c:v>
                </c:pt>
                <c:pt idx="46">
                  <c:v>42494</c:v>
                </c:pt>
                <c:pt idx="47">
                  <c:v>42495</c:v>
                </c:pt>
                <c:pt idx="48">
                  <c:v>42496</c:v>
                </c:pt>
                <c:pt idx="49">
                  <c:v>42499</c:v>
                </c:pt>
                <c:pt idx="50">
                  <c:v>42500</c:v>
                </c:pt>
                <c:pt idx="51">
                  <c:v>42501</c:v>
                </c:pt>
                <c:pt idx="52">
                  <c:v>42502</c:v>
                </c:pt>
                <c:pt idx="53">
                  <c:v>42503</c:v>
                </c:pt>
                <c:pt idx="54">
                  <c:v>42506</c:v>
                </c:pt>
                <c:pt idx="55">
                  <c:v>42507</c:v>
                </c:pt>
                <c:pt idx="56">
                  <c:v>42508</c:v>
                </c:pt>
                <c:pt idx="57">
                  <c:v>42509</c:v>
                </c:pt>
                <c:pt idx="58">
                  <c:v>42510</c:v>
                </c:pt>
                <c:pt idx="59">
                  <c:v>42513</c:v>
                </c:pt>
                <c:pt idx="60">
                  <c:v>42514</c:v>
                </c:pt>
                <c:pt idx="61">
                  <c:v>42515</c:v>
                </c:pt>
                <c:pt idx="62">
                  <c:v>42516</c:v>
                </c:pt>
                <c:pt idx="63">
                  <c:v>42517</c:v>
                </c:pt>
                <c:pt idx="64">
                  <c:v>42520</c:v>
                </c:pt>
                <c:pt idx="65">
                  <c:v>42521</c:v>
                </c:pt>
                <c:pt idx="66">
                  <c:v>42522</c:v>
                </c:pt>
                <c:pt idx="67">
                  <c:v>42523</c:v>
                </c:pt>
                <c:pt idx="68">
                  <c:v>42524</c:v>
                </c:pt>
                <c:pt idx="69">
                  <c:v>42527</c:v>
                </c:pt>
                <c:pt idx="70">
                  <c:v>42528</c:v>
                </c:pt>
                <c:pt idx="71">
                  <c:v>42529</c:v>
                </c:pt>
                <c:pt idx="72">
                  <c:v>42530</c:v>
                </c:pt>
                <c:pt idx="73">
                  <c:v>42531</c:v>
                </c:pt>
                <c:pt idx="74">
                  <c:v>42534</c:v>
                </c:pt>
                <c:pt idx="75">
                  <c:v>42535</c:v>
                </c:pt>
                <c:pt idx="76">
                  <c:v>42536</c:v>
                </c:pt>
                <c:pt idx="77">
                  <c:v>42537</c:v>
                </c:pt>
                <c:pt idx="78">
                  <c:v>42538</c:v>
                </c:pt>
                <c:pt idx="79">
                  <c:v>42541</c:v>
                </c:pt>
                <c:pt idx="80">
                  <c:v>42542</c:v>
                </c:pt>
                <c:pt idx="81">
                  <c:v>42543</c:v>
                </c:pt>
                <c:pt idx="82">
                  <c:v>42544</c:v>
                </c:pt>
                <c:pt idx="83">
                  <c:v>42545</c:v>
                </c:pt>
                <c:pt idx="84">
                  <c:v>42548</c:v>
                </c:pt>
                <c:pt idx="85">
                  <c:v>42549</c:v>
                </c:pt>
                <c:pt idx="86">
                  <c:v>42550</c:v>
                </c:pt>
                <c:pt idx="87">
                  <c:v>42551</c:v>
                </c:pt>
                <c:pt idx="88">
                  <c:v>42552</c:v>
                </c:pt>
                <c:pt idx="89">
                  <c:v>42555</c:v>
                </c:pt>
                <c:pt idx="90">
                  <c:v>42556</c:v>
                </c:pt>
                <c:pt idx="91">
                  <c:v>42557</c:v>
                </c:pt>
                <c:pt idx="92">
                  <c:v>42558</c:v>
                </c:pt>
                <c:pt idx="93">
                  <c:v>42559</c:v>
                </c:pt>
                <c:pt idx="94">
                  <c:v>42562</c:v>
                </c:pt>
                <c:pt idx="95">
                  <c:v>42563</c:v>
                </c:pt>
                <c:pt idx="96">
                  <c:v>42564</c:v>
                </c:pt>
                <c:pt idx="97">
                  <c:v>42565</c:v>
                </c:pt>
                <c:pt idx="98">
                  <c:v>42566</c:v>
                </c:pt>
                <c:pt idx="99">
                  <c:v>42569</c:v>
                </c:pt>
                <c:pt idx="100">
                  <c:v>42570</c:v>
                </c:pt>
                <c:pt idx="101">
                  <c:v>42571</c:v>
                </c:pt>
                <c:pt idx="102">
                  <c:v>42572</c:v>
                </c:pt>
                <c:pt idx="103">
                  <c:v>42573</c:v>
                </c:pt>
                <c:pt idx="104">
                  <c:v>42576</c:v>
                </c:pt>
                <c:pt idx="105">
                  <c:v>42577</c:v>
                </c:pt>
                <c:pt idx="106">
                  <c:v>42578</c:v>
                </c:pt>
                <c:pt idx="107">
                  <c:v>42579</c:v>
                </c:pt>
                <c:pt idx="108">
                  <c:v>42580</c:v>
                </c:pt>
                <c:pt idx="109">
                  <c:v>42583</c:v>
                </c:pt>
                <c:pt idx="110">
                  <c:v>42584</c:v>
                </c:pt>
                <c:pt idx="111">
                  <c:v>42585</c:v>
                </c:pt>
                <c:pt idx="112">
                  <c:v>42586</c:v>
                </c:pt>
                <c:pt idx="113">
                  <c:v>42587</c:v>
                </c:pt>
                <c:pt idx="114">
                  <c:v>42590</c:v>
                </c:pt>
                <c:pt idx="115">
                  <c:v>42591</c:v>
                </c:pt>
                <c:pt idx="116">
                  <c:v>42592</c:v>
                </c:pt>
                <c:pt idx="117">
                  <c:v>42593</c:v>
                </c:pt>
                <c:pt idx="118">
                  <c:v>42594</c:v>
                </c:pt>
                <c:pt idx="119">
                  <c:v>42597</c:v>
                </c:pt>
                <c:pt idx="120">
                  <c:v>42598</c:v>
                </c:pt>
                <c:pt idx="121">
                  <c:v>42599</c:v>
                </c:pt>
                <c:pt idx="122">
                  <c:v>42600</c:v>
                </c:pt>
                <c:pt idx="123">
                  <c:v>42601</c:v>
                </c:pt>
                <c:pt idx="124">
                  <c:v>42604</c:v>
                </c:pt>
                <c:pt idx="125">
                  <c:v>42605</c:v>
                </c:pt>
                <c:pt idx="126">
                  <c:v>42606</c:v>
                </c:pt>
                <c:pt idx="127">
                  <c:v>42607</c:v>
                </c:pt>
                <c:pt idx="128">
                  <c:v>42608</c:v>
                </c:pt>
                <c:pt idx="129">
                  <c:v>42611</c:v>
                </c:pt>
                <c:pt idx="130">
                  <c:v>42612</c:v>
                </c:pt>
                <c:pt idx="131">
                  <c:v>42613</c:v>
                </c:pt>
                <c:pt idx="132">
                  <c:v>42614</c:v>
                </c:pt>
                <c:pt idx="133">
                  <c:v>42615</c:v>
                </c:pt>
                <c:pt idx="134">
                  <c:v>42618</c:v>
                </c:pt>
                <c:pt idx="135">
                  <c:v>42619</c:v>
                </c:pt>
                <c:pt idx="136">
                  <c:v>42620</c:v>
                </c:pt>
                <c:pt idx="137">
                  <c:v>42621</c:v>
                </c:pt>
                <c:pt idx="138">
                  <c:v>42622</c:v>
                </c:pt>
                <c:pt idx="139">
                  <c:v>42625</c:v>
                </c:pt>
                <c:pt idx="140">
                  <c:v>42626</c:v>
                </c:pt>
                <c:pt idx="141">
                  <c:v>42627</c:v>
                </c:pt>
                <c:pt idx="142">
                  <c:v>42628</c:v>
                </c:pt>
                <c:pt idx="143">
                  <c:v>42629</c:v>
                </c:pt>
                <c:pt idx="144">
                  <c:v>42632</c:v>
                </c:pt>
                <c:pt idx="145">
                  <c:v>42633</c:v>
                </c:pt>
                <c:pt idx="146">
                  <c:v>42634</c:v>
                </c:pt>
                <c:pt idx="147">
                  <c:v>42635</c:v>
                </c:pt>
                <c:pt idx="148">
                  <c:v>42636</c:v>
                </c:pt>
                <c:pt idx="149">
                  <c:v>42639</c:v>
                </c:pt>
                <c:pt idx="150">
                  <c:v>42640</c:v>
                </c:pt>
                <c:pt idx="151">
                  <c:v>42641</c:v>
                </c:pt>
                <c:pt idx="152">
                  <c:v>42642</c:v>
                </c:pt>
                <c:pt idx="153">
                  <c:v>42643</c:v>
                </c:pt>
                <c:pt idx="154">
                  <c:v>42646</c:v>
                </c:pt>
                <c:pt idx="155">
                  <c:v>42647</c:v>
                </c:pt>
                <c:pt idx="156">
                  <c:v>42648</c:v>
                </c:pt>
                <c:pt idx="157">
                  <c:v>42649</c:v>
                </c:pt>
                <c:pt idx="158">
                  <c:v>42650</c:v>
                </c:pt>
                <c:pt idx="159">
                  <c:v>42653</c:v>
                </c:pt>
                <c:pt idx="160">
                  <c:v>42654</c:v>
                </c:pt>
                <c:pt idx="161">
                  <c:v>42655</c:v>
                </c:pt>
                <c:pt idx="162">
                  <c:v>42656</c:v>
                </c:pt>
                <c:pt idx="163">
                  <c:v>42657</c:v>
                </c:pt>
                <c:pt idx="164">
                  <c:v>42660</c:v>
                </c:pt>
                <c:pt idx="165">
                  <c:v>42661</c:v>
                </c:pt>
                <c:pt idx="166">
                  <c:v>42662</c:v>
                </c:pt>
                <c:pt idx="167">
                  <c:v>42663</c:v>
                </c:pt>
                <c:pt idx="168">
                  <c:v>42664</c:v>
                </c:pt>
                <c:pt idx="169">
                  <c:v>42667</c:v>
                </c:pt>
                <c:pt idx="170">
                  <c:v>42668</c:v>
                </c:pt>
                <c:pt idx="171">
                  <c:v>42669</c:v>
                </c:pt>
                <c:pt idx="172">
                  <c:v>42670</c:v>
                </c:pt>
                <c:pt idx="173">
                  <c:v>42671</c:v>
                </c:pt>
                <c:pt idx="174">
                  <c:v>42674</c:v>
                </c:pt>
                <c:pt idx="175">
                  <c:v>42675</c:v>
                </c:pt>
                <c:pt idx="176">
                  <c:v>42676</c:v>
                </c:pt>
                <c:pt idx="177">
                  <c:v>42677</c:v>
                </c:pt>
                <c:pt idx="178">
                  <c:v>42678</c:v>
                </c:pt>
                <c:pt idx="179">
                  <c:v>42681</c:v>
                </c:pt>
                <c:pt idx="180">
                  <c:v>42682</c:v>
                </c:pt>
                <c:pt idx="181">
                  <c:v>42683</c:v>
                </c:pt>
                <c:pt idx="182">
                  <c:v>42684</c:v>
                </c:pt>
                <c:pt idx="183">
                  <c:v>42685</c:v>
                </c:pt>
                <c:pt idx="184">
                  <c:v>42688</c:v>
                </c:pt>
                <c:pt idx="185">
                  <c:v>42689</c:v>
                </c:pt>
                <c:pt idx="186">
                  <c:v>42690</c:v>
                </c:pt>
                <c:pt idx="187">
                  <c:v>42691</c:v>
                </c:pt>
                <c:pt idx="188">
                  <c:v>42692</c:v>
                </c:pt>
                <c:pt idx="189">
                  <c:v>42695</c:v>
                </c:pt>
                <c:pt idx="190">
                  <c:v>42696</c:v>
                </c:pt>
                <c:pt idx="191">
                  <c:v>42697</c:v>
                </c:pt>
                <c:pt idx="192">
                  <c:v>42698</c:v>
                </c:pt>
                <c:pt idx="193">
                  <c:v>42699</c:v>
                </c:pt>
                <c:pt idx="194">
                  <c:v>42702</c:v>
                </c:pt>
                <c:pt idx="195">
                  <c:v>42703</c:v>
                </c:pt>
                <c:pt idx="196">
                  <c:v>42704</c:v>
                </c:pt>
                <c:pt idx="197">
                  <c:v>42705</c:v>
                </c:pt>
                <c:pt idx="198">
                  <c:v>42706</c:v>
                </c:pt>
                <c:pt idx="199">
                  <c:v>42709</c:v>
                </c:pt>
                <c:pt idx="200">
                  <c:v>42710</c:v>
                </c:pt>
                <c:pt idx="201">
                  <c:v>42711</c:v>
                </c:pt>
                <c:pt idx="202">
                  <c:v>42712</c:v>
                </c:pt>
                <c:pt idx="203">
                  <c:v>42713</c:v>
                </c:pt>
                <c:pt idx="204">
                  <c:v>42716</c:v>
                </c:pt>
                <c:pt idx="205">
                  <c:v>42717</c:v>
                </c:pt>
                <c:pt idx="206">
                  <c:v>42718</c:v>
                </c:pt>
                <c:pt idx="207">
                  <c:v>42719</c:v>
                </c:pt>
                <c:pt idx="208">
                  <c:v>42720</c:v>
                </c:pt>
                <c:pt idx="209">
                  <c:v>42723</c:v>
                </c:pt>
                <c:pt idx="210">
                  <c:v>42724</c:v>
                </c:pt>
                <c:pt idx="211">
                  <c:v>42725</c:v>
                </c:pt>
                <c:pt idx="212">
                  <c:v>42726</c:v>
                </c:pt>
                <c:pt idx="213">
                  <c:v>42727</c:v>
                </c:pt>
                <c:pt idx="214">
                  <c:v>42731</c:v>
                </c:pt>
                <c:pt idx="215">
                  <c:v>42732</c:v>
                </c:pt>
                <c:pt idx="216">
                  <c:v>42733</c:v>
                </c:pt>
                <c:pt idx="217">
                  <c:v>42734</c:v>
                </c:pt>
                <c:pt idx="218">
                  <c:v>42737</c:v>
                </c:pt>
                <c:pt idx="219">
                  <c:v>42738</c:v>
                </c:pt>
                <c:pt idx="220">
                  <c:v>42739</c:v>
                </c:pt>
                <c:pt idx="221">
                  <c:v>42740</c:v>
                </c:pt>
                <c:pt idx="222">
                  <c:v>42741</c:v>
                </c:pt>
                <c:pt idx="223">
                  <c:v>42744</c:v>
                </c:pt>
                <c:pt idx="224">
                  <c:v>42745</c:v>
                </c:pt>
                <c:pt idx="225">
                  <c:v>42746</c:v>
                </c:pt>
                <c:pt idx="226">
                  <c:v>42747</c:v>
                </c:pt>
                <c:pt idx="227">
                  <c:v>42748</c:v>
                </c:pt>
                <c:pt idx="228">
                  <c:v>42751</c:v>
                </c:pt>
                <c:pt idx="229">
                  <c:v>42752</c:v>
                </c:pt>
                <c:pt idx="230">
                  <c:v>42753</c:v>
                </c:pt>
                <c:pt idx="231">
                  <c:v>42754</c:v>
                </c:pt>
                <c:pt idx="232">
                  <c:v>42755</c:v>
                </c:pt>
                <c:pt idx="233">
                  <c:v>42758</c:v>
                </c:pt>
                <c:pt idx="234">
                  <c:v>42759</c:v>
                </c:pt>
                <c:pt idx="235">
                  <c:v>42760</c:v>
                </c:pt>
                <c:pt idx="236">
                  <c:v>42761</c:v>
                </c:pt>
                <c:pt idx="237">
                  <c:v>42762</c:v>
                </c:pt>
                <c:pt idx="238">
                  <c:v>42765</c:v>
                </c:pt>
                <c:pt idx="239">
                  <c:v>42766</c:v>
                </c:pt>
                <c:pt idx="240">
                  <c:v>42767</c:v>
                </c:pt>
                <c:pt idx="241">
                  <c:v>42768</c:v>
                </c:pt>
                <c:pt idx="242">
                  <c:v>42769</c:v>
                </c:pt>
                <c:pt idx="243">
                  <c:v>42772</c:v>
                </c:pt>
                <c:pt idx="244">
                  <c:v>42773</c:v>
                </c:pt>
                <c:pt idx="245">
                  <c:v>42774</c:v>
                </c:pt>
                <c:pt idx="246">
                  <c:v>42775</c:v>
                </c:pt>
                <c:pt idx="247">
                  <c:v>42776</c:v>
                </c:pt>
                <c:pt idx="248">
                  <c:v>42779</c:v>
                </c:pt>
                <c:pt idx="249">
                  <c:v>42780</c:v>
                </c:pt>
                <c:pt idx="250">
                  <c:v>42781</c:v>
                </c:pt>
                <c:pt idx="251">
                  <c:v>42782</c:v>
                </c:pt>
                <c:pt idx="252">
                  <c:v>42783</c:v>
                </c:pt>
                <c:pt idx="253">
                  <c:v>42786</c:v>
                </c:pt>
                <c:pt idx="254">
                  <c:v>42787</c:v>
                </c:pt>
                <c:pt idx="255">
                  <c:v>42788</c:v>
                </c:pt>
                <c:pt idx="256">
                  <c:v>42789</c:v>
                </c:pt>
                <c:pt idx="257">
                  <c:v>42790</c:v>
                </c:pt>
                <c:pt idx="258">
                  <c:v>42793</c:v>
                </c:pt>
                <c:pt idx="259">
                  <c:v>42794</c:v>
                </c:pt>
                <c:pt idx="260">
                  <c:v>42795</c:v>
                </c:pt>
                <c:pt idx="261">
                  <c:v>42796</c:v>
                </c:pt>
                <c:pt idx="262">
                  <c:v>42797</c:v>
                </c:pt>
                <c:pt idx="263">
                  <c:v>42800</c:v>
                </c:pt>
                <c:pt idx="264">
                  <c:v>42801</c:v>
                </c:pt>
                <c:pt idx="265">
                  <c:v>42802</c:v>
                </c:pt>
                <c:pt idx="266">
                  <c:v>42803</c:v>
                </c:pt>
                <c:pt idx="267">
                  <c:v>42804</c:v>
                </c:pt>
                <c:pt idx="268">
                  <c:v>42807</c:v>
                </c:pt>
                <c:pt idx="269">
                  <c:v>42808</c:v>
                </c:pt>
                <c:pt idx="270">
                  <c:v>42809</c:v>
                </c:pt>
                <c:pt idx="271">
                  <c:v>42810</c:v>
                </c:pt>
                <c:pt idx="272">
                  <c:v>42811</c:v>
                </c:pt>
                <c:pt idx="273">
                  <c:v>42814</c:v>
                </c:pt>
                <c:pt idx="274">
                  <c:v>42815</c:v>
                </c:pt>
                <c:pt idx="275">
                  <c:v>42816</c:v>
                </c:pt>
                <c:pt idx="276">
                  <c:v>42817</c:v>
                </c:pt>
                <c:pt idx="277">
                  <c:v>42818</c:v>
                </c:pt>
                <c:pt idx="278">
                  <c:v>42821</c:v>
                </c:pt>
                <c:pt idx="279">
                  <c:v>42822</c:v>
                </c:pt>
                <c:pt idx="280">
                  <c:v>42823</c:v>
                </c:pt>
                <c:pt idx="281">
                  <c:v>42824</c:v>
                </c:pt>
                <c:pt idx="282">
                  <c:v>42825</c:v>
                </c:pt>
                <c:pt idx="283">
                  <c:v>42828</c:v>
                </c:pt>
                <c:pt idx="284">
                  <c:v>42829</c:v>
                </c:pt>
                <c:pt idx="285">
                  <c:v>42830</c:v>
                </c:pt>
                <c:pt idx="286">
                  <c:v>42831</c:v>
                </c:pt>
                <c:pt idx="287">
                  <c:v>42832</c:v>
                </c:pt>
                <c:pt idx="288">
                  <c:v>42835</c:v>
                </c:pt>
                <c:pt idx="289">
                  <c:v>42836</c:v>
                </c:pt>
                <c:pt idx="290">
                  <c:v>42837</c:v>
                </c:pt>
                <c:pt idx="291">
                  <c:v>42838</c:v>
                </c:pt>
                <c:pt idx="292">
                  <c:v>42843</c:v>
                </c:pt>
                <c:pt idx="293">
                  <c:v>42844</c:v>
                </c:pt>
                <c:pt idx="294">
                  <c:v>42845</c:v>
                </c:pt>
                <c:pt idx="295">
                  <c:v>42846</c:v>
                </c:pt>
                <c:pt idx="296">
                  <c:v>42849</c:v>
                </c:pt>
                <c:pt idx="297">
                  <c:v>42850</c:v>
                </c:pt>
                <c:pt idx="298">
                  <c:v>42851</c:v>
                </c:pt>
                <c:pt idx="299">
                  <c:v>42852</c:v>
                </c:pt>
                <c:pt idx="300">
                  <c:v>42853</c:v>
                </c:pt>
                <c:pt idx="301">
                  <c:v>42857</c:v>
                </c:pt>
                <c:pt idx="302">
                  <c:v>42858</c:v>
                </c:pt>
                <c:pt idx="303">
                  <c:v>42859</c:v>
                </c:pt>
                <c:pt idx="304">
                  <c:v>42860</c:v>
                </c:pt>
                <c:pt idx="305">
                  <c:v>42863</c:v>
                </c:pt>
                <c:pt idx="306">
                  <c:v>42864</c:v>
                </c:pt>
                <c:pt idx="307">
                  <c:v>42865</c:v>
                </c:pt>
                <c:pt idx="308">
                  <c:v>42866</c:v>
                </c:pt>
                <c:pt idx="309">
                  <c:v>42867</c:v>
                </c:pt>
                <c:pt idx="310">
                  <c:v>42870</c:v>
                </c:pt>
                <c:pt idx="311">
                  <c:v>42871</c:v>
                </c:pt>
                <c:pt idx="312">
                  <c:v>42872</c:v>
                </c:pt>
                <c:pt idx="313">
                  <c:v>42873</c:v>
                </c:pt>
                <c:pt idx="314">
                  <c:v>42874</c:v>
                </c:pt>
                <c:pt idx="315">
                  <c:v>42877</c:v>
                </c:pt>
                <c:pt idx="316">
                  <c:v>42878</c:v>
                </c:pt>
                <c:pt idx="317">
                  <c:v>42879</c:v>
                </c:pt>
                <c:pt idx="318">
                  <c:v>42880</c:v>
                </c:pt>
                <c:pt idx="319">
                  <c:v>42881</c:v>
                </c:pt>
                <c:pt idx="320">
                  <c:v>42884</c:v>
                </c:pt>
                <c:pt idx="321">
                  <c:v>42885</c:v>
                </c:pt>
                <c:pt idx="322">
                  <c:v>42886</c:v>
                </c:pt>
                <c:pt idx="323">
                  <c:v>42887</c:v>
                </c:pt>
                <c:pt idx="324">
                  <c:v>42888</c:v>
                </c:pt>
                <c:pt idx="325">
                  <c:v>42891</c:v>
                </c:pt>
                <c:pt idx="326">
                  <c:v>42892</c:v>
                </c:pt>
                <c:pt idx="327">
                  <c:v>42893</c:v>
                </c:pt>
                <c:pt idx="328">
                  <c:v>42894</c:v>
                </c:pt>
                <c:pt idx="329">
                  <c:v>42895</c:v>
                </c:pt>
                <c:pt idx="330">
                  <c:v>42898</c:v>
                </c:pt>
                <c:pt idx="331">
                  <c:v>42899</c:v>
                </c:pt>
                <c:pt idx="332">
                  <c:v>42900</c:v>
                </c:pt>
                <c:pt idx="333">
                  <c:v>42901</c:v>
                </c:pt>
                <c:pt idx="334">
                  <c:v>42902</c:v>
                </c:pt>
                <c:pt idx="335">
                  <c:v>42905</c:v>
                </c:pt>
                <c:pt idx="336">
                  <c:v>42906</c:v>
                </c:pt>
                <c:pt idx="337">
                  <c:v>42907</c:v>
                </c:pt>
                <c:pt idx="338">
                  <c:v>42908</c:v>
                </c:pt>
                <c:pt idx="339">
                  <c:v>42909</c:v>
                </c:pt>
                <c:pt idx="340">
                  <c:v>42912</c:v>
                </c:pt>
                <c:pt idx="341">
                  <c:v>42913</c:v>
                </c:pt>
                <c:pt idx="342">
                  <c:v>42914</c:v>
                </c:pt>
                <c:pt idx="343">
                  <c:v>42915</c:v>
                </c:pt>
                <c:pt idx="344">
                  <c:v>42916</c:v>
                </c:pt>
                <c:pt idx="345">
                  <c:v>42919</c:v>
                </c:pt>
                <c:pt idx="346">
                  <c:v>42920</c:v>
                </c:pt>
                <c:pt idx="347">
                  <c:v>42921</c:v>
                </c:pt>
                <c:pt idx="348">
                  <c:v>42922</c:v>
                </c:pt>
                <c:pt idx="349">
                  <c:v>42923</c:v>
                </c:pt>
                <c:pt idx="350">
                  <c:v>42926</c:v>
                </c:pt>
                <c:pt idx="351">
                  <c:v>42927</c:v>
                </c:pt>
                <c:pt idx="352">
                  <c:v>42928</c:v>
                </c:pt>
                <c:pt idx="353">
                  <c:v>42929</c:v>
                </c:pt>
                <c:pt idx="354">
                  <c:v>42930</c:v>
                </c:pt>
                <c:pt idx="355">
                  <c:v>42933</c:v>
                </c:pt>
                <c:pt idx="356">
                  <c:v>42934</c:v>
                </c:pt>
                <c:pt idx="357">
                  <c:v>42935</c:v>
                </c:pt>
                <c:pt idx="358">
                  <c:v>42936</c:v>
                </c:pt>
                <c:pt idx="359">
                  <c:v>42937</c:v>
                </c:pt>
                <c:pt idx="360">
                  <c:v>42940</c:v>
                </c:pt>
                <c:pt idx="361">
                  <c:v>42941</c:v>
                </c:pt>
                <c:pt idx="362">
                  <c:v>42942</c:v>
                </c:pt>
                <c:pt idx="363">
                  <c:v>42943</c:v>
                </c:pt>
                <c:pt idx="364">
                  <c:v>42944</c:v>
                </c:pt>
                <c:pt idx="365">
                  <c:v>42947</c:v>
                </c:pt>
                <c:pt idx="366">
                  <c:v>42948</c:v>
                </c:pt>
                <c:pt idx="367">
                  <c:v>42949</c:v>
                </c:pt>
                <c:pt idx="368">
                  <c:v>42950</c:v>
                </c:pt>
                <c:pt idx="369">
                  <c:v>42951</c:v>
                </c:pt>
                <c:pt idx="370">
                  <c:v>42954</c:v>
                </c:pt>
                <c:pt idx="371">
                  <c:v>42955</c:v>
                </c:pt>
                <c:pt idx="372">
                  <c:v>42956</c:v>
                </c:pt>
                <c:pt idx="373">
                  <c:v>42957</c:v>
                </c:pt>
                <c:pt idx="374">
                  <c:v>42958</c:v>
                </c:pt>
                <c:pt idx="375">
                  <c:v>42961</c:v>
                </c:pt>
                <c:pt idx="376">
                  <c:v>42962</c:v>
                </c:pt>
                <c:pt idx="377">
                  <c:v>42963</c:v>
                </c:pt>
                <c:pt idx="378">
                  <c:v>42964</c:v>
                </c:pt>
                <c:pt idx="379">
                  <c:v>42965</c:v>
                </c:pt>
                <c:pt idx="380">
                  <c:v>42968</c:v>
                </c:pt>
                <c:pt idx="381">
                  <c:v>42969</c:v>
                </c:pt>
                <c:pt idx="382">
                  <c:v>42970</c:v>
                </c:pt>
                <c:pt idx="383">
                  <c:v>42971</c:v>
                </c:pt>
                <c:pt idx="384">
                  <c:v>42972</c:v>
                </c:pt>
                <c:pt idx="385">
                  <c:v>42975</c:v>
                </c:pt>
                <c:pt idx="386">
                  <c:v>42976</c:v>
                </c:pt>
                <c:pt idx="387">
                  <c:v>42977</c:v>
                </c:pt>
                <c:pt idx="388">
                  <c:v>42978</c:v>
                </c:pt>
                <c:pt idx="389">
                  <c:v>42979</c:v>
                </c:pt>
                <c:pt idx="390">
                  <c:v>42982</c:v>
                </c:pt>
                <c:pt idx="391">
                  <c:v>42983</c:v>
                </c:pt>
                <c:pt idx="392">
                  <c:v>42984</c:v>
                </c:pt>
                <c:pt idx="393">
                  <c:v>42985</c:v>
                </c:pt>
                <c:pt idx="394">
                  <c:v>42986</c:v>
                </c:pt>
                <c:pt idx="395">
                  <c:v>42989</c:v>
                </c:pt>
                <c:pt idx="396">
                  <c:v>42990</c:v>
                </c:pt>
                <c:pt idx="397">
                  <c:v>42991</c:v>
                </c:pt>
                <c:pt idx="398">
                  <c:v>42992</c:v>
                </c:pt>
                <c:pt idx="399">
                  <c:v>42993</c:v>
                </c:pt>
                <c:pt idx="400">
                  <c:v>42996</c:v>
                </c:pt>
                <c:pt idx="401">
                  <c:v>42997</c:v>
                </c:pt>
                <c:pt idx="402">
                  <c:v>42998</c:v>
                </c:pt>
                <c:pt idx="403">
                  <c:v>42999</c:v>
                </c:pt>
                <c:pt idx="404">
                  <c:v>43000</c:v>
                </c:pt>
                <c:pt idx="405">
                  <c:v>43003</c:v>
                </c:pt>
                <c:pt idx="406">
                  <c:v>43004</c:v>
                </c:pt>
                <c:pt idx="407">
                  <c:v>43005</c:v>
                </c:pt>
                <c:pt idx="408">
                  <c:v>43006</c:v>
                </c:pt>
                <c:pt idx="409">
                  <c:v>43007</c:v>
                </c:pt>
                <c:pt idx="410">
                  <c:v>43010</c:v>
                </c:pt>
                <c:pt idx="411">
                  <c:v>43011</c:v>
                </c:pt>
                <c:pt idx="412">
                  <c:v>43012</c:v>
                </c:pt>
                <c:pt idx="413">
                  <c:v>43013</c:v>
                </c:pt>
                <c:pt idx="414">
                  <c:v>43014</c:v>
                </c:pt>
                <c:pt idx="415">
                  <c:v>43017</c:v>
                </c:pt>
                <c:pt idx="416">
                  <c:v>43018</c:v>
                </c:pt>
                <c:pt idx="417">
                  <c:v>43019</c:v>
                </c:pt>
                <c:pt idx="418">
                  <c:v>43020</c:v>
                </c:pt>
                <c:pt idx="419">
                  <c:v>43021</c:v>
                </c:pt>
                <c:pt idx="420">
                  <c:v>43024</c:v>
                </c:pt>
                <c:pt idx="421">
                  <c:v>43025</c:v>
                </c:pt>
                <c:pt idx="422">
                  <c:v>43026</c:v>
                </c:pt>
                <c:pt idx="423">
                  <c:v>43027</c:v>
                </c:pt>
                <c:pt idx="424">
                  <c:v>43028</c:v>
                </c:pt>
                <c:pt idx="425">
                  <c:v>43031</c:v>
                </c:pt>
                <c:pt idx="426">
                  <c:v>43032</c:v>
                </c:pt>
                <c:pt idx="427">
                  <c:v>43033</c:v>
                </c:pt>
                <c:pt idx="428">
                  <c:v>43034</c:v>
                </c:pt>
                <c:pt idx="429">
                  <c:v>43035</c:v>
                </c:pt>
                <c:pt idx="430">
                  <c:v>43038</c:v>
                </c:pt>
                <c:pt idx="431">
                  <c:v>43039</c:v>
                </c:pt>
                <c:pt idx="432">
                  <c:v>43040</c:v>
                </c:pt>
                <c:pt idx="433">
                  <c:v>43041</c:v>
                </c:pt>
                <c:pt idx="434">
                  <c:v>43042</c:v>
                </c:pt>
                <c:pt idx="435">
                  <c:v>43045</c:v>
                </c:pt>
                <c:pt idx="436">
                  <c:v>43046</c:v>
                </c:pt>
                <c:pt idx="437">
                  <c:v>43047</c:v>
                </c:pt>
                <c:pt idx="438">
                  <c:v>43048</c:v>
                </c:pt>
                <c:pt idx="439">
                  <c:v>43049</c:v>
                </c:pt>
                <c:pt idx="440">
                  <c:v>43052</c:v>
                </c:pt>
                <c:pt idx="441">
                  <c:v>43053</c:v>
                </c:pt>
                <c:pt idx="442">
                  <c:v>43054</c:v>
                </c:pt>
                <c:pt idx="443">
                  <c:v>43055</c:v>
                </c:pt>
                <c:pt idx="444">
                  <c:v>43056</c:v>
                </c:pt>
                <c:pt idx="445">
                  <c:v>43059</c:v>
                </c:pt>
                <c:pt idx="446">
                  <c:v>43060</c:v>
                </c:pt>
                <c:pt idx="447">
                  <c:v>43061</c:v>
                </c:pt>
                <c:pt idx="448">
                  <c:v>43062</c:v>
                </c:pt>
                <c:pt idx="449">
                  <c:v>43063</c:v>
                </c:pt>
                <c:pt idx="450">
                  <c:v>43066</c:v>
                </c:pt>
                <c:pt idx="451">
                  <c:v>43067</c:v>
                </c:pt>
                <c:pt idx="452">
                  <c:v>43068</c:v>
                </c:pt>
                <c:pt idx="453">
                  <c:v>43069</c:v>
                </c:pt>
                <c:pt idx="454">
                  <c:v>43070</c:v>
                </c:pt>
                <c:pt idx="455">
                  <c:v>43073</c:v>
                </c:pt>
                <c:pt idx="456">
                  <c:v>43074</c:v>
                </c:pt>
                <c:pt idx="457">
                  <c:v>43075</c:v>
                </c:pt>
                <c:pt idx="458">
                  <c:v>43076</c:v>
                </c:pt>
                <c:pt idx="459">
                  <c:v>43077</c:v>
                </c:pt>
                <c:pt idx="460">
                  <c:v>43080</c:v>
                </c:pt>
                <c:pt idx="461">
                  <c:v>43081</c:v>
                </c:pt>
                <c:pt idx="462">
                  <c:v>43082</c:v>
                </c:pt>
                <c:pt idx="463">
                  <c:v>43083</c:v>
                </c:pt>
                <c:pt idx="464">
                  <c:v>43084</c:v>
                </c:pt>
                <c:pt idx="465">
                  <c:v>43087</c:v>
                </c:pt>
                <c:pt idx="466">
                  <c:v>43088</c:v>
                </c:pt>
                <c:pt idx="467">
                  <c:v>43089</c:v>
                </c:pt>
                <c:pt idx="468">
                  <c:v>43090</c:v>
                </c:pt>
                <c:pt idx="469">
                  <c:v>43091</c:v>
                </c:pt>
                <c:pt idx="470">
                  <c:v>43096</c:v>
                </c:pt>
                <c:pt idx="471">
                  <c:v>43097</c:v>
                </c:pt>
                <c:pt idx="472">
                  <c:v>43098</c:v>
                </c:pt>
                <c:pt idx="473">
                  <c:v>43102</c:v>
                </c:pt>
                <c:pt idx="474">
                  <c:v>43103</c:v>
                </c:pt>
                <c:pt idx="475">
                  <c:v>43104</c:v>
                </c:pt>
                <c:pt idx="476">
                  <c:v>43105</c:v>
                </c:pt>
                <c:pt idx="477">
                  <c:v>43108</c:v>
                </c:pt>
                <c:pt idx="478">
                  <c:v>43109</c:v>
                </c:pt>
                <c:pt idx="479">
                  <c:v>43110</c:v>
                </c:pt>
                <c:pt idx="480">
                  <c:v>43111</c:v>
                </c:pt>
                <c:pt idx="481">
                  <c:v>43112</c:v>
                </c:pt>
                <c:pt idx="482">
                  <c:v>43115</c:v>
                </c:pt>
                <c:pt idx="483">
                  <c:v>43116</c:v>
                </c:pt>
                <c:pt idx="484">
                  <c:v>43117</c:v>
                </c:pt>
                <c:pt idx="485">
                  <c:v>43118</c:v>
                </c:pt>
                <c:pt idx="486">
                  <c:v>43119</c:v>
                </c:pt>
                <c:pt idx="487">
                  <c:v>43122</c:v>
                </c:pt>
                <c:pt idx="488">
                  <c:v>43123</c:v>
                </c:pt>
                <c:pt idx="489">
                  <c:v>43124</c:v>
                </c:pt>
                <c:pt idx="490">
                  <c:v>43125</c:v>
                </c:pt>
                <c:pt idx="491">
                  <c:v>43126</c:v>
                </c:pt>
                <c:pt idx="492">
                  <c:v>43129</c:v>
                </c:pt>
                <c:pt idx="493">
                  <c:v>43130</c:v>
                </c:pt>
                <c:pt idx="494">
                  <c:v>43131</c:v>
                </c:pt>
                <c:pt idx="495">
                  <c:v>43132</c:v>
                </c:pt>
                <c:pt idx="496">
                  <c:v>43133</c:v>
                </c:pt>
                <c:pt idx="497">
                  <c:v>43136</c:v>
                </c:pt>
                <c:pt idx="498">
                  <c:v>43137</c:v>
                </c:pt>
                <c:pt idx="499">
                  <c:v>43138</c:v>
                </c:pt>
                <c:pt idx="500">
                  <c:v>43139</c:v>
                </c:pt>
                <c:pt idx="501">
                  <c:v>43140</c:v>
                </c:pt>
                <c:pt idx="502">
                  <c:v>43143</c:v>
                </c:pt>
                <c:pt idx="503">
                  <c:v>43144</c:v>
                </c:pt>
                <c:pt idx="504">
                  <c:v>43145</c:v>
                </c:pt>
                <c:pt idx="505">
                  <c:v>43146</c:v>
                </c:pt>
                <c:pt idx="506">
                  <c:v>43147</c:v>
                </c:pt>
                <c:pt idx="507">
                  <c:v>43150</c:v>
                </c:pt>
                <c:pt idx="508">
                  <c:v>43151</c:v>
                </c:pt>
                <c:pt idx="509">
                  <c:v>43152</c:v>
                </c:pt>
                <c:pt idx="510">
                  <c:v>43153</c:v>
                </c:pt>
                <c:pt idx="511">
                  <c:v>43154</c:v>
                </c:pt>
                <c:pt idx="512">
                  <c:v>43157</c:v>
                </c:pt>
                <c:pt idx="513">
                  <c:v>43158</c:v>
                </c:pt>
                <c:pt idx="514">
                  <c:v>43159</c:v>
                </c:pt>
                <c:pt idx="515">
                  <c:v>43160</c:v>
                </c:pt>
                <c:pt idx="516">
                  <c:v>43161</c:v>
                </c:pt>
                <c:pt idx="517">
                  <c:v>43164</c:v>
                </c:pt>
                <c:pt idx="518">
                  <c:v>43171</c:v>
                </c:pt>
                <c:pt idx="519">
                  <c:v>43178</c:v>
                </c:pt>
                <c:pt idx="520">
                  <c:v>43185</c:v>
                </c:pt>
                <c:pt idx="521">
                  <c:v>43193</c:v>
                </c:pt>
                <c:pt idx="522">
                  <c:v>43200</c:v>
                </c:pt>
                <c:pt idx="523">
                  <c:v>43207</c:v>
                </c:pt>
                <c:pt idx="524">
                  <c:v>43214</c:v>
                </c:pt>
                <c:pt idx="525">
                  <c:v>43222</c:v>
                </c:pt>
                <c:pt idx="526">
                  <c:v>43229</c:v>
                </c:pt>
                <c:pt idx="527">
                  <c:v>43236</c:v>
                </c:pt>
                <c:pt idx="528">
                  <c:v>43243</c:v>
                </c:pt>
                <c:pt idx="529">
                  <c:v>43250</c:v>
                </c:pt>
                <c:pt idx="530">
                  <c:v>43257</c:v>
                </c:pt>
                <c:pt idx="531">
                  <c:v>43264</c:v>
                </c:pt>
                <c:pt idx="532">
                  <c:v>43271</c:v>
                </c:pt>
                <c:pt idx="533">
                  <c:v>43278</c:v>
                </c:pt>
                <c:pt idx="534">
                  <c:v>43285</c:v>
                </c:pt>
                <c:pt idx="535">
                  <c:v>43292</c:v>
                </c:pt>
                <c:pt idx="536">
                  <c:v>43299</c:v>
                </c:pt>
                <c:pt idx="537">
                  <c:v>43306</c:v>
                </c:pt>
                <c:pt idx="538">
                  <c:v>43313</c:v>
                </c:pt>
                <c:pt idx="539">
                  <c:v>43320</c:v>
                </c:pt>
                <c:pt idx="540">
                  <c:v>43327</c:v>
                </c:pt>
                <c:pt idx="541">
                  <c:v>43334</c:v>
                </c:pt>
                <c:pt idx="542">
                  <c:v>43341</c:v>
                </c:pt>
                <c:pt idx="543">
                  <c:v>43348</c:v>
                </c:pt>
                <c:pt idx="544">
                  <c:v>43355</c:v>
                </c:pt>
                <c:pt idx="545">
                  <c:v>43362</c:v>
                </c:pt>
                <c:pt idx="546">
                  <c:v>43369</c:v>
                </c:pt>
                <c:pt idx="547">
                  <c:v>43376</c:v>
                </c:pt>
                <c:pt idx="548">
                  <c:v>43383</c:v>
                </c:pt>
                <c:pt idx="549">
                  <c:v>43390</c:v>
                </c:pt>
                <c:pt idx="550">
                  <c:v>43397</c:v>
                </c:pt>
                <c:pt idx="551">
                  <c:v>43404</c:v>
                </c:pt>
                <c:pt idx="552">
                  <c:v>43411</c:v>
                </c:pt>
                <c:pt idx="553">
                  <c:v>43418</c:v>
                </c:pt>
                <c:pt idx="554">
                  <c:v>43425</c:v>
                </c:pt>
                <c:pt idx="555">
                  <c:v>43432</c:v>
                </c:pt>
                <c:pt idx="556">
                  <c:v>43439</c:v>
                </c:pt>
                <c:pt idx="557">
                  <c:v>43446</c:v>
                </c:pt>
                <c:pt idx="558">
                  <c:v>43453</c:v>
                </c:pt>
                <c:pt idx="559">
                  <c:v>43461</c:v>
                </c:pt>
                <c:pt idx="560">
                  <c:v>43468</c:v>
                </c:pt>
                <c:pt idx="561">
                  <c:v>43475</c:v>
                </c:pt>
                <c:pt idx="562">
                  <c:v>43482</c:v>
                </c:pt>
                <c:pt idx="563">
                  <c:v>43489</c:v>
                </c:pt>
                <c:pt idx="564">
                  <c:v>43496</c:v>
                </c:pt>
                <c:pt idx="565">
                  <c:v>43503</c:v>
                </c:pt>
                <c:pt idx="566">
                  <c:v>43510</c:v>
                </c:pt>
                <c:pt idx="567">
                  <c:v>43517</c:v>
                </c:pt>
                <c:pt idx="568">
                  <c:v>43524</c:v>
                </c:pt>
                <c:pt idx="569">
                  <c:v>43531</c:v>
                </c:pt>
                <c:pt idx="570">
                  <c:v>43538</c:v>
                </c:pt>
                <c:pt idx="571">
                  <c:v>43545</c:v>
                </c:pt>
                <c:pt idx="572">
                  <c:v>43552</c:v>
                </c:pt>
                <c:pt idx="573">
                  <c:v>43559</c:v>
                </c:pt>
                <c:pt idx="574">
                  <c:v>43566</c:v>
                </c:pt>
                <c:pt idx="575">
                  <c:v>43573</c:v>
                </c:pt>
                <c:pt idx="576">
                  <c:v>43580</c:v>
                </c:pt>
                <c:pt idx="577">
                  <c:v>43587</c:v>
                </c:pt>
                <c:pt idx="578">
                  <c:v>43594</c:v>
                </c:pt>
                <c:pt idx="579">
                  <c:v>43601</c:v>
                </c:pt>
                <c:pt idx="580">
                  <c:v>43608</c:v>
                </c:pt>
                <c:pt idx="581">
                  <c:v>43615</c:v>
                </c:pt>
                <c:pt idx="582">
                  <c:v>43622</c:v>
                </c:pt>
                <c:pt idx="583">
                  <c:v>43629</c:v>
                </c:pt>
                <c:pt idx="584">
                  <c:v>43636</c:v>
                </c:pt>
                <c:pt idx="585">
                  <c:v>43643</c:v>
                </c:pt>
                <c:pt idx="586">
                  <c:v>43650</c:v>
                </c:pt>
                <c:pt idx="587">
                  <c:v>43657</c:v>
                </c:pt>
                <c:pt idx="588">
                  <c:v>43664</c:v>
                </c:pt>
                <c:pt idx="589">
                  <c:v>43671</c:v>
                </c:pt>
                <c:pt idx="590">
                  <c:v>43678</c:v>
                </c:pt>
                <c:pt idx="591">
                  <c:v>43685</c:v>
                </c:pt>
                <c:pt idx="592">
                  <c:v>43692</c:v>
                </c:pt>
                <c:pt idx="593">
                  <c:v>43699</c:v>
                </c:pt>
                <c:pt idx="594">
                  <c:v>43706</c:v>
                </c:pt>
                <c:pt idx="595">
                  <c:v>43713</c:v>
                </c:pt>
                <c:pt idx="596">
                  <c:v>43720</c:v>
                </c:pt>
                <c:pt idx="597">
                  <c:v>43727</c:v>
                </c:pt>
                <c:pt idx="598">
                  <c:v>43734</c:v>
                </c:pt>
                <c:pt idx="599">
                  <c:v>43741</c:v>
                </c:pt>
                <c:pt idx="600">
                  <c:v>43748</c:v>
                </c:pt>
                <c:pt idx="601">
                  <c:v>43755</c:v>
                </c:pt>
                <c:pt idx="602">
                  <c:v>43762</c:v>
                </c:pt>
                <c:pt idx="603">
                  <c:v>43769</c:v>
                </c:pt>
                <c:pt idx="604">
                  <c:v>43776</c:v>
                </c:pt>
                <c:pt idx="605">
                  <c:v>43783</c:v>
                </c:pt>
                <c:pt idx="606">
                  <c:v>43790</c:v>
                </c:pt>
                <c:pt idx="607">
                  <c:v>43797</c:v>
                </c:pt>
                <c:pt idx="608">
                  <c:v>43804</c:v>
                </c:pt>
                <c:pt idx="609">
                  <c:v>43811</c:v>
                </c:pt>
                <c:pt idx="610">
                  <c:v>43818</c:v>
                </c:pt>
                <c:pt idx="611">
                  <c:v>43826</c:v>
                </c:pt>
                <c:pt idx="612">
                  <c:v>43833</c:v>
                </c:pt>
                <c:pt idx="613">
                  <c:v>43840</c:v>
                </c:pt>
                <c:pt idx="614">
                  <c:v>43847</c:v>
                </c:pt>
                <c:pt idx="615">
                  <c:v>43854</c:v>
                </c:pt>
                <c:pt idx="616">
                  <c:v>43861</c:v>
                </c:pt>
                <c:pt idx="617">
                  <c:v>43868</c:v>
                </c:pt>
                <c:pt idx="618">
                  <c:v>43875</c:v>
                </c:pt>
                <c:pt idx="619">
                  <c:v>43882</c:v>
                </c:pt>
                <c:pt idx="620">
                  <c:v>43889</c:v>
                </c:pt>
                <c:pt idx="621">
                  <c:v>43896</c:v>
                </c:pt>
                <c:pt idx="622">
                  <c:v>43903</c:v>
                </c:pt>
                <c:pt idx="623">
                  <c:v>43910</c:v>
                </c:pt>
                <c:pt idx="624">
                  <c:v>43917</c:v>
                </c:pt>
                <c:pt idx="625">
                  <c:v>43924</c:v>
                </c:pt>
                <c:pt idx="626">
                  <c:v>43935</c:v>
                </c:pt>
                <c:pt idx="627">
                  <c:v>43942</c:v>
                </c:pt>
                <c:pt idx="628">
                  <c:v>43949</c:v>
                </c:pt>
                <c:pt idx="629">
                  <c:v>43956</c:v>
                </c:pt>
                <c:pt idx="630">
                  <c:v>43963</c:v>
                </c:pt>
                <c:pt idx="631">
                  <c:v>43970</c:v>
                </c:pt>
                <c:pt idx="632">
                  <c:v>43977</c:v>
                </c:pt>
                <c:pt idx="633">
                  <c:v>43984</c:v>
                </c:pt>
                <c:pt idx="634">
                  <c:v>43991</c:v>
                </c:pt>
                <c:pt idx="635">
                  <c:v>43998</c:v>
                </c:pt>
                <c:pt idx="636">
                  <c:v>44005</c:v>
                </c:pt>
                <c:pt idx="637">
                  <c:v>44012</c:v>
                </c:pt>
                <c:pt idx="638">
                  <c:v>44019</c:v>
                </c:pt>
                <c:pt idx="639">
                  <c:v>44026</c:v>
                </c:pt>
                <c:pt idx="640">
                  <c:v>44033</c:v>
                </c:pt>
                <c:pt idx="641">
                  <c:v>44040</c:v>
                </c:pt>
                <c:pt idx="642">
                  <c:v>44047</c:v>
                </c:pt>
                <c:pt idx="643">
                  <c:v>44054</c:v>
                </c:pt>
                <c:pt idx="644">
                  <c:v>44061</c:v>
                </c:pt>
                <c:pt idx="645">
                  <c:v>44068</c:v>
                </c:pt>
                <c:pt idx="646">
                  <c:v>44075</c:v>
                </c:pt>
                <c:pt idx="647">
                  <c:v>44082</c:v>
                </c:pt>
                <c:pt idx="648">
                  <c:v>44089</c:v>
                </c:pt>
                <c:pt idx="649">
                  <c:v>44096</c:v>
                </c:pt>
                <c:pt idx="650">
                  <c:v>44103</c:v>
                </c:pt>
                <c:pt idx="651">
                  <c:v>44110</c:v>
                </c:pt>
                <c:pt idx="652">
                  <c:v>44117</c:v>
                </c:pt>
                <c:pt idx="653">
                  <c:v>44124</c:v>
                </c:pt>
                <c:pt idx="654">
                  <c:v>44131</c:v>
                </c:pt>
                <c:pt idx="655">
                  <c:v>44138</c:v>
                </c:pt>
                <c:pt idx="656">
                  <c:v>44145</c:v>
                </c:pt>
                <c:pt idx="657">
                  <c:v>44152</c:v>
                </c:pt>
                <c:pt idx="658">
                  <c:v>44159</c:v>
                </c:pt>
                <c:pt idx="659">
                  <c:v>44166</c:v>
                </c:pt>
                <c:pt idx="660">
                  <c:v>44173</c:v>
                </c:pt>
                <c:pt idx="661">
                  <c:v>44180</c:v>
                </c:pt>
                <c:pt idx="662">
                  <c:v>44187</c:v>
                </c:pt>
                <c:pt idx="663">
                  <c:v>44194</c:v>
                </c:pt>
                <c:pt idx="664">
                  <c:v>44201</c:v>
                </c:pt>
                <c:pt idx="665">
                  <c:v>44208</c:v>
                </c:pt>
                <c:pt idx="666">
                  <c:v>44215</c:v>
                </c:pt>
                <c:pt idx="667">
                  <c:v>44222</c:v>
                </c:pt>
                <c:pt idx="668">
                  <c:v>44229</c:v>
                </c:pt>
                <c:pt idx="669">
                  <c:v>44236</c:v>
                </c:pt>
                <c:pt idx="670">
                  <c:v>44243</c:v>
                </c:pt>
                <c:pt idx="671">
                  <c:v>44250</c:v>
                </c:pt>
                <c:pt idx="672">
                  <c:v>44257</c:v>
                </c:pt>
                <c:pt idx="673">
                  <c:v>44264</c:v>
                </c:pt>
                <c:pt idx="674">
                  <c:v>44271</c:v>
                </c:pt>
                <c:pt idx="675">
                  <c:v>44278</c:v>
                </c:pt>
                <c:pt idx="676">
                  <c:v>44285</c:v>
                </c:pt>
                <c:pt idx="677">
                  <c:v>44292</c:v>
                </c:pt>
                <c:pt idx="678">
                  <c:v>44299</c:v>
                </c:pt>
                <c:pt idx="679">
                  <c:v>44306</c:v>
                </c:pt>
                <c:pt idx="680">
                  <c:v>44313</c:v>
                </c:pt>
                <c:pt idx="681">
                  <c:v>44320</c:v>
                </c:pt>
                <c:pt idx="682">
                  <c:v>44327</c:v>
                </c:pt>
                <c:pt idx="683">
                  <c:v>44334</c:v>
                </c:pt>
                <c:pt idx="684">
                  <c:v>44341</c:v>
                </c:pt>
                <c:pt idx="685">
                  <c:v>44348</c:v>
                </c:pt>
                <c:pt idx="686">
                  <c:v>44355</c:v>
                </c:pt>
                <c:pt idx="687">
                  <c:v>44362</c:v>
                </c:pt>
                <c:pt idx="688">
                  <c:v>44369</c:v>
                </c:pt>
                <c:pt idx="689">
                  <c:v>44376</c:v>
                </c:pt>
                <c:pt idx="690">
                  <c:v>44383</c:v>
                </c:pt>
                <c:pt idx="691">
                  <c:v>44390</c:v>
                </c:pt>
                <c:pt idx="692">
                  <c:v>44397</c:v>
                </c:pt>
                <c:pt idx="693">
                  <c:v>44404</c:v>
                </c:pt>
                <c:pt idx="694">
                  <c:v>44411</c:v>
                </c:pt>
                <c:pt idx="695">
                  <c:v>44418</c:v>
                </c:pt>
                <c:pt idx="696">
                  <c:v>44425</c:v>
                </c:pt>
                <c:pt idx="697">
                  <c:v>44432</c:v>
                </c:pt>
                <c:pt idx="698">
                  <c:v>44439</c:v>
                </c:pt>
                <c:pt idx="699">
                  <c:v>44446</c:v>
                </c:pt>
                <c:pt idx="700">
                  <c:v>44453</c:v>
                </c:pt>
                <c:pt idx="701">
                  <c:v>44460</c:v>
                </c:pt>
                <c:pt idx="702">
                  <c:v>44467</c:v>
                </c:pt>
                <c:pt idx="703">
                  <c:v>44474</c:v>
                </c:pt>
                <c:pt idx="704">
                  <c:v>44481</c:v>
                </c:pt>
                <c:pt idx="705">
                  <c:v>44488</c:v>
                </c:pt>
                <c:pt idx="706">
                  <c:v>44495</c:v>
                </c:pt>
                <c:pt idx="707">
                  <c:v>44502</c:v>
                </c:pt>
                <c:pt idx="708">
                  <c:v>44509</c:v>
                </c:pt>
                <c:pt idx="709">
                  <c:v>44516</c:v>
                </c:pt>
                <c:pt idx="710">
                  <c:v>44523</c:v>
                </c:pt>
                <c:pt idx="711">
                  <c:v>44530</c:v>
                </c:pt>
                <c:pt idx="712">
                  <c:v>44537</c:v>
                </c:pt>
                <c:pt idx="713">
                  <c:v>44544</c:v>
                </c:pt>
                <c:pt idx="714">
                  <c:v>44551</c:v>
                </c:pt>
                <c:pt idx="715">
                  <c:v>44558</c:v>
                </c:pt>
                <c:pt idx="716">
                  <c:v>44565</c:v>
                </c:pt>
                <c:pt idx="717">
                  <c:v>44572</c:v>
                </c:pt>
                <c:pt idx="718">
                  <c:v>44579</c:v>
                </c:pt>
                <c:pt idx="719">
                  <c:v>44586</c:v>
                </c:pt>
                <c:pt idx="720">
                  <c:v>44593</c:v>
                </c:pt>
                <c:pt idx="721">
                  <c:v>44600</c:v>
                </c:pt>
                <c:pt idx="722">
                  <c:v>44607</c:v>
                </c:pt>
                <c:pt idx="723">
                  <c:v>44614</c:v>
                </c:pt>
                <c:pt idx="724">
                  <c:v>44621</c:v>
                </c:pt>
                <c:pt idx="725">
                  <c:v>44628</c:v>
                </c:pt>
                <c:pt idx="726">
                  <c:v>44635</c:v>
                </c:pt>
                <c:pt idx="727">
                  <c:v>44642</c:v>
                </c:pt>
                <c:pt idx="728">
                  <c:v>44649</c:v>
                </c:pt>
                <c:pt idx="729">
                  <c:v>44656</c:v>
                </c:pt>
                <c:pt idx="730">
                  <c:v>44663</c:v>
                </c:pt>
                <c:pt idx="731">
                  <c:v>44670</c:v>
                </c:pt>
                <c:pt idx="732">
                  <c:v>44677</c:v>
                </c:pt>
                <c:pt idx="733">
                  <c:v>44684</c:v>
                </c:pt>
                <c:pt idx="734">
                  <c:v>44691</c:v>
                </c:pt>
                <c:pt idx="735">
                  <c:v>44698</c:v>
                </c:pt>
                <c:pt idx="736">
                  <c:v>44705</c:v>
                </c:pt>
                <c:pt idx="737">
                  <c:v>44712</c:v>
                </c:pt>
                <c:pt idx="738">
                  <c:v>44719</c:v>
                </c:pt>
                <c:pt idx="739">
                  <c:v>44726</c:v>
                </c:pt>
                <c:pt idx="740">
                  <c:v>44733</c:v>
                </c:pt>
                <c:pt idx="741">
                  <c:v>44740</c:v>
                </c:pt>
                <c:pt idx="742">
                  <c:v>44747</c:v>
                </c:pt>
                <c:pt idx="743">
                  <c:v>44754</c:v>
                </c:pt>
                <c:pt idx="744">
                  <c:v>44761</c:v>
                </c:pt>
                <c:pt idx="745">
                  <c:v>44768</c:v>
                </c:pt>
                <c:pt idx="746">
                  <c:v>44775</c:v>
                </c:pt>
                <c:pt idx="747">
                  <c:v>44782</c:v>
                </c:pt>
                <c:pt idx="748">
                  <c:v>44789</c:v>
                </c:pt>
                <c:pt idx="749">
                  <c:v>44796</c:v>
                </c:pt>
                <c:pt idx="750">
                  <c:v>44803</c:v>
                </c:pt>
                <c:pt idx="751">
                  <c:v>44810</c:v>
                </c:pt>
                <c:pt idx="752">
                  <c:v>44817</c:v>
                </c:pt>
                <c:pt idx="753">
                  <c:v>44824</c:v>
                </c:pt>
                <c:pt idx="754">
                  <c:v>44831</c:v>
                </c:pt>
                <c:pt idx="755">
                  <c:v>44838</c:v>
                </c:pt>
                <c:pt idx="756">
                  <c:v>44845</c:v>
                </c:pt>
                <c:pt idx="757">
                  <c:v>44852</c:v>
                </c:pt>
                <c:pt idx="758">
                  <c:v>44859</c:v>
                </c:pt>
                <c:pt idx="759">
                  <c:v>44866</c:v>
                </c:pt>
                <c:pt idx="760">
                  <c:v>44873</c:v>
                </c:pt>
                <c:pt idx="761">
                  <c:v>44880</c:v>
                </c:pt>
                <c:pt idx="762">
                  <c:v>44887</c:v>
                </c:pt>
                <c:pt idx="763">
                  <c:v>44894</c:v>
                </c:pt>
                <c:pt idx="764">
                  <c:v>44901</c:v>
                </c:pt>
                <c:pt idx="765">
                  <c:v>44908</c:v>
                </c:pt>
                <c:pt idx="766">
                  <c:v>44915</c:v>
                </c:pt>
                <c:pt idx="767">
                  <c:v>44922</c:v>
                </c:pt>
                <c:pt idx="768">
                  <c:v>44929</c:v>
                </c:pt>
                <c:pt idx="769">
                  <c:v>44936</c:v>
                </c:pt>
                <c:pt idx="770">
                  <c:v>44943</c:v>
                </c:pt>
                <c:pt idx="771">
                  <c:v>44950</c:v>
                </c:pt>
                <c:pt idx="772">
                  <c:v>44957</c:v>
                </c:pt>
                <c:pt idx="773">
                  <c:v>44964</c:v>
                </c:pt>
                <c:pt idx="774">
                  <c:v>44971</c:v>
                </c:pt>
                <c:pt idx="775">
                  <c:v>44978</c:v>
                </c:pt>
                <c:pt idx="776">
                  <c:v>44985</c:v>
                </c:pt>
                <c:pt idx="777">
                  <c:v>44992</c:v>
                </c:pt>
                <c:pt idx="778">
                  <c:v>44999</c:v>
                </c:pt>
                <c:pt idx="779">
                  <c:v>45006</c:v>
                </c:pt>
                <c:pt idx="780">
                  <c:v>45013</c:v>
                </c:pt>
                <c:pt idx="781">
                  <c:v>45020</c:v>
                </c:pt>
                <c:pt idx="782">
                  <c:v>45027</c:v>
                </c:pt>
                <c:pt idx="783">
                  <c:v>45034</c:v>
                </c:pt>
                <c:pt idx="784">
                  <c:v>45041</c:v>
                </c:pt>
                <c:pt idx="785">
                  <c:v>45048</c:v>
                </c:pt>
                <c:pt idx="786">
                  <c:v>45055</c:v>
                </c:pt>
                <c:pt idx="787">
                  <c:v>45062</c:v>
                </c:pt>
                <c:pt idx="788">
                  <c:v>45069</c:v>
                </c:pt>
                <c:pt idx="789">
                  <c:v>45076</c:v>
                </c:pt>
                <c:pt idx="790">
                  <c:v>45083</c:v>
                </c:pt>
                <c:pt idx="791">
                  <c:v>45090</c:v>
                </c:pt>
                <c:pt idx="792">
                  <c:v>45097</c:v>
                </c:pt>
                <c:pt idx="793">
                  <c:v>45104</c:v>
                </c:pt>
                <c:pt idx="794">
                  <c:v>45111</c:v>
                </c:pt>
                <c:pt idx="795">
                  <c:v>45118</c:v>
                </c:pt>
                <c:pt idx="796">
                  <c:v>45125</c:v>
                </c:pt>
                <c:pt idx="797">
                  <c:v>45132</c:v>
                </c:pt>
                <c:pt idx="798">
                  <c:v>45139</c:v>
                </c:pt>
                <c:pt idx="799">
                  <c:v>45146</c:v>
                </c:pt>
                <c:pt idx="800">
                  <c:v>45153</c:v>
                </c:pt>
                <c:pt idx="801">
                  <c:v>45160</c:v>
                </c:pt>
                <c:pt idx="802">
                  <c:v>45167</c:v>
                </c:pt>
                <c:pt idx="803">
                  <c:v>45174</c:v>
                </c:pt>
                <c:pt idx="804">
                  <c:v>45181</c:v>
                </c:pt>
                <c:pt idx="805">
                  <c:v>45188</c:v>
                </c:pt>
                <c:pt idx="806">
                  <c:v>45195</c:v>
                </c:pt>
                <c:pt idx="807">
                  <c:v>45202</c:v>
                </c:pt>
                <c:pt idx="808">
                  <c:v>45209</c:v>
                </c:pt>
                <c:pt idx="809">
                  <c:v>45216</c:v>
                </c:pt>
                <c:pt idx="810">
                  <c:v>45223</c:v>
                </c:pt>
                <c:pt idx="811">
                  <c:v>45230</c:v>
                </c:pt>
                <c:pt idx="812">
                  <c:v>45237</c:v>
                </c:pt>
                <c:pt idx="813">
                  <c:v>45244</c:v>
                </c:pt>
                <c:pt idx="814">
                  <c:v>45251</c:v>
                </c:pt>
                <c:pt idx="815">
                  <c:v>45258</c:v>
                </c:pt>
                <c:pt idx="816">
                  <c:v>45265</c:v>
                </c:pt>
                <c:pt idx="817">
                  <c:v>45272</c:v>
                </c:pt>
                <c:pt idx="818">
                  <c:v>45279</c:v>
                </c:pt>
                <c:pt idx="819">
                  <c:v>45287</c:v>
                </c:pt>
                <c:pt idx="820">
                  <c:v>45294</c:v>
                </c:pt>
                <c:pt idx="821">
                  <c:v>45301</c:v>
                </c:pt>
                <c:pt idx="822">
                  <c:v>45308</c:v>
                </c:pt>
                <c:pt idx="823">
                  <c:v>45315</c:v>
                </c:pt>
                <c:pt idx="824">
                  <c:v>45322</c:v>
                </c:pt>
                <c:pt idx="825">
                  <c:v>45329</c:v>
                </c:pt>
                <c:pt idx="826">
                  <c:v>45336</c:v>
                </c:pt>
                <c:pt idx="827">
                  <c:v>45343</c:v>
                </c:pt>
                <c:pt idx="828">
                  <c:v>45350</c:v>
                </c:pt>
                <c:pt idx="829">
                  <c:v>45357</c:v>
                </c:pt>
                <c:pt idx="830">
                  <c:v>45364</c:v>
                </c:pt>
                <c:pt idx="831">
                  <c:v>45371</c:v>
                </c:pt>
                <c:pt idx="832">
                  <c:v>45378</c:v>
                </c:pt>
                <c:pt idx="833">
                  <c:v>45385</c:v>
                </c:pt>
                <c:pt idx="834">
                  <c:v>45392</c:v>
                </c:pt>
                <c:pt idx="835">
                  <c:v>45399</c:v>
                </c:pt>
                <c:pt idx="836">
                  <c:v>45406</c:v>
                </c:pt>
                <c:pt idx="837">
                  <c:v>45414</c:v>
                </c:pt>
                <c:pt idx="838">
                  <c:v>45421</c:v>
                </c:pt>
                <c:pt idx="839">
                  <c:v>45428</c:v>
                </c:pt>
                <c:pt idx="840">
                  <c:v>45435</c:v>
                </c:pt>
                <c:pt idx="841">
                  <c:v>45442</c:v>
                </c:pt>
                <c:pt idx="842">
                  <c:v>45449</c:v>
                </c:pt>
                <c:pt idx="843">
                  <c:v>45456</c:v>
                </c:pt>
                <c:pt idx="844">
                  <c:v>45463</c:v>
                </c:pt>
                <c:pt idx="845">
                  <c:v>45470</c:v>
                </c:pt>
                <c:pt idx="846">
                  <c:v>45477</c:v>
                </c:pt>
                <c:pt idx="847">
                  <c:v>45484</c:v>
                </c:pt>
                <c:pt idx="848">
                  <c:v>45491</c:v>
                </c:pt>
                <c:pt idx="849">
                  <c:v>45498</c:v>
                </c:pt>
                <c:pt idx="850">
                  <c:v>45505</c:v>
                </c:pt>
                <c:pt idx="851">
                  <c:v>45512</c:v>
                </c:pt>
                <c:pt idx="852">
                  <c:v>45519</c:v>
                </c:pt>
                <c:pt idx="853">
                  <c:v>45526</c:v>
                </c:pt>
                <c:pt idx="854">
                  <c:v>45533</c:v>
                </c:pt>
                <c:pt idx="855">
                  <c:v>45540</c:v>
                </c:pt>
                <c:pt idx="856">
                  <c:v>45547</c:v>
                </c:pt>
                <c:pt idx="857">
                  <c:v>45554</c:v>
                </c:pt>
                <c:pt idx="858">
                  <c:v>45561</c:v>
                </c:pt>
                <c:pt idx="859">
                  <c:v>45568</c:v>
                </c:pt>
                <c:pt idx="860">
                  <c:v>45575</c:v>
                </c:pt>
                <c:pt idx="861">
                  <c:v>45582</c:v>
                </c:pt>
                <c:pt idx="862">
                  <c:v>45589</c:v>
                </c:pt>
                <c:pt idx="863">
                  <c:v>45596</c:v>
                </c:pt>
                <c:pt idx="864">
                  <c:v>45603</c:v>
                </c:pt>
                <c:pt idx="865">
                  <c:v>45610</c:v>
                </c:pt>
                <c:pt idx="866">
                  <c:v>45617</c:v>
                </c:pt>
                <c:pt idx="867">
                  <c:v>45624</c:v>
                </c:pt>
                <c:pt idx="868">
                  <c:v>45631</c:v>
                </c:pt>
                <c:pt idx="869">
                  <c:v>45638</c:v>
                </c:pt>
                <c:pt idx="870">
                  <c:v>45645</c:v>
                </c:pt>
                <c:pt idx="871">
                  <c:v>45653</c:v>
                </c:pt>
                <c:pt idx="872">
                  <c:v>45660</c:v>
                </c:pt>
                <c:pt idx="873">
                  <c:v>45667</c:v>
                </c:pt>
                <c:pt idx="874">
                  <c:v>45674</c:v>
                </c:pt>
                <c:pt idx="875">
                  <c:v>45681</c:v>
                </c:pt>
                <c:pt idx="876">
                  <c:v>45688</c:v>
                </c:pt>
                <c:pt idx="877">
                  <c:v>45695</c:v>
                </c:pt>
                <c:pt idx="878">
                  <c:v>45702</c:v>
                </c:pt>
                <c:pt idx="879">
                  <c:v>45709</c:v>
                </c:pt>
                <c:pt idx="880">
                  <c:v>45716</c:v>
                </c:pt>
                <c:pt idx="881">
                  <c:v>45723</c:v>
                </c:pt>
                <c:pt idx="882">
                  <c:v>45730</c:v>
                </c:pt>
                <c:pt idx="883">
                  <c:v>45737</c:v>
                </c:pt>
                <c:pt idx="884">
                  <c:v>45744</c:v>
                </c:pt>
                <c:pt idx="885">
                  <c:v>45751</c:v>
                </c:pt>
                <c:pt idx="886">
                  <c:v>45758</c:v>
                </c:pt>
                <c:pt idx="887">
                  <c:v>45769</c:v>
                </c:pt>
                <c:pt idx="888">
                  <c:v>45776</c:v>
                </c:pt>
                <c:pt idx="889">
                  <c:v>45783</c:v>
                </c:pt>
                <c:pt idx="890">
                  <c:v>45790</c:v>
                </c:pt>
                <c:pt idx="891">
                  <c:v>45797</c:v>
                </c:pt>
                <c:pt idx="892">
                  <c:v>45804</c:v>
                </c:pt>
                <c:pt idx="893">
                  <c:v>45811</c:v>
                </c:pt>
                <c:pt idx="894">
                  <c:v>45818</c:v>
                </c:pt>
                <c:pt idx="895">
                  <c:v>45825</c:v>
                </c:pt>
                <c:pt idx="896">
                  <c:v>45832</c:v>
                </c:pt>
                <c:pt idx="897">
                  <c:v>45839</c:v>
                </c:pt>
                <c:pt idx="898">
                  <c:v>45846</c:v>
                </c:pt>
                <c:pt idx="899">
                  <c:v>45853</c:v>
                </c:pt>
                <c:pt idx="900">
                  <c:v>45860</c:v>
                </c:pt>
                <c:pt idx="901">
                  <c:v>45867</c:v>
                </c:pt>
                <c:pt idx="902">
                  <c:v>45874</c:v>
                </c:pt>
                <c:pt idx="903">
                  <c:v>45881</c:v>
                </c:pt>
                <c:pt idx="904">
                  <c:v>45888</c:v>
                </c:pt>
                <c:pt idx="905">
                  <c:v>45895</c:v>
                </c:pt>
                <c:pt idx="906">
                  <c:v>45902</c:v>
                </c:pt>
                <c:pt idx="907">
                  <c:v>45909</c:v>
                </c:pt>
                <c:pt idx="908">
                  <c:v>45916</c:v>
                </c:pt>
                <c:pt idx="909">
                  <c:v>45923</c:v>
                </c:pt>
                <c:pt idx="910">
                  <c:v>45930</c:v>
                </c:pt>
                <c:pt idx="911">
                  <c:v>45937</c:v>
                </c:pt>
                <c:pt idx="912">
                  <c:v>45944</c:v>
                </c:pt>
                <c:pt idx="913">
                  <c:v>45951</c:v>
                </c:pt>
                <c:pt idx="914">
                  <c:v>45958</c:v>
                </c:pt>
                <c:pt idx="915">
                  <c:v>45965</c:v>
                </c:pt>
                <c:pt idx="916">
                  <c:v>45972</c:v>
                </c:pt>
                <c:pt idx="917">
                  <c:v>45979</c:v>
                </c:pt>
                <c:pt idx="918">
                  <c:v>45986</c:v>
                </c:pt>
                <c:pt idx="919">
                  <c:v>45993</c:v>
                </c:pt>
                <c:pt idx="920">
                  <c:v>46000</c:v>
                </c:pt>
                <c:pt idx="921">
                  <c:v>46007</c:v>
                </c:pt>
                <c:pt idx="922">
                  <c:v>46014</c:v>
                </c:pt>
                <c:pt idx="923">
                  <c:v>46021</c:v>
                </c:pt>
                <c:pt idx="924">
                  <c:v>46028</c:v>
                </c:pt>
                <c:pt idx="925">
                  <c:v>46035</c:v>
                </c:pt>
                <c:pt idx="926">
                  <c:v>46042</c:v>
                </c:pt>
                <c:pt idx="927">
                  <c:v>46049</c:v>
                </c:pt>
                <c:pt idx="928">
                  <c:v>46056</c:v>
                </c:pt>
                <c:pt idx="929">
                  <c:v>46063</c:v>
                </c:pt>
                <c:pt idx="930">
                  <c:v>46070</c:v>
                </c:pt>
                <c:pt idx="931">
                  <c:v>46077</c:v>
                </c:pt>
                <c:pt idx="932">
                  <c:v>46084</c:v>
                </c:pt>
                <c:pt idx="933">
                  <c:v>46091</c:v>
                </c:pt>
                <c:pt idx="934">
                  <c:v>46098</c:v>
                </c:pt>
                <c:pt idx="935">
                  <c:v>46105</c:v>
                </c:pt>
                <c:pt idx="936">
                  <c:v>46112</c:v>
                </c:pt>
                <c:pt idx="937">
                  <c:v>46119</c:v>
                </c:pt>
                <c:pt idx="938">
                  <c:v>46126</c:v>
                </c:pt>
                <c:pt idx="939">
                  <c:v>46133</c:v>
                </c:pt>
                <c:pt idx="940">
                  <c:v>46140</c:v>
                </c:pt>
                <c:pt idx="941">
                  <c:v>46147</c:v>
                </c:pt>
                <c:pt idx="942">
                  <c:v>46154</c:v>
                </c:pt>
                <c:pt idx="943">
                  <c:v>46161</c:v>
                </c:pt>
                <c:pt idx="944">
                  <c:v>46168</c:v>
                </c:pt>
                <c:pt idx="945">
                  <c:v>46175</c:v>
                </c:pt>
                <c:pt idx="946">
                  <c:v>46182</c:v>
                </c:pt>
                <c:pt idx="947">
                  <c:v>46189</c:v>
                </c:pt>
                <c:pt idx="948">
                  <c:v>46196</c:v>
                </c:pt>
                <c:pt idx="949">
                  <c:v>46203</c:v>
                </c:pt>
                <c:pt idx="950">
                  <c:v>46210</c:v>
                </c:pt>
                <c:pt idx="951">
                  <c:v>46217</c:v>
                </c:pt>
                <c:pt idx="952">
                  <c:v>46224</c:v>
                </c:pt>
                <c:pt idx="953">
                  <c:v>46231</c:v>
                </c:pt>
                <c:pt idx="954">
                  <c:v>46238</c:v>
                </c:pt>
                <c:pt idx="955">
                  <c:v>46245</c:v>
                </c:pt>
                <c:pt idx="956">
                  <c:v>46252</c:v>
                </c:pt>
                <c:pt idx="957">
                  <c:v>46259</c:v>
                </c:pt>
                <c:pt idx="958">
                  <c:v>46266</c:v>
                </c:pt>
                <c:pt idx="959">
                  <c:v>46273</c:v>
                </c:pt>
                <c:pt idx="960">
                  <c:v>46280</c:v>
                </c:pt>
                <c:pt idx="961">
                  <c:v>46287</c:v>
                </c:pt>
                <c:pt idx="962">
                  <c:v>46294</c:v>
                </c:pt>
                <c:pt idx="963">
                  <c:v>46301</c:v>
                </c:pt>
                <c:pt idx="964">
                  <c:v>46308</c:v>
                </c:pt>
                <c:pt idx="965">
                  <c:v>46315</c:v>
                </c:pt>
                <c:pt idx="966">
                  <c:v>46322</c:v>
                </c:pt>
                <c:pt idx="967">
                  <c:v>46329</c:v>
                </c:pt>
                <c:pt idx="968">
                  <c:v>46336</c:v>
                </c:pt>
                <c:pt idx="969">
                  <c:v>46343</c:v>
                </c:pt>
                <c:pt idx="970">
                  <c:v>46350</c:v>
                </c:pt>
                <c:pt idx="971">
                  <c:v>46357</c:v>
                </c:pt>
                <c:pt idx="972">
                  <c:v>46364</c:v>
                </c:pt>
                <c:pt idx="973">
                  <c:v>46371</c:v>
                </c:pt>
                <c:pt idx="974">
                  <c:v>46378</c:v>
                </c:pt>
                <c:pt idx="975">
                  <c:v>46385</c:v>
                </c:pt>
                <c:pt idx="976">
                  <c:v>46392</c:v>
                </c:pt>
                <c:pt idx="977">
                  <c:v>46399</c:v>
                </c:pt>
                <c:pt idx="978">
                  <c:v>46406</c:v>
                </c:pt>
                <c:pt idx="979">
                  <c:v>46413</c:v>
                </c:pt>
                <c:pt idx="980">
                  <c:v>46420</c:v>
                </c:pt>
                <c:pt idx="981">
                  <c:v>46427</c:v>
                </c:pt>
                <c:pt idx="982">
                  <c:v>46434</c:v>
                </c:pt>
                <c:pt idx="983">
                  <c:v>46441</c:v>
                </c:pt>
                <c:pt idx="984">
                  <c:v>46448</c:v>
                </c:pt>
                <c:pt idx="985">
                  <c:v>46455</c:v>
                </c:pt>
                <c:pt idx="986">
                  <c:v>46462</c:v>
                </c:pt>
                <c:pt idx="987">
                  <c:v>46469</c:v>
                </c:pt>
                <c:pt idx="988">
                  <c:v>46476</c:v>
                </c:pt>
                <c:pt idx="989">
                  <c:v>46483</c:v>
                </c:pt>
                <c:pt idx="990">
                  <c:v>46490</c:v>
                </c:pt>
                <c:pt idx="991">
                  <c:v>46497</c:v>
                </c:pt>
                <c:pt idx="992">
                  <c:v>46504</c:v>
                </c:pt>
                <c:pt idx="993">
                  <c:v>46511</c:v>
                </c:pt>
                <c:pt idx="994">
                  <c:v>46518</c:v>
                </c:pt>
                <c:pt idx="995">
                  <c:v>46525</c:v>
                </c:pt>
                <c:pt idx="996">
                  <c:v>46532</c:v>
                </c:pt>
                <c:pt idx="997">
                  <c:v>46539</c:v>
                </c:pt>
                <c:pt idx="998">
                  <c:v>46546</c:v>
                </c:pt>
                <c:pt idx="999">
                  <c:v>46553</c:v>
                </c:pt>
                <c:pt idx="1000">
                  <c:v>46560</c:v>
                </c:pt>
                <c:pt idx="1001">
                  <c:v>46567</c:v>
                </c:pt>
                <c:pt idx="1002">
                  <c:v>46574</c:v>
                </c:pt>
                <c:pt idx="1003">
                  <c:v>46581</c:v>
                </c:pt>
                <c:pt idx="1004">
                  <c:v>46588</c:v>
                </c:pt>
                <c:pt idx="1005">
                  <c:v>46595</c:v>
                </c:pt>
                <c:pt idx="1006">
                  <c:v>46602</c:v>
                </c:pt>
                <c:pt idx="1007">
                  <c:v>46609</c:v>
                </c:pt>
                <c:pt idx="1008">
                  <c:v>46616</c:v>
                </c:pt>
                <c:pt idx="1009">
                  <c:v>46623</c:v>
                </c:pt>
                <c:pt idx="1010">
                  <c:v>46630</c:v>
                </c:pt>
                <c:pt idx="1011">
                  <c:v>46637</c:v>
                </c:pt>
                <c:pt idx="1012">
                  <c:v>46644</c:v>
                </c:pt>
                <c:pt idx="1013">
                  <c:v>46651</c:v>
                </c:pt>
                <c:pt idx="1014">
                  <c:v>46658</c:v>
                </c:pt>
                <c:pt idx="1015">
                  <c:v>46665</c:v>
                </c:pt>
                <c:pt idx="1016">
                  <c:v>46672</c:v>
                </c:pt>
                <c:pt idx="1017">
                  <c:v>46679</c:v>
                </c:pt>
                <c:pt idx="1018">
                  <c:v>46686</c:v>
                </c:pt>
                <c:pt idx="1019">
                  <c:v>46693</c:v>
                </c:pt>
                <c:pt idx="1020">
                  <c:v>46700</c:v>
                </c:pt>
                <c:pt idx="1021">
                  <c:v>46707</c:v>
                </c:pt>
                <c:pt idx="1022">
                  <c:v>46714</c:v>
                </c:pt>
                <c:pt idx="1023">
                  <c:v>46721</c:v>
                </c:pt>
                <c:pt idx="1024">
                  <c:v>46728</c:v>
                </c:pt>
                <c:pt idx="1025">
                  <c:v>46735</c:v>
                </c:pt>
                <c:pt idx="1026">
                  <c:v>46742</c:v>
                </c:pt>
                <c:pt idx="1027">
                  <c:v>46749</c:v>
                </c:pt>
                <c:pt idx="1028">
                  <c:v>46756</c:v>
                </c:pt>
                <c:pt idx="1029">
                  <c:v>46763</c:v>
                </c:pt>
                <c:pt idx="1030">
                  <c:v>46770</c:v>
                </c:pt>
                <c:pt idx="1031">
                  <c:v>46777</c:v>
                </c:pt>
                <c:pt idx="1032">
                  <c:v>46784</c:v>
                </c:pt>
                <c:pt idx="1033">
                  <c:v>46791</c:v>
                </c:pt>
                <c:pt idx="1034">
                  <c:v>46798</c:v>
                </c:pt>
                <c:pt idx="1035">
                  <c:v>46805</c:v>
                </c:pt>
                <c:pt idx="1036">
                  <c:v>46812</c:v>
                </c:pt>
                <c:pt idx="1037">
                  <c:v>46819</c:v>
                </c:pt>
                <c:pt idx="1038">
                  <c:v>46826</c:v>
                </c:pt>
                <c:pt idx="1039">
                  <c:v>46833</c:v>
                </c:pt>
                <c:pt idx="1040">
                  <c:v>46840</c:v>
                </c:pt>
                <c:pt idx="1041">
                  <c:v>46847</c:v>
                </c:pt>
                <c:pt idx="1042">
                  <c:v>46854</c:v>
                </c:pt>
                <c:pt idx="1043">
                  <c:v>46861</c:v>
                </c:pt>
                <c:pt idx="1044">
                  <c:v>46868</c:v>
                </c:pt>
                <c:pt idx="1045">
                  <c:v>46875</c:v>
                </c:pt>
                <c:pt idx="1046">
                  <c:v>46882</c:v>
                </c:pt>
                <c:pt idx="1047">
                  <c:v>46889</c:v>
                </c:pt>
                <c:pt idx="1048">
                  <c:v>46896</c:v>
                </c:pt>
                <c:pt idx="1049">
                  <c:v>46903</c:v>
                </c:pt>
                <c:pt idx="1050">
                  <c:v>46910</c:v>
                </c:pt>
                <c:pt idx="1051">
                  <c:v>46917</c:v>
                </c:pt>
                <c:pt idx="1052">
                  <c:v>46924</c:v>
                </c:pt>
                <c:pt idx="1053">
                  <c:v>46931</c:v>
                </c:pt>
                <c:pt idx="1054">
                  <c:v>46938</c:v>
                </c:pt>
                <c:pt idx="1055">
                  <c:v>46945</c:v>
                </c:pt>
                <c:pt idx="1056">
                  <c:v>46952</c:v>
                </c:pt>
                <c:pt idx="1057">
                  <c:v>46959</c:v>
                </c:pt>
                <c:pt idx="1058">
                  <c:v>46966</c:v>
                </c:pt>
                <c:pt idx="1059">
                  <c:v>46973</c:v>
                </c:pt>
                <c:pt idx="1060">
                  <c:v>46980</c:v>
                </c:pt>
                <c:pt idx="1061">
                  <c:v>46987</c:v>
                </c:pt>
                <c:pt idx="1062">
                  <c:v>46994</c:v>
                </c:pt>
                <c:pt idx="1063">
                  <c:v>47001</c:v>
                </c:pt>
                <c:pt idx="1064">
                  <c:v>47008</c:v>
                </c:pt>
                <c:pt idx="1065">
                  <c:v>47015</c:v>
                </c:pt>
                <c:pt idx="1066">
                  <c:v>47022</c:v>
                </c:pt>
                <c:pt idx="1067">
                  <c:v>47029</c:v>
                </c:pt>
                <c:pt idx="1068">
                  <c:v>47036</c:v>
                </c:pt>
                <c:pt idx="1069">
                  <c:v>47043</c:v>
                </c:pt>
                <c:pt idx="1070">
                  <c:v>47050</c:v>
                </c:pt>
                <c:pt idx="1071">
                  <c:v>47057</c:v>
                </c:pt>
                <c:pt idx="1072">
                  <c:v>47064</c:v>
                </c:pt>
                <c:pt idx="1073">
                  <c:v>47071</c:v>
                </c:pt>
                <c:pt idx="1074">
                  <c:v>47078</c:v>
                </c:pt>
                <c:pt idx="1075">
                  <c:v>47085</c:v>
                </c:pt>
                <c:pt idx="1076">
                  <c:v>47092</c:v>
                </c:pt>
                <c:pt idx="1077">
                  <c:v>47099</c:v>
                </c:pt>
                <c:pt idx="1078">
                  <c:v>47106</c:v>
                </c:pt>
                <c:pt idx="1079">
                  <c:v>47114</c:v>
                </c:pt>
                <c:pt idx="1080">
                  <c:v>47121</c:v>
                </c:pt>
                <c:pt idx="1081">
                  <c:v>47128</c:v>
                </c:pt>
                <c:pt idx="1082">
                  <c:v>47135</c:v>
                </c:pt>
                <c:pt idx="1083">
                  <c:v>47142</c:v>
                </c:pt>
                <c:pt idx="1084">
                  <c:v>47149</c:v>
                </c:pt>
                <c:pt idx="1085">
                  <c:v>47156</c:v>
                </c:pt>
                <c:pt idx="1086">
                  <c:v>47163</c:v>
                </c:pt>
                <c:pt idx="1087">
                  <c:v>47170</c:v>
                </c:pt>
                <c:pt idx="1088">
                  <c:v>47177</c:v>
                </c:pt>
                <c:pt idx="1089">
                  <c:v>47184</c:v>
                </c:pt>
                <c:pt idx="1090">
                  <c:v>47191</c:v>
                </c:pt>
                <c:pt idx="1091">
                  <c:v>47198</c:v>
                </c:pt>
                <c:pt idx="1092">
                  <c:v>47205</c:v>
                </c:pt>
                <c:pt idx="1093">
                  <c:v>47212</c:v>
                </c:pt>
                <c:pt idx="1094">
                  <c:v>47219</c:v>
                </c:pt>
                <c:pt idx="1095">
                  <c:v>47226</c:v>
                </c:pt>
                <c:pt idx="1096">
                  <c:v>47233</c:v>
                </c:pt>
                <c:pt idx="1097">
                  <c:v>47240</c:v>
                </c:pt>
                <c:pt idx="1098">
                  <c:v>47247</c:v>
                </c:pt>
                <c:pt idx="1099">
                  <c:v>47254</c:v>
                </c:pt>
                <c:pt idx="1100">
                  <c:v>47261</c:v>
                </c:pt>
                <c:pt idx="1101">
                  <c:v>47268</c:v>
                </c:pt>
                <c:pt idx="1102">
                  <c:v>47275</c:v>
                </c:pt>
                <c:pt idx="1103">
                  <c:v>47282</c:v>
                </c:pt>
                <c:pt idx="1104">
                  <c:v>47289</c:v>
                </c:pt>
                <c:pt idx="1105">
                  <c:v>47296</c:v>
                </c:pt>
                <c:pt idx="1106">
                  <c:v>47303</c:v>
                </c:pt>
                <c:pt idx="1107">
                  <c:v>47310</c:v>
                </c:pt>
                <c:pt idx="1108">
                  <c:v>47317</c:v>
                </c:pt>
                <c:pt idx="1109">
                  <c:v>47324</c:v>
                </c:pt>
                <c:pt idx="1110">
                  <c:v>47331</c:v>
                </c:pt>
                <c:pt idx="1111">
                  <c:v>47338</c:v>
                </c:pt>
                <c:pt idx="1112">
                  <c:v>47345</c:v>
                </c:pt>
                <c:pt idx="1113">
                  <c:v>47352</c:v>
                </c:pt>
                <c:pt idx="1114">
                  <c:v>47359</c:v>
                </c:pt>
                <c:pt idx="1115">
                  <c:v>47366</c:v>
                </c:pt>
                <c:pt idx="1116">
                  <c:v>47373</c:v>
                </c:pt>
                <c:pt idx="1117">
                  <c:v>47380</c:v>
                </c:pt>
                <c:pt idx="1118">
                  <c:v>47387</c:v>
                </c:pt>
                <c:pt idx="1119">
                  <c:v>47394</c:v>
                </c:pt>
                <c:pt idx="1120">
                  <c:v>47401</c:v>
                </c:pt>
                <c:pt idx="1121">
                  <c:v>47408</c:v>
                </c:pt>
                <c:pt idx="1122">
                  <c:v>47415</c:v>
                </c:pt>
                <c:pt idx="1123">
                  <c:v>47422</c:v>
                </c:pt>
                <c:pt idx="1124">
                  <c:v>47429</c:v>
                </c:pt>
                <c:pt idx="1125">
                  <c:v>47436</c:v>
                </c:pt>
                <c:pt idx="1126">
                  <c:v>47443</c:v>
                </c:pt>
                <c:pt idx="1127">
                  <c:v>47450</c:v>
                </c:pt>
                <c:pt idx="1128">
                  <c:v>47457</c:v>
                </c:pt>
                <c:pt idx="1129">
                  <c:v>47464</c:v>
                </c:pt>
                <c:pt idx="1130">
                  <c:v>47471</c:v>
                </c:pt>
                <c:pt idx="1131">
                  <c:v>47479</c:v>
                </c:pt>
                <c:pt idx="1132">
                  <c:v>47486</c:v>
                </c:pt>
                <c:pt idx="1133">
                  <c:v>47493</c:v>
                </c:pt>
                <c:pt idx="1134">
                  <c:v>47500</c:v>
                </c:pt>
                <c:pt idx="1135">
                  <c:v>47507</c:v>
                </c:pt>
                <c:pt idx="1136">
                  <c:v>47514</c:v>
                </c:pt>
                <c:pt idx="1137">
                  <c:v>47521</c:v>
                </c:pt>
                <c:pt idx="1138">
                  <c:v>47528</c:v>
                </c:pt>
                <c:pt idx="1139">
                  <c:v>47535</c:v>
                </c:pt>
                <c:pt idx="1140">
                  <c:v>47542</c:v>
                </c:pt>
                <c:pt idx="1141">
                  <c:v>47549</c:v>
                </c:pt>
                <c:pt idx="1142">
                  <c:v>47556</c:v>
                </c:pt>
                <c:pt idx="1143">
                  <c:v>47563</c:v>
                </c:pt>
                <c:pt idx="1144">
                  <c:v>47570</c:v>
                </c:pt>
                <c:pt idx="1145">
                  <c:v>47577</c:v>
                </c:pt>
                <c:pt idx="1146">
                  <c:v>47584</c:v>
                </c:pt>
                <c:pt idx="1147">
                  <c:v>47591</c:v>
                </c:pt>
                <c:pt idx="1148">
                  <c:v>47598</c:v>
                </c:pt>
                <c:pt idx="1149">
                  <c:v>47605</c:v>
                </c:pt>
                <c:pt idx="1150">
                  <c:v>47612</c:v>
                </c:pt>
                <c:pt idx="1151">
                  <c:v>47619</c:v>
                </c:pt>
                <c:pt idx="1152">
                  <c:v>47626</c:v>
                </c:pt>
                <c:pt idx="1153">
                  <c:v>47633</c:v>
                </c:pt>
                <c:pt idx="1154">
                  <c:v>47640</c:v>
                </c:pt>
                <c:pt idx="1155">
                  <c:v>47647</c:v>
                </c:pt>
                <c:pt idx="1156">
                  <c:v>47654</c:v>
                </c:pt>
                <c:pt idx="1157">
                  <c:v>47661</c:v>
                </c:pt>
                <c:pt idx="1158">
                  <c:v>47668</c:v>
                </c:pt>
                <c:pt idx="1159">
                  <c:v>47675</c:v>
                </c:pt>
                <c:pt idx="1160">
                  <c:v>47682</c:v>
                </c:pt>
                <c:pt idx="1161">
                  <c:v>47689</c:v>
                </c:pt>
                <c:pt idx="1162">
                  <c:v>47696</c:v>
                </c:pt>
                <c:pt idx="1163">
                  <c:v>47703</c:v>
                </c:pt>
                <c:pt idx="1164">
                  <c:v>47710</c:v>
                </c:pt>
                <c:pt idx="1165">
                  <c:v>47717</c:v>
                </c:pt>
                <c:pt idx="1166">
                  <c:v>47724</c:v>
                </c:pt>
                <c:pt idx="1167">
                  <c:v>47731</c:v>
                </c:pt>
                <c:pt idx="1168">
                  <c:v>47738</c:v>
                </c:pt>
                <c:pt idx="1169">
                  <c:v>47745</c:v>
                </c:pt>
                <c:pt idx="1170">
                  <c:v>47752</c:v>
                </c:pt>
                <c:pt idx="1171">
                  <c:v>47759</c:v>
                </c:pt>
                <c:pt idx="1172">
                  <c:v>47766</c:v>
                </c:pt>
                <c:pt idx="1173">
                  <c:v>47773</c:v>
                </c:pt>
                <c:pt idx="1174">
                  <c:v>47780</c:v>
                </c:pt>
                <c:pt idx="1175">
                  <c:v>47787</c:v>
                </c:pt>
                <c:pt idx="1176">
                  <c:v>47794</c:v>
                </c:pt>
                <c:pt idx="1177">
                  <c:v>47801</c:v>
                </c:pt>
                <c:pt idx="1178">
                  <c:v>47808</c:v>
                </c:pt>
                <c:pt idx="1179">
                  <c:v>47815</c:v>
                </c:pt>
                <c:pt idx="1180">
                  <c:v>47822</c:v>
                </c:pt>
                <c:pt idx="1181">
                  <c:v>47829</c:v>
                </c:pt>
                <c:pt idx="1182">
                  <c:v>47836</c:v>
                </c:pt>
                <c:pt idx="1183">
                  <c:v>47844</c:v>
                </c:pt>
                <c:pt idx="1184">
                  <c:v>47851</c:v>
                </c:pt>
                <c:pt idx="1185">
                  <c:v>47858</c:v>
                </c:pt>
                <c:pt idx="1186">
                  <c:v>47865</c:v>
                </c:pt>
                <c:pt idx="1187">
                  <c:v>47872</c:v>
                </c:pt>
                <c:pt idx="1188">
                  <c:v>47879</c:v>
                </c:pt>
                <c:pt idx="1189">
                  <c:v>47886</c:v>
                </c:pt>
                <c:pt idx="1190">
                  <c:v>47893</c:v>
                </c:pt>
                <c:pt idx="1191">
                  <c:v>47900</c:v>
                </c:pt>
                <c:pt idx="1192">
                  <c:v>47907</c:v>
                </c:pt>
                <c:pt idx="1193">
                  <c:v>47914</c:v>
                </c:pt>
                <c:pt idx="1194">
                  <c:v>47921</c:v>
                </c:pt>
                <c:pt idx="1195">
                  <c:v>47928</c:v>
                </c:pt>
                <c:pt idx="1196">
                  <c:v>47935</c:v>
                </c:pt>
                <c:pt idx="1197">
                  <c:v>47942</c:v>
                </c:pt>
                <c:pt idx="1198">
                  <c:v>47953</c:v>
                </c:pt>
                <c:pt idx="1199">
                  <c:v>47960</c:v>
                </c:pt>
                <c:pt idx="1200">
                  <c:v>47967</c:v>
                </c:pt>
                <c:pt idx="1201">
                  <c:v>47974</c:v>
                </c:pt>
                <c:pt idx="1202">
                  <c:v>47981</c:v>
                </c:pt>
                <c:pt idx="1203">
                  <c:v>47988</c:v>
                </c:pt>
                <c:pt idx="1204">
                  <c:v>47995</c:v>
                </c:pt>
                <c:pt idx="1205">
                  <c:v>48002</c:v>
                </c:pt>
                <c:pt idx="1206">
                  <c:v>48009</c:v>
                </c:pt>
                <c:pt idx="1207">
                  <c:v>48016</c:v>
                </c:pt>
                <c:pt idx="1208">
                  <c:v>48023</c:v>
                </c:pt>
                <c:pt idx="1209">
                  <c:v>48030</c:v>
                </c:pt>
                <c:pt idx="1210">
                  <c:v>48037</c:v>
                </c:pt>
                <c:pt idx="1211">
                  <c:v>48044</c:v>
                </c:pt>
                <c:pt idx="1212">
                  <c:v>48051</c:v>
                </c:pt>
                <c:pt idx="1213">
                  <c:v>48058</c:v>
                </c:pt>
                <c:pt idx="1214">
                  <c:v>48065</c:v>
                </c:pt>
                <c:pt idx="1215">
                  <c:v>48072</c:v>
                </c:pt>
                <c:pt idx="1216">
                  <c:v>48079</c:v>
                </c:pt>
                <c:pt idx="1217">
                  <c:v>48086</c:v>
                </c:pt>
                <c:pt idx="1218">
                  <c:v>48093</c:v>
                </c:pt>
                <c:pt idx="1219">
                  <c:v>48100</c:v>
                </c:pt>
                <c:pt idx="1220">
                  <c:v>48107</c:v>
                </c:pt>
                <c:pt idx="1221">
                  <c:v>48114</c:v>
                </c:pt>
                <c:pt idx="1222">
                  <c:v>48121</c:v>
                </c:pt>
                <c:pt idx="1223">
                  <c:v>48128</c:v>
                </c:pt>
                <c:pt idx="1224">
                  <c:v>48135</c:v>
                </c:pt>
                <c:pt idx="1225">
                  <c:v>48142</c:v>
                </c:pt>
                <c:pt idx="1226">
                  <c:v>48149</c:v>
                </c:pt>
                <c:pt idx="1227">
                  <c:v>48156</c:v>
                </c:pt>
                <c:pt idx="1228">
                  <c:v>48163</c:v>
                </c:pt>
                <c:pt idx="1229">
                  <c:v>48170</c:v>
                </c:pt>
                <c:pt idx="1230">
                  <c:v>48177</c:v>
                </c:pt>
                <c:pt idx="1231">
                  <c:v>48184</c:v>
                </c:pt>
                <c:pt idx="1232">
                  <c:v>48191</c:v>
                </c:pt>
                <c:pt idx="1233">
                  <c:v>48198</c:v>
                </c:pt>
                <c:pt idx="1234">
                  <c:v>48205</c:v>
                </c:pt>
                <c:pt idx="1235">
                  <c:v>48212</c:v>
                </c:pt>
                <c:pt idx="1236">
                  <c:v>48219</c:v>
                </c:pt>
                <c:pt idx="1237">
                  <c:v>48226</c:v>
                </c:pt>
                <c:pt idx="1238">
                  <c:v>48233</c:v>
                </c:pt>
                <c:pt idx="1239">
                  <c:v>48240</c:v>
                </c:pt>
                <c:pt idx="1240">
                  <c:v>48247</c:v>
                </c:pt>
                <c:pt idx="1241">
                  <c:v>48254</c:v>
                </c:pt>
                <c:pt idx="1242">
                  <c:v>48261</c:v>
                </c:pt>
                <c:pt idx="1243">
                  <c:v>48268</c:v>
                </c:pt>
                <c:pt idx="1244">
                  <c:v>48275</c:v>
                </c:pt>
                <c:pt idx="1245">
                  <c:v>48282</c:v>
                </c:pt>
                <c:pt idx="1246">
                  <c:v>48289</c:v>
                </c:pt>
                <c:pt idx="1247">
                  <c:v>48296</c:v>
                </c:pt>
                <c:pt idx="1248">
                  <c:v>48303</c:v>
                </c:pt>
                <c:pt idx="1249">
                  <c:v>48310</c:v>
                </c:pt>
                <c:pt idx="1250">
                  <c:v>48317</c:v>
                </c:pt>
                <c:pt idx="1251">
                  <c:v>48324</c:v>
                </c:pt>
                <c:pt idx="1252">
                  <c:v>48331</c:v>
                </c:pt>
                <c:pt idx="1253">
                  <c:v>48338</c:v>
                </c:pt>
                <c:pt idx="1254">
                  <c:v>48345</c:v>
                </c:pt>
                <c:pt idx="1255">
                  <c:v>48352</c:v>
                </c:pt>
                <c:pt idx="1256">
                  <c:v>48359</c:v>
                </c:pt>
                <c:pt idx="1257">
                  <c:v>48366</c:v>
                </c:pt>
                <c:pt idx="1258">
                  <c:v>48373</c:v>
                </c:pt>
                <c:pt idx="1259">
                  <c:v>48380</c:v>
                </c:pt>
                <c:pt idx="1260">
                  <c:v>48387</c:v>
                </c:pt>
                <c:pt idx="1261">
                  <c:v>48394</c:v>
                </c:pt>
                <c:pt idx="1262">
                  <c:v>48401</c:v>
                </c:pt>
                <c:pt idx="1263">
                  <c:v>48408</c:v>
                </c:pt>
                <c:pt idx="1264">
                  <c:v>48415</c:v>
                </c:pt>
                <c:pt idx="1265">
                  <c:v>48422</c:v>
                </c:pt>
                <c:pt idx="1266">
                  <c:v>48429</c:v>
                </c:pt>
                <c:pt idx="1267">
                  <c:v>48436</c:v>
                </c:pt>
                <c:pt idx="1268">
                  <c:v>48443</c:v>
                </c:pt>
                <c:pt idx="1269">
                  <c:v>48450</c:v>
                </c:pt>
                <c:pt idx="1270">
                  <c:v>48457</c:v>
                </c:pt>
                <c:pt idx="1271">
                  <c:v>48464</c:v>
                </c:pt>
                <c:pt idx="1272">
                  <c:v>48471</c:v>
                </c:pt>
                <c:pt idx="1273">
                  <c:v>48478</c:v>
                </c:pt>
                <c:pt idx="1274">
                  <c:v>48485</c:v>
                </c:pt>
                <c:pt idx="1275">
                  <c:v>48492</c:v>
                </c:pt>
                <c:pt idx="1276">
                  <c:v>48499</c:v>
                </c:pt>
                <c:pt idx="1277">
                  <c:v>48506</c:v>
                </c:pt>
                <c:pt idx="1278">
                  <c:v>48513</c:v>
                </c:pt>
                <c:pt idx="1279">
                  <c:v>48520</c:v>
                </c:pt>
                <c:pt idx="1280">
                  <c:v>48527</c:v>
                </c:pt>
                <c:pt idx="1281">
                  <c:v>48534</c:v>
                </c:pt>
                <c:pt idx="1282">
                  <c:v>48541</c:v>
                </c:pt>
                <c:pt idx="1283">
                  <c:v>48548</c:v>
                </c:pt>
                <c:pt idx="1284">
                  <c:v>48555</c:v>
                </c:pt>
                <c:pt idx="1285">
                  <c:v>48562</c:v>
                </c:pt>
                <c:pt idx="1286">
                  <c:v>48569</c:v>
                </c:pt>
                <c:pt idx="1287">
                  <c:v>48576</c:v>
                </c:pt>
                <c:pt idx="1288">
                  <c:v>48583</c:v>
                </c:pt>
                <c:pt idx="1289">
                  <c:v>48590</c:v>
                </c:pt>
                <c:pt idx="1290">
                  <c:v>48597</c:v>
                </c:pt>
                <c:pt idx="1291">
                  <c:v>48604</c:v>
                </c:pt>
                <c:pt idx="1292">
                  <c:v>48611</c:v>
                </c:pt>
                <c:pt idx="1293">
                  <c:v>48618</c:v>
                </c:pt>
                <c:pt idx="1294">
                  <c:v>48625</c:v>
                </c:pt>
                <c:pt idx="1295">
                  <c:v>48632</c:v>
                </c:pt>
                <c:pt idx="1296">
                  <c:v>48639</c:v>
                </c:pt>
                <c:pt idx="1297">
                  <c:v>48646</c:v>
                </c:pt>
                <c:pt idx="1298">
                  <c:v>48653</c:v>
                </c:pt>
                <c:pt idx="1299">
                  <c:v>48660</c:v>
                </c:pt>
                <c:pt idx="1300">
                  <c:v>48667</c:v>
                </c:pt>
                <c:pt idx="1301">
                  <c:v>48674</c:v>
                </c:pt>
                <c:pt idx="1302">
                  <c:v>48681</c:v>
                </c:pt>
                <c:pt idx="1303">
                  <c:v>48688</c:v>
                </c:pt>
                <c:pt idx="1304">
                  <c:v>48695</c:v>
                </c:pt>
                <c:pt idx="1305">
                  <c:v>48702</c:v>
                </c:pt>
                <c:pt idx="1306">
                  <c:v>48709</c:v>
                </c:pt>
                <c:pt idx="1307">
                  <c:v>48716</c:v>
                </c:pt>
                <c:pt idx="1308">
                  <c:v>48723</c:v>
                </c:pt>
                <c:pt idx="1309">
                  <c:v>48730</c:v>
                </c:pt>
                <c:pt idx="1310">
                  <c:v>48737</c:v>
                </c:pt>
                <c:pt idx="1311">
                  <c:v>48744</c:v>
                </c:pt>
                <c:pt idx="1312">
                  <c:v>48751</c:v>
                </c:pt>
                <c:pt idx="1313">
                  <c:v>48758</c:v>
                </c:pt>
                <c:pt idx="1314">
                  <c:v>48765</c:v>
                </c:pt>
                <c:pt idx="1315">
                  <c:v>48772</c:v>
                </c:pt>
                <c:pt idx="1316">
                  <c:v>48779</c:v>
                </c:pt>
                <c:pt idx="1317">
                  <c:v>48786</c:v>
                </c:pt>
                <c:pt idx="1318">
                  <c:v>48793</c:v>
                </c:pt>
                <c:pt idx="1319">
                  <c:v>48800</c:v>
                </c:pt>
                <c:pt idx="1320">
                  <c:v>48807</c:v>
                </c:pt>
                <c:pt idx="1321">
                  <c:v>48814</c:v>
                </c:pt>
                <c:pt idx="1322">
                  <c:v>48821</c:v>
                </c:pt>
                <c:pt idx="1323">
                  <c:v>48828</c:v>
                </c:pt>
                <c:pt idx="1324">
                  <c:v>48835</c:v>
                </c:pt>
                <c:pt idx="1325">
                  <c:v>48842</c:v>
                </c:pt>
                <c:pt idx="1326">
                  <c:v>48849</c:v>
                </c:pt>
                <c:pt idx="1327">
                  <c:v>48856</c:v>
                </c:pt>
                <c:pt idx="1328">
                  <c:v>48863</c:v>
                </c:pt>
                <c:pt idx="1329">
                  <c:v>48870</c:v>
                </c:pt>
                <c:pt idx="1330">
                  <c:v>48877</c:v>
                </c:pt>
                <c:pt idx="1331">
                  <c:v>48884</c:v>
                </c:pt>
                <c:pt idx="1332">
                  <c:v>48891</c:v>
                </c:pt>
                <c:pt idx="1333">
                  <c:v>48898</c:v>
                </c:pt>
                <c:pt idx="1334">
                  <c:v>48905</c:v>
                </c:pt>
                <c:pt idx="1335">
                  <c:v>48912</c:v>
                </c:pt>
                <c:pt idx="1336">
                  <c:v>48919</c:v>
                </c:pt>
                <c:pt idx="1337">
                  <c:v>48926</c:v>
                </c:pt>
                <c:pt idx="1338">
                  <c:v>48933</c:v>
                </c:pt>
                <c:pt idx="1339">
                  <c:v>48940</c:v>
                </c:pt>
                <c:pt idx="1340">
                  <c:v>48947</c:v>
                </c:pt>
                <c:pt idx="1341">
                  <c:v>48954</c:v>
                </c:pt>
                <c:pt idx="1342">
                  <c:v>48961</c:v>
                </c:pt>
                <c:pt idx="1343">
                  <c:v>48968</c:v>
                </c:pt>
                <c:pt idx="1344">
                  <c:v>48975</c:v>
                </c:pt>
                <c:pt idx="1345">
                  <c:v>48982</c:v>
                </c:pt>
                <c:pt idx="1346">
                  <c:v>48989</c:v>
                </c:pt>
                <c:pt idx="1347">
                  <c:v>48996</c:v>
                </c:pt>
                <c:pt idx="1348">
                  <c:v>49003</c:v>
                </c:pt>
                <c:pt idx="1349">
                  <c:v>49010</c:v>
                </c:pt>
                <c:pt idx="1350">
                  <c:v>49017</c:v>
                </c:pt>
                <c:pt idx="1351">
                  <c:v>49024</c:v>
                </c:pt>
                <c:pt idx="1352">
                  <c:v>49031</c:v>
                </c:pt>
                <c:pt idx="1353">
                  <c:v>49038</c:v>
                </c:pt>
                <c:pt idx="1354">
                  <c:v>49045</c:v>
                </c:pt>
                <c:pt idx="1355">
                  <c:v>49052</c:v>
                </c:pt>
                <c:pt idx="1356">
                  <c:v>49059</c:v>
                </c:pt>
                <c:pt idx="1357">
                  <c:v>49066</c:v>
                </c:pt>
                <c:pt idx="1358">
                  <c:v>49073</c:v>
                </c:pt>
                <c:pt idx="1359">
                  <c:v>49080</c:v>
                </c:pt>
                <c:pt idx="1360">
                  <c:v>49087</c:v>
                </c:pt>
                <c:pt idx="1361">
                  <c:v>49094</c:v>
                </c:pt>
                <c:pt idx="1362">
                  <c:v>49101</c:v>
                </c:pt>
                <c:pt idx="1363">
                  <c:v>49108</c:v>
                </c:pt>
                <c:pt idx="1364">
                  <c:v>49115</c:v>
                </c:pt>
                <c:pt idx="1365">
                  <c:v>49122</c:v>
                </c:pt>
                <c:pt idx="1366">
                  <c:v>49129</c:v>
                </c:pt>
                <c:pt idx="1367">
                  <c:v>49136</c:v>
                </c:pt>
                <c:pt idx="1368">
                  <c:v>49143</c:v>
                </c:pt>
                <c:pt idx="1369">
                  <c:v>49150</c:v>
                </c:pt>
                <c:pt idx="1370">
                  <c:v>49157</c:v>
                </c:pt>
                <c:pt idx="1371">
                  <c:v>49164</c:v>
                </c:pt>
                <c:pt idx="1372">
                  <c:v>49171</c:v>
                </c:pt>
                <c:pt idx="1373">
                  <c:v>49178</c:v>
                </c:pt>
                <c:pt idx="1374">
                  <c:v>49185</c:v>
                </c:pt>
                <c:pt idx="1375">
                  <c:v>49192</c:v>
                </c:pt>
                <c:pt idx="1376">
                  <c:v>49199</c:v>
                </c:pt>
                <c:pt idx="1377">
                  <c:v>49206</c:v>
                </c:pt>
                <c:pt idx="1378">
                  <c:v>49213</c:v>
                </c:pt>
                <c:pt idx="1379">
                  <c:v>49220</c:v>
                </c:pt>
                <c:pt idx="1380">
                  <c:v>49227</c:v>
                </c:pt>
                <c:pt idx="1381">
                  <c:v>49234</c:v>
                </c:pt>
                <c:pt idx="1382">
                  <c:v>49241</c:v>
                </c:pt>
                <c:pt idx="1383">
                  <c:v>49248</c:v>
                </c:pt>
                <c:pt idx="1384">
                  <c:v>49255</c:v>
                </c:pt>
                <c:pt idx="1385">
                  <c:v>49262</c:v>
                </c:pt>
                <c:pt idx="1386">
                  <c:v>49269</c:v>
                </c:pt>
                <c:pt idx="1387">
                  <c:v>49276</c:v>
                </c:pt>
                <c:pt idx="1388">
                  <c:v>49283</c:v>
                </c:pt>
                <c:pt idx="1389">
                  <c:v>49290</c:v>
                </c:pt>
                <c:pt idx="1390">
                  <c:v>49297</c:v>
                </c:pt>
                <c:pt idx="1391">
                  <c:v>49305</c:v>
                </c:pt>
                <c:pt idx="1392">
                  <c:v>49312</c:v>
                </c:pt>
                <c:pt idx="1393">
                  <c:v>49319</c:v>
                </c:pt>
                <c:pt idx="1394">
                  <c:v>49326</c:v>
                </c:pt>
                <c:pt idx="1395">
                  <c:v>49333</c:v>
                </c:pt>
                <c:pt idx="1396">
                  <c:v>49340</c:v>
                </c:pt>
                <c:pt idx="1397">
                  <c:v>49347</c:v>
                </c:pt>
                <c:pt idx="1398">
                  <c:v>49354</c:v>
                </c:pt>
                <c:pt idx="1399">
                  <c:v>49361</c:v>
                </c:pt>
                <c:pt idx="1400">
                  <c:v>49368</c:v>
                </c:pt>
                <c:pt idx="1401">
                  <c:v>49375</c:v>
                </c:pt>
                <c:pt idx="1402">
                  <c:v>49382</c:v>
                </c:pt>
                <c:pt idx="1403">
                  <c:v>49389</c:v>
                </c:pt>
                <c:pt idx="1404">
                  <c:v>49396</c:v>
                </c:pt>
                <c:pt idx="1405">
                  <c:v>49403</c:v>
                </c:pt>
                <c:pt idx="1406">
                  <c:v>49410</c:v>
                </c:pt>
                <c:pt idx="1407">
                  <c:v>49417</c:v>
                </c:pt>
                <c:pt idx="1408">
                  <c:v>49424</c:v>
                </c:pt>
                <c:pt idx="1409">
                  <c:v>49431</c:v>
                </c:pt>
                <c:pt idx="1410">
                  <c:v>49438</c:v>
                </c:pt>
                <c:pt idx="1411">
                  <c:v>49445</c:v>
                </c:pt>
                <c:pt idx="1412">
                  <c:v>49452</c:v>
                </c:pt>
                <c:pt idx="1413">
                  <c:v>49459</c:v>
                </c:pt>
                <c:pt idx="1414">
                  <c:v>49466</c:v>
                </c:pt>
                <c:pt idx="1415">
                  <c:v>49473</c:v>
                </c:pt>
                <c:pt idx="1416">
                  <c:v>49480</c:v>
                </c:pt>
                <c:pt idx="1417">
                  <c:v>49487</c:v>
                </c:pt>
                <c:pt idx="1418">
                  <c:v>49494</c:v>
                </c:pt>
                <c:pt idx="1419">
                  <c:v>49501</c:v>
                </c:pt>
                <c:pt idx="1420">
                  <c:v>49508</c:v>
                </c:pt>
                <c:pt idx="1421">
                  <c:v>49515</c:v>
                </c:pt>
                <c:pt idx="1422">
                  <c:v>49522</c:v>
                </c:pt>
                <c:pt idx="1423">
                  <c:v>49529</c:v>
                </c:pt>
                <c:pt idx="1424">
                  <c:v>49536</c:v>
                </c:pt>
                <c:pt idx="1425">
                  <c:v>49543</c:v>
                </c:pt>
                <c:pt idx="1426">
                  <c:v>49550</c:v>
                </c:pt>
                <c:pt idx="1427">
                  <c:v>49557</c:v>
                </c:pt>
                <c:pt idx="1428">
                  <c:v>49564</c:v>
                </c:pt>
                <c:pt idx="1429">
                  <c:v>49571</c:v>
                </c:pt>
                <c:pt idx="1430">
                  <c:v>49578</c:v>
                </c:pt>
                <c:pt idx="1431">
                  <c:v>49585</c:v>
                </c:pt>
                <c:pt idx="1432">
                  <c:v>49592</c:v>
                </c:pt>
                <c:pt idx="1433">
                  <c:v>49599</c:v>
                </c:pt>
                <c:pt idx="1434">
                  <c:v>49606</c:v>
                </c:pt>
                <c:pt idx="1435">
                  <c:v>49613</c:v>
                </c:pt>
                <c:pt idx="1436">
                  <c:v>49620</c:v>
                </c:pt>
                <c:pt idx="1437">
                  <c:v>49627</c:v>
                </c:pt>
                <c:pt idx="1438">
                  <c:v>49634</c:v>
                </c:pt>
                <c:pt idx="1439">
                  <c:v>49641</c:v>
                </c:pt>
                <c:pt idx="1440">
                  <c:v>49648</c:v>
                </c:pt>
                <c:pt idx="1441">
                  <c:v>49655</c:v>
                </c:pt>
                <c:pt idx="1442">
                  <c:v>49662</c:v>
                </c:pt>
                <c:pt idx="1443">
                  <c:v>49670</c:v>
                </c:pt>
                <c:pt idx="1444">
                  <c:v>49677</c:v>
                </c:pt>
                <c:pt idx="1445">
                  <c:v>49684</c:v>
                </c:pt>
                <c:pt idx="1446">
                  <c:v>49691</c:v>
                </c:pt>
                <c:pt idx="1447">
                  <c:v>49698</c:v>
                </c:pt>
                <c:pt idx="1448">
                  <c:v>49705</c:v>
                </c:pt>
                <c:pt idx="1449">
                  <c:v>49712</c:v>
                </c:pt>
                <c:pt idx="1450">
                  <c:v>49719</c:v>
                </c:pt>
                <c:pt idx="1451">
                  <c:v>49726</c:v>
                </c:pt>
                <c:pt idx="1452">
                  <c:v>49733</c:v>
                </c:pt>
                <c:pt idx="1453">
                  <c:v>49740</c:v>
                </c:pt>
                <c:pt idx="1454">
                  <c:v>49747</c:v>
                </c:pt>
                <c:pt idx="1455">
                  <c:v>49754</c:v>
                </c:pt>
                <c:pt idx="1456">
                  <c:v>49761</c:v>
                </c:pt>
                <c:pt idx="1457">
                  <c:v>49768</c:v>
                </c:pt>
                <c:pt idx="1458">
                  <c:v>49775</c:v>
                </c:pt>
                <c:pt idx="1459">
                  <c:v>49782</c:v>
                </c:pt>
                <c:pt idx="1460">
                  <c:v>49789</c:v>
                </c:pt>
                <c:pt idx="1461">
                  <c:v>49797</c:v>
                </c:pt>
                <c:pt idx="1462">
                  <c:v>49804</c:v>
                </c:pt>
                <c:pt idx="1463">
                  <c:v>49811</c:v>
                </c:pt>
                <c:pt idx="1464">
                  <c:v>49818</c:v>
                </c:pt>
                <c:pt idx="1465">
                  <c:v>49825</c:v>
                </c:pt>
                <c:pt idx="1466">
                  <c:v>49832</c:v>
                </c:pt>
                <c:pt idx="1467">
                  <c:v>49839</c:v>
                </c:pt>
                <c:pt idx="1468">
                  <c:v>49846</c:v>
                </c:pt>
                <c:pt idx="1469">
                  <c:v>49853</c:v>
                </c:pt>
                <c:pt idx="1470">
                  <c:v>49860</c:v>
                </c:pt>
                <c:pt idx="1471">
                  <c:v>49867</c:v>
                </c:pt>
                <c:pt idx="1472">
                  <c:v>49874</c:v>
                </c:pt>
                <c:pt idx="1473">
                  <c:v>49881</c:v>
                </c:pt>
                <c:pt idx="1474">
                  <c:v>49888</c:v>
                </c:pt>
                <c:pt idx="1475">
                  <c:v>49895</c:v>
                </c:pt>
                <c:pt idx="1476">
                  <c:v>49902</c:v>
                </c:pt>
                <c:pt idx="1477">
                  <c:v>49909</c:v>
                </c:pt>
                <c:pt idx="1478">
                  <c:v>49916</c:v>
                </c:pt>
                <c:pt idx="1479">
                  <c:v>49923</c:v>
                </c:pt>
                <c:pt idx="1480">
                  <c:v>49930</c:v>
                </c:pt>
                <c:pt idx="1481">
                  <c:v>49937</c:v>
                </c:pt>
                <c:pt idx="1482">
                  <c:v>49944</c:v>
                </c:pt>
                <c:pt idx="1483">
                  <c:v>49951</c:v>
                </c:pt>
                <c:pt idx="1484">
                  <c:v>49958</c:v>
                </c:pt>
                <c:pt idx="1485">
                  <c:v>49965</c:v>
                </c:pt>
                <c:pt idx="1486">
                  <c:v>49972</c:v>
                </c:pt>
                <c:pt idx="1487">
                  <c:v>49979</c:v>
                </c:pt>
                <c:pt idx="1488">
                  <c:v>49986</c:v>
                </c:pt>
                <c:pt idx="1489">
                  <c:v>49993</c:v>
                </c:pt>
                <c:pt idx="1490">
                  <c:v>50000</c:v>
                </c:pt>
                <c:pt idx="1491">
                  <c:v>50007</c:v>
                </c:pt>
                <c:pt idx="1492">
                  <c:v>50014</c:v>
                </c:pt>
                <c:pt idx="1493">
                  <c:v>50021</c:v>
                </c:pt>
                <c:pt idx="1494">
                  <c:v>50028</c:v>
                </c:pt>
                <c:pt idx="1495">
                  <c:v>50038</c:v>
                </c:pt>
                <c:pt idx="1496">
                  <c:v>50045</c:v>
                </c:pt>
                <c:pt idx="1497">
                  <c:v>50052</c:v>
                </c:pt>
                <c:pt idx="1498">
                  <c:v>50059</c:v>
                </c:pt>
                <c:pt idx="1499">
                  <c:v>50066</c:v>
                </c:pt>
                <c:pt idx="1500">
                  <c:v>50073</c:v>
                </c:pt>
                <c:pt idx="1501">
                  <c:v>50080</c:v>
                </c:pt>
                <c:pt idx="1502">
                  <c:v>50087</c:v>
                </c:pt>
                <c:pt idx="1503">
                  <c:v>50094</c:v>
                </c:pt>
                <c:pt idx="1504">
                  <c:v>50101</c:v>
                </c:pt>
                <c:pt idx="1505">
                  <c:v>50108</c:v>
                </c:pt>
                <c:pt idx="1506">
                  <c:v>50115</c:v>
                </c:pt>
                <c:pt idx="1507">
                  <c:v>50122</c:v>
                </c:pt>
                <c:pt idx="1508">
                  <c:v>50129</c:v>
                </c:pt>
                <c:pt idx="1509">
                  <c:v>50137</c:v>
                </c:pt>
                <c:pt idx="1510">
                  <c:v>50144</c:v>
                </c:pt>
                <c:pt idx="1511">
                  <c:v>50151</c:v>
                </c:pt>
                <c:pt idx="1512">
                  <c:v>50158</c:v>
                </c:pt>
                <c:pt idx="1513">
                  <c:v>50165</c:v>
                </c:pt>
                <c:pt idx="1514">
                  <c:v>50172</c:v>
                </c:pt>
                <c:pt idx="1515">
                  <c:v>50179</c:v>
                </c:pt>
                <c:pt idx="1516">
                  <c:v>50186</c:v>
                </c:pt>
                <c:pt idx="1517">
                  <c:v>50193</c:v>
                </c:pt>
                <c:pt idx="1518">
                  <c:v>50200</c:v>
                </c:pt>
                <c:pt idx="1519">
                  <c:v>50207</c:v>
                </c:pt>
                <c:pt idx="1520">
                  <c:v>50214</c:v>
                </c:pt>
                <c:pt idx="1521">
                  <c:v>50221</c:v>
                </c:pt>
                <c:pt idx="1522">
                  <c:v>50228</c:v>
                </c:pt>
                <c:pt idx="1523">
                  <c:v>50235</c:v>
                </c:pt>
                <c:pt idx="1524">
                  <c:v>50242</c:v>
                </c:pt>
                <c:pt idx="1525">
                  <c:v>50249</c:v>
                </c:pt>
                <c:pt idx="1526">
                  <c:v>50256</c:v>
                </c:pt>
                <c:pt idx="1527">
                  <c:v>50263</c:v>
                </c:pt>
                <c:pt idx="1528">
                  <c:v>50270</c:v>
                </c:pt>
                <c:pt idx="1529">
                  <c:v>50277</c:v>
                </c:pt>
                <c:pt idx="1530">
                  <c:v>50284</c:v>
                </c:pt>
                <c:pt idx="1531">
                  <c:v>50291</c:v>
                </c:pt>
                <c:pt idx="1532">
                  <c:v>50298</c:v>
                </c:pt>
                <c:pt idx="1533">
                  <c:v>50305</c:v>
                </c:pt>
                <c:pt idx="1534">
                  <c:v>50312</c:v>
                </c:pt>
                <c:pt idx="1535">
                  <c:v>50319</c:v>
                </c:pt>
                <c:pt idx="1536">
                  <c:v>50326</c:v>
                </c:pt>
                <c:pt idx="1537">
                  <c:v>50333</c:v>
                </c:pt>
                <c:pt idx="1538">
                  <c:v>50340</c:v>
                </c:pt>
                <c:pt idx="1539">
                  <c:v>50347</c:v>
                </c:pt>
                <c:pt idx="1540">
                  <c:v>50354</c:v>
                </c:pt>
                <c:pt idx="1541">
                  <c:v>50361</c:v>
                </c:pt>
                <c:pt idx="1542">
                  <c:v>50368</c:v>
                </c:pt>
                <c:pt idx="1543">
                  <c:v>50375</c:v>
                </c:pt>
                <c:pt idx="1544">
                  <c:v>50382</c:v>
                </c:pt>
                <c:pt idx="1545">
                  <c:v>50389</c:v>
                </c:pt>
                <c:pt idx="1546">
                  <c:v>50396</c:v>
                </c:pt>
                <c:pt idx="1547">
                  <c:v>50403</c:v>
                </c:pt>
                <c:pt idx="1548">
                  <c:v>50410</c:v>
                </c:pt>
                <c:pt idx="1549">
                  <c:v>50417</c:v>
                </c:pt>
                <c:pt idx="1550">
                  <c:v>50424</c:v>
                </c:pt>
                <c:pt idx="1551">
                  <c:v>50431</c:v>
                </c:pt>
                <c:pt idx="1552">
                  <c:v>50438</c:v>
                </c:pt>
                <c:pt idx="1553">
                  <c:v>50445</c:v>
                </c:pt>
                <c:pt idx="1554">
                  <c:v>50452</c:v>
                </c:pt>
                <c:pt idx="1555">
                  <c:v>50459</c:v>
                </c:pt>
                <c:pt idx="1556">
                  <c:v>50466</c:v>
                </c:pt>
                <c:pt idx="1557">
                  <c:v>50473</c:v>
                </c:pt>
                <c:pt idx="1558">
                  <c:v>50480</c:v>
                </c:pt>
                <c:pt idx="1559">
                  <c:v>50487</c:v>
                </c:pt>
                <c:pt idx="1560">
                  <c:v>50494</c:v>
                </c:pt>
                <c:pt idx="1561">
                  <c:v>50501</c:v>
                </c:pt>
                <c:pt idx="1562">
                  <c:v>50508</c:v>
                </c:pt>
                <c:pt idx="1563">
                  <c:v>50515</c:v>
                </c:pt>
                <c:pt idx="1564">
                  <c:v>50522</c:v>
                </c:pt>
                <c:pt idx="1565">
                  <c:v>50529</c:v>
                </c:pt>
                <c:pt idx="1566">
                  <c:v>50536</c:v>
                </c:pt>
                <c:pt idx="1567">
                  <c:v>50543</c:v>
                </c:pt>
                <c:pt idx="1568">
                  <c:v>50550</c:v>
                </c:pt>
                <c:pt idx="1569">
                  <c:v>50557</c:v>
                </c:pt>
                <c:pt idx="1570">
                  <c:v>50564</c:v>
                </c:pt>
                <c:pt idx="1571">
                  <c:v>50571</c:v>
                </c:pt>
                <c:pt idx="1572">
                  <c:v>50578</c:v>
                </c:pt>
                <c:pt idx="1573">
                  <c:v>50585</c:v>
                </c:pt>
                <c:pt idx="1574">
                  <c:v>50592</c:v>
                </c:pt>
                <c:pt idx="1575">
                  <c:v>50599</c:v>
                </c:pt>
                <c:pt idx="1576">
                  <c:v>50606</c:v>
                </c:pt>
                <c:pt idx="1577">
                  <c:v>50613</c:v>
                </c:pt>
                <c:pt idx="1578">
                  <c:v>50620</c:v>
                </c:pt>
                <c:pt idx="1579">
                  <c:v>50627</c:v>
                </c:pt>
                <c:pt idx="1580">
                  <c:v>50634</c:v>
                </c:pt>
                <c:pt idx="1581">
                  <c:v>50641</c:v>
                </c:pt>
                <c:pt idx="1582">
                  <c:v>50648</c:v>
                </c:pt>
                <c:pt idx="1583">
                  <c:v>50655</c:v>
                </c:pt>
                <c:pt idx="1584">
                  <c:v>50662</c:v>
                </c:pt>
                <c:pt idx="1585">
                  <c:v>50669</c:v>
                </c:pt>
                <c:pt idx="1586">
                  <c:v>50676</c:v>
                </c:pt>
                <c:pt idx="1587">
                  <c:v>50683</c:v>
                </c:pt>
                <c:pt idx="1588">
                  <c:v>50690</c:v>
                </c:pt>
                <c:pt idx="1589">
                  <c:v>50697</c:v>
                </c:pt>
                <c:pt idx="1590">
                  <c:v>50704</c:v>
                </c:pt>
                <c:pt idx="1591">
                  <c:v>50711</c:v>
                </c:pt>
                <c:pt idx="1592">
                  <c:v>50718</c:v>
                </c:pt>
                <c:pt idx="1593">
                  <c:v>50725</c:v>
                </c:pt>
                <c:pt idx="1594">
                  <c:v>50732</c:v>
                </c:pt>
                <c:pt idx="1595">
                  <c:v>50739</c:v>
                </c:pt>
                <c:pt idx="1596">
                  <c:v>50746</c:v>
                </c:pt>
                <c:pt idx="1597">
                  <c:v>50753</c:v>
                </c:pt>
                <c:pt idx="1598">
                  <c:v>50760</c:v>
                </c:pt>
                <c:pt idx="1599">
                  <c:v>50767</c:v>
                </c:pt>
                <c:pt idx="1600">
                  <c:v>50774</c:v>
                </c:pt>
                <c:pt idx="1601">
                  <c:v>50781</c:v>
                </c:pt>
                <c:pt idx="1602">
                  <c:v>50788</c:v>
                </c:pt>
                <c:pt idx="1603">
                  <c:v>50795</c:v>
                </c:pt>
                <c:pt idx="1604">
                  <c:v>50802</c:v>
                </c:pt>
                <c:pt idx="1605">
                  <c:v>50809</c:v>
                </c:pt>
                <c:pt idx="1606">
                  <c:v>50816</c:v>
                </c:pt>
                <c:pt idx="1607">
                  <c:v>50823</c:v>
                </c:pt>
                <c:pt idx="1608">
                  <c:v>50830</c:v>
                </c:pt>
                <c:pt idx="1609">
                  <c:v>50837</c:v>
                </c:pt>
                <c:pt idx="1610">
                  <c:v>50844</c:v>
                </c:pt>
                <c:pt idx="1611">
                  <c:v>50851</c:v>
                </c:pt>
                <c:pt idx="1612">
                  <c:v>50858</c:v>
                </c:pt>
                <c:pt idx="1613">
                  <c:v>50865</c:v>
                </c:pt>
                <c:pt idx="1614">
                  <c:v>50872</c:v>
                </c:pt>
                <c:pt idx="1615">
                  <c:v>50879</c:v>
                </c:pt>
                <c:pt idx="1616">
                  <c:v>50886</c:v>
                </c:pt>
                <c:pt idx="1617">
                  <c:v>50893</c:v>
                </c:pt>
                <c:pt idx="1618">
                  <c:v>50900</c:v>
                </c:pt>
                <c:pt idx="1619">
                  <c:v>50907</c:v>
                </c:pt>
                <c:pt idx="1620">
                  <c:v>50914</c:v>
                </c:pt>
                <c:pt idx="1621">
                  <c:v>50921</c:v>
                </c:pt>
                <c:pt idx="1622">
                  <c:v>50928</c:v>
                </c:pt>
                <c:pt idx="1623">
                  <c:v>50935</c:v>
                </c:pt>
                <c:pt idx="1624">
                  <c:v>50942</c:v>
                </c:pt>
                <c:pt idx="1625">
                  <c:v>50949</c:v>
                </c:pt>
                <c:pt idx="1626">
                  <c:v>50956</c:v>
                </c:pt>
                <c:pt idx="1627">
                  <c:v>50963</c:v>
                </c:pt>
                <c:pt idx="1628">
                  <c:v>50970</c:v>
                </c:pt>
                <c:pt idx="1629">
                  <c:v>50977</c:v>
                </c:pt>
                <c:pt idx="1630">
                  <c:v>50984</c:v>
                </c:pt>
                <c:pt idx="1631">
                  <c:v>50991</c:v>
                </c:pt>
                <c:pt idx="1632">
                  <c:v>50998</c:v>
                </c:pt>
                <c:pt idx="1633">
                  <c:v>51005</c:v>
                </c:pt>
                <c:pt idx="1634">
                  <c:v>51012</c:v>
                </c:pt>
                <c:pt idx="1635">
                  <c:v>51019</c:v>
                </c:pt>
                <c:pt idx="1636">
                  <c:v>51026</c:v>
                </c:pt>
                <c:pt idx="1637">
                  <c:v>51033</c:v>
                </c:pt>
                <c:pt idx="1638">
                  <c:v>51040</c:v>
                </c:pt>
                <c:pt idx="1639">
                  <c:v>51047</c:v>
                </c:pt>
                <c:pt idx="1640">
                  <c:v>51054</c:v>
                </c:pt>
                <c:pt idx="1641">
                  <c:v>51061</c:v>
                </c:pt>
                <c:pt idx="1642">
                  <c:v>51068</c:v>
                </c:pt>
                <c:pt idx="1643">
                  <c:v>51075</c:v>
                </c:pt>
                <c:pt idx="1644">
                  <c:v>51082</c:v>
                </c:pt>
                <c:pt idx="1645">
                  <c:v>51089</c:v>
                </c:pt>
                <c:pt idx="1646">
                  <c:v>51096</c:v>
                </c:pt>
                <c:pt idx="1647">
                  <c:v>51103</c:v>
                </c:pt>
                <c:pt idx="1648">
                  <c:v>51110</c:v>
                </c:pt>
                <c:pt idx="1649">
                  <c:v>51117</c:v>
                </c:pt>
                <c:pt idx="1650">
                  <c:v>51124</c:v>
                </c:pt>
                <c:pt idx="1651">
                  <c:v>51131</c:v>
                </c:pt>
                <c:pt idx="1652">
                  <c:v>51138</c:v>
                </c:pt>
                <c:pt idx="1653">
                  <c:v>51145</c:v>
                </c:pt>
                <c:pt idx="1654">
                  <c:v>51152</c:v>
                </c:pt>
                <c:pt idx="1655">
                  <c:v>51159</c:v>
                </c:pt>
                <c:pt idx="1656">
                  <c:v>51166</c:v>
                </c:pt>
                <c:pt idx="1657">
                  <c:v>51173</c:v>
                </c:pt>
                <c:pt idx="1658">
                  <c:v>51180</c:v>
                </c:pt>
                <c:pt idx="1659">
                  <c:v>51187</c:v>
                </c:pt>
                <c:pt idx="1660">
                  <c:v>51194</c:v>
                </c:pt>
                <c:pt idx="1661">
                  <c:v>51201</c:v>
                </c:pt>
                <c:pt idx="1662">
                  <c:v>51208</c:v>
                </c:pt>
                <c:pt idx="1663">
                  <c:v>51215</c:v>
                </c:pt>
                <c:pt idx="1664">
                  <c:v>51222</c:v>
                </c:pt>
                <c:pt idx="1665">
                  <c:v>51229</c:v>
                </c:pt>
                <c:pt idx="1666">
                  <c:v>51236</c:v>
                </c:pt>
                <c:pt idx="1667">
                  <c:v>51243</c:v>
                </c:pt>
                <c:pt idx="1668">
                  <c:v>51250</c:v>
                </c:pt>
                <c:pt idx="1669">
                  <c:v>51258</c:v>
                </c:pt>
                <c:pt idx="1670">
                  <c:v>51265</c:v>
                </c:pt>
                <c:pt idx="1671">
                  <c:v>51272</c:v>
                </c:pt>
                <c:pt idx="1672">
                  <c:v>51279</c:v>
                </c:pt>
                <c:pt idx="1673">
                  <c:v>51286</c:v>
                </c:pt>
                <c:pt idx="1674">
                  <c:v>51293</c:v>
                </c:pt>
                <c:pt idx="1675">
                  <c:v>51300</c:v>
                </c:pt>
                <c:pt idx="1676">
                  <c:v>51307</c:v>
                </c:pt>
                <c:pt idx="1677">
                  <c:v>51314</c:v>
                </c:pt>
                <c:pt idx="1678">
                  <c:v>51321</c:v>
                </c:pt>
                <c:pt idx="1679">
                  <c:v>51328</c:v>
                </c:pt>
                <c:pt idx="1680">
                  <c:v>51335</c:v>
                </c:pt>
                <c:pt idx="1681">
                  <c:v>51342</c:v>
                </c:pt>
                <c:pt idx="1682">
                  <c:v>51349</c:v>
                </c:pt>
                <c:pt idx="1683">
                  <c:v>51356</c:v>
                </c:pt>
                <c:pt idx="1684">
                  <c:v>51363</c:v>
                </c:pt>
                <c:pt idx="1685">
                  <c:v>51370</c:v>
                </c:pt>
                <c:pt idx="1686">
                  <c:v>51377</c:v>
                </c:pt>
                <c:pt idx="1687">
                  <c:v>51384</c:v>
                </c:pt>
                <c:pt idx="1688">
                  <c:v>51391</c:v>
                </c:pt>
                <c:pt idx="1689">
                  <c:v>51398</c:v>
                </c:pt>
                <c:pt idx="1690">
                  <c:v>51405</c:v>
                </c:pt>
                <c:pt idx="1691">
                  <c:v>51412</c:v>
                </c:pt>
                <c:pt idx="1692">
                  <c:v>51419</c:v>
                </c:pt>
                <c:pt idx="1693">
                  <c:v>51426</c:v>
                </c:pt>
                <c:pt idx="1694">
                  <c:v>51433</c:v>
                </c:pt>
                <c:pt idx="1695">
                  <c:v>51440</c:v>
                </c:pt>
                <c:pt idx="1696">
                  <c:v>51447</c:v>
                </c:pt>
                <c:pt idx="1697">
                  <c:v>51454</c:v>
                </c:pt>
                <c:pt idx="1698">
                  <c:v>51461</c:v>
                </c:pt>
                <c:pt idx="1699">
                  <c:v>51468</c:v>
                </c:pt>
                <c:pt idx="1700">
                  <c:v>51475</c:v>
                </c:pt>
                <c:pt idx="1701">
                  <c:v>51482</c:v>
                </c:pt>
                <c:pt idx="1702">
                  <c:v>51489</c:v>
                </c:pt>
                <c:pt idx="1703">
                  <c:v>51497</c:v>
                </c:pt>
                <c:pt idx="1704">
                  <c:v>51504</c:v>
                </c:pt>
                <c:pt idx="1705">
                  <c:v>51511</c:v>
                </c:pt>
                <c:pt idx="1706">
                  <c:v>51518</c:v>
                </c:pt>
                <c:pt idx="1707">
                  <c:v>51525</c:v>
                </c:pt>
                <c:pt idx="1708">
                  <c:v>51532</c:v>
                </c:pt>
                <c:pt idx="1709">
                  <c:v>51539</c:v>
                </c:pt>
                <c:pt idx="1710">
                  <c:v>51546</c:v>
                </c:pt>
                <c:pt idx="1711">
                  <c:v>51553</c:v>
                </c:pt>
                <c:pt idx="1712">
                  <c:v>51560</c:v>
                </c:pt>
                <c:pt idx="1713">
                  <c:v>51567</c:v>
                </c:pt>
                <c:pt idx="1714">
                  <c:v>51574</c:v>
                </c:pt>
                <c:pt idx="1715">
                  <c:v>51581</c:v>
                </c:pt>
                <c:pt idx="1716">
                  <c:v>51588</c:v>
                </c:pt>
                <c:pt idx="1717">
                  <c:v>51595</c:v>
                </c:pt>
                <c:pt idx="1718">
                  <c:v>51602</c:v>
                </c:pt>
                <c:pt idx="1719">
                  <c:v>51609</c:v>
                </c:pt>
                <c:pt idx="1720">
                  <c:v>51616</c:v>
                </c:pt>
                <c:pt idx="1721">
                  <c:v>51623</c:v>
                </c:pt>
                <c:pt idx="1722">
                  <c:v>51630</c:v>
                </c:pt>
                <c:pt idx="1723">
                  <c:v>51637</c:v>
                </c:pt>
                <c:pt idx="1724">
                  <c:v>51644</c:v>
                </c:pt>
                <c:pt idx="1725">
                  <c:v>51651</c:v>
                </c:pt>
                <c:pt idx="1726">
                  <c:v>51658</c:v>
                </c:pt>
                <c:pt idx="1727">
                  <c:v>51665</c:v>
                </c:pt>
                <c:pt idx="1728">
                  <c:v>51672</c:v>
                </c:pt>
                <c:pt idx="1729">
                  <c:v>51679</c:v>
                </c:pt>
                <c:pt idx="1730">
                  <c:v>51686</c:v>
                </c:pt>
                <c:pt idx="1731">
                  <c:v>51693</c:v>
                </c:pt>
                <c:pt idx="1732">
                  <c:v>51700</c:v>
                </c:pt>
                <c:pt idx="1733">
                  <c:v>51707</c:v>
                </c:pt>
                <c:pt idx="1734">
                  <c:v>51714</c:v>
                </c:pt>
                <c:pt idx="1735">
                  <c:v>51721</c:v>
                </c:pt>
                <c:pt idx="1736">
                  <c:v>51728</c:v>
                </c:pt>
                <c:pt idx="1737">
                  <c:v>51735</c:v>
                </c:pt>
                <c:pt idx="1738">
                  <c:v>51742</c:v>
                </c:pt>
                <c:pt idx="1739">
                  <c:v>51749</c:v>
                </c:pt>
                <c:pt idx="1740">
                  <c:v>51756</c:v>
                </c:pt>
                <c:pt idx="1741">
                  <c:v>51763</c:v>
                </c:pt>
                <c:pt idx="1742">
                  <c:v>51770</c:v>
                </c:pt>
                <c:pt idx="1743">
                  <c:v>51777</c:v>
                </c:pt>
                <c:pt idx="1744">
                  <c:v>51784</c:v>
                </c:pt>
                <c:pt idx="1745">
                  <c:v>51791</c:v>
                </c:pt>
                <c:pt idx="1746">
                  <c:v>51798</c:v>
                </c:pt>
                <c:pt idx="1747">
                  <c:v>51805</c:v>
                </c:pt>
                <c:pt idx="1748">
                  <c:v>51812</c:v>
                </c:pt>
                <c:pt idx="1749">
                  <c:v>51819</c:v>
                </c:pt>
                <c:pt idx="1750">
                  <c:v>51826</c:v>
                </c:pt>
                <c:pt idx="1751">
                  <c:v>51833</c:v>
                </c:pt>
                <c:pt idx="1752">
                  <c:v>51840</c:v>
                </c:pt>
                <c:pt idx="1753">
                  <c:v>51847</c:v>
                </c:pt>
                <c:pt idx="1754">
                  <c:v>51854</c:v>
                </c:pt>
                <c:pt idx="1755">
                  <c:v>51862</c:v>
                </c:pt>
                <c:pt idx="1756">
                  <c:v>51869</c:v>
                </c:pt>
                <c:pt idx="1757">
                  <c:v>51876</c:v>
                </c:pt>
                <c:pt idx="1758">
                  <c:v>51883</c:v>
                </c:pt>
                <c:pt idx="1759">
                  <c:v>51890</c:v>
                </c:pt>
                <c:pt idx="1760">
                  <c:v>51897</c:v>
                </c:pt>
                <c:pt idx="1761">
                  <c:v>51904</c:v>
                </c:pt>
                <c:pt idx="1762">
                  <c:v>51911</c:v>
                </c:pt>
                <c:pt idx="1763">
                  <c:v>51918</c:v>
                </c:pt>
                <c:pt idx="1764">
                  <c:v>51925</c:v>
                </c:pt>
                <c:pt idx="1765">
                  <c:v>51932</c:v>
                </c:pt>
                <c:pt idx="1766">
                  <c:v>51939</c:v>
                </c:pt>
                <c:pt idx="1767">
                  <c:v>51946</c:v>
                </c:pt>
                <c:pt idx="1768">
                  <c:v>51953</c:v>
                </c:pt>
                <c:pt idx="1769">
                  <c:v>51964</c:v>
                </c:pt>
                <c:pt idx="1770">
                  <c:v>51971</c:v>
                </c:pt>
                <c:pt idx="1771">
                  <c:v>51978</c:v>
                </c:pt>
                <c:pt idx="1772">
                  <c:v>51985</c:v>
                </c:pt>
                <c:pt idx="1773">
                  <c:v>51992</c:v>
                </c:pt>
                <c:pt idx="1774">
                  <c:v>51999</c:v>
                </c:pt>
                <c:pt idx="1775">
                  <c:v>52006</c:v>
                </c:pt>
                <c:pt idx="1776">
                  <c:v>52013</c:v>
                </c:pt>
                <c:pt idx="1777">
                  <c:v>52020</c:v>
                </c:pt>
                <c:pt idx="1778">
                  <c:v>52027</c:v>
                </c:pt>
                <c:pt idx="1779">
                  <c:v>52034</c:v>
                </c:pt>
                <c:pt idx="1780">
                  <c:v>52041</c:v>
                </c:pt>
                <c:pt idx="1781">
                  <c:v>52048</c:v>
                </c:pt>
                <c:pt idx="1782">
                  <c:v>52055</c:v>
                </c:pt>
                <c:pt idx="1783">
                  <c:v>52062</c:v>
                </c:pt>
                <c:pt idx="1784">
                  <c:v>52069</c:v>
                </c:pt>
                <c:pt idx="1785">
                  <c:v>52076</c:v>
                </c:pt>
                <c:pt idx="1786">
                  <c:v>52083</c:v>
                </c:pt>
                <c:pt idx="1787">
                  <c:v>52090</c:v>
                </c:pt>
                <c:pt idx="1788">
                  <c:v>52097</c:v>
                </c:pt>
                <c:pt idx="1789">
                  <c:v>52104</c:v>
                </c:pt>
                <c:pt idx="1790">
                  <c:v>52111</c:v>
                </c:pt>
                <c:pt idx="1791">
                  <c:v>52118</c:v>
                </c:pt>
                <c:pt idx="1792">
                  <c:v>52125</c:v>
                </c:pt>
                <c:pt idx="1793">
                  <c:v>52132</c:v>
                </c:pt>
                <c:pt idx="1794">
                  <c:v>52139</c:v>
                </c:pt>
                <c:pt idx="1795">
                  <c:v>52146</c:v>
                </c:pt>
                <c:pt idx="1796">
                  <c:v>52153</c:v>
                </c:pt>
                <c:pt idx="1797">
                  <c:v>52160</c:v>
                </c:pt>
                <c:pt idx="1798">
                  <c:v>52167</c:v>
                </c:pt>
                <c:pt idx="1799">
                  <c:v>52174</c:v>
                </c:pt>
                <c:pt idx="1800">
                  <c:v>52181</c:v>
                </c:pt>
                <c:pt idx="1801">
                  <c:v>52188</c:v>
                </c:pt>
                <c:pt idx="1802">
                  <c:v>52195</c:v>
                </c:pt>
                <c:pt idx="1803">
                  <c:v>52202</c:v>
                </c:pt>
                <c:pt idx="1804">
                  <c:v>52209</c:v>
                </c:pt>
                <c:pt idx="1805">
                  <c:v>52216</c:v>
                </c:pt>
                <c:pt idx="1806">
                  <c:v>52223</c:v>
                </c:pt>
                <c:pt idx="1807">
                  <c:v>52230</c:v>
                </c:pt>
                <c:pt idx="1808">
                  <c:v>52237</c:v>
                </c:pt>
                <c:pt idx="1809">
                  <c:v>52244</c:v>
                </c:pt>
                <c:pt idx="1810">
                  <c:v>52251</c:v>
                </c:pt>
                <c:pt idx="1811">
                  <c:v>52258</c:v>
                </c:pt>
                <c:pt idx="1812">
                  <c:v>52265</c:v>
                </c:pt>
                <c:pt idx="1813">
                  <c:v>52272</c:v>
                </c:pt>
                <c:pt idx="1814">
                  <c:v>52279</c:v>
                </c:pt>
                <c:pt idx="1815">
                  <c:v>52286</c:v>
                </c:pt>
                <c:pt idx="1816">
                  <c:v>52293</c:v>
                </c:pt>
                <c:pt idx="1817">
                  <c:v>52300</c:v>
                </c:pt>
                <c:pt idx="1818">
                  <c:v>52307</c:v>
                </c:pt>
                <c:pt idx="1819">
                  <c:v>52314</c:v>
                </c:pt>
                <c:pt idx="1820">
                  <c:v>52321</c:v>
                </c:pt>
                <c:pt idx="1821">
                  <c:v>52328</c:v>
                </c:pt>
                <c:pt idx="1822">
                  <c:v>52335</c:v>
                </c:pt>
                <c:pt idx="1823">
                  <c:v>52342</c:v>
                </c:pt>
                <c:pt idx="1824">
                  <c:v>52349</c:v>
                </c:pt>
                <c:pt idx="1825">
                  <c:v>52356</c:v>
                </c:pt>
                <c:pt idx="1826">
                  <c:v>52363</c:v>
                </c:pt>
                <c:pt idx="1827">
                  <c:v>52370</c:v>
                </c:pt>
                <c:pt idx="1828">
                  <c:v>52377</c:v>
                </c:pt>
                <c:pt idx="1829">
                  <c:v>52384</c:v>
                </c:pt>
                <c:pt idx="1830">
                  <c:v>52391</c:v>
                </c:pt>
                <c:pt idx="1831">
                  <c:v>52398</c:v>
                </c:pt>
                <c:pt idx="1832">
                  <c:v>52405</c:v>
                </c:pt>
                <c:pt idx="1833">
                  <c:v>52412</c:v>
                </c:pt>
                <c:pt idx="1834">
                  <c:v>52419</c:v>
                </c:pt>
                <c:pt idx="1835">
                  <c:v>52426</c:v>
                </c:pt>
                <c:pt idx="1836">
                  <c:v>52433</c:v>
                </c:pt>
                <c:pt idx="1837">
                  <c:v>52440</c:v>
                </c:pt>
                <c:pt idx="1838">
                  <c:v>52447</c:v>
                </c:pt>
                <c:pt idx="1839">
                  <c:v>52454</c:v>
                </c:pt>
                <c:pt idx="1840">
                  <c:v>52461</c:v>
                </c:pt>
                <c:pt idx="1841">
                  <c:v>52468</c:v>
                </c:pt>
                <c:pt idx="1842">
                  <c:v>52475</c:v>
                </c:pt>
                <c:pt idx="1843">
                  <c:v>52482</c:v>
                </c:pt>
                <c:pt idx="1844">
                  <c:v>52489</c:v>
                </c:pt>
                <c:pt idx="1845">
                  <c:v>52496</c:v>
                </c:pt>
                <c:pt idx="1846">
                  <c:v>52503</c:v>
                </c:pt>
                <c:pt idx="1847">
                  <c:v>52510</c:v>
                </c:pt>
                <c:pt idx="1848">
                  <c:v>52517</c:v>
                </c:pt>
                <c:pt idx="1849">
                  <c:v>52524</c:v>
                </c:pt>
                <c:pt idx="1850">
                  <c:v>52531</c:v>
                </c:pt>
                <c:pt idx="1851">
                  <c:v>52538</c:v>
                </c:pt>
                <c:pt idx="1852">
                  <c:v>52545</c:v>
                </c:pt>
                <c:pt idx="1853">
                  <c:v>52552</c:v>
                </c:pt>
                <c:pt idx="1854">
                  <c:v>52559</c:v>
                </c:pt>
                <c:pt idx="1855">
                  <c:v>52566</c:v>
                </c:pt>
                <c:pt idx="1856">
                  <c:v>52573</c:v>
                </c:pt>
                <c:pt idx="1857">
                  <c:v>52580</c:v>
                </c:pt>
                <c:pt idx="1858">
                  <c:v>52587</c:v>
                </c:pt>
                <c:pt idx="1859">
                  <c:v>52594</c:v>
                </c:pt>
                <c:pt idx="1860">
                  <c:v>52601</c:v>
                </c:pt>
                <c:pt idx="1861">
                  <c:v>52608</c:v>
                </c:pt>
                <c:pt idx="1862">
                  <c:v>52615</c:v>
                </c:pt>
                <c:pt idx="1863">
                  <c:v>52622</c:v>
                </c:pt>
                <c:pt idx="1864">
                  <c:v>52629</c:v>
                </c:pt>
                <c:pt idx="1865">
                  <c:v>52636</c:v>
                </c:pt>
                <c:pt idx="1866">
                  <c:v>52643</c:v>
                </c:pt>
                <c:pt idx="1867">
                  <c:v>52650</c:v>
                </c:pt>
                <c:pt idx="1868">
                  <c:v>52657</c:v>
                </c:pt>
                <c:pt idx="1869">
                  <c:v>52664</c:v>
                </c:pt>
                <c:pt idx="1870">
                  <c:v>52671</c:v>
                </c:pt>
                <c:pt idx="1871">
                  <c:v>52678</c:v>
                </c:pt>
                <c:pt idx="1872">
                  <c:v>52685</c:v>
                </c:pt>
                <c:pt idx="1873">
                  <c:v>52692</c:v>
                </c:pt>
                <c:pt idx="1874">
                  <c:v>52699</c:v>
                </c:pt>
                <c:pt idx="1875">
                  <c:v>52706</c:v>
                </c:pt>
                <c:pt idx="1876">
                  <c:v>52713</c:v>
                </c:pt>
                <c:pt idx="1877">
                  <c:v>52720</c:v>
                </c:pt>
                <c:pt idx="1878">
                  <c:v>52727</c:v>
                </c:pt>
                <c:pt idx="1879">
                  <c:v>52734</c:v>
                </c:pt>
                <c:pt idx="1880">
                  <c:v>52741</c:v>
                </c:pt>
                <c:pt idx="1881">
                  <c:v>52748</c:v>
                </c:pt>
                <c:pt idx="1882">
                  <c:v>52755</c:v>
                </c:pt>
                <c:pt idx="1883">
                  <c:v>52762</c:v>
                </c:pt>
                <c:pt idx="1884">
                  <c:v>52769</c:v>
                </c:pt>
                <c:pt idx="1885">
                  <c:v>52776</c:v>
                </c:pt>
                <c:pt idx="1886">
                  <c:v>52783</c:v>
                </c:pt>
                <c:pt idx="1887">
                  <c:v>52790</c:v>
                </c:pt>
                <c:pt idx="1888">
                  <c:v>52797</c:v>
                </c:pt>
                <c:pt idx="1889">
                  <c:v>52804</c:v>
                </c:pt>
                <c:pt idx="1890">
                  <c:v>52811</c:v>
                </c:pt>
                <c:pt idx="1891">
                  <c:v>52818</c:v>
                </c:pt>
                <c:pt idx="1892">
                  <c:v>52825</c:v>
                </c:pt>
                <c:pt idx="1893">
                  <c:v>52832</c:v>
                </c:pt>
                <c:pt idx="1894">
                  <c:v>52839</c:v>
                </c:pt>
                <c:pt idx="1895">
                  <c:v>52846</c:v>
                </c:pt>
                <c:pt idx="1896">
                  <c:v>52853</c:v>
                </c:pt>
                <c:pt idx="1897">
                  <c:v>52860</c:v>
                </c:pt>
                <c:pt idx="1898">
                  <c:v>52867</c:v>
                </c:pt>
                <c:pt idx="1899">
                  <c:v>52874</c:v>
                </c:pt>
                <c:pt idx="1900">
                  <c:v>52881</c:v>
                </c:pt>
                <c:pt idx="1901">
                  <c:v>52888</c:v>
                </c:pt>
                <c:pt idx="1902">
                  <c:v>52895</c:v>
                </c:pt>
                <c:pt idx="1903">
                  <c:v>52902</c:v>
                </c:pt>
                <c:pt idx="1904">
                  <c:v>52909</c:v>
                </c:pt>
                <c:pt idx="1905">
                  <c:v>52916</c:v>
                </c:pt>
                <c:pt idx="1906">
                  <c:v>52923</c:v>
                </c:pt>
                <c:pt idx="1907">
                  <c:v>52930</c:v>
                </c:pt>
                <c:pt idx="1908">
                  <c:v>52937</c:v>
                </c:pt>
                <c:pt idx="1909">
                  <c:v>52944</c:v>
                </c:pt>
                <c:pt idx="1910">
                  <c:v>52951</c:v>
                </c:pt>
                <c:pt idx="1911">
                  <c:v>52958</c:v>
                </c:pt>
                <c:pt idx="1912">
                  <c:v>52965</c:v>
                </c:pt>
                <c:pt idx="1913">
                  <c:v>52972</c:v>
                </c:pt>
                <c:pt idx="1914">
                  <c:v>52979</c:v>
                </c:pt>
                <c:pt idx="1915">
                  <c:v>52986</c:v>
                </c:pt>
                <c:pt idx="1916">
                  <c:v>52993</c:v>
                </c:pt>
                <c:pt idx="1917">
                  <c:v>53000</c:v>
                </c:pt>
                <c:pt idx="1918">
                  <c:v>53007</c:v>
                </c:pt>
                <c:pt idx="1919">
                  <c:v>53014</c:v>
                </c:pt>
                <c:pt idx="1920">
                  <c:v>53021</c:v>
                </c:pt>
                <c:pt idx="1921">
                  <c:v>53028</c:v>
                </c:pt>
                <c:pt idx="1922">
                  <c:v>53035</c:v>
                </c:pt>
                <c:pt idx="1923">
                  <c:v>53042</c:v>
                </c:pt>
                <c:pt idx="1924">
                  <c:v>53049</c:v>
                </c:pt>
                <c:pt idx="1925">
                  <c:v>53056</c:v>
                </c:pt>
                <c:pt idx="1926">
                  <c:v>53063</c:v>
                </c:pt>
                <c:pt idx="1927">
                  <c:v>53070</c:v>
                </c:pt>
                <c:pt idx="1928">
                  <c:v>53077</c:v>
                </c:pt>
                <c:pt idx="1929">
                  <c:v>53084</c:v>
                </c:pt>
                <c:pt idx="1930">
                  <c:v>53091</c:v>
                </c:pt>
                <c:pt idx="1931">
                  <c:v>53098</c:v>
                </c:pt>
                <c:pt idx="1932">
                  <c:v>53105</c:v>
                </c:pt>
                <c:pt idx="1933">
                  <c:v>53112</c:v>
                </c:pt>
                <c:pt idx="1934">
                  <c:v>53119</c:v>
                </c:pt>
                <c:pt idx="1935">
                  <c:v>53126</c:v>
                </c:pt>
                <c:pt idx="1936">
                  <c:v>53133</c:v>
                </c:pt>
                <c:pt idx="1937">
                  <c:v>53140</c:v>
                </c:pt>
                <c:pt idx="1938">
                  <c:v>53147</c:v>
                </c:pt>
                <c:pt idx="1939">
                  <c:v>53154</c:v>
                </c:pt>
                <c:pt idx="1940">
                  <c:v>53161</c:v>
                </c:pt>
                <c:pt idx="1941">
                  <c:v>53168</c:v>
                </c:pt>
                <c:pt idx="1942">
                  <c:v>53175</c:v>
                </c:pt>
                <c:pt idx="1943">
                  <c:v>53182</c:v>
                </c:pt>
                <c:pt idx="1944">
                  <c:v>53189</c:v>
                </c:pt>
                <c:pt idx="1945">
                  <c:v>53196</c:v>
                </c:pt>
                <c:pt idx="1946">
                  <c:v>53203</c:v>
                </c:pt>
                <c:pt idx="1947">
                  <c:v>53210</c:v>
                </c:pt>
                <c:pt idx="1948">
                  <c:v>53217</c:v>
                </c:pt>
                <c:pt idx="1949">
                  <c:v>53224</c:v>
                </c:pt>
                <c:pt idx="1950">
                  <c:v>53231</c:v>
                </c:pt>
                <c:pt idx="1951">
                  <c:v>53238</c:v>
                </c:pt>
                <c:pt idx="1952">
                  <c:v>53245</c:v>
                </c:pt>
                <c:pt idx="1953">
                  <c:v>53252</c:v>
                </c:pt>
                <c:pt idx="1954">
                  <c:v>53259</c:v>
                </c:pt>
                <c:pt idx="1955">
                  <c:v>53266</c:v>
                </c:pt>
                <c:pt idx="1956">
                  <c:v>53273</c:v>
                </c:pt>
                <c:pt idx="1957">
                  <c:v>53280</c:v>
                </c:pt>
                <c:pt idx="1958">
                  <c:v>53287</c:v>
                </c:pt>
                <c:pt idx="1959">
                  <c:v>53294</c:v>
                </c:pt>
                <c:pt idx="1960">
                  <c:v>53301</c:v>
                </c:pt>
                <c:pt idx="1961">
                  <c:v>53308</c:v>
                </c:pt>
                <c:pt idx="1962">
                  <c:v>53315</c:v>
                </c:pt>
                <c:pt idx="1963">
                  <c:v>53323</c:v>
                </c:pt>
                <c:pt idx="1964">
                  <c:v>53330</c:v>
                </c:pt>
                <c:pt idx="1965">
                  <c:v>53337</c:v>
                </c:pt>
                <c:pt idx="1966">
                  <c:v>53344</c:v>
                </c:pt>
                <c:pt idx="1967">
                  <c:v>53351</c:v>
                </c:pt>
                <c:pt idx="1968">
                  <c:v>53358</c:v>
                </c:pt>
                <c:pt idx="1969">
                  <c:v>53365</c:v>
                </c:pt>
                <c:pt idx="1970">
                  <c:v>53372</c:v>
                </c:pt>
                <c:pt idx="1971">
                  <c:v>53379</c:v>
                </c:pt>
                <c:pt idx="1972">
                  <c:v>53386</c:v>
                </c:pt>
                <c:pt idx="1973">
                  <c:v>53393</c:v>
                </c:pt>
                <c:pt idx="1974">
                  <c:v>53400</c:v>
                </c:pt>
                <c:pt idx="1975">
                  <c:v>53407</c:v>
                </c:pt>
                <c:pt idx="1976">
                  <c:v>53414</c:v>
                </c:pt>
                <c:pt idx="1977">
                  <c:v>53421</c:v>
                </c:pt>
                <c:pt idx="1978">
                  <c:v>53428</c:v>
                </c:pt>
                <c:pt idx="1979">
                  <c:v>53435</c:v>
                </c:pt>
                <c:pt idx="1980">
                  <c:v>53442</c:v>
                </c:pt>
                <c:pt idx="1981">
                  <c:v>53449</c:v>
                </c:pt>
                <c:pt idx="1982">
                  <c:v>53456</c:v>
                </c:pt>
                <c:pt idx="1983">
                  <c:v>53463</c:v>
                </c:pt>
                <c:pt idx="1984">
                  <c:v>53470</c:v>
                </c:pt>
                <c:pt idx="1985">
                  <c:v>53477</c:v>
                </c:pt>
                <c:pt idx="1986">
                  <c:v>53484</c:v>
                </c:pt>
                <c:pt idx="1987">
                  <c:v>53491</c:v>
                </c:pt>
                <c:pt idx="1988">
                  <c:v>53498</c:v>
                </c:pt>
                <c:pt idx="1989">
                  <c:v>53505</c:v>
                </c:pt>
                <c:pt idx="1990">
                  <c:v>53512</c:v>
                </c:pt>
                <c:pt idx="1991">
                  <c:v>53519</c:v>
                </c:pt>
                <c:pt idx="1992">
                  <c:v>53526</c:v>
                </c:pt>
                <c:pt idx="1993">
                  <c:v>53533</c:v>
                </c:pt>
                <c:pt idx="1994">
                  <c:v>53540</c:v>
                </c:pt>
                <c:pt idx="1995">
                  <c:v>53547</c:v>
                </c:pt>
                <c:pt idx="1996">
                  <c:v>53554</c:v>
                </c:pt>
                <c:pt idx="1997">
                  <c:v>53561</c:v>
                </c:pt>
                <c:pt idx="1998">
                  <c:v>53568</c:v>
                </c:pt>
                <c:pt idx="1999">
                  <c:v>53575</c:v>
                </c:pt>
                <c:pt idx="2000">
                  <c:v>53582</c:v>
                </c:pt>
                <c:pt idx="2001">
                  <c:v>53589</c:v>
                </c:pt>
                <c:pt idx="2002">
                  <c:v>53596</c:v>
                </c:pt>
                <c:pt idx="2003">
                  <c:v>53603</c:v>
                </c:pt>
                <c:pt idx="2004">
                  <c:v>53610</c:v>
                </c:pt>
                <c:pt idx="2005">
                  <c:v>53617</c:v>
                </c:pt>
                <c:pt idx="2006">
                  <c:v>53624</c:v>
                </c:pt>
                <c:pt idx="2007">
                  <c:v>53631</c:v>
                </c:pt>
                <c:pt idx="2008">
                  <c:v>53638</c:v>
                </c:pt>
                <c:pt idx="2009">
                  <c:v>53645</c:v>
                </c:pt>
                <c:pt idx="2010">
                  <c:v>53652</c:v>
                </c:pt>
                <c:pt idx="2011">
                  <c:v>53659</c:v>
                </c:pt>
                <c:pt idx="2012">
                  <c:v>53666</c:v>
                </c:pt>
                <c:pt idx="2013">
                  <c:v>53673</c:v>
                </c:pt>
                <c:pt idx="2014">
                  <c:v>53680</c:v>
                </c:pt>
                <c:pt idx="2015">
                  <c:v>53688</c:v>
                </c:pt>
                <c:pt idx="2016">
                  <c:v>53695</c:v>
                </c:pt>
                <c:pt idx="2017">
                  <c:v>53702</c:v>
                </c:pt>
                <c:pt idx="2018">
                  <c:v>53709</c:v>
                </c:pt>
                <c:pt idx="2019">
                  <c:v>53716</c:v>
                </c:pt>
                <c:pt idx="2020">
                  <c:v>53723</c:v>
                </c:pt>
                <c:pt idx="2021">
                  <c:v>53730</c:v>
                </c:pt>
                <c:pt idx="2022">
                  <c:v>53737</c:v>
                </c:pt>
                <c:pt idx="2023">
                  <c:v>53744</c:v>
                </c:pt>
                <c:pt idx="2024">
                  <c:v>53751</c:v>
                </c:pt>
                <c:pt idx="2025">
                  <c:v>53758</c:v>
                </c:pt>
                <c:pt idx="2026">
                  <c:v>53765</c:v>
                </c:pt>
                <c:pt idx="2027">
                  <c:v>53772</c:v>
                </c:pt>
                <c:pt idx="2028">
                  <c:v>53779</c:v>
                </c:pt>
                <c:pt idx="2029">
                  <c:v>53786</c:v>
                </c:pt>
                <c:pt idx="2030">
                  <c:v>53793</c:v>
                </c:pt>
                <c:pt idx="2031">
                  <c:v>53800</c:v>
                </c:pt>
                <c:pt idx="2032">
                  <c:v>53807</c:v>
                </c:pt>
                <c:pt idx="2033">
                  <c:v>53814</c:v>
                </c:pt>
                <c:pt idx="2034">
                  <c:v>53821</c:v>
                </c:pt>
                <c:pt idx="2035">
                  <c:v>53828</c:v>
                </c:pt>
                <c:pt idx="2036">
                  <c:v>53835</c:v>
                </c:pt>
                <c:pt idx="2037">
                  <c:v>53842</c:v>
                </c:pt>
                <c:pt idx="2038">
                  <c:v>53849</c:v>
                </c:pt>
                <c:pt idx="2039">
                  <c:v>53856</c:v>
                </c:pt>
                <c:pt idx="2040">
                  <c:v>53863</c:v>
                </c:pt>
                <c:pt idx="2041">
                  <c:v>53870</c:v>
                </c:pt>
                <c:pt idx="2042">
                  <c:v>53877</c:v>
                </c:pt>
                <c:pt idx="2043">
                  <c:v>53884</c:v>
                </c:pt>
                <c:pt idx="2044">
                  <c:v>53891</c:v>
                </c:pt>
                <c:pt idx="2045">
                  <c:v>53898</c:v>
                </c:pt>
                <c:pt idx="2046">
                  <c:v>53905</c:v>
                </c:pt>
                <c:pt idx="2047">
                  <c:v>53912</c:v>
                </c:pt>
                <c:pt idx="2048">
                  <c:v>53919</c:v>
                </c:pt>
                <c:pt idx="2049">
                  <c:v>53926</c:v>
                </c:pt>
                <c:pt idx="2050">
                  <c:v>53933</c:v>
                </c:pt>
                <c:pt idx="2051">
                  <c:v>53940</c:v>
                </c:pt>
                <c:pt idx="2052">
                  <c:v>53947</c:v>
                </c:pt>
                <c:pt idx="2053">
                  <c:v>53954</c:v>
                </c:pt>
                <c:pt idx="2054">
                  <c:v>53961</c:v>
                </c:pt>
                <c:pt idx="2055">
                  <c:v>53968</c:v>
                </c:pt>
                <c:pt idx="2056">
                  <c:v>53975</c:v>
                </c:pt>
                <c:pt idx="2057">
                  <c:v>53982</c:v>
                </c:pt>
                <c:pt idx="2058">
                  <c:v>53989</c:v>
                </c:pt>
                <c:pt idx="2059">
                  <c:v>53996</c:v>
                </c:pt>
                <c:pt idx="2060">
                  <c:v>54003</c:v>
                </c:pt>
                <c:pt idx="2061">
                  <c:v>54010</c:v>
                </c:pt>
                <c:pt idx="2062">
                  <c:v>54017</c:v>
                </c:pt>
                <c:pt idx="2063">
                  <c:v>54024</c:v>
                </c:pt>
                <c:pt idx="2064">
                  <c:v>54031</c:v>
                </c:pt>
                <c:pt idx="2065">
                  <c:v>54038</c:v>
                </c:pt>
                <c:pt idx="2066">
                  <c:v>54045</c:v>
                </c:pt>
                <c:pt idx="2067">
                  <c:v>54053</c:v>
                </c:pt>
                <c:pt idx="2068">
                  <c:v>54060</c:v>
                </c:pt>
                <c:pt idx="2069">
                  <c:v>54067</c:v>
                </c:pt>
                <c:pt idx="2070">
                  <c:v>54074</c:v>
                </c:pt>
                <c:pt idx="2071">
                  <c:v>54081</c:v>
                </c:pt>
                <c:pt idx="2072">
                  <c:v>54088</c:v>
                </c:pt>
                <c:pt idx="2073">
                  <c:v>54095</c:v>
                </c:pt>
                <c:pt idx="2074">
                  <c:v>54102</c:v>
                </c:pt>
                <c:pt idx="2075">
                  <c:v>54109</c:v>
                </c:pt>
                <c:pt idx="2076">
                  <c:v>54116</c:v>
                </c:pt>
                <c:pt idx="2077">
                  <c:v>54123</c:v>
                </c:pt>
                <c:pt idx="2078">
                  <c:v>54130</c:v>
                </c:pt>
                <c:pt idx="2079">
                  <c:v>54137</c:v>
                </c:pt>
                <c:pt idx="2080">
                  <c:v>54144</c:v>
                </c:pt>
                <c:pt idx="2081">
                  <c:v>54155</c:v>
                </c:pt>
                <c:pt idx="2082">
                  <c:v>54162</c:v>
                </c:pt>
                <c:pt idx="2083">
                  <c:v>54169</c:v>
                </c:pt>
                <c:pt idx="2084">
                  <c:v>54176</c:v>
                </c:pt>
                <c:pt idx="2085">
                  <c:v>54183</c:v>
                </c:pt>
                <c:pt idx="2086">
                  <c:v>54190</c:v>
                </c:pt>
                <c:pt idx="2087">
                  <c:v>54197</c:v>
                </c:pt>
                <c:pt idx="2088">
                  <c:v>54204</c:v>
                </c:pt>
                <c:pt idx="2089">
                  <c:v>54211</c:v>
                </c:pt>
                <c:pt idx="2090">
                  <c:v>54218</c:v>
                </c:pt>
                <c:pt idx="2091">
                  <c:v>54225</c:v>
                </c:pt>
                <c:pt idx="2092">
                  <c:v>54232</c:v>
                </c:pt>
                <c:pt idx="2093">
                  <c:v>54239</c:v>
                </c:pt>
                <c:pt idx="2094">
                  <c:v>54246</c:v>
                </c:pt>
                <c:pt idx="2095">
                  <c:v>54253</c:v>
                </c:pt>
                <c:pt idx="2096">
                  <c:v>54260</c:v>
                </c:pt>
                <c:pt idx="2097">
                  <c:v>54267</c:v>
                </c:pt>
                <c:pt idx="2098">
                  <c:v>54274</c:v>
                </c:pt>
                <c:pt idx="2099">
                  <c:v>54281</c:v>
                </c:pt>
                <c:pt idx="2100">
                  <c:v>54288</c:v>
                </c:pt>
                <c:pt idx="2101">
                  <c:v>54295</c:v>
                </c:pt>
                <c:pt idx="2102">
                  <c:v>54302</c:v>
                </c:pt>
                <c:pt idx="2103">
                  <c:v>54309</c:v>
                </c:pt>
                <c:pt idx="2104">
                  <c:v>54316</c:v>
                </c:pt>
                <c:pt idx="2105">
                  <c:v>54323</c:v>
                </c:pt>
                <c:pt idx="2106">
                  <c:v>54330</c:v>
                </c:pt>
                <c:pt idx="2107">
                  <c:v>54337</c:v>
                </c:pt>
                <c:pt idx="2108">
                  <c:v>54344</c:v>
                </c:pt>
                <c:pt idx="2109">
                  <c:v>54351</c:v>
                </c:pt>
                <c:pt idx="2110">
                  <c:v>54358</c:v>
                </c:pt>
                <c:pt idx="2111">
                  <c:v>54365</c:v>
                </c:pt>
                <c:pt idx="2112">
                  <c:v>54372</c:v>
                </c:pt>
                <c:pt idx="2113">
                  <c:v>54379</c:v>
                </c:pt>
                <c:pt idx="2114">
                  <c:v>54386</c:v>
                </c:pt>
                <c:pt idx="2115">
                  <c:v>54393</c:v>
                </c:pt>
                <c:pt idx="2116">
                  <c:v>54400</c:v>
                </c:pt>
                <c:pt idx="2117">
                  <c:v>54407</c:v>
                </c:pt>
                <c:pt idx="2118">
                  <c:v>54414</c:v>
                </c:pt>
                <c:pt idx="2119">
                  <c:v>54421</c:v>
                </c:pt>
                <c:pt idx="2120">
                  <c:v>54428</c:v>
                </c:pt>
                <c:pt idx="2121">
                  <c:v>54435</c:v>
                </c:pt>
                <c:pt idx="2122">
                  <c:v>54442</c:v>
                </c:pt>
                <c:pt idx="2123">
                  <c:v>54449</c:v>
                </c:pt>
                <c:pt idx="2124">
                  <c:v>54456</c:v>
                </c:pt>
                <c:pt idx="2125">
                  <c:v>54463</c:v>
                </c:pt>
                <c:pt idx="2126">
                  <c:v>54470</c:v>
                </c:pt>
                <c:pt idx="2127">
                  <c:v>54477</c:v>
                </c:pt>
                <c:pt idx="2128">
                  <c:v>54484</c:v>
                </c:pt>
                <c:pt idx="2129">
                  <c:v>54491</c:v>
                </c:pt>
                <c:pt idx="2130">
                  <c:v>54498</c:v>
                </c:pt>
                <c:pt idx="2131">
                  <c:v>54505</c:v>
                </c:pt>
                <c:pt idx="2132">
                  <c:v>54512</c:v>
                </c:pt>
                <c:pt idx="2133">
                  <c:v>54519</c:v>
                </c:pt>
                <c:pt idx="2134">
                  <c:v>54526</c:v>
                </c:pt>
                <c:pt idx="2135">
                  <c:v>54533</c:v>
                </c:pt>
                <c:pt idx="2136">
                  <c:v>54540</c:v>
                </c:pt>
                <c:pt idx="2137">
                  <c:v>54547</c:v>
                </c:pt>
                <c:pt idx="2138">
                  <c:v>54554</c:v>
                </c:pt>
                <c:pt idx="2139">
                  <c:v>54561</c:v>
                </c:pt>
                <c:pt idx="2140">
                  <c:v>54568</c:v>
                </c:pt>
                <c:pt idx="2141">
                  <c:v>54575</c:v>
                </c:pt>
                <c:pt idx="2142">
                  <c:v>54582</c:v>
                </c:pt>
                <c:pt idx="2143">
                  <c:v>54589</c:v>
                </c:pt>
                <c:pt idx="2144">
                  <c:v>54596</c:v>
                </c:pt>
                <c:pt idx="2145">
                  <c:v>54603</c:v>
                </c:pt>
                <c:pt idx="2146">
                  <c:v>54610</c:v>
                </c:pt>
                <c:pt idx="2147">
                  <c:v>54617</c:v>
                </c:pt>
                <c:pt idx="2148">
                  <c:v>54624</c:v>
                </c:pt>
                <c:pt idx="2149">
                  <c:v>54631</c:v>
                </c:pt>
                <c:pt idx="2150">
                  <c:v>54638</c:v>
                </c:pt>
                <c:pt idx="2151">
                  <c:v>54645</c:v>
                </c:pt>
                <c:pt idx="2152">
                  <c:v>54652</c:v>
                </c:pt>
                <c:pt idx="2153">
                  <c:v>54659</c:v>
                </c:pt>
                <c:pt idx="2154">
                  <c:v>54666</c:v>
                </c:pt>
                <c:pt idx="2155">
                  <c:v>54673</c:v>
                </c:pt>
                <c:pt idx="2156">
                  <c:v>54680</c:v>
                </c:pt>
                <c:pt idx="2157">
                  <c:v>54687</c:v>
                </c:pt>
                <c:pt idx="2158">
                  <c:v>54694</c:v>
                </c:pt>
                <c:pt idx="2159">
                  <c:v>54701</c:v>
                </c:pt>
                <c:pt idx="2160">
                  <c:v>54708</c:v>
                </c:pt>
                <c:pt idx="2161">
                  <c:v>54715</c:v>
                </c:pt>
                <c:pt idx="2162">
                  <c:v>54722</c:v>
                </c:pt>
                <c:pt idx="2163">
                  <c:v>54729</c:v>
                </c:pt>
                <c:pt idx="2164">
                  <c:v>54736</c:v>
                </c:pt>
                <c:pt idx="2165">
                  <c:v>54743</c:v>
                </c:pt>
                <c:pt idx="2166">
                  <c:v>54750</c:v>
                </c:pt>
                <c:pt idx="2167">
                  <c:v>54757</c:v>
                </c:pt>
                <c:pt idx="2168">
                  <c:v>54764</c:v>
                </c:pt>
                <c:pt idx="2169">
                  <c:v>54771</c:v>
                </c:pt>
                <c:pt idx="2170">
                  <c:v>54778</c:v>
                </c:pt>
                <c:pt idx="2171">
                  <c:v>54785</c:v>
                </c:pt>
                <c:pt idx="2172">
                  <c:v>54792</c:v>
                </c:pt>
                <c:pt idx="2173">
                  <c:v>54799</c:v>
                </c:pt>
                <c:pt idx="2174">
                  <c:v>54806</c:v>
                </c:pt>
                <c:pt idx="2175">
                  <c:v>54813</c:v>
                </c:pt>
                <c:pt idx="2176">
                  <c:v>54820</c:v>
                </c:pt>
                <c:pt idx="2177">
                  <c:v>54827</c:v>
                </c:pt>
                <c:pt idx="2178">
                  <c:v>54834</c:v>
                </c:pt>
                <c:pt idx="2179">
                  <c:v>54841</c:v>
                </c:pt>
                <c:pt idx="2180">
                  <c:v>54848</c:v>
                </c:pt>
                <c:pt idx="2181">
                  <c:v>54855</c:v>
                </c:pt>
                <c:pt idx="2182">
                  <c:v>54862</c:v>
                </c:pt>
                <c:pt idx="2183">
                  <c:v>54869</c:v>
                </c:pt>
                <c:pt idx="2184">
                  <c:v>54876</c:v>
                </c:pt>
                <c:pt idx="2185">
                  <c:v>54883</c:v>
                </c:pt>
                <c:pt idx="2186">
                  <c:v>54890</c:v>
                </c:pt>
                <c:pt idx="2187">
                  <c:v>54897</c:v>
                </c:pt>
                <c:pt idx="2188">
                  <c:v>54904</c:v>
                </c:pt>
                <c:pt idx="2189">
                  <c:v>54911</c:v>
                </c:pt>
                <c:pt idx="2190">
                  <c:v>54918</c:v>
                </c:pt>
                <c:pt idx="2191">
                  <c:v>54925</c:v>
                </c:pt>
                <c:pt idx="2192">
                  <c:v>54932</c:v>
                </c:pt>
                <c:pt idx="2193">
                  <c:v>54939</c:v>
                </c:pt>
                <c:pt idx="2194">
                  <c:v>54946</c:v>
                </c:pt>
                <c:pt idx="2195">
                  <c:v>54953</c:v>
                </c:pt>
                <c:pt idx="2196">
                  <c:v>54960</c:v>
                </c:pt>
                <c:pt idx="2197">
                  <c:v>54967</c:v>
                </c:pt>
                <c:pt idx="2198">
                  <c:v>54974</c:v>
                </c:pt>
                <c:pt idx="2199">
                  <c:v>54981</c:v>
                </c:pt>
                <c:pt idx="2200">
                  <c:v>54988</c:v>
                </c:pt>
                <c:pt idx="2201">
                  <c:v>54995</c:v>
                </c:pt>
                <c:pt idx="2202">
                  <c:v>55002</c:v>
                </c:pt>
                <c:pt idx="2203">
                  <c:v>55009</c:v>
                </c:pt>
                <c:pt idx="2204">
                  <c:v>55016</c:v>
                </c:pt>
                <c:pt idx="2205">
                  <c:v>55023</c:v>
                </c:pt>
                <c:pt idx="2206">
                  <c:v>55030</c:v>
                </c:pt>
                <c:pt idx="2207">
                  <c:v>55037</c:v>
                </c:pt>
                <c:pt idx="2208">
                  <c:v>55044</c:v>
                </c:pt>
                <c:pt idx="2209">
                  <c:v>55051</c:v>
                </c:pt>
                <c:pt idx="2210">
                  <c:v>55058</c:v>
                </c:pt>
                <c:pt idx="2211">
                  <c:v>55065</c:v>
                </c:pt>
                <c:pt idx="2212">
                  <c:v>55072</c:v>
                </c:pt>
                <c:pt idx="2213">
                  <c:v>55079</c:v>
                </c:pt>
                <c:pt idx="2214">
                  <c:v>55086</c:v>
                </c:pt>
                <c:pt idx="2215">
                  <c:v>55093</c:v>
                </c:pt>
                <c:pt idx="2216">
                  <c:v>55100</c:v>
                </c:pt>
                <c:pt idx="2217">
                  <c:v>55107</c:v>
                </c:pt>
                <c:pt idx="2218">
                  <c:v>55114</c:v>
                </c:pt>
                <c:pt idx="2219">
                  <c:v>55121</c:v>
                </c:pt>
                <c:pt idx="2220">
                  <c:v>55128</c:v>
                </c:pt>
                <c:pt idx="2221">
                  <c:v>55135</c:v>
                </c:pt>
                <c:pt idx="2222">
                  <c:v>55142</c:v>
                </c:pt>
                <c:pt idx="2223">
                  <c:v>55149</c:v>
                </c:pt>
                <c:pt idx="2224">
                  <c:v>55156</c:v>
                </c:pt>
                <c:pt idx="2225">
                  <c:v>55163</c:v>
                </c:pt>
                <c:pt idx="2226">
                  <c:v>55170</c:v>
                </c:pt>
                <c:pt idx="2227">
                  <c:v>55177</c:v>
                </c:pt>
                <c:pt idx="2228">
                  <c:v>55184</c:v>
                </c:pt>
                <c:pt idx="2229">
                  <c:v>55191</c:v>
                </c:pt>
                <c:pt idx="2230">
                  <c:v>55198</c:v>
                </c:pt>
                <c:pt idx="2231">
                  <c:v>55205</c:v>
                </c:pt>
                <c:pt idx="2232">
                  <c:v>55212</c:v>
                </c:pt>
                <c:pt idx="2233">
                  <c:v>55219</c:v>
                </c:pt>
                <c:pt idx="2234">
                  <c:v>55226</c:v>
                </c:pt>
                <c:pt idx="2235">
                  <c:v>55233</c:v>
                </c:pt>
                <c:pt idx="2236">
                  <c:v>55240</c:v>
                </c:pt>
                <c:pt idx="2237">
                  <c:v>55247</c:v>
                </c:pt>
                <c:pt idx="2238">
                  <c:v>55254</c:v>
                </c:pt>
                <c:pt idx="2239">
                  <c:v>55261</c:v>
                </c:pt>
                <c:pt idx="2240">
                  <c:v>55268</c:v>
                </c:pt>
                <c:pt idx="2241">
                  <c:v>55275</c:v>
                </c:pt>
                <c:pt idx="2242">
                  <c:v>55282</c:v>
                </c:pt>
                <c:pt idx="2243">
                  <c:v>55289</c:v>
                </c:pt>
                <c:pt idx="2244">
                  <c:v>55296</c:v>
                </c:pt>
                <c:pt idx="2245">
                  <c:v>55303</c:v>
                </c:pt>
                <c:pt idx="2246">
                  <c:v>55310</c:v>
                </c:pt>
                <c:pt idx="2247">
                  <c:v>55317</c:v>
                </c:pt>
                <c:pt idx="2248">
                  <c:v>55324</c:v>
                </c:pt>
                <c:pt idx="2249">
                  <c:v>55331</c:v>
                </c:pt>
                <c:pt idx="2250">
                  <c:v>55338</c:v>
                </c:pt>
                <c:pt idx="2251">
                  <c:v>55345</c:v>
                </c:pt>
                <c:pt idx="2252">
                  <c:v>55352</c:v>
                </c:pt>
                <c:pt idx="2253">
                  <c:v>55359</c:v>
                </c:pt>
                <c:pt idx="2254">
                  <c:v>55366</c:v>
                </c:pt>
                <c:pt idx="2255">
                  <c:v>55373</c:v>
                </c:pt>
                <c:pt idx="2256">
                  <c:v>55380</c:v>
                </c:pt>
                <c:pt idx="2257">
                  <c:v>55387</c:v>
                </c:pt>
                <c:pt idx="2258">
                  <c:v>55394</c:v>
                </c:pt>
                <c:pt idx="2259">
                  <c:v>55401</c:v>
                </c:pt>
                <c:pt idx="2260">
                  <c:v>55408</c:v>
                </c:pt>
                <c:pt idx="2261">
                  <c:v>55415</c:v>
                </c:pt>
                <c:pt idx="2262">
                  <c:v>55422</c:v>
                </c:pt>
                <c:pt idx="2263">
                  <c:v>55429</c:v>
                </c:pt>
                <c:pt idx="2264">
                  <c:v>55436</c:v>
                </c:pt>
                <c:pt idx="2265">
                  <c:v>55443</c:v>
                </c:pt>
                <c:pt idx="2266">
                  <c:v>55450</c:v>
                </c:pt>
                <c:pt idx="2267">
                  <c:v>55457</c:v>
                </c:pt>
                <c:pt idx="2268">
                  <c:v>55464</c:v>
                </c:pt>
                <c:pt idx="2269">
                  <c:v>55471</c:v>
                </c:pt>
                <c:pt idx="2270">
                  <c:v>55478</c:v>
                </c:pt>
                <c:pt idx="2271">
                  <c:v>55485</c:v>
                </c:pt>
                <c:pt idx="2272">
                  <c:v>55492</c:v>
                </c:pt>
                <c:pt idx="2273">
                  <c:v>55499</c:v>
                </c:pt>
                <c:pt idx="2274">
                  <c:v>55506</c:v>
                </c:pt>
                <c:pt idx="2275">
                  <c:v>55514</c:v>
                </c:pt>
                <c:pt idx="2276">
                  <c:v>55521</c:v>
                </c:pt>
                <c:pt idx="2277">
                  <c:v>55528</c:v>
                </c:pt>
                <c:pt idx="2278">
                  <c:v>55535</c:v>
                </c:pt>
                <c:pt idx="2279">
                  <c:v>55542</c:v>
                </c:pt>
                <c:pt idx="2280">
                  <c:v>55549</c:v>
                </c:pt>
                <c:pt idx="2281">
                  <c:v>55556</c:v>
                </c:pt>
                <c:pt idx="2282">
                  <c:v>55563</c:v>
                </c:pt>
                <c:pt idx="2283">
                  <c:v>55570</c:v>
                </c:pt>
                <c:pt idx="2284">
                  <c:v>55577</c:v>
                </c:pt>
                <c:pt idx="2285">
                  <c:v>55584</c:v>
                </c:pt>
                <c:pt idx="2286">
                  <c:v>55591</c:v>
                </c:pt>
                <c:pt idx="2287">
                  <c:v>55598</c:v>
                </c:pt>
                <c:pt idx="2288">
                  <c:v>55605</c:v>
                </c:pt>
                <c:pt idx="2289">
                  <c:v>55612</c:v>
                </c:pt>
                <c:pt idx="2290">
                  <c:v>55619</c:v>
                </c:pt>
                <c:pt idx="2291">
                  <c:v>55626</c:v>
                </c:pt>
                <c:pt idx="2292">
                  <c:v>55633</c:v>
                </c:pt>
                <c:pt idx="2293">
                  <c:v>55641</c:v>
                </c:pt>
                <c:pt idx="2294">
                  <c:v>55648</c:v>
                </c:pt>
                <c:pt idx="2295">
                  <c:v>55655</c:v>
                </c:pt>
                <c:pt idx="2296">
                  <c:v>55662</c:v>
                </c:pt>
                <c:pt idx="2297">
                  <c:v>55669</c:v>
                </c:pt>
                <c:pt idx="2298">
                  <c:v>55676</c:v>
                </c:pt>
                <c:pt idx="2299">
                  <c:v>55683</c:v>
                </c:pt>
                <c:pt idx="2300">
                  <c:v>55690</c:v>
                </c:pt>
                <c:pt idx="2301">
                  <c:v>55697</c:v>
                </c:pt>
                <c:pt idx="2302">
                  <c:v>55704</c:v>
                </c:pt>
                <c:pt idx="2303">
                  <c:v>55711</c:v>
                </c:pt>
                <c:pt idx="2304">
                  <c:v>55718</c:v>
                </c:pt>
                <c:pt idx="2305">
                  <c:v>55725</c:v>
                </c:pt>
                <c:pt idx="2306">
                  <c:v>55732</c:v>
                </c:pt>
                <c:pt idx="2307">
                  <c:v>55739</c:v>
                </c:pt>
                <c:pt idx="2308">
                  <c:v>55746</c:v>
                </c:pt>
                <c:pt idx="2309">
                  <c:v>55753</c:v>
                </c:pt>
                <c:pt idx="2310">
                  <c:v>55760</c:v>
                </c:pt>
                <c:pt idx="2311">
                  <c:v>55767</c:v>
                </c:pt>
                <c:pt idx="2312">
                  <c:v>55774</c:v>
                </c:pt>
                <c:pt idx="2313">
                  <c:v>55781</c:v>
                </c:pt>
                <c:pt idx="2314">
                  <c:v>55788</c:v>
                </c:pt>
                <c:pt idx="2315">
                  <c:v>55795</c:v>
                </c:pt>
                <c:pt idx="2316">
                  <c:v>55802</c:v>
                </c:pt>
                <c:pt idx="2317">
                  <c:v>55809</c:v>
                </c:pt>
                <c:pt idx="2318">
                  <c:v>55816</c:v>
                </c:pt>
                <c:pt idx="2319">
                  <c:v>55823</c:v>
                </c:pt>
                <c:pt idx="2320">
                  <c:v>55830</c:v>
                </c:pt>
                <c:pt idx="2321">
                  <c:v>55837</c:v>
                </c:pt>
                <c:pt idx="2322">
                  <c:v>55844</c:v>
                </c:pt>
                <c:pt idx="2323">
                  <c:v>55851</c:v>
                </c:pt>
                <c:pt idx="2324">
                  <c:v>55858</c:v>
                </c:pt>
                <c:pt idx="2325">
                  <c:v>55865</c:v>
                </c:pt>
                <c:pt idx="2326">
                  <c:v>55872</c:v>
                </c:pt>
                <c:pt idx="2327">
                  <c:v>55880</c:v>
                </c:pt>
                <c:pt idx="2328">
                  <c:v>55887</c:v>
                </c:pt>
                <c:pt idx="2329">
                  <c:v>55894</c:v>
                </c:pt>
                <c:pt idx="2330">
                  <c:v>55901</c:v>
                </c:pt>
                <c:pt idx="2331">
                  <c:v>55908</c:v>
                </c:pt>
                <c:pt idx="2332">
                  <c:v>55915</c:v>
                </c:pt>
                <c:pt idx="2333">
                  <c:v>55922</c:v>
                </c:pt>
                <c:pt idx="2334">
                  <c:v>55929</c:v>
                </c:pt>
                <c:pt idx="2335">
                  <c:v>55936</c:v>
                </c:pt>
                <c:pt idx="2336">
                  <c:v>55943</c:v>
                </c:pt>
                <c:pt idx="2337">
                  <c:v>55950</c:v>
                </c:pt>
                <c:pt idx="2338">
                  <c:v>55957</c:v>
                </c:pt>
                <c:pt idx="2339">
                  <c:v>55964</c:v>
                </c:pt>
                <c:pt idx="2340">
                  <c:v>55971</c:v>
                </c:pt>
                <c:pt idx="2341">
                  <c:v>55982</c:v>
                </c:pt>
                <c:pt idx="2342">
                  <c:v>55989</c:v>
                </c:pt>
                <c:pt idx="2343">
                  <c:v>55996</c:v>
                </c:pt>
                <c:pt idx="2344">
                  <c:v>56003</c:v>
                </c:pt>
                <c:pt idx="2345">
                  <c:v>56010</c:v>
                </c:pt>
                <c:pt idx="2346">
                  <c:v>56017</c:v>
                </c:pt>
                <c:pt idx="2347">
                  <c:v>56024</c:v>
                </c:pt>
                <c:pt idx="2348">
                  <c:v>56031</c:v>
                </c:pt>
                <c:pt idx="2349">
                  <c:v>56038</c:v>
                </c:pt>
                <c:pt idx="2350">
                  <c:v>56045</c:v>
                </c:pt>
                <c:pt idx="2351">
                  <c:v>56052</c:v>
                </c:pt>
                <c:pt idx="2352">
                  <c:v>56059</c:v>
                </c:pt>
                <c:pt idx="2353">
                  <c:v>56066</c:v>
                </c:pt>
                <c:pt idx="2354">
                  <c:v>56073</c:v>
                </c:pt>
                <c:pt idx="2355">
                  <c:v>56080</c:v>
                </c:pt>
                <c:pt idx="2356">
                  <c:v>56087</c:v>
                </c:pt>
                <c:pt idx="2357">
                  <c:v>56094</c:v>
                </c:pt>
                <c:pt idx="2358">
                  <c:v>56101</c:v>
                </c:pt>
                <c:pt idx="2359">
                  <c:v>56108</c:v>
                </c:pt>
                <c:pt idx="2360">
                  <c:v>56115</c:v>
                </c:pt>
                <c:pt idx="2361">
                  <c:v>56122</c:v>
                </c:pt>
                <c:pt idx="2362">
                  <c:v>56129</c:v>
                </c:pt>
                <c:pt idx="2363">
                  <c:v>56136</c:v>
                </c:pt>
                <c:pt idx="2364">
                  <c:v>56143</c:v>
                </c:pt>
                <c:pt idx="2365">
                  <c:v>56150</c:v>
                </c:pt>
                <c:pt idx="2366">
                  <c:v>56157</c:v>
                </c:pt>
                <c:pt idx="2367">
                  <c:v>56164</c:v>
                </c:pt>
                <c:pt idx="2368">
                  <c:v>56171</c:v>
                </c:pt>
                <c:pt idx="2369">
                  <c:v>56178</c:v>
                </c:pt>
                <c:pt idx="2370">
                  <c:v>56185</c:v>
                </c:pt>
                <c:pt idx="2371">
                  <c:v>56192</c:v>
                </c:pt>
                <c:pt idx="2372">
                  <c:v>56199</c:v>
                </c:pt>
                <c:pt idx="2373">
                  <c:v>56206</c:v>
                </c:pt>
                <c:pt idx="2374">
                  <c:v>56213</c:v>
                </c:pt>
                <c:pt idx="2375">
                  <c:v>56220</c:v>
                </c:pt>
                <c:pt idx="2376">
                  <c:v>56227</c:v>
                </c:pt>
                <c:pt idx="2377">
                  <c:v>56234</c:v>
                </c:pt>
                <c:pt idx="2378">
                  <c:v>56241</c:v>
                </c:pt>
                <c:pt idx="2379">
                  <c:v>56248</c:v>
                </c:pt>
                <c:pt idx="2380">
                  <c:v>56255</c:v>
                </c:pt>
                <c:pt idx="2381">
                  <c:v>56262</c:v>
                </c:pt>
                <c:pt idx="2382">
                  <c:v>56269</c:v>
                </c:pt>
                <c:pt idx="2383">
                  <c:v>56276</c:v>
                </c:pt>
                <c:pt idx="2384">
                  <c:v>56283</c:v>
                </c:pt>
                <c:pt idx="2385">
                  <c:v>56290</c:v>
                </c:pt>
                <c:pt idx="2386">
                  <c:v>56297</c:v>
                </c:pt>
                <c:pt idx="2387">
                  <c:v>56304</c:v>
                </c:pt>
                <c:pt idx="2388">
                  <c:v>56311</c:v>
                </c:pt>
                <c:pt idx="2389">
                  <c:v>56318</c:v>
                </c:pt>
                <c:pt idx="2390">
                  <c:v>56325</c:v>
                </c:pt>
                <c:pt idx="2391">
                  <c:v>56332</c:v>
                </c:pt>
                <c:pt idx="2392">
                  <c:v>56339</c:v>
                </c:pt>
                <c:pt idx="2393">
                  <c:v>56346</c:v>
                </c:pt>
                <c:pt idx="2394">
                  <c:v>56353</c:v>
                </c:pt>
                <c:pt idx="2395">
                  <c:v>56360</c:v>
                </c:pt>
                <c:pt idx="2396">
                  <c:v>56367</c:v>
                </c:pt>
                <c:pt idx="2397">
                  <c:v>56374</c:v>
                </c:pt>
                <c:pt idx="2398">
                  <c:v>56381</c:v>
                </c:pt>
                <c:pt idx="2399">
                  <c:v>56388</c:v>
                </c:pt>
                <c:pt idx="2400">
                  <c:v>56395</c:v>
                </c:pt>
                <c:pt idx="2401">
                  <c:v>56402</c:v>
                </c:pt>
                <c:pt idx="2402">
                  <c:v>56409</c:v>
                </c:pt>
                <c:pt idx="2403">
                  <c:v>56416</c:v>
                </c:pt>
                <c:pt idx="2404">
                  <c:v>56423</c:v>
                </c:pt>
                <c:pt idx="2405">
                  <c:v>56430</c:v>
                </c:pt>
                <c:pt idx="2406">
                  <c:v>56437</c:v>
                </c:pt>
                <c:pt idx="2407">
                  <c:v>56444</c:v>
                </c:pt>
                <c:pt idx="2408">
                  <c:v>56451</c:v>
                </c:pt>
                <c:pt idx="2409">
                  <c:v>56458</c:v>
                </c:pt>
                <c:pt idx="2410">
                  <c:v>56465</c:v>
                </c:pt>
                <c:pt idx="2411">
                  <c:v>56472</c:v>
                </c:pt>
                <c:pt idx="2412">
                  <c:v>56479</c:v>
                </c:pt>
                <c:pt idx="2413">
                  <c:v>56486</c:v>
                </c:pt>
                <c:pt idx="2414">
                  <c:v>56493</c:v>
                </c:pt>
                <c:pt idx="2415">
                  <c:v>56500</c:v>
                </c:pt>
                <c:pt idx="2416">
                  <c:v>56507</c:v>
                </c:pt>
                <c:pt idx="2417">
                  <c:v>56514</c:v>
                </c:pt>
                <c:pt idx="2418">
                  <c:v>56521</c:v>
                </c:pt>
                <c:pt idx="2419">
                  <c:v>56528</c:v>
                </c:pt>
                <c:pt idx="2420">
                  <c:v>56535</c:v>
                </c:pt>
                <c:pt idx="2421">
                  <c:v>56542</c:v>
                </c:pt>
                <c:pt idx="2422">
                  <c:v>56549</c:v>
                </c:pt>
                <c:pt idx="2423">
                  <c:v>56556</c:v>
                </c:pt>
                <c:pt idx="2424">
                  <c:v>56563</c:v>
                </c:pt>
                <c:pt idx="2425">
                  <c:v>56570</c:v>
                </c:pt>
                <c:pt idx="2426">
                  <c:v>56577</c:v>
                </c:pt>
                <c:pt idx="2427">
                  <c:v>56584</c:v>
                </c:pt>
                <c:pt idx="2428">
                  <c:v>56591</c:v>
                </c:pt>
                <c:pt idx="2429">
                  <c:v>56598</c:v>
                </c:pt>
                <c:pt idx="2430">
                  <c:v>56605</c:v>
                </c:pt>
                <c:pt idx="2431">
                  <c:v>56612</c:v>
                </c:pt>
                <c:pt idx="2432">
                  <c:v>56619</c:v>
                </c:pt>
                <c:pt idx="2433">
                  <c:v>56626</c:v>
                </c:pt>
                <c:pt idx="2434">
                  <c:v>56633</c:v>
                </c:pt>
                <c:pt idx="2435">
                  <c:v>56640</c:v>
                </c:pt>
                <c:pt idx="2436">
                  <c:v>56647</c:v>
                </c:pt>
                <c:pt idx="2437">
                  <c:v>56654</c:v>
                </c:pt>
                <c:pt idx="2438">
                  <c:v>56661</c:v>
                </c:pt>
                <c:pt idx="2439">
                  <c:v>56668</c:v>
                </c:pt>
                <c:pt idx="2440">
                  <c:v>56675</c:v>
                </c:pt>
                <c:pt idx="2441">
                  <c:v>56682</c:v>
                </c:pt>
                <c:pt idx="2442">
                  <c:v>56689</c:v>
                </c:pt>
                <c:pt idx="2443">
                  <c:v>56696</c:v>
                </c:pt>
                <c:pt idx="2444">
                  <c:v>56703</c:v>
                </c:pt>
                <c:pt idx="2445">
                  <c:v>56710</c:v>
                </c:pt>
                <c:pt idx="2446">
                  <c:v>56717</c:v>
                </c:pt>
                <c:pt idx="2447">
                  <c:v>56724</c:v>
                </c:pt>
                <c:pt idx="2448">
                  <c:v>56731</c:v>
                </c:pt>
                <c:pt idx="2449">
                  <c:v>56738</c:v>
                </c:pt>
                <c:pt idx="2450">
                  <c:v>56745</c:v>
                </c:pt>
                <c:pt idx="2451">
                  <c:v>56752</c:v>
                </c:pt>
                <c:pt idx="2452">
                  <c:v>56759</c:v>
                </c:pt>
                <c:pt idx="2453">
                  <c:v>56766</c:v>
                </c:pt>
                <c:pt idx="2454">
                  <c:v>56773</c:v>
                </c:pt>
                <c:pt idx="2455">
                  <c:v>56780</c:v>
                </c:pt>
                <c:pt idx="2456">
                  <c:v>56787</c:v>
                </c:pt>
                <c:pt idx="2457">
                  <c:v>56794</c:v>
                </c:pt>
                <c:pt idx="2458">
                  <c:v>56801</c:v>
                </c:pt>
                <c:pt idx="2459">
                  <c:v>56808</c:v>
                </c:pt>
                <c:pt idx="2460">
                  <c:v>56815</c:v>
                </c:pt>
                <c:pt idx="2461">
                  <c:v>56822</c:v>
                </c:pt>
                <c:pt idx="2462">
                  <c:v>56829</c:v>
                </c:pt>
                <c:pt idx="2463">
                  <c:v>56836</c:v>
                </c:pt>
                <c:pt idx="2464">
                  <c:v>56843</c:v>
                </c:pt>
                <c:pt idx="2465">
                  <c:v>56850</c:v>
                </c:pt>
                <c:pt idx="2466">
                  <c:v>56857</c:v>
                </c:pt>
                <c:pt idx="2467">
                  <c:v>56864</c:v>
                </c:pt>
                <c:pt idx="2468">
                  <c:v>56871</c:v>
                </c:pt>
                <c:pt idx="2469">
                  <c:v>56878</c:v>
                </c:pt>
                <c:pt idx="2470">
                  <c:v>56885</c:v>
                </c:pt>
                <c:pt idx="2471">
                  <c:v>56892</c:v>
                </c:pt>
                <c:pt idx="2472">
                  <c:v>56899</c:v>
                </c:pt>
                <c:pt idx="2473">
                  <c:v>56906</c:v>
                </c:pt>
                <c:pt idx="2474">
                  <c:v>56913</c:v>
                </c:pt>
                <c:pt idx="2475">
                  <c:v>56920</c:v>
                </c:pt>
                <c:pt idx="2476">
                  <c:v>56927</c:v>
                </c:pt>
                <c:pt idx="2477">
                  <c:v>56934</c:v>
                </c:pt>
                <c:pt idx="2478">
                  <c:v>56941</c:v>
                </c:pt>
                <c:pt idx="2479">
                  <c:v>56948</c:v>
                </c:pt>
                <c:pt idx="2480">
                  <c:v>56955</c:v>
                </c:pt>
                <c:pt idx="2481">
                  <c:v>56962</c:v>
                </c:pt>
                <c:pt idx="2482">
                  <c:v>56969</c:v>
                </c:pt>
                <c:pt idx="2483">
                  <c:v>56976</c:v>
                </c:pt>
                <c:pt idx="2484">
                  <c:v>56983</c:v>
                </c:pt>
                <c:pt idx="2485">
                  <c:v>56990</c:v>
                </c:pt>
                <c:pt idx="2486">
                  <c:v>56997</c:v>
                </c:pt>
                <c:pt idx="2487">
                  <c:v>57004</c:v>
                </c:pt>
                <c:pt idx="2488">
                  <c:v>57011</c:v>
                </c:pt>
                <c:pt idx="2489">
                  <c:v>57018</c:v>
                </c:pt>
                <c:pt idx="2490">
                  <c:v>57025</c:v>
                </c:pt>
                <c:pt idx="2491">
                  <c:v>57032</c:v>
                </c:pt>
                <c:pt idx="2492">
                  <c:v>57039</c:v>
                </c:pt>
                <c:pt idx="2493">
                  <c:v>57046</c:v>
                </c:pt>
                <c:pt idx="2494">
                  <c:v>57053</c:v>
                </c:pt>
                <c:pt idx="2495">
                  <c:v>57060</c:v>
                </c:pt>
                <c:pt idx="2496">
                  <c:v>57067</c:v>
                </c:pt>
                <c:pt idx="2497">
                  <c:v>57074</c:v>
                </c:pt>
                <c:pt idx="2498">
                  <c:v>57081</c:v>
                </c:pt>
                <c:pt idx="2499">
                  <c:v>57088</c:v>
                </c:pt>
                <c:pt idx="2500">
                  <c:v>57095</c:v>
                </c:pt>
                <c:pt idx="2501">
                  <c:v>57102</c:v>
                </c:pt>
                <c:pt idx="2502">
                  <c:v>57109</c:v>
                </c:pt>
                <c:pt idx="2503">
                  <c:v>57116</c:v>
                </c:pt>
                <c:pt idx="2504">
                  <c:v>57123</c:v>
                </c:pt>
                <c:pt idx="2505">
                  <c:v>57130</c:v>
                </c:pt>
                <c:pt idx="2506">
                  <c:v>57137</c:v>
                </c:pt>
                <c:pt idx="2507">
                  <c:v>57144</c:v>
                </c:pt>
                <c:pt idx="2508">
                  <c:v>57151</c:v>
                </c:pt>
                <c:pt idx="2509">
                  <c:v>57158</c:v>
                </c:pt>
                <c:pt idx="2510">
                  <c:v>57165</c:v>
                </c:pt>
                <c:pt idx="2511">
                  <c:v>57172</c:v>
                </c:pt>
                <c:pt idx="2512">
                  <c:v>57179</c:v>
                </c:pt>
                <c:pt idx="2513">
                  <c:v>57186</c:v>
                </c:pt>
                <c:pt idx="2514">
                  <c:v>57193</c:v>
                </c:pt>
                <c:pt idx="2515">
                  <c:v>57200</c:v>
                </c:pt>
                <c:pt idx="2516">
                  <c:v>57207</c:v>
                </c:pt>
                <c:pt idx="2517">
                  <c:v>57214</c:v>
                </c:pt>
                <c:pt idx="2518">
                  <c:v>57221</c:v>
                </c:pt>
                <c:pt idx="2519">
                  <c:v>57228</c:v>
                </c:pt>
                <c:pt idx="2520">
                  <c:v>57235</c:v>
                </c:pt>
                <c:pt idx="2521">
                  <c:v>57242</c:v>
                </c:pt>
                <c:pt idx="2522">
                  <c:v>57249</c:v>
                </c:pt>
                <c:pt idx="2523">
                  <c:v>57256</c:v>
                </c:pt>
                <c:pt idx="2524">
                  <c:v>57263</c:v>
                </c:pt>
                <c:pt idx="2525">
                  <c:v>57270</c:v>
                </c:pt>
                <c:pt idx="2526">
                  <c:v>57277</c:v>
                </c:pt>
                <c:pt idx="2527">
                  <c:v>57284</c:v>
                </c:pt>
                <c:pt idx="2528">
                  <c:v>57291</c:v>
                </c:pt>
                <c:pt idx="2529">
                  <c:v>57298</c:v>
                </c:pt>
                <c:pt idx="2530">
                  <c:v>57305</c:v>
                </c:pt>
                <c:pt idx="2531">
                  <c:v>57312</c:v>
                </c:pt>
                <c:pt idx="2532">
                  <c:v>57319</c:v>
                </c:pt>
                <c:pt idx="2533">
                  <c:v>57326</c:v>
                </c:pt>
                <c:pt idx="2534">
                  <c:v>57333</c:v>
                </c:pt>
                <c:pt idx="2535">
                  <c:v>57341</c:v>
                </c:pt>
                <c:pt idx="2536">
                  <c:v>57348</c:v>
                </c:pt>
                <c:pt idx="2537">
                  <c:v>57355</c:v>
                </c:pt>
                <c:pt idx="2538">
                  <c:v>57362</c:v>
                </c:pt>
                <c:pt idx="2539">
                  <c:v>57369</c:v>
                </c:pt>
                <c:pt idx="2540">
                  <c:v>57376</c:v>
                </c:pt>
                <c:pt idx="2541">
                  <c:v>57383</c:v>
                </c:pt>
                <c:pt idx="2542">
                  <c:v>57390</c:v>
                </c:pt>
                <c:pt idx="2543">
                  <c:v>57397</c:v>
                </c:pt>
                <c:pt idx="2544">
                  <c:v>57404</c:v>
                </c:pt>
                <c:pt idx="2545">
                  <c:v>57411</c:v>
                </c:pt>
                <c:pt idx="2546">
                  <c:v>57418</c:v>
                </c:pt>
                <c:pt idx="2547">
                  <c:v>57425</c:v>
                </c:pt>
                <c:pt idx="2548">
                  <c:v>57432</c:v>
                </c:pt>
                <c:pt idx="2549">
                  <c:v>57439</c:v>
                </c:pt>
                <c:pt idx="2550">
                  <c:v>57446</c:v>
                </c:pt>
                <c:pt idx="2551">
                  <c:v>57453</c:v>
                </c:pt>
                <c:pt idx="2552">
                  <c:v>57460</c:v>
                </c:pt>
                <c:pt idx="2553">
                  <c:v>57467</c:v>
                </c:pt>
                <c:pt idx="2554">
                  <c:v>57474</c:v>
                </c:pt>
                <c:pt idx="2555">
                  <c:v>57481</c:v>
                </c:pt>
                <c:pt idx="2556">
                  <c:v>57488</c:v>
                </c:pt>
                <c:pt idx="2557">
                  <c:v>57495</c:v>
                </c:pt>
                <c:pt idx="2558">
                  <c:v>57502</c:v>
                </c:pt>
                <c:pt idx="2559">
                  <c:v>57509</c:v>
                </c:pt>
                <c:pt idx="2560">
                  <c:v>57516</c:v>
                </c:pt>
                <c:pt idx="2561">
                  <c:v>57523</c:v>
                </c:pt>
                <c:pt idx="2562">
                  <c:v>57530</c:v>
                </c:pt>
                <c:pt idx="2563">
                  <c:v>57537</c:v>
                </c:pt>
                <c:pt idx="2564">
                  <c:v>57544</c:v>
                </c:pt>
                <c:pt idx="2565">
                  <c:v>57551</c:v>
                </c:pt>
                <c:pt idx="2566">
                  <c:v>57558</c:v>
                </c:pt>
                <c:pt idx="2567">
                  <c:v>57565</c:v>
                </c:pt>
                <c:pt idx="2568">
                  <c:v>57572</c:v>
                </c:pt>
                <c:pt idx="2569">
                  <c:v>57579</c:v>
                </c:pt>
                <c:pt idx="2570">
                  <c:v>57586</c:v>
                </c:pt>
                <c:pt idx="2571">
                  <c:v>57593</c:v>
                </c:pt>
                <c:pt idx="2572">
                  <c:v>57600</c:v>
                </c:pt>
                <c:pt idx="2573">
                  <c:v>57607</c:v>
                </c:pt>
                <c:pt idx="2574">
                  <c:v>57614</c:v>
                </c:pt>
                <c:pt idx="2575">
                  <c:v>57621</c:v>
                </c:pt>
                <c:pt idx="2576">
                  <c:v>57628</c:v>
                </c:pt>
                <c:pt idx="2577">
                  <c:v>57635</c:v>
                </c:pt>
                <c:pt idx="2578">
                  <c:v>57642</c:v>
                </c:pt>
                <c:pt idx="2579">
                  <c:v>57649</c:v>
                </c:pt>
                <c:pt idx="2580">
                  <c:v>57656</c:v>
                </c:pt>
                <c:pt idx="2581">
                  <c:v>57663</c:v>
                </c:pt>
                <c:pt idx="2582">
                  <c:v>57670</c:v>
                </c:pt>
                <c:pt idx="2583">
                  <c:v>57677</c:v>
                </c:pt>
                <c:pt idx="2584">
                  <c:v>57684</c:v>
                </c:pt>
                <c:pt idx="2585">
                  <c:v>57691</c:v>
                </c:pt>
                <c:pt idx="2586">
                  <c:v>57698</c:v>
                </c:pt>
                <c:pt idx="2587">
                  <c:v>57706</c:v>
                </c:pt>
                <c:pt idx="2588">
                  <c:v>57713</c:v>
                </c:pt>
                <c:pt idx="2589">
                  <c:v>57720</c:v>
                </c:pt>
                <c:pt idx="2590">
                  <c:v>57727</c:v>
                </c:pt>
                <c:pt idx="2591">
                  <c:v>57734</c:v>
                </c:pt>
                <c:pt idx="2592">
                  <c:v>57741</c:v>
                </c:pt>
                <c:pt idx="2593">
                  <c:v>57748</c:v>
                </c:pt>
                <c:pt idx="2594">
                  <c:v>57755</c:v>
                </c:pt>
                <c:pt idx="2595">
                  <c:v>57762</c:v>
                </c:pt>
                <c:pt idx="2596">
                  <c:v>57769</c:v>
                </c:pt>
                <c:pt idx="2597">
                  <c:v>57776</c:v>
                </c:pt>
                <c:pt idx="2598">
                  <c:v>57783</c:v>
                </c:pt>
                <c:pt idx="2599">
                  <c:v>57790</c:v>
                </c:pt>
                <c:pt idx="2600">
                  <c:v>57797</c:v>
                </c:pt>
                <c:pt idx="2601">
                  <c:v>57804</c:v>
                </c:pt>
                <c:pt idx="2602">
                  <c:v>57811</c:v>
                </c:pt>
                <c:pt idx="2603">
                  <c:v>57818</c:v>
                </c:pt>
                <c:pt idx="2604">
                  <c:v>57825</c:v>
                </c:pt>
                <c:pt idx="2605">
                  <c:v>57832</c:v>
                </c:pt>
                <c:pt idx="2606">
                  <c:v>57839</c:v>
                </c:pt>
                <c:pt idx="2607">
                  <c:v>57846</c:v>
                </c:pt>
                <c:pt idx="2608">
                  <c:v>57853</c:v>
                </c:pt>
                <c:pt idx="2609">
                  <c:v>57860</c:v>
                </c:pt>
                <c:pt idx="2610">
                  <c:v>57867</c:v>
                </c:pt>
                <c:pt idx="2611">
                  <c:v>57874</c:v>
                </c:pt>
                <c:pt idx="2612">
                  <c:v>57881</c:v>
                </c:pt>
                <c:pt idx="2613">
                  <c:v>57888</c:v>
                </c:pt>
                <c:pt idx="2614">
                  <c:v>57895</c:v>
                </c:pt>
                <c:pt idx="2615">
                  <c:v>57902</c:v>
                </c:pt>
                <c:pt idx="2616">
                  <c:v>57909</c:v>
                </c:pt>
                <c:pt idx="2617">
                  <c:v>57916</c:v>
                </c:pt>
                <c:pt idx="2618">
                  <c:v>57923</c:v>
                </c:pt>
                <c:pt idx="2619">
                  <c:v>57930</c:v>
                </c:pt>
                <c:pt idx="2620">
                  <c:v>57937</c:v>
                </c:pt>
                <c:pt idx="2621">
                  <c:v>57944</c:v>
                </c:pt>
                <c:pt idx="2622">
                  <c:v>57951</c:v>
                </c:pt>
                <c:pt idx="2623">
                  <c:v>57958</c:v>
                </c:pt>
                <c:pt idx="2624">
                  <c:v>57965</c:v>
                </c:pt>
                <c:pt idx="2625">
                  <c:v>57972</c:v>
                </c:pt>
                <c:pt idx="2626">
                  <c:v>57979</c:v>
                </c:pt>
                <c:pt idx="2627">
                  <c:v>57986</c:v>
                </c:pt>
                <c:pt idx="2628">
                  <c:v>57993</c:v>
                </c:pt>
                <c:pt idx="2629">
                  <c:v>58000</c:v>
                </c:pt>
                <c:pt idx="2630">
                  <c:v>58007</c:v>
                </c:pt>
                <c:pt idx="2631">
                  <c:v>58014</c:v>
                </c:pt>
                <c:pt idx="2632">
                  <c:v>58021</c:v>
                </c:pt>
                <c:pt idx="2633">
                  <c:v>58028</c:v>
                </c:pt>
                <c:pt idx="2634">
                  <c:v>58035</c:v>
                </c:pt>
                <c:pt idx="2635">
                  <c:v>58042</c:v>
                </c:pt>
                <c:pt idx="2636">
                  <c:v>58049</c:v>
                </c:pt>
                <c:pt idx="2637">
                  <c:v>58056</c:v>
                </c:pt>
                <c:pt idx="2638">
                  <c:v>58063</c:v>
                </c:pt>
                <c:pt idx="2639">
                  <c:v>58071</c:v>
                </c:pt>
                <c:pt idx="2640">
                  <c:v>58078</c:v>
                </c:pt>
                <c:pt idx="2641">
                  <c:v>58085</c:v>
                </c:pt>
                <c:pt idx="2642">
                  <c:v>58092</c:v>
                </c:pt>
                <c:pt idx="2643">
                  <c:v>58099</c:v>
                </c:pt>
                <c:pt idx="2644">
                  <c:v>58106</c:v>
                </c:pt>
                <c:pt idx="2645">
                  <c:v>58113</c:v>
                </c:pt>
                <c:pt idx="2646">
                  <c:v>58120</c:v>
                </c:pt>
                <c:pt idx="2647">
                  <c:v>58127</c:v>
                </c:pt>
                <c:pt idx="2648">
                  <c:v>58134</c:v>
                </c:pt>
                <c:pt idx="2649">
                  <c:v>58141</c:v>
                </c:pt>
                <c:pt idx="2650">
                  <c:v>58148</c:v>
                </c:pt>
                <c:pt idx="2651">
                  <c:v>58155</c:v>
                </c:pt>
                <c:pt idx="2652">
                  <c:v>58166</c:v>
                </c:pt>
                <c:pt idx="2653">
                  <c:v>58173</c:v>
                </c:pt>
                <c:pt idx="2654">
                  <c:v>58180</c:v>
                </c:pt>
                <c:pt idx="2655">
                  <c:v>58187</c:v>
                </c:pt>
                <c:pt idx="2656">
                  <c:v>58194</c:v>
                </c:pt>
                <c:pt idx="2657">
                  <c:v>58201</c:v>
                </c:pt>
                <c:pt idx="2658">
                  <c:v>58208</c:v>
                </c:pt>
                <c:pt idx="2659">
                  <c:v>58215</c:v>
                </c:pt>
                <c:pt idx="2660">
                  <c:v>58222</c:v>
                </c:pt>
                <c:pt idx="2661">
                  <c:v>58229</c:v>
                </c:pt>
                <c:pt idx="2662">
                  <c:v>58236</c:v>
                </c:pt>
                <c:pt idx="2663">
                  <c:v>58243</c:v>
                </c:pt>
                <c:pt idx="2664">
                  <c:v>58250</c:v>
                </c:pt>
                <c:pt idx="2665">
                  <c:v>58257</c:v>
                </c:pt>
                <c:pt idx="2666">
                  <c:v>58264</c:v>
                </c:pt>
                <c:pt idx="2667">
                  <c:v>58271</c:v>
                </c:pt>
                <c:pt idx="2668">
                  <c:v>58278</c:v>
                </c:pt>
                <c:pt idx="2669">
                  <c:v>58285</c:v>
                </c:pt>
                <c:pt idx="2670">
                  <c:v>58292</c:v>
                </c:pt>
                <c:pt idx="2671">
                  <c:v>58299</c:v>
                </c:pt>
                <c:pt idx="2672">
                  <c:v>58306</c:v>
                </c:pt>
                <c:pt idx="2673">
                  <c:v>58313</c:v>
                </c:pt>
                <c:pt idx="2674">
                  <c:v>58320</c:v>
                </c:pt>
                <c:pt idx="2675">
                  <c:v>58327</c:v>
                </c:pt>
                <c:pt idx="2676">
                  <c:v>58334</c:v>
                </c:pt>
                <c:pt idx="2677">
                  <c:v>58341</c:v>
                </c:pt>
                <c:pt idx="2678">
                  <c:v>58348</c:v>
                </c:pt>
                <c:pt idx="2679">
                  <c:v>58355</c:v>
                </c:pt>
                <c:pt idx="2680">
                  <c:v>58362</c:v>
                </c:pt>
                <c:pt idx="2681">
                  <c:v>58369</c:v>
                </c:pt>
                <c:pt idx="2682">
                  <c:v>58376</c:v>
                </c:pt>
                <c:pt idx="2683">
                  <c:v>58383</c:v>
                </c:pt>
                <c:pt idx="2684">
                  <c:v>58390</c:v>
                </c:pt>
                <c:pt idx="2685">
                  <c:v>58397</c:v>
                </c:pt>
                <c:pt idx="2686">
                  <c:v>58404</c:v>
                </c:pt>
                <c:pt idx="2687">
                  <c:v>58411</c:v>
                </c:pt>
                <c:pt idx="2688">
                  <c:v>58418</c:v>
                </c:pt>
                <c:pt idx="2689">
                  <c:v>58425</c:v>
                </c:pt>
                <c:pt idx="2690">
                  <c:v>58432</c:v>
                </c:pt>
                <c:pt idx="2691">
                  <c:v>58439</c:v>
                </c:pt>
                <c:pt idx="2692">
                  <c:v>58446</c:v>
                </c:pt>
                <c:pt idx="2693">
                  <c:v>58453</c:v>
                </c:pt>
                <c:pt idx="2694">
                  <c:v>58460</c:v>
                </c:pt>
                <c:pt idx="2695">
                  <c:v>58467</c:v>
                </c:pt>
                <c:pt idx="2696">
                  <c:v>58474</c:v>
                </c:pt>
                <c:pt idx="2697">
                  <c:v>58481</c:v>
                </c:pt>
                <c:pt idx="2698">
                  <c:v>58488</c:v>
                </c:pt>
                <c:pt idx="2699">
                  <c:v>58495</c:v>
                </c:pt>
                <c:pt idx="2700">
                  <c:v>58502</c:v>
                </c:pt>
                <c:pt idx="2701">
                  <c:v>58509</c:v>
                </c:pt>
                <c:pt idx="2702">
                  <c:v>58516</c:v>
                </c:pt>
                <c:pt idx="2703">
                  <c:v>58523</c:v>
                </c:pt>
                <c:pt idx="2704">
                  <c:v>58530</c:v>
                </c:pt>
                <c:pt idx="2705">
                  <c:v>58537</c:v>
                </c:pt>
                <c:pt idx="2706">
                  <c:v>58544</c:v>
                </c:pt>
                <c:pt idx="2707">
                  <c:v>58551</c:v>
                </c:pt>
                <c:pt idx="2708">
                  <c:v>58558</c:v>
                </c:pt>
                <c:pt idx="2709">
                  <c:v>58565</c:v>
                </c:pt>
                <c:pt idx="2710">
                  <c:v>58572</c:v>
                </c:pt>
                <c:pt idx="2711">
                  <c:v>58579</c:v>
                </c:pt>
                <c:pt idx="2712">
                  <c:v>58586</c:v>
                </c:pt>
                <c:pt idx="2713">
                  <c:v>58593</c:v>
                </c:pt>
                <c:pt idx="2714">
                  <c:v>58600</c:v>
                </c:pt>
                <c:pt idx="2715">
                  <c:v>58607</c:v>
                </c:pt>
                <c:pt idx="2716">
                  <c:v>58614</c:v>
                </c:pt>
                <c:pt idx="2717">
                  <c:v>58621</c:v>
                </c:pt>
                <c:pt idx="2718">
                  <c:v>58628</c:v>
                </c:pt>
                <c:pt idx="2719">
                  <c:v>58635</c:v>
                </c:pt>
                <c:pt idx="2720">
                  <c:v>58642</c:v>
                </c:pt>
                <c:pt idx="2721">
                  <c:v>58649</c:v>
                </c:pt>
                <c:pt idx="2722">
                  <c:v>58656</c:v>
                </c:pt>
                <c:pt idx="2723">
                  <c:v>58663</c:v>
                </c:pt>
                <c:pt idx="2724">
                  <c:v>58670</c:v>
                </c:pt>
                <c:pt idx="2725">
                  <c:v>58677</c:v>
                </c:pt>
                <c:pt idx="2726">
                  <c:v>58684</c:v>
                </c:pt>
                <c:pt idx="2727">
                  <c:v>58691</c:v>
                </c:pt>
                <c:pt idx="2728">
                  <c:v>58698</c:v>
                </c:pt>
                <c:pt idx="2729">
                  <c:v>58705</c:v>
                </c:pt>
                <c:pt idx="2730">
                  <c:v>58712</c:v>
                </c:pt>
                <c:pt idx="2731">
                  <c:v>58719</c:v>
                </c:pt>
                <c:pt idx="2732">
                  <c:v>58726</c:v>
                </c:pt>
                <c:pt idx="2733">
                  <c:v>58733</c:v>
                </c:pt>
                <c:pt idx="2734">
                  <c:v>58740</c:v>
                </c:pt>
                <c:pt idx="2735">
                  <c:v>58747</c:v>
                </c:pt>
                <c:pt idx="2736">
                  <c:v>58754</c:v>
                </c:pt>
                <c:pt idx="2737">
                  <c:v>58761</c:v>
                </c:pt>
                <c:pt idx="2738">
                  <c:v>58768</c:v>
                </c:pt>
                <c:pt idx="2739">
                  <c:v>58775</c:v>
                </c:pt>
                <c:pt idx="2740">
                  <c:v>58782</c:v>
                </c:pt>
                <c:pt idx="2741">
                  <c:v>58789</c:v>
                </c:pt>
                <c:pt idx="2742">
                  <c:v>58796</c:v>
                </c:pt>
                <c:pt idx="2743">
                  <c:v>58803</c:v>
                </c:pt>
                <c:pt idx="2744">
                  <c:v>58810</c:v>
                </c:pt>
                <c:pt idx="2745">
                  <c:v>58817</c:v>
                </c:pt>
                <c:pt idx="2746">
                  <c:v>58824</c:v>
                </c:pt>
                <c:pt idx="2747">
                  <c:v>58831</c:v>
                </c:pt>
                <c:pt idx="2748">
                  <c:v>58838</c:v>
                </c:pt>
                <c:pt idx="2749">
                  <c:v>58845</c:v>
                </c:pt>
                <c:pt idx="2750">
                  <c:v>58852</c:v>
                </c:pt>
                <c:pt idx="2751">
                  <c:v>58859</c:v>
                </c:pt>
                <c:pt idx="2752">
                  <c:v>58866</c:v>
                </c:pt>
                <c:pt idx="2753">
                  <c:v>58873</c:v>
                </c:pt>
                <c:pt idx="2754">
                  <c:v>58880</c:v>
                </c:pt>
                <c:pt idx="2755">
                  <c:v>58887</c:v>
                </c:pt>
                <c:pt idx="2756">
                  <c:v>58894</c:v>
                </c:pt>
                <c:pt idx="2757">
                  <c:v>58901</c:v>
                </c:pt>
                <c:pt idx="2758">
                  <c:v>58908</c:v>
                </c:pt>
                <c:pt idx="2759">
                  <c:v>58915</c:v>
                </c:pt>
                <c:pt idx="2760">
                  <c:v>58922</c:v>
                </c:pt>
                <c:pt idx="2761">
                  <c:v>58929</c:v>
                </c:pt>
                <c:pt idx="2762">
                  <c:v>58936</c:v>
                </c:pt>
                <c:pt idx="2763">
                  <c:v>58943</c:v>
                </c:pt>
                <c:pt idx="2764">
                  <c:v>58950</c:v>
                </c:pt>
                <c:pt idx="2765">
                  <c:v>58957</c:v>
                </c:pt>
                <c:pt idx="2766">
                  <c:v>58964</c:v>
                </c:pt>
                <c:pt idx="2767">
                  <c:v>58971</c:v>
                </c:pt>
                <c:pt idx="2768">
                  <c:v>58978</c:v>
                </c:pt>
                <c:pt idx="2769">
                  <c:v>58985</c:v>
                </c:pt>
                <c:pt idx="2770">
                  <c:v>58992</c:v>
                </c:pt>
                <c:pt idx="2771">
                  <c:v>58999</c:v>
                </c:pt>
                <c:pt idx="2772">
                  <c:v>59006</c:v>
                </c:pt>
                <c:pt idx="2773">
                  <c:v>59013</c:v>
                </c:pt>
                <c:pt idx="2774">
                  <c:v>59020</c:v>
                </c:pt>
                <c:pt idx="2775">
                  <c:v>59027</c:v>
                </c:pt>
                <c:pt idx="2776">
                  <c:v>59034</c:v>
                </c:pt>
                <c:pt idx="2777">
                  <c:v>59041</c:v>
                </c:pt>
                <c:pt idx="2778">
                  <c:v>59048</c:v>
                </c:pt>
                <c:pt idx="2779">
                  <c:v>59055</c:v>
                </c:pt>
                <c:pt idx="2780">
                  <c:v>59062</c:v>
                </c:pt>
                <c:pt idx="2781">
                  <c:v>59069</c:v>
                </c:pt>
                <c:pt idx="2782">
                  <c:v>59076</c:v>
                </c:pt>
                <c:pt idx="2783">
                  <c:v>59083</c:v>
                </c:pt>
                <c:pt idx="2784">
                  <c:v>59090</c:v>
                </c:pt>
                <c:pt idx="2785">
                  <c:v>59097</c:v>
                </c:pt>
                <c:pt idx="2786">
                  <c:v>59104</c:v>
                </c:pt>
                <c:pt idx="2787">
                  <c:v>59111</c:v>
                </c:pt>
                <c:pt idx="2788">
                  <c:v>59118</c:v>
                </c:pt>
                <c:pt idx="2789">
                  <c:v>59125</c:v>
                </c:pt>
                <c:pt idx="2790">
                  <c:v>59132</c:v>
                </c:pt>
                <c:pt idx="2791">
                  <c:v>59139</c:v>
                </c:pt>
                <c:pt idx="2792">
                  <c:v>59146</c:v>
                </c:pt>
                <c:pt idx="2793">
                  <c:v>59153</c:v>
                </c:pt>
                <c:pt idx="2794">
                  <c:v>59160</c:v>
                </c:pt>
                <c:pt idx="2795">
                  <c:v>59167</c:v>
                </c:pt>
                <c:pt idx="2796">
                  <c:v>59174</c:v>
                </c:pt>
                <c:pt idx="2797">
                  <c:v>59181</c:v>
                </c:pt>
                <c:pt idx="2798">
                  <c:v>59188</c:v>
                </c:pt>
                <c:pt idx="2799">
                  <c:v>59195</c:v>
                </c:pt>
                <c:pt idx="2800">
                  <c:v>59202</c:v>
                </c:pt>
                <c:pt idx="2801">
                  <c:v>59209</c:v>
                </c:pt>
                <c:pt idx="2802">
                  <c:v>59216</c:v>
                </c:pt>
                <c:pt idx="2803">
                  <c:v>59223</c:v>
                </c:pt>
                <c:pt idx="2804">
                  <c:v>59230</c:v>
                </c:pt>
                <c:pt idx="2805">
                  <c:v>59237</c:v>
                </c:pt>
                <c:pt idx="2806">
                  <c:v>59244</c:v>
                </c:pt>
                <c:pt idx="2807">
                  <c:v>59251</c:v>
                </c:pt>
                <c:pt idx="2808">
                  <c:v>59258</c:v>
                </c:pt>
                <c:pt idx="2809">
                  <c:v>59265</c:v>
                </c:pt>
                <c:pt idx="2810">
                  <c:v>59272</c:v>
                </c:pt>
                <c:pt idx="2811">
                  <c:v>59279</c:v>
                </c:pt>
                <c:pt idx="2812">
                  <c:v>59286</c:v>
                </c:pt>
                <c:pt idx="2813">
                  <c:v>59293</c:v>
                </c:pt>
                <c:pt idx="2814">
                  <c:v>59300</c:v>
                </c:pt>
                <c:pt idx="2815">
                  <c:v>59307</c:v>
                </c:pt>
                <c:pt idx="2816">
                  <c:v>59314</c:v>
                </c:pt>
                <c:pt idx="2817">
                  <c:v>59321</c:v>
                </c:pt>
                <c:pt idx="2818">
                  <c:v>59328</c:v>
                </c:pt>
                <c:pt idx="2819">
                  <c:v>59335</c:v>
                </c:pt>
                <c:pt idx="2820">
                  <c:v>59342</c:v>
                </c:pt>
                <c:pt idx="2821">
                  <c:v>59349</c:v>
                </c:pt>
                <c:pt idx="2822">
                  <c:v>59356</c:v>
                </c:pt>
                <c:pt idx="2823">
                  <c:v>59363</c:v>
                </c:pt>
                <c:pt idx="2824">
                  <c:v>59370</c:v>
                </c:pt>
                <c:pt idx="2825">
                  <c:v>59377</c:v>
                </c:pt>
                <c:pt idx="2826">
                  <c:v>59384</c:v>
                </c:pt>
                <c:pt idx="2827">
                  <c:v>59391</c:v>
                </c:pt>
                <c:pt idx="2828">
                  <c:v>59398</c:v>
                </c:pt>
                <c:pt idx="2829">
                  <c:v>59405</c:v>
                </c:pt>
                <c:pt idx="2830">
                  <c:v>59412</c:v>
                </c:pt>
                <c:pt idx="2831">
                  <c:v>59419</c:v>
                </c:pt>
                <c:pt idx="2832">
                  <c:v>59426</c:v>
                </c:pt>
                <c:pt idx="2833">
                  <c:v>59433</c:v>
                </c:pt>
                <c:pt idx="2834">
                  <c:v>59440</c:v>
                </c:pt>
                <c:pt idx="2835">
                  <c:v>59447</c:v>
                </c:pt>
                <c:pt idx="2836">
                  <c:v>59454</c:v>
                </c:pt>
                <c:pt idx="2837">
                  <c:v>59461</c:v>
                </c:pt>
                <c:pt idx="2838">
                  <c:v>59468</c:v>
                </c:pt>
                <c:pt idx="2839">
                  <c:v>59475</c:v>
                </c:pt>
                <c:pt idx="2840">
                  <c:v>59482</c:v>
                </c:pt>
                <c:pt idx="2841">
                  <c:v>59489</c:v>
                </c:pt>
                <c:pt idx="2842">
                  <c:v>59496</c:v>
                </c:pt>
                <c:pt idx="2843">
                  <c:v>59503</c:v>
                </c:pt>
                <c:pt idx="2844">
                  <c:v>59510</c:v>
                </c:pt>
                <c:pt idx="2845">
                  <c:v>59517</c:v>
                </c:pt>
                <c:pt idx="2846">
                  <c:v>59524</c:v>
                </c:pt>
                <c:pt idx="2847">
                  <c:v>59532</c:v>
                </c:pt>
                <c:pt idx="2848">
                  <c:v>59539</c:v>
                </c:pt>
                <c:pt idx="2849">
                  <c:v>59546</c:v>
                </c:pt>
                <c:pt idx="2850">
                  <c:v>59553</c:v>
                </c:pt>
                <c:pt idx="2851">
                  <c:v>59560</c:v>
                </c:pt>
                <c:pt idx="2852">
                  <c:v>59567</c:v>
                </c:pt>
                <c:pt idx="2853">
                  <c:v>59574</c:v>
                </c:pt>
                <c:pt idx="2854">
                  <c:v>59581</c:v>
                </c:pt>
                <c:pt idx="2855">
                  <c:v>59588</c:v>
                </c:pt>
                <c:pt idx="2856">
                  <c:v>59595</c:v>
                </c:pt>
                <c:pt idx="2857">
                  <c:v>59602</c:v>
                </c:pt>
                <c:pt idx="2858">
                  <c:v>59609</c:v>
                </c:pt>
                <c:pt idx="2859">
                  <c:v>59616</c:v>
                </c:pt>
                <c:pt idx="2860">
                  <c:v>59623</c:v>
                </c:pt>
                <c:pt idx="2861">
                  <c:v>59630</c:v>
                </c:pt>
                <c:pt idx="2862">
                  <c:v>59637</c:v>
                </c:pt>
                <c:pt idx="2863">
                  <c:v>59644</c:v>
                </c:pt>
                <c:pt idx="2864">
                  <c:v>59651</c:v>
                </c:pt>
                <c:pt idx="2865">
                  <c:v>59658</c:v>
                </c:pt>
                <c:pt idx="2866">
                  <c:v>59665</c:v>
                </c:pt>
                <c:pt idx="2867">
                  <c:v>59672</c:v>
                </c:pt>
                <c:pt idx="2868">
                  <c:v>59679</c:v>
                </c:pt>
                <c:pt idx="2869">
                  <c:v>59686</c:v>
                </c:pt>
                <c:pt idx="2870">
                  <c:v>59693</c:v>
                </c:pt>
                <c:pt idx="2871">
                  <c:v>59700</c:v>
                </c:pt>
                <c:pt idx="2872">
                  <c:v>59707</c:v>
                </c:pt>
                <c:pt idx="2873">
                  <c:v>59714</c:v>
                </c:pt>
                <c:pt idx="2874">
                  <c:v>59721</c:v>
                </c:pt>
                <c:pt idx="2875">
                  <c:v>59728</c:v>
                </c:pt>
                <c:pt idx="2876">
                  <c:v>59735</c:v>
                </c:pt>
                <c:pt idx="2877">
                  <c:v>59742</c:v>
                </c:pt>
                <c:pt idx="2878">
                  <c:v>59749</c:v>
                </c:pt>
                <c:pt idx="2879">
                  <c:v>59756</c:v>
                </c:pt>
                <c:pt idx="2880">
                  <c:v>59763</c:v>
                </c:pt>
                <c:pt idx="2881">
                  <c:v>59770</c:v>
                </c:pt>
                <c:pt idx="2882">
                  <c:v>59777</c:v>
                </c:pt>
                <c:pt idx="2883">
                  <c:v>59784</c:v>
                </c:pt>
                <c:pt idx="2884">
                  <c:v>59791</c:v>
                </c:pt>
                <c:pt idx="2885">
                  <c:v>59798</c:v>
                </c:pt>
                <c:pt idx="2886">
                  <c:v>59805</c:v>
                </c:pt>
                <c:pt idx="2887">
                  <c:v>59812</c:v>
                </c:pt>
                <c:pt idx="2888">
                  <c:v>59819</c:v>
                </c:pt>
                <c:pt idx="2889">
                  <c:v>59826</c:v>
                </c:pt>
                <c:pt idx="2890">
                  <c:v>59833</c:v>
                </c:pt>
                <c:pt idx="2891">
                  <c:v>59840</c:v>
                </c:pt>
                <c:pt idx="2892">
                  <c:v>59847</c:v>
                </c:pt>
                <c:pt idx="2893">
                  <c:v>59854</c:v>
                </c:pt>
                <c:pt idx="2894">
                  <c:v>59861</c:v>
                </c:pt>
                <c:pt idx="2895">
                  <c:v>59868</c:v>
                </c:pt>
                <c:pt idx="2896">
                  <c:v>59875</c:v>
                </c:pt>
                <c:pt idx="2897">
                  <c:v>59882</c:v>
                </c:pt>
                <c:pt idx="2898">
                  <c:v>59889</c:v>
                </c:pt>
                <c:pt idx="2899">
                  <c:v>59897</c:v>
                </c:pt>
                <c:pt idx="2900">
                  <c:v>59904</c:v>
                </c:pt>
                <c:pt idx="2901">
                  <c:v>59911</c:v>
                </c:pt>
                <c:pt idx="2902">
                  <c:v>59918</c:v>
                </c:pt>
                <c:pt idx="2903">
                  <c:v>59925</c:v>
                </c:pt>
                <c:pt idx="2904">
                  <c:v>59932</c:v>
                </c:pt>
                <c:pt idx="2905">
                  <c:v>59939</c:v>
                </c:pt>
                <c:pt idx="2906">
                  <c:v>59946</c:v>
                </c:pt>
                <c:pt idx="2907">
                  <c:v>59953</c:v>
                </c:pt>
                <c:pt idx="2908">
                  <c:v>59960</c:v>
                </c:pt>
                <c:pt idx="2909">
                  <c:v>59967</c:v>
                </c:pt>
                <c:pt idx="2910">
                  <c:v>59974</c:v>
                </c:pt>
                <c:pt idx="2911">
                  <c:v>59981</c:v>
                </c:pt>
                <c:pt idx="2912">
                  <c:v>59988</c:v>
                </c:pt>
                <c:pt idx="2913">
                  <c:v>59995</c:v>
                </c:pt>
                <c:pt idx="2914">
                  <c:v>60002</c:v>
                </c:pt>
                <c:pt idx="2915">
                  <c:v>60009</c:v>
                </c:pt>
                <c:pt idx="2916">
                  <c:v>60016</c:v>
                </c:pt>
                <c:pt idx="2917">
                  <c:v>60024</c:v>
                </c:pt>
                <c:pt idx="2918">
                  <c:v>60031</c:v>
                </c:pt>
                <c:pt idx="2919">
                  <c:v>60038</c:v>
                </c:pt>
                <c:pt idx="2920">
                  <c:v>60045</c:v>
                </c:pt>
                <c:pt idx="2921">
                  <c:v>60052</c:v>
                </c:pt>
                <c:pt idx="2922">
                  <c:v>60059</c:v>
                </c:pt>
                <c:pt idx="2923">
                  <c:v>60066</c:v>
                </c:pt>
                <c:pt idx="2924">
                  <c:v>60073</c:v>
                </c:pt>
                <c:pt idx="2925">
                  <c:v>60080</c:v>
                </c:pt>
                <c:pt idx="2926">
                  <c:v>60087</c:v>
                </c:pt>
                <c:pt idx="2927">
                  <c:v>60094</c:v>
                </c:pt>
                <c:pt idx="2928">
                  <c:v>60101</c:v>
                </c:pt>
                <c:pt idx="2929">
                  <c:v>60108</c:v>
                </c:pt>
                <c:pt idx="2930">
                  <c:v>60115</c:v>
                </c:pt>
                <c:pt idx="2931">
                  <c:v>60122</c:v>
                </c:pt>
                <c:pt idx="2932">
                  <c:v>60129</c:v>
                </c:pt>
                <c:pt idx="2933">
                  <c:v>60136</c:v>
                </c:pt>
                <c:pt idx="2934">
                  <c:v>60143</c:v>
                </c:pt>
                <c:pt idx="2935">
                  <c:v>60150</c:v>
                </c:pt>
                <c:pt idx="2936">
                  <c:v>60157</c:v>
                </c:pt>
                <c:pt idx="2937">
                  <c:v>60164</c:v>
                </c:pt>
                <c:pt idx="2938">
                  <c:v>60171</c:v>
                </c:pt>
                <c:pt idx="2939">
                  <c:v>60178</c:v>
                </c:pt>
                <c:pt idx="2940">
                  <c:v>60185</c:v>
                </c:pt>
                <c:pt idx="2941">
                  <c:v>60192</c:v>
                </c:pt>
                <c:pt idx="2942">
                  <c:v>60199</c:v>
                </c:pt>
                <c:pt idx="2943">
                  <c:v>60206</c:v>
                </c:pt>
                <c:pt idx="2944">
                  <c:v>60213</c:v>
                </c:pt>
                <c:pt idx="2945">
                  <c:v>60220</c:v>
                </c:pt>
                <c:pt idx="2946">
                  <c:v>60227</c:v>
                </c:pt>
                <c:pt idx="2947">
                  <c:v>60234</c:v>
                </c:pt>
                <c:pt idx="2948">
                  <c:v>60241</c:v>
                </c:pt>
                <c:pt idx="2949">
                  <c:v>60248</c:v>
                </c:pt>
                <c:pt idx="2950">
                  <c:v>60255</c:v>
                </c:pt>
                <c:pt idx="2951">
                  <c:v>60265</c:v>
                </c:pt>
                <c:pt idx="2952">
                  <c:v>60272</c:v>
                </c:pt>
                <c:pt idx="2953">
                  <c:v>60279</c:v>
                </c:pt>
                <c:pt idx="2954">
                  <c:v>60286</c:v>
                </c:pt>
                <c:pt idx="2955">
                  <c:v>60293</c:v>
                </c:pt>
                <c:pt idx="2956">
                  <c:v>60300</c:v>
                </c:pt>
                <c:pt idx="2957">
                  <c:v>60307</c:v>
                </c:pt>
                <c:pt idx="2958">
                  <c:v>60314</c:v>
                </c:pt>
                <c:pt idx="2959">
                  <c:v>60321</c:v>
                </c:pt>
                <c:pt idx="2960">
                  <c:v>60328</c:v>
                </c:pt>
                <c:pt idx="2961">
                  <c:v>60335</c:v>
                </c:pt>
                <c:pt idx="2962">
                  <c:v>60342</c:v>
                </c:pt>
                <c:pt idx="2963">
                  <c:v>60349</c:v>
                </c:pt>
                <c:pt idx="2964">
                  <c:v>60357</c:v>
                </c:pt>
                <c:pt idx="2965">
                  <c:v>60364</c:v>
                </c:pt>
                <c:pt idx="2966">
                  <c:v>60371</c:v>
                </c:pt>
                <c:pt idx="2967">
                  <c:v>60378</c:v>
                </c:pt>
                <c:pt idx="2968">
                  <c:v>60385</c:v>
                </c:pt>
                <c:pt idx="2969">
                  <c:v>60392</c:v>
                </c:pt>
                <c:pt idx="2970">
                  <c:v>60399</c:v>
                </c:pt>
                <c:pt idx="2971">
                  <c:v>60406</c:v>
                </c:pt>
                <c:pt idx="2972">
                  <c:v>60413</c:v>
                </c:pt>
                <c:pt idx="2973">
                  <c:v>60420</c:v>
                </c:pt>
                <c:pt idx="2974">
                  <c:v>60427</c:v>
                </c:pt>
                <c:pt idx="2975">
                  <c:v>60434</c:v>
                </c:pt>
                <c:pt idx="2976">
                  <c:v>60441</c:v>
                </c:pt>
                <c:pt idx="2977">
                  <c:v>60448</c:v>
                </c:pt>
                <c:pt idx="2978">
                  <c:v>60455</c:v>
                </c:pt>
                <c:pt idx="2979">
                  <c:v>60462</c:v>
                </c:pt>
                <c:pt idx="2980">
                  <c:v>60469</c:v>
                </c:pt>
                <c:pt idx="2981">
                  <c:v>60476</c:v>
                </c:pt>
                <c:pt idx="2982">
                  <c:v>60483</c:v>
                </c:pt>
                <c:pt idx="2983">
                  <c:v>60490</c:v>
                </c:pt>
                <c:pt idx="2984">
                  <c:v>60497</c:v>
                </c:pt>
                <c:pt idx="2985">
                  <c:v>60504</c:v>
                </c:pt>
                <c:pt idx="2986">
                  <c:v>60511</c:v>
                </c:pt>
                <c:pt idx="2987">
                  <c:v>60518</c:v>
                </c:pt>
                <c:pt idx="2988">
                  <c:v>60525</c:v>
                </c:pt>
                <c:pt idx="2989">
                  <c:v>60532</c:v>
                </c:pt>
                <c:pt idx="2990">
                  <c:v>60539</c:v>
                </c:pt>
                <c:pt idx="2991">
                  <c:v>60546</c:v>
                </c:pt>
                <c:pt idx="2992">
                  <c:v>60553</c:v>
                </c:pt>
                <c:pt idx="2993">
                  <c:v>60560</c:v>
                </c:pt>
                <c:pt idx="2994">
                  <c:v>60567</c:v>
                </c:pt>
                <c:pt idx="2995">
                  <c:v>60574</c:v>
                </c:pt>
                <c:pt idx="2996">
                  <c:v>60581</c:v>
                </c:pt>
                <c:pt idx="2997">
                  <c:v>60588</c:v>
                </c:pt>
                <c:pt idx="2998">
                  <c:v>60595</c:v>
                </c:pt>
                <c:pt idx="2999">
                  <c:v>60602</c:v>
                </c:pt>
                <c:pt idx="3000">
                  <c:v>60609</c:v>
                </c:pt>
                <c:pt idx="3001">
                  <c:v>60616</c:v>
                </c:pt>
                <c:pt idx="3002">
                  <c:v>60623</c:v>
                </c:pt>
                <c:pt idx="3003">
                  <c:v>60630</c:v>
                </c:pt>
                <c:pt idx="3004">
                  <c:v>60637</c:v>
                </c:pt>
                <c:pt idx="3005">
                  <c:v>60644</c:v>
                </c:pt>
                <c:pt idx="3006">
                  <c:v>60651</c:v>
                </c:pt>
                <c:pt idx="3007">
                  <c:v>60658</c:v>
                </c:pt>
                <c:pt idx="3008">
                  <c:v>60665</c:v>
                </c:pt>
                <c:pt idx="3009">
                  <c:v>60672</c:v>
                </c:pt>
                <c:pt idx="3010">
                  <c:v>60679</c:v>
                </c:pt>
                <c:pt idx="3011">
                  <c:v>60686</c:v>
                </c:pt>
                <c:pt idx="3012">
                  <c:v>60693</c:v>
                </c:pt>
                <c:pt idx="3013">
                  <c:v>60700</c:v>
                </c:pt>
                <c:pt idx="3014">
                  <c:v>60707</c:v>
                </c:pt>
                <c:pt idx="3015">
                  <c:v>60714</c:v>
                </c:pt>
                <c:pt idx="3016">
                  <c:v>60721</c:v>
                </c:pt>
                <c:pt idx="3017">
                  <c:v>60728</c:v>
                </c:pt>
                <c:pt idx="3018">
                  <c:v>60735</c:v>
                </c:pt>
                <c:pt idx="3019">
                  <c:v>60742</c:v>
                </c:pt>
                <c:pt idx="3020">
                  <c:v>60749</c:v>
                </c:pt>
                <c:pt idx="3021">
                  <c:v>60756</c:v>
                </c:pt>
                <c:pt idx="3022">
                  <c:v>60763</c:v>
                </c:pt>
                <c:pt idx="3023">
                  <c:v>60770</c:v>
                </c:pt>
                <c:pt idx="3024">
                  <c:v>60777</c:v>
                </c:pt>
                <c:pt idx="3025">
                  <c:v>60784</c:v>
                </c:pt>
                <c:pt idx="3026">
                  <c:v>60791</c:v>
                </c:pt>
                <c:pt idx="3027">
                  <c:v>60798</c:v>
                </c:pt>
                <c:pt idx="3028">
                  <c:v>60805</c:v>
                </c:pt>
                <c:pt idx="3029">
                  <c:v>60812</c:v>
                </c:pt>
                <c:pt idx="3030">
                  <c:v>60819</c:v>
                </c:pt>
                <c:pt idx="3031">
                  <c:v>60826</c:v>
                </c:pt>
                <c:pt idx="3032">
                  <c:v>60833</c:v>
                </c:pt>
                <c:pt idx="3033">
                  <c:v>60840</c:v>
                </c:pt>
                <c:pt idx="3034">
                  <c:v>60847</c:v>
                </c:pt>
                <c:pt idx="3035">
                  <c:v>60854</c:v>
                </c:pt>
                <c:pt idx="3036">
                  <c:v>60861</c:v>
                </c:pt>
                <c:pt idx="3037">
                  <c:v>60868</c:v>
                </c:pt>
                <c:pt idx="3038">
                  <c:v>60875</c:v>
                </c:pt>
                <c:pt idx="3039">
                  <c:v>60882</c:v>
                </c:pt>
                <c:pt idx="3040">
                  <c:v>60889</c:v>
                </c:pt>
                <c:pt idx="3041">
                  <c:v>60896</c:v>
                </c:pt>
                <c:pt idx="3042">
                  <c:v>60903</c:v>
                </c:pt>
                <c:pt idx="3043">
                  <c:v>60910</c:v>
                </c:pt>
                <c:pt idx="3044">
                  <c:v>60917</c:v>
                </c:pt>
                <c:pt idx="3045">
                  <c:v>60924</c:v>
                </c:pt>
                <c:pt idx="3046">
                  <c:v>60931</c:v>
                </c:pt>
                <c:pt idx="3047">
                  <c:v>60938</c:v>
                </c:pt>
                <c:pt idx="3048">
                  <c:v>60945</c:v>
                </c:pt>
                <c:pt idx="3049">
                  <c:v>60952</c:v>
                </c:pt>
                <c:pt idx="3050">
                  <c:v>60959</c:v>
                </c:pt>
                <c:pt idx="3051">
                  <c:v>60966</c:v>
                </c:pt>
                <c:pt idx="3052">
                  <c:v>60973</c:v>
                </c:pt>
                <c:pt idx="3053">
                  <c:v>60980</c:v>
                </c:pt>
                <c:pt idx="3054">
                  <c:v>60987</c:v>
                </c:pt>
                <c:pt idx="3055">
                  <c:v>60994</c:v>
                </c:pt>
                <c:pt idx="3056">
                  <c:v>61001</c:v>
                </c:pt>
                <c:pt idx="3057">
                  <c:v>61008</c:v>
                </c:pt>
                <c:pt idx="3058">
                  <c:v>61015</c:v>
                </c:pt>
                <c:pt idx="3059">
                  <c:v>61022</c:v>
                </c:pt>
                <c:pt idx="3060">
                  <c:v>61029</c:v>
                </c:pt>
                <c:pt idx="3061">
                  <c:v>61036</c:v>
                </c:pt>
                <c:pt idx="3062">
                  <c:v>61043</c:v>
                </c:pt>
                <c:pt idx="3063">
                  <c:v>61050</c:v>
                </c:pt>
                <c:pt idx="3064">
                  <c:v>61057</c:v>
                </c:pt>
                <c:pt idx="3065">
                  <c:v>61064</c:v>
                </c:pt>
                <c:pt idx="3066">
                  <c:v>61071</c:v>
                </c:pt>
                <c:pt idx="3067">
                  <c:v>61078</c:v>
                </c:pt>
                <c:pt idx="3068">
                  <c:v>61085</c:v>
                </c:pt>
                <c:pt idx="3069">
                  <c:v>61092</c:v>
                </c:pt>
                <c:pt idx="3070">
                  <c:v>61099</c:v>
                </c:pt>
                <c:pt idx="3071">
                  <c:v>61106</c:v>
                </c:pt>
                <c:pt idx="3072">
                  <c:v>61113</c:v>
                </c:pt>
                <c:pt idx="3073">
                  <c:v>61120</c:v>
                </c:pt>
                <c:pt idx="3074">
                  <c:v>61127</c:v>
                </c:pt>
                <c:pt idx="3075">
                  <c:v>61134</c:v>
                </c:pt>
                <c:pt idx="3076">
                  <c:v>61141</c:v>
                </c:pt>
                <c:pt idx="3077">
                  <c:v>61148</c:v>
                </c:pt>
                <c:pt idx="3078">
                  <c:v>61155</c:v>
                </c:pt>
                <c:pt idx="3079">
                  <c:v>61162</c:v>
                </c:pt>
                <c:pt idx="3080">
                  <c:v>61169</c:v>
                </c:pt>
                <c:pt idx="3081">
                  <c:v>61176</c:v>
                </c:pt>
                <c:pt idx="3082">
                  <c:v>61183</c:v>
                </c:pt>
                <c:pt idx="3083">
                  <c:v>61190</c:v>
                </c:pt>
                <c:pt idx="3084">
                  <c:v>61197</c:v>
                </c:pt>
                <c:pt idx="3085">
                  <c:v>61204</c:v>
                </c:pt>
                <c:pt idx="3086">
                  <c:v>61211</c:v>
                </c:pt>
                <c:pt idx="3087">
                  <c:v>61218</c:v>
                </c:pt>
                <c:pt idx="3088">
                  <c:v>61225</c:v>
                </c:pt>
                <c:pt idx="3089">
                  <c:v>61232</c:v>
                </c:pt>
                <c:pt idx="3090">
                  <c:v>61239</c:v>
                </c:pt>
                <c:pt idx="3091">
                  <c:v>61246</c:v>
                </c:pt>
                <c:pt idx="3092">
                  <c:v>61253</c:v>
                </c:pt>
                <c:pt idx="3093">
                  <c:v>61260</c:v>
                </c:pt>
                <c:pt idx="3094">
                  <c:v>61267</c:v>
                </c:pt>
                <c:pt idx="3095">
                  <c:v>61274</c:v>
                </c:pt>
                <c:pt idx="3096">
                  <c:v>61281</c:v>
                </c:pt>
                <c:pt idx="3097">
                  <c:v>61288</c:v>
                </c:pt>
                <c:pt idx="3098">
                  <c:v>61295</c:v>
                </c:pt>
                <c:pt idx="3099">
                  <c:v>61302</c:v>
                </c:pt>
                <c:pt idx="3100">
                  <c:v>61309</c:v>
                </c:pt>
                <c:pt idx="3101">
                  <c:v>61316</c:v>
                </c:pt>
                <c:pt idx="3102">
                  <c:v>61323</c:v>
                </c:pt>
                <c:pt idx="3103">
                  <c:v>61330</c:v>
                </c:pt>
                <c:pt idx="3104">
                  <c:v>61337</c:v>
                </c:pt>
                <c:pt idx="3105">
                  <c:v>61344</c:v>
                </c:pt>
                <c:pt idx="3106">
                  <c:v>61351</c:v>
                </c:pt>
                <c:pt idx="3107">
                  <c:v>61358</c:v>
                </c:pt>
                <c:pt idx="3108">
                  <c:v>61365</c:v>
                </c:pt>
                <c:pt idx="3109">
                  <c:v>61372</c:v>
                </c:pt>
                <c:pt idx="3110">
                  <c:v>61379</c:v>
                </c:pt>
                <c:pt idx="3111">
                  <c:v>61386</c:v>
                </c:pt>
                <c:pt idx="3112">
                  <c:v>61393</c:v>
                </c:pt>
                <c:pt idx="3113">
                  <c:v>61400</c:v>
                </c:pt>
                <c:pt idx="3114">
                  <c:v>61407</c:v>
                </c:pt>
                <c:pt idx="3115">
                  <c:v>61414</c:v>
                </c:pt>
                <c:pt idx="3116">
                  <c:v>61421</c:v>
                </c:pt>
                <c:pt idx="3117">
                  <c:v>61428</c:v>
                </c:pt>
                <c:pt idx="3118">
                  <c:v>61435</c:v>
                </c:pt>
                <c:pt idx="3119">
                  <c:v>61442</c:v>
                </c:pt>
                <c:pt idx="3120">
                  <c:v>61449</c:v>
                </c:pt>
                <c:pt idx="3121">
                  <c:v>61456</c:v>
                </c:pt>
                <c:pt idx="3122">
                  <c:v>61463</c:v>
                </c:pt>
                <c:pt idx="3123">
                  <c:v>61470</c:v>
                </c:pt>
                <c:pt idx="3124">
                  <c:v>61477</c:v>
                </c:pt>
                <c:pt idx="3125">
                  <c:v>61485</c:v>
                </c:pt>
                <c:pt idx="3126">
                  <c:v>61492</c:v>
                </c:pt>
                <c:pt idx="3127">
                  <c:v>61499</c:v>
                </c:pt>
                <c:pt idx="3128">
                  <c:v>61506</c:v>
                </c:pt>
                <c:pt idx="3129">
                  <c:v>61513</c:v>
                </c:pt>
                <c:pt idx="3130">
                  <c:v>61520</c:v>
                </c:pt>
                <c:pt idx="3131">
                  <c:v>61527</c:v>
                </c:pt>
                <c:pt idx="3132">
                  <c:v>61534</c:v>
                </c:pt>
                <c:pt idx="3133">
                  <c:v>61541</c:v>
                </c:pt>
                <c:pt idx="3134">
                  <c:v>61548</c:v>
                </c:pt>
                <c:pt idx="3135">
                  <c:v>61555</c:v>
                </c:pt>
                <c:pt idx="3136">
                  <c:v>61562</c:v>
                </c:pt>
                <c:pt idx="3137">
                  <c:v>61569</c:v>
                </c:pt>
                <c:pt idx="3138">
                  <c:v>61576</c:v>
                </c:pt>
                <c:pt idx="3139">
                  <c:v>61583</c:v>
                </c:pt>
                <c:pt idx="3140">
                  <c:v>61590</c:v>
                </c:pt>
                <c:pt idx="3141">
                  <c:v>61597</c:v>
                </c:pt>
                <c:pt idx="3142">
                  <c:v>61604</c:v>
                </c:pt>
                <c:pt idx="3143">
                  <c:v>61611</c:v>
                </c:pt>
                <c:pt idx="3144">
                  <c:v>61618</c:v>
                </c:pt>
                <c:pt idx="3145">
                  <c:v>61625</c:v>
                </c:pt>
                <c:pt idx="3146">
                  <c:v>61632</c:v>
                </c:pt>
                <c:pt idx="3147">
                  <c:v>61639</c:v>
                </c:pt>
                <c:pt idx="3148">
                  <c:v>61646</c:v>
                </c:pt>
                <c:pt idx="3149">
                  <c:v>61653</c:v>
                </c:pt>
                <c:pt idx="3150">
                  <c:v>61660</c:v>
                </c:pt>
                <c:pt idx="3151">
                  <c:v>61667</c:v>
                </c:pt>
                <c:pt idx="3152">
                  <c:v>61674</c:v>
                </c:pt>
                <c:pt idx="3153">
                  <c:v>61681</c:v>
                </c:pt>
                <c:pt idx="3154">
                  <c:v>61688</c:v>
                </c:pt>
                <c:pt idx="3155">
                  <c:v>61695</c:v>
                </c:pt>
                <c:pt idx="3156">
                  <c:v>61702</c:v>
                </c:pt>
                <c:pt idx="3157">
                  <c:v>61709</c:v>
                </c:pt>
                <c:pt idx="3158">
                  <c:v>61716</c:v>
                </c:pt>
                <c:pt idx="3159">
                  <c:v>61724</c:v>
                </c:pt>
                <c:pt idx="3160">
                  <c:v>61731</c:v>
                </c:pt>
                <c:pt idx="3161">
                  <c:v>61738</c:v>
                </c:pt>
                <c:pt idx="3162">
                  <c:v>61745</c:v>
                </c:pt>
                <c:pt idx="3163">
                  <c:v>61752</c:v>
                </c:pt>
                <c:pt idx="3164">
                  <c:v>61759</c:v>
                </c:pt>
                <c:pt idx="3165">
                  <c:v>61766</c:v>
                </c:pt>
                <c:pt idx="3166">
                  <c:v>61773</c:v>
                </c:pt>
                <c:pt idx="3167">
                  <c:v>61780</c:v>
                </c:pt>
                <c:pt idx="3168">
                  <c:v>61787</c:v>
                </c:pt>
                <c:pt idx="3169">
                  <c:v>61794</c:v>
                </c:pt>
                <c:pt idx="3170">
                  <c:v>61801</c:v>
                </c:pt>
                <c:pt idx="3171">
                  <c:v>61808</c:v>
                </c:pt>
                <c:pt idx="3172">
                  <c:v>61815</c:v>
                </c:pt>
                <c:pt idx="3173">
                  <c:v>61822</c:v>
                </c:pt>
                <c:pt idx="3174">
                  <c:v>61829</c:v>
                </c:pt>
                <c:pt idx="3175">
                  <c:v>61836</c:v>
                </c:pt>
                <c:pt idx="3176">
                  <c:v>61843</c:v>
                </c:pt>
                <c:pt idx="3177">
                  <c:v>61850</c:v>
                </c:pt>
                <c:pt idx="3178">
                  <c:v>61857</c:v>
                </c:pt>
                <c:pt idx="3179">
                  <c:v>61864</c:v>
                </c:pt>
                <c:pt idx="3180">
                  <c:v>61871</c:v>
                </c:pt>
                <c:pt idx="3181">
                  <c:v>61878</c:v>
                </c:pt>
                <c:pt idx="3182">
                  <c:v>61885</c:v>
                </c:pt>
                <c:pt idx="3183">
                  <c:v>61892</c:v>
                </c:pt>
                <c:pt idx="3184">
                  <c:v>61899</c:v>
                </c:pt>
                <c:pt idx="3185">
                  <c:v>61906</c:v>
                </c:pt>
                <c:pt idx="3186">
                  <c:v>61913</c:v>
                </c:pt>
                <c:pt idx="3187">
                  <c:v>61920</c:v>
                </c:pt>
                <c:pt idx="3188">
                  <c:v>61927</c:v>
                </c:pt>
                <c:pt idx="3189">
                  <c:v>61934</c:v>
                </c:pt>
                <c:pt idx="3190">
                  <c:v>61941</c:v>
                </c:pt>
                <c:pt idx="3191">
                  <c:v>61948</c:v>
                </c:pt>
                <c:pt idx="3192">
                  <c:v>61955</c:v>
                </c:pt>
                <c:pt idx="3193">
                  <c:v>61962</c:v>
                </c:pt>
                <c:pt idx="3194">
                  <c:v>61969</c:v>
                </c:pt>
                <c:pt idx="3195">
                  <c:v>61976</c:v>
                </c:pt>
                <c:pt idx="3196">
                  <c:v>61983</c:v>
                </c:pt>
                <c:pt idx="3197">
                  <c:v>61990</c:v>
                </c:pt>
                <c:pt idx="3198">
                  <c:v>61997</c:v>
                </c:pt>
                <c:pt idx="3199">
                  <c:v>62004</c:v>
                </c:pt>
                <c:pt idx="3200">
                  <c:v>62011</c:v>
                </c:pt>
                <c:pt idx="3201">
                  <c:v>62018</c:v>
                </c:pt>
                <c:pt idx="3202">
                  <c:v>62025</c:v>
                </c:pt>
                <c:pt idx="3203">
                  <c:v>62032</c:v>
                </c:pt>
                <c:pt idx="3204">
                  <c:v>62039</c:v>
                </c:pt>
                <c:pt idx="3205">
                  <c:v>62046</c:v>
                </c:pt>
                <c:pt idx="3206">
                  <c:v>62053</c:v>
                </c:pt>
                <c:pt idx="3207">
                  <c:v>62060</c:v>
                </c:pt>
                <c:pt idx="3208">
                  <c:v>62067</c:v>
                </c:pt>
                <c:pt idx="3209">
                  <c:v>62074</c:v>
                </c:pt>
                <c:pt idx="3210">
                  <c:v>62081</c:v>
                </c:pt>
                <c:pt idx="3211">
                  <c:v>62089</c:v>
                </c:pt>
                <c:pt idx="3212">
                  <c:v>62096</c:v>
                </c:pt>
                <c:pt idx="3213">
                  <c:v>62103</c:v>
                </c:pt>
                <c:pt idx="3214">
                  <c:v>62110</c:v>
                </c:pt>
                <c:pt idx="3215">
                  <c:v>62117</c:v>
                </c:pt>
                <c:pt idx="3216">
                  <c:v>62124</c:v>
                </c:pt>
                <c:pt idx="3217">
                  <c:v>62131</c:v>
                </c:pt>
                <c:pt idx="3218">
                  <c:v>62138</c:v>
                </c:pt>
                <c:pt idx="3219">
                  <c:v>62145</c:v>
                </c:pt>
                <c:pt idx="3220">
                  <c:v>62152</c:v>
                </c:pt>
                <c:pt idx="3221">
                  <c:v>62159</c:v>
                </c:pt>
                <c:pt idx="3222">
                  <c:v>62166</c:v>
                </c:pt>
                <c:pt idx="3223">
                  <c:v>62173</c:v>
                </c:pt>
                <c:pt idx="3224">
                  <c:v>62184</c:v>
                </c:pt>
                <c:pt idx="3225">
                  <c:v>62191</c:v>
                </c:pt>
                <c:pt idx="3226">
                  <c:v>62198</c:v>
                </c:pt>
                <c:pt idx="3227">
                  <c:v>62205</c:v>
                </c:pt>
                <c:pt idx="3228">
                  <c:v>62212</c:v>
                </c:pt>
                <c:pt idx="3229">
                  <c:v>62219</c:v>
                </c:pt>
                <c:pt idx="3230">
                  <c:v>62226</c:v>
                </c:pt>
                <c:pt idx="3231">
                  <c:v>62233</c:v>
                </c:pt>
                <c:pt idx="3232">
                  <c:v>62240</c:v>
                </c:pt>
                <c:pt idx="3233">
                  <c:v>62247</c:v>
                </c:pt>
                <c:pt idx="3234">
                  <c:v>62254</c:v>
                </c:pt>
                <c:pt idx="3235">
                  <c:v>62261</c:v>
                </c:pt>
                <c:pt idx="3236">
                  <c:v>62268</c:v>
                </c:pt>
                <c:pt idx="3237">
                  <c:v>62275</c:v>
                </c:pt>
                <c:pt idx="3238">
                  <c:v>62282</c:v>
                </c:pt>
                <c:pt idx="3239">
                  <c:v>62289</c:v>
                </c:pt>
                <c:pt idx="3240">
                  <c:v>62296</c:v>
                </c:pt>
                <c:pt idx="3241">
                  <c:v>62303</c:v>
                </c:pt>
                <c:pt idx="3242">
                  <c:v>62310</c:v>
                </c:pt>
                <c:pt idx="3243">
                  <c:v>62317</c:v>
                </c:pt>
                <c:pt idx="3244">
                  <c:v>62324</c:v>
                </c:pt>
                <c:pt idx="3245">
                  <c:v>62331</c:v>
                </c:pt>
                <c:pt idx="3246">
                  <c:v>62338</c:v>
                </c:pt>
                <c:pt idx="3247">
                  <c:v>62345</c:v>
                </c:pt>
                <c:pt idx="3248">
                  <c:v>62352</c:v>
                </c:pt>
                <c:pt idx="3249">
                  <c:v>62359</c:v>
                </c:pt>
                <c:pt idx="3250">
                  <c:v>62366</c:v>
                </c:pt>
                <c:pt idx="3251">
                  <c:v>62373</c:v>
                </c:pt>
                <c:pt idx="3252">
                  <c:v>62380</c:v>
                </c:pt>
                <c:pt idx="3253">
                  <c:v>62387</c:v>
                </c:pt>
                <c:pt idx="3254">
                  <c:v>62394</c:v>
                </c:pt>
                <c:pt idx="3255">
                  <c:v>62401</c:v>
                </c:pt>
                <c:pt idx="3256">
                  <c:v>62408</c:v>
                </c:pt>
                <c:pt idx="3257">
                  <c:v>62415</c:v>
                </c:pt>
                <c:pt idx="3258">
                  <c:v>62422</c:v>
                </c:pt>
                <c:pt idx="3259">
                  <c:v>62429</c:v>
                </c:pt>
                <c:pt idx="3260">
                  <c:v>62436</c:v>
                </c:pt>
                <c:pt idx="3261">
                  <c:v>62443</c:v>
                </c:pt>
                <c:pt idx="3262">
                  <c:v>62450</c:v>
                </c:pt>
                <c:pt idx="3263">
                  <c:v>62457</c:v>
                </c:pt>
                <c:pt idx="3264">
                  <c:v>62464</c:v>
                </c:pt>
                <c:pt idx="3265">
                  <c:v>62471</c:v>
                </c:pt>
                <c:pt idx="3266">
                  <c:v>62478</c:v>
                </c:pt>
                <c:pt idx="3267">
                  <c:v>62485</c:v>
                </c:pt>
                <c:pt idx="3268">
                  <c:v>62492</c:v>
                </c:pt>
                <c:pt idx="3269">
                  <c:v>62499</c:v>
                </c:pt>
                <c:pt idx="3270">
                  <c:v>62506</c:v>
                </c:pt>
                <c:pt idx="3271">
                  <c:v>62513</c:v>
                </c:pt>
                <c:pt idx="3272">
                  <c:v>62520</c:v>
                </c:pt>
                <c:pt idx="3273">
                  <c:v>62527</c:v>
                </c:pt>
                <c:pt idx="3274">
                  <c:v>62534</c:v>
                </c:pt>
                <c:pt idx="3275">
                  <c:v>62541</c:v>
                </c:pt>
                <c:pt idx="3276">
                  <c:v>62548</c:v>
                </c:pt>
                <c:pt idx="3277">
                  <c:v>62555</c:v>
                </c:pt>
                <c:pt idx="3278">
                  <c:v>62562</c:v>
                </c:pt>
                <c:pt idx="3279">
                  <c:v>62569</c:v>
                </c:pt>
                <c:pt idx="3280">
                  <c:v>62576</c:v>
                </c:pt>
                <c:pt idx="3281">
                  <c:v>62583</c:v>
                </c:pt>
                <c:pt idx="3282">
                  <c:v>62590</c:v>
                </c:pt>
                <c:pt idx="3283">
                  <c:v>62597</c:v>
                </c:pt>
                <c:pt idx="3284">
                  <c:v>62604</c:v>
                </c:pt>
                <c:pt idx="3285">
                  <c:v>62611</c:v>
                </c:pt>
                <c:pt idx="3286">
                  <c:v>62618</c:v>
                </c:pt>
                <c:pt idx="3287">
                  <c:v>62625</c:v>
                </c:pt>
                <c:pt idx="3288">
                  <c:v>62632</c:v>
                </c:pt>
                <c:pt idx="3289">
                  <c:v>62639</c:v>
                </c:pt>
                <c:pt idx="3290">
                  <c:v>62646</c:v>
                </c:pt>
                <c:pt idx="3291">
                  <c:v>62653</c:v>
                </c:pt>
                <c:pt idx="3292">
                  <c:v>62660</c:v>
                </c:pt>
                <c:pt idx="3293">
                  <c:v>62667</c:v>
                </c:pt>
                <c:pt idx="3294">
                  <c:v>62674</c:v>
                </c:pt>
                <c:pt idx="3295">
                  <c:v>62681</c:v>
                </c:pt>
                <c:pt idx="3296">
                  <c:v>62688</c:v>
                </c:pt>
                <c:pt idx="3297">
                  <c:v>62695</c:v>
                </c:pt>
                <c:pt idx="3298">
                  <c:v>62702</c:v>
                </c:pt>
                <c:pt idx="3299">
                  <c:v>62709</c:v>
                </c:pt>
                <c:pt idx="3300">
                  <c:v>62716</c:v>
                </c:pt>
                <c:pt idx="3301">
                  <c:v>62723</c:v>
                </c:pt>
                <c:pt idx="3302">
                  <c:v>62730</c:v>
                </c:pt>
                <c:pt idx="3303">
                  <c:v>62737</c:v>
                </c:pt>
                <c:pt idx="3304">
                  <c:v>62744</c:v>
                </c:pt>
                <c:pt idx="3305">
                  <c:v>62751</c:v>
                </c:pt>
                <c:pt idx="3306">
                  <c:v>62758</c:v>
                </c:pt>
                <c:pt idx="3307">
                  <c:v>62765</c:v>
                </c:pt>
                <c:pt idx="3308">
                  <c:v>62772</c:v>
                </c:pt>
                <c:pt idx="3309">
                  <c:v>62779</c:v>
                </c:pt>
                <c:pt idx="3310">
                  <c:v>62786</c:v>
                </c:pt>
                <c:pt idx="3311">
                  <c:v>62793</c:v>
                </c:pt>
                <c:pt idx="3312">
                  <c:v>62800</c:v>
                </c:pt>
                <c:pt idx="3313">
                  <c:v>62807</c:v>
                </c:pt>
                <c:pt idx="3314">
                  <c:v>62814</c:v>
                </c:pt>
                <c:pt idx="3315">
                  <c:v>62821</c:v>
                </c:pt>
                <c:pt idx="3316">
                  <c:v>62828</c:v>
                </c:pt>
                <c:pt idx="3317">
                  <c:v>62835</c:v>
                </c:pt>
                <c:pt idx="3318">
                  <c:v>62842</c:v>
                </c:pt>
                <c:pt idx="3319">
                  <c:v>62849</c:v>
                </c:pt>
                <c:pt idx="3320">
                  <c:v>62856</c:v>
                </c:pt>
                <c:pt idx="3321">
                  <c:v>62863</c:v>
                </c:pt>
                <c:pt idx="3322">
                  <c:v>62870</c:v>
                </c:pt>
                <c:pt idx="3323">
                  <c:v>62877</c:v>
                </c:pt>
                <c:pt idx="3324">
                  <c:v>62884</c:v>
                </c:pt>
                <c:pt idx="3325">
                  <c:v>62891</c:v>
                </c:pt>
                <c:pt idx="3326">
                  <c:v>62898</c:v>
                </c:pt>
                <c:pt idx="3327">
                  <c:v>62905</c:v>
                </c:pt>
                <c:pt idx="3328">
                  <c:v>62912</c:v>
                </c:pt>
                <c:pt idx="3329">
                  <c:v>62919</c:v>
                </c:pt>
                <c:pt idx="3330">
                  <c:v>62926</c:v>
                </c:pt>
                <c:pt idx="3331">
                  <c:v>62933</c:v>
                </c:pt>
                <c:pt idx="3332">
                  <c:v>62940</c:v>
                </c:pt>
                <c:pt idx="3333">
                  <c:v>62947</c:v>
                </c:pt>
                <c:pt idx="3334">
                  <c:v>62954</c:v>
                </c:pt>
                <c:pt idx="3335">
                  <c:v>62961</c:v>
                </c:pt>
                <c:pt idx="3336">
                  <c:v>62968</c:v>
                </c:pt>
                <c:pt idx="3337">
                  <c:v>62975</c:v>
                </c:pt>
                <c:pt idx="3338">
                  <c:v>62982</c:v>
                </c:pt>
                <c:pt idx="3339">
                  <c:v>62989</c:v>
                </c:pt>
                <c:pt idx="3340">
                  <c:v>62996</c:v>
                </c:pt>
                <c:pt idx="3341">
                  <c:v>63003</c:v>
                </c:pt>
                <c:pt idx="3342">
                  <c:v>63010</c:v>
                </c:pt>
                <c:pt idx="3343">
                  <c:v>63017</c:v>
                </c:pt>
                <c:pt idx="3344">
                  <c:v>63024</c:v>
                </c:pt>
                <c:pt idx="3345">
                  <c:v>63031</c:v>
                </c:pt>
                <c:pt idx="3346">
                  <c:v>63038</c:v>
                </c:pt>
                <c:pt idx="3347">
                  <c:v>63045</c:v>
                </c:pt>
                <c:pt idx="3348">
                  <c:v>63052</c:v>
                </c:pt>
                <c:pt idx="3349">
                  <c:v>63059</c:v>
                </c:pt>
                <c:pt idx="3350">
                  <c:v>63066</c:v>
                </c:pt>
                <c:pt idx="3351">
                  <c:v>63073</c:v>
                </c:pt>
                <c:pt idx="3352">
                  <c:v>63080</c:v>
                </c:pt>
                <c:pt idx="3353">
                  <c:v>63087</c:v>
                </c:pt>
                <c:pt idx="3354">
                  <c:v>63094</c:v>
                </c:pt>
                <c:pt idx="3355">
                  <c:v>63101</c:v>
                </c:pt>
                <c:pt idx="3356">
                  <c:v>63108</c:v>
                </c:pt>
                <c:pt idx="3357">
                  <c:v>63115</c:v>
                </c:pt>
                <c:pt idx="3358">
                  <c:v>63122</c:v>
                </c:pt>
                <c:pt idx="3359">
                  <c:v>63129</c:v>
                </c:pt>
                <c:pt idx="3360">
                  <c:v>63136</c:v>
                </c:pt>
                <c:pt idx="3361">
                  <c:v>63143</c:v>
                </c:pt>
                <c:pt idx="3362">
                  <c:v>63150</c:v>
                </c:pt>
                <c:pt idx="3363">
                  <c:v>63157</c:v>
                </c:pt>
                <c:pt idx="3364">
                  <c:v>63164</c:v>
                </c:pt>
                <c:pt idx="3365">
                  <c:v>63171</c:v>
                </c:pt>
                <c:pt idx="3366">
                  <c:v>63178</c:v>
                </c:pt>
                <c:pt idx="3367">
                  <c:v>63185</c:v>
                </c:pt>
                <c:pt idx="3368">
                  <c:v>63192</c:v>
                </c:pt>
                <c:pt idx="3369">
                  <c:v>63199</c:v>
                </c:pt>
                <c:pt idx="3370">
                  <c:v>63206</c:v>
                </c:pt>
                <c:pt idx="3371">
                  <c:v>63213</c:v>
                </c:pt>
                <c:pt idx="3372">
                  <c:v>63220</c:v>
                </c:pt>
                <c:pt idx="3373">
                  <c:v>63227</c:v>
                </c:pt>
                <c:pt idx="3374">
                  <c:v>63234</c:v>
                </c:pt>
                <c:pt idx="3375">
                  <c:v>63241</c:v>
                </c:pt>
                <c:pt idx="3376">
                  <c:v>63248</c:v>
                </c:pt>
                <c:pt idx="3377">
                  <c:v>63255</c:v>
                </c:pt>
                <c:pt idx="3378">
                  <c:v>63262</c:v>
                </c:pt>
                <c:pt idx="3379">
                  <c:v>63269</c:v>
                </c:pt>
                <c:pt idx="3380">
                  <c:v>63276</c:v>
                </c:pt>
                <c:pt idx="3381">
                  <c:v>63283</c:v>
                </c:pt>
                <c:pt idx="3382">
                  <c:v>63290</c:v>
                </c:pt>
                <c:pt idx="3383">
                  <c:v>63297</c:v>
                </c:pt>
                <c:pt idx="3384">
                  <c:v>63304</c:v>
                </c:pt>
                <c:pt idx="3385">
                  <c:v>63311</c:v>
                </c:pt>
                <c:pt idx="3386">
                  <c:v>63318</c:v>
                </c:pt>
                <c:pt idx="3387">
                  <c:v>63325</c:v>
                </c:pt>
                <c:pt idx="3388">
                  <c:v>63332</c:v>
                </c:pt>
                <c:pt idx="3389">
                  <c:v>63339</c:v>
                </c:pt>
                <c:pt idx="3390">
                  <c:v>63346</c:v>
                </c:pt>
                <c:pt idx="3391">
                  <c:v>63353</c:v>
                </c:pt>
                <c:pt idx="3392">
                  <c:v>63360</c:v>
                </c:pt>
                <c:pt idx="3393">
                  <c:v>63367</c:v>
                </c:pt>
                <c:pt idx="3394">
                  <c:v>63374</c:v>
                </c:pt>
                <c:pt idx="3395">
                  <c:v>63381</c:v>
                </c:pt>
                <c:pt idx="3396">
                  <c:v>63388</c:v>
                </c:pt>
                <c:pt idx="3397">
                  <c:v>63395</c:v>
                </c:pt>
                <c:pt idx="3398">
                  <c:v>63402</c:v>
                </c:pt>
                <c:pt idx="3399">
                  <c:v>63409</c:v>
                </c:pt>
                <c:pt idx="3400">
                  <c:v>63416</c:v>
                </c:pt>
                <c:pt idx="3401">
                  <c:v>63423</c:v>
                </c:pt>
                <c:pt idx="3402">
                  <c:v>63430</c:v>
                </c:pt>
                <c:pt idx="3403">
                  <c:v>63437</c:v>
                </c:pt>
                <c:pt idx="3404">
                  <c:v>63444</c:v>
                </c:pt>
                <c:pt idx="3405">
                  <c:v>63451</c:v>
                </c:pt>
                <c:pt idx="3406">
                  <c:v>63458</c:v>
                </c:pt>
                <c:pt idx="3407">
                  <c:v>63465</c:v>
                </c:pt>
                <c:pt idx="3408">
                  <c:v>63472</c:v>
                </c:pt>
                <c:pt idx="3409">
                  <c:v>63479</c:v>
                </c:pt>
                <c:pt idx="3410">
                  <c:v>63486</c:v>
                </c:pt>
                <c:pt idx="3411">
                  <c:v>63493</c:v>
                </c:pt>
                <c:pt idx="3412">
                  <c:v>63500</c:v>
                </c:pt>
                <c:pt idx="3413">
                  <c:v>63507</c:v>
                </c:pt>
                <c:pt idx="3414">
                  <c:v>63514</c:v>
                </c:pt>
                <c:pt idx="3415">
                  <c:v>63521</c:v>
                </c:pt>
                <c:pt idx="3416">
                  <c:v>63528</c:v>
                </c:pt>
                <c:pt idx="3417">
                  <c:v>63535</c:v>
                </c:pt>
                <c:pt idx="3418">
                  <c:v>63542</c:v>
                </c:pt>
                <c:pt idx="3419">
                  <c:v>63550</c:v>
                </c:pt>
                <c:pt idx="3420">
                  <c:v>63557</c:v>
                </c:pt>
                <c:pt idx="3421">
                  <c:v>63564</c:v>
                </c:pt>
                <c:pt idx="3422">
                  <c:v>63571</c:v>
                </c:pt>
                <c:pt idx="3423">
                  <c:v>63578</c:v>
                </c:pt>
                <c:pt idx="3424">
                  <c:v>63585</c:v>
                </c:pt>
                <c:pt idx="3425">
                  <c:v>63592</c:v>
                </c:pt>
                <c:pt idx="3426">
                  <c:v>63599</c:v>
                </c:pt>
                <c:pt idx="3427">
                  <c:v>63606</c:v>
                </c:pt>
                <c:pt idx="3428">
                  <c:v>63613</c:v>
                </c:pt>
                <c:pt idx="3429">
                  <c:v>63620</c:v>
                </c:pt>
                <c:pt idx="3430">
                  <c:v>63627</c:v>
                </c:pt>
                <c:pt idx="3431">
                  <c:v>63634</c:v>
                </c:pt>
                <c:pt idx="3432">
                  <c:v>63641</c:v>
                </c:pt>
                <c:pt idx="3433">
                  <c:v>63648</c:v>
                </c:pt>
                <c:pt idx="3434">
                  <c:v>63655</c:v>
                </c:pt>
                <c:pt idx="3435">
                  <c:v>63662</c:v>
                </c:pt>
                <c:pt idx="3436">
                  <c:v>63669</c:v>
                </c:pt>
                <c:pt idx="3437">
                  <c:v>63676</c:v>
                </c:pt>
                <c:pt idx="3438">
                  <c:v>63683</c:v>
                </c:pt>
                <c:pt idx="3439">
                  <c:v>63690</c:v>
                </c:pt>
                <c:pt idx="3440">
                  <c:v>63697</c:v>
                </c:pt>
                <c:pt idx="3441">
                  <c:v>63704</c:v>
                </c:pt>
                <c:pt idx="3442">
                  <c:v>63711</c:v>
                </c:pt>
                <c:pt idx="3443">
                  <c:v>63718</c:v>
                </c:pt>
                <c:pt idx="3444">
                  <c:v>63725</c:v>
                </c:pt>
                <c:pt idx="3445">
                  <c:v>63732</c:v>
                </c:pt>
                <c:pt idx="3446">
                  <c:v>63739</c:v>
                </c:pt>
                <c:pt idx="3447">
                  <c:v>63746</c:v>
                </c:pt>
                <c:pt idx="3448">
                  <c:v>63753</c:v>
                </c:pt>
                <c:pt idx="3449">
                  <c:v>63760</c:v>
                </c:pt>
                <c:pt idx="3450">
                  <c:v>63767</c:v>
                </c:pt>
                <c:pt idx="3451">
                  <c:v>63774</c:v>
                </c:pt>
                <c:pt idx="3452">
                  <c:v>63781</c:v>
                </c:pt>
                <c:pt idx="3453">
                  <c:v>63788</c:v>
                </c:pt>
                <c:pt idx="3454">
                  <c:v>63795</c:v>
                </c:pt>
                <c:pt idx="3455">
                  <c:v>63802</c:v>
                </c:pt>
                <c:pt idx="3456">
                  <c:v>63809</c:v>
                </c:pt>
                <c:pt idx="3457">
                  <c:v>63816</c:v>
                </c:pt>
                <c:pt idx="3458">
                  <c:v>63823</c:v>
                </c:pt>
                <c:pt idx="3459">
                  <c:v>63830</c:v>
                </c:pt>
                <c:pt idx="3460">
                  <c:v>63837</c:v>
                </c:pt>
                <c:pt idx="3461">
                  <c:v>63844</c:v>
                </c:pt>
                <c:pt idx="3462">
                  <c:v>63851</c:v>
                </c:pt>
                <c:pt idx="3463">
                  <c:v>63858</c:v>
                </c:pt>
                <c:pt idx="3464">
                  <c:v>63865</c:v>
                </c:pt>
                <c:pt idx="3465">
                  <c:v>63872</c:v>
                </c:pt>
                <c:pt idx="3466">
                  <c:v>63879</c:v>
                </c:pt>
                <c:pt idx="3467">
                  <c:v>63886</c:v>
                </c:pt>
                <c:pt idx="3468">
                  <c:v>63893</c:v>
                </c:pt>
                <c:pt idx="3469">
                  <c:v>63900</c:v>
                </c:pt>
                <c:pt idx="3470">
                  <c:v>63907</c:v>
                </c:pt>
                <c:pt idx="3471">
                  <c:v>63915</c:v>
                </c:pt>
                <c:pt idx="3472">
                  <c:v>63922</c:v>
                </c:pt>
                <c:pt idx="3473">
                  <c:v>63929</c:v>
                </c:pt>
                <c:pt idx="3474">
                  <c:v>63936</c:v>
                </c:pt>
                <c:pt idx="3475">
                  <c:v>63943</c:v>
                </c:pt>
                <c:pt idx="3476">
                  <c:v>63950</c:v>
                </c:pt>
                <c:pt idx="3477">
                  <c:v>63957</c:v>
                </c:pt>
                <c:pt idx="3478">
                  <c:v>63964</c:v>
                </c:pt>
                <c:pt idx="3479">
                  <c:v>63971</c:v>
                </c:pt>
                <c:pt idx="3480">
                  <c:v>63978</c:v>
                </c:pt>
                <c:pt idx="3481">
                  <c:v>63985</c:v>
                </c:pt>
                <c:pt idx="3482">
                  <c:v>63992</c:v>
                </c:pt>
                <c:pt idx="3483">
                  <c:v>63999</c:v>
                </c:pt>
                <c:pt idx="3484">
                  <c:v>64006</c:v>
                </c:pt>
                <c:pt idx="3485">
                  <c:v>64013</c:v>
                </c:pt>
                <c:pt idx="3486">
                  <c:v>64020</c:v>
                </c:pt>
                <c:pt idx="3487">
                  <c:v>64027</c:v>
                </c:pt>
                <c:pt idx="3488">
                  <c:v>64034</c:v>
                </c:pt>
                <c:pt idx="3489">
                  <c:v>64041</c:v>
                </c:pt>
                <c:pt idx="3490">
                  <c:v>64048</c:v>
                </c:pt>
                <c:pt idx="3491">
                  <c:v>64055</c:v>
                </c:pt>
                <c:pt idx="3492">
                  <c:v>64062</c:v>
                </c:pt>
                <c:pt idx="3493">
                  <c:v>64069</c:v>
                </c:pt>
                <c:pt idx="3494">
                  <c:v>64076</c:v>
                </c:pt>
                <c:pt idx="3495">
                  <c:v>64083</c:v>
                </c:pt>
                <c:pt idx="3496">
                  <c:v>64090</c:v>
                </c:pt>
                <c:pt idx="3497">
                  <c:v>64097</c:v>
                </c:pt>
                <c:pt idx="3498">
                  <c:v>64104</c:v>
                </c:pt>
                <c:pt idx="3499">
                  <c:v>64111</c:v>
                </c:pt>
                <c:pt idx="3500">
                  <c:v>64118</c:v>
                </c:pt>
                <c:pt idx="3501">
                  <c:v>64125</c:v>
                </c:pt>
                <c:pt idx="3502">
                  <c:v>64132</c:v>
                </c:pt>
                <c:pt idx="3503">
                  <c:v>64139</c:v>
                </c:pt>
                <c:pt idx="3504">
                  <c:v>64146</c:v>
                </c:pt>
                <c:pt idx="3505">
                  <c:v>64153</c:v>
                </c:pt>
              </c:numCache>
            </c:numRef>
          </c:xVal>
          <c:yVal>
            <c:numRef>
              <c:f>CrossCheck!$AK$3:$AK$3508</c:f>
              <c:numCache>
                <c:formatCode>0.0000%</c:formatCode>
                <c:ptCount val="3506"/>
                <c:pt idx="0">
                  <c:v>3.4200953882807385E-4</c:v>
                </c:pt>
                <c:pt idx="1">
                  <c:v>3.37369311630279E-4</c:v>
                </c:pt>
                <c:pt idx="2">
                  <c:v>3.3584063342544514E-4</c:v>
                </c:pt>
                <c:pt idx="3">
                  <c:v>3.3432091172192792E-4</c:v>
                </c:pt>
                <c:pt idx="4">
                  <c:v>3.3281010147850421E-4</c:v>
                </c:pt>
                <c:pt idx="5">
                  <c:v>3.3130815786351875E-4</c:v>
                </c:pt>
                <c:pt idx="6">
                  <c:v>3.2685508159665058E-4</c:v>
                </c:pt>
                <c:pt idx="7">
                  <c:v>3.2538816033775021E-4</c:v>
                </c:pt>
                <c:pt idx="8">
                  <c:v>3.2392988466011381E-4</c:v>
                </c:pt>
                <c:pt idx="9">
                  <c:v>3.2248021097009989E-4</c:v>
                </c:pt>
                <c:pt idx="10">
                  <c:v>3.2103909587720728E-4</c:v>
                </c:pt>
                <c:pt idx="11">
                  <c:v>3.1676667130442623E-4</c:v>
                </c:pt>
                <c:pt idx="12">
                  <c:v>3.153593607263098E-4</c:v>
                </c:pt>
                <c:pt idx="13">
                  <c:v>3.1396039480846387E-4</c:v>
                </c:pt>
                <c:pt idx="14">
                  <c:v>3.1256973136041316E-4</c:v>
                </c:pt>
                <c:pt idx="15">
                  <c:v>3.1118732838858649E-4</c:v>
                </c:pt>
                <c:pt idx="16">
                  <c:v>3.070892653299379E-4</c:v>
                </c:pt>
                <c:pt idx="17">
                  <c:v>3.0573948823480905E-4</c:v>
                </c:pt>
                <c:pt idx="18">
                  <c:v>3.0439776457109413E-4</c:v>
                </c:pt>
                <c:pt idx="19">
                  <c:v>3.0306405350838969E-4</c:v>
                </c:pt>
                <c:pt idx="20">
                  <c:v>2.965142714581601E-4</c:v>
                </c:pt>
                <c:pt idx="21">
                  <c:v>2.9522778919156487E-4</c:v>
                </c:pt>
                <c:pt idx="22">
                  <c:v>2.9394903900972758E-4</c:v>
                </c:pt>
                <c:pt idx="23">
                  <c:v>2.9267798158548713E-4</c:v>
                </c:pt>
                <c:pt idx="24">
                  <c:v>2.8891057534419055E-4</c:v>
                </c:pt>
                <c:pt idx="25">
                  <c:v>2.8766989934960417E-4</c:v>
                </c:pt>
                <c:pt idx="26">
                  <c:v>2.8643672222282331E-4</c:v>
                </c:pt>
                <c:pt idx="27">
                  <c:v>2.8521100572939683E-4</c:v>
                </c:pt>
                <c:pt idx="28">
                  <c:v>2.8399271181416051E-4</c:v>
                </c:pt>
                <c:pt idx="29">
                  <c:v>2.8038198765848403E-4</c:v>
                </c:pt>
                <c:pt idx="30">
                  <c:v>2.791930070621864E-4</c:v>
                </c:pt>
                <c:pt idx="31">
                  <c:v>2.7801126142969169E-4</c:v>
                </c:pt>
                <c:pt idx="32">
                  <c:v>2.7683671376488333E-4</c:v>
                </c:pt>
                <c:pt idx="33">
                  <c:v>2.7566932724540567E-4</c:v>
                </c:pt>
                <c:pt idx="34">
                  <c:v>2.7220976892554372E-4</c:v>
                </c:pt>
                <c:pt idx="35">
                  <c:v>2.71070662211965E-4</c:v>
                </c:pt>
                <c:pt idx="36">
                  <c:v>2.6993853511131382E-4</c:v>
                </c:pt>
                <c:pt idx="37">
                  <c:v>2.6881335182762364E-4</c:v>
                </c:pt>
                <c:pt idx="38">
                  <c:v>2.6769507673332757E-4</c:v>
                </c:pt>
                <c:pt idx="39">
                  <c:v>2.6438134682134833E-4</c:v>
                </c:pt>
                <c:pt idx="40">
                  <c:v>2.6329035155067925E-4</c:v>
                </c:pt>
                <c:pt idx="41">
                  <c:v>2.6220608883133542E-4</c:v>
                </c:pt>
                <c:pt idx="42">
                  <c:v>2.6112852403045522E-4</c:v>
                </c:pt>
                <c:pt idx="43">
                  <c:v>2.6005762267837545E-4</c:v>
                </c:pt>
                <c:pt idx="44">
                  <c:v>2.568845570509765E-4</c:v>
                </c:pt>
                <c:pt idx="45">
                  <c:v>2.5583996803595034E-4</c:v>
                </c:pt>
                <c:pt idx="46">
                  <c:v>2.5480187254394191E-4</c:v>
                </c:pt>
                <c:pt idx="47">
                  <c:v>2.5377023706925567E-4</c:v>
                </c:pt>
                <c:pt idx="48">
                  <c:v>2.5274502826434878E-4</c:v>
                </c:pt>
                <c:pt idx="49">
                  <c:v>2.4970763075031705E-4</c:v>
                </c:pt>
                <c:pt idx="50">
                  <c:v>2.4870779828743022E-4</c:v>
                </c:pt>
                <c:pt idx="51">
                  <c:v>2.4771422810421673E-4</c:v>
                </c:pt>
                <c:pt idx="52">
                  <c:v>2.4672688778728196E-4</c:v>
                </c:pt>
                <c:pt idx="53">
                  <c:v>2.4574574507648956E-4</c:v>
                </c:pt>
                <c:pt idx="54">
                  <c:v>2.4283918226406301E-4</c:v>
                </c:pt>
                <c:pt idx="55">
                  <c:v>2.4188251041764767E-4</c:v>
                </c:pt>
                <c:pt idx="56">
                  <c:v>2.4093187715161545E-4</c:v>
                </c:pt>
                <c:pt idx="57">
                  <c:v>2.3998725111105073E-4</c:v>
                </c:pt>
                <c:pt idx="58">
                  <c:v>2.3904860108954761E-4</c:v>
                </c:pt>
                <c:pt idx="59">
                  <c:v>2.3626819728901429E-4</c:v>
                </c:pt>
                <c:pt idx="60">
                  <c:v>2.3535314222661969E-4</c:v>
                </c:pt>
                <c:pt idx="61">
                  <c:v>2.3444390935567044E-4</c:v>
                </c:pt>
                <c:pt idx="62">
                  <c:v>2.3354046834691978E-4</c:v>
                </c:pt>
                <c:pt idx="63">
                  <c:v>2.326427890150244E-4</c:v>
                </c:pt>
                <c:pt idx="64">
                  <c:v>2.2998402137202725E-4</c:v>
                </c:pt>
                <c:pt idx="65">
                  <c:v>2.2910908974961311E-4</c:v>
                </c:pt>
                <c:pt idx="66">
                  <c:v>2.2823977101335311E-4</c:v>
                </c:pt>
                <c:pt idx="67">
                  <c:v>2.2737603582784191E-4</c:v>
                </c:pt>
                <c:pt idx="68">
                  <c:v>2.2651785499710941E-4</c:v>
                </c:pt>
                <c:pt idx="69">
                  <c:v>2.2397634875225618E-4</c:v>
                </c:pt>
                <c:pt idx="70">
                  <c:v>2.2314009614774242E-4</c:v>
                </c:pt>
                <c:pt idx="71">
                  <c:v>2.2230925398782409E-4</c:v>
                </c:pt>
                <c:pt idx="72">
                  <c:v>2.2148379390006382E-4</c:v>
                </c:pt>
                <c:pt idx="73">
                  <c:v>2.2066368764712513E-4</c:v>
                </c:pt>
                <c:pt idx="74">
                  <c:v>2.1823521153762813E-4</c:v>
                </c:pt>
                <c:pt idx="75">
                  <c:v>2.1743624093138801E-4</c:v>
                </c:pt>
                <c:pt idx="76">
                  <c:v>2.1664248497859642E-4</c:v>
                </c:pt>
                <c:pt idx="77">
                  <c:v>2.1585391623983634E-4</c:v>
                </c:pt>
                <c:pt idx="78">
                  <c:v>2.1507050740658757E-4</c:v>
                </c:pt>
                <c:pt idx="79">
                  <c:v>2.1275096920578073E-4</c:v>
                </c:pt>
                <c:pt idx="80">
                  <c:v>2.1198792950670518E-4</c:v>
                </c:pt>
                <c:pt idx="81">
                  <c:v>2.1122991511342244E-4</c:v>
                </c:pt>
                <c:pt idx="82">
                  <c:v>2.1047689949048741E-4</c:v>
                </c:pt>
                <c:pt idx="83">
                  <c:v>2.0972885622927377E-4</c:v>
                </c:pt>
                <c:pt idx="84">
                  <c:v>2.0751429841997456E-4</c:v>
                </c:pt>
                <c:pt idx="85">
                  <c:v>2.0678588303577354E-4</c:v>
                </c:pt>
                <c:pt idx="86">
                  <c:v>2.0606230985249354E-4</c:v>
                </c:pt>
                <c:pt idx="87">
                  <c:v>2.0534355321048545E-4</c:v>
                </c:pt>
                <c:pt idx="88">
                  <c:v>2.0462958757296341E-4</c:v>
                </c:pt>
                <c:pt idx="89">
                  <c:v>2.0251618315076172E-4</c:v>
                </c:pt>
                <c:pt idx="90">
                  <c:v>2.0182112860120871E-4</c:v>
                </c:pt>
                <c:pt idx="91">
                  <c:v>2.0113073919581268E-4</c:v>
                </c:pt>
                <c:pt idx="92">
                  <c:v>2.0044499012339149E-4</c:v>
                </c:pt>
                <c:pt idx="93">
                  <c:v>1.9976385669178982E-4</c:v>
                </c:pt>
                <c:pt idx="94">
                  <c:v>1.9774790509445941E-4</c:v>
                </c:pt>
                <c:pt idx="95">
                  <c:v>1.9708498966632061E-4</c:v>
                </c:pt>
                <c:pt idx="96">
                  <c:v>1.9642656818486074E-4</c:v>
                </c:pt>
                <c:pt idx="97">
                  <c:v>1.957726166608578E-4</c:v>
                </c:pt>
                <c:pt idx="98">
                  <c:v>1.9512311122039597E-4</c:v>
                </c:pt>
                <c:pt idx="99">
                  <c:v>1.9320103437973283E-4</c:v>
                </c:pt>
                <c:pt idx="100">
                  <c:v>1.9256907682215995E-4</c:v>
                </c:pt>
                <c:pt idx="101">
                  <c:v>1.9194144768993482E-4</c:v>
                </c:pt>
                <c:pt idx="102">
                  <c:v>1.9131812379008728E-4</c:v>
                </c:pt>
                <c:pt idx="103">
                  <c:v>1.9069908204134416E-4</c:v>
                </c:pt>
                <c:pt idx="104">
                  <c:v>1.8886742055384287E-4</c:v>
                </c:pt>
                <c:pt idx="105">
                  <c:v>1.8826527881304263E-4</c:v>
                </c:pt>
                <c:pt idx="106">
                  <c:v>1.8766730547478317E-4</c:v>
                </c:pt>
                <c:pt idx="107">
                  <c:v>1.8707347811741212E-4</c:v>
                </c:pt>
                <c:pt idx="108">
                  <c:v>1.8648377442747409E-4</c:v>
                </c:pt>
                <c:pt idx="109">
                  <c:v>1.8473918384035614E-4</c:v>
                </c:pt>
                <c:pt idx="110">
                  <c:v>1.8416575383238456E-4</c:v>
                </c:pt>
                <c:pt idx="111">
                  <c:v>1.8359633753040237E-4</c:v>
                </c:pt>
                <c:pt idx="112">
                  <c:v>1.830309132598931E-4</c:v>
                </c:pt>
                <c:pt idx="113">
                  <c:v>1.8246945945114278E-4</c:v>
                </c:pt>
                <c:pt idx="114">
                  <c:v>1.8080870666035138E-4</c:v>
                </c:pt>
                <c:pt idx="115">
                  <c:v>1.8026292108091349E-4</c:v>
                </c:pt>
                <c:pt idx="116">
                  <c:v>1.797209996700977E-4</c:v>
                </c:pt>
                <c:pt idx="117">
                  <c:v>1.7918292147707133E-4</c:v>
                </c:pt>
                <c:pt idx="118">
                  <c:v>1.7864866565251225E-4</c:v>
                </c:pt>
                <c:pt idx="119">
                  <c:v>1.7706862540938531E-4</c:v>
                </c:pt>
                <c:pt idx="120">
                  <c:v>1.7654945257955344E-4</c:v>
                </c:pt>
                <c:pt idx="121">
                  <c:v>1.7603399937813331E-4</c:v>
                </c:pt>
                <c:pt idx="122">
                  <c:v>1.7552224555523232E-4</c:v>
                </c:pt>
                <c:pt idx="123">
                  <c:v>1.7501417095927603E-4</c:v>
                </c:pt>
                <c:pt idx="124">
                  <c:v>1.7351182248270412E-4</c:v>
                </c:pt>
                <c:pt idx="125">
                  <c:v>1.730182652294993E-4</c:v>
                </c:pt>
                <c:pt idx="126">
                  <c:v>1.7252828790452148E-4</c:v>
                </c:pt>
                <c:pt idx="127">
                  <c:v>1.7204187093676222E-4</c:v>
                </c:pt>
                <c:pt idx="128">
                  <c:v>1.715589948504352E-4</c:v>
                </c:pt>
                <c:pt idx="129">
                  <c:v>1.7013141854140313E-4</c:v>
                </c:pt>
                <c:pt idx="130">
                  <c:v>1.6966251311221394E-4</c:v>
                </c:pt>
                <c:pt idx="131">
                  <c:v>1.6919705259871369E-4</c:v>
                </c:pt>
                <c:pt idx="132">
                  <c:v>1.6873501808738921E-4</c:v>
                </c:pt>
                <c:pt idx="133">
                  <c:v>1.6827639075694736E-4</c:v>
                </c:pt>
                <c:pt idx="134">
                  <c:v>1.6692076501244703E-4</c:v>
                </c:pt>
                <c:pt idx="135">
                  <c:v>1.6647558002229096E-4</c:v>
                </c:pt>
                <c:pt idx="136">
                  <c:v>1.6603370947516533E-4</c:v>
                </c:pt>
                <c:pt idx="137">
                  <c:v>1.6559513509431132E-4</c:v>
                </c:pt>
                <c:pt idx="138">
                  <c:v>1.6515983869227872E-4</c:v>
                </c:pt>
                <c:pt idx="139">
                  <c:v>1.6387343681566871E-4</c:v>
                </c:pt>
                <c:pt idx="140">
                  <c:v>1.6345107222632855E-4</c:v>
                </c:pt>
                <c:pt idx="141">
                  <c:v>1.6303189600394921E-4</c:v>
                </c:pt>
                <c:pt idx="142">
                  <c:v>1.6261589048841379E-4</c:v>
                </c:pt>
                <c:pt idx="143">
                  <c:v>1.6220303810609099E-4</c:v>
                </c:pt>
                <c:pt idx="144">
                  <c:v>1.6098322531106162E-4</c:v>
                </c:pt>
                <c:pt idx="145">
                  <c:v>1.6058281144115812E-4</c:v>
                </c:pt>
                <c:pt idx="146">
                  <c:v>1.6018546411978853E-4</c:v>
                </c:pt>
                <c:pt idx="147">
                  <c:v>1.5979116628397536E-4</c:v>
                </c:pt>
                <c:pt idx="148">
                  <c:v>1.5939990095448963E-4</c:v>
                </c:pt>
                <c:pt idx="149">
                  <c:v>1.5824413145987517E-4</c:v>
                </c:pt>
                <c:pt idx="150">
                  <c:v>1.578648280249641E-4</c:v>
                </c:pt>
                <c:pt idx="151">
                  <c:v>1.574884734430726E-4</c:v>
                </c:pt>
                <c:pt idx="152">
                  <c:v>1.571150512294525E-4</c:v>
                </c:pt>
                <c:pt idx="153">
                  <c:v>1.5674454498044985E-4</c:v>
                </c:pt>
                <c:pt idx="154">
                  <c:v>1.5565035919320872E-4</c:v>
                </c:pt>
                <c:pt idx="155">
                  <c:v>1.5529135437501664E-4</c:v>
                </c:pt>
                <c:pt idx="156">
                  <c:v>1.5493518470660432E-4</c:v>
                </c:pt>
                <c:pt idx="157">
                  <c:v>1.5458183426311724E-4</c:v>
                </c:pt>
                <c:pt idx="158">
                  <c:v>1.5423128719822162E-4</c:v>
                </c:pt>
                <c:pt idx="159">
                  <c:v>1.5319630898198285E-4</c:v>
                </c:pt>
                <c:pt idx="160">
                  <c:v>1.5285681852592173E-4</c:v>
                </c:pt>
                <c:pt idx="161">
                  <c:v>1.5252005338200805E-4</c:v>
                </c:pt>
                <c:pt idx="162">
                  <c:v>1.5218599816750299E-4</c:v>
                </c:pt>
                <c:pt idx="163">
                  <c:v>1.5185463757569324E-4</c:v>
                </c:pt>
                <c:pt idx="164">
                  <c:v>1.5087657160234297E-4</c:v>
                </c:pt>
                <c:pt idx="165">
                  <c:v>1.5055583794246842E-4</c:v>
                </c:pt>
                <c:pt idx="166">
                  <c:v>1.5023772349990338E-4</c:v>
                </c:pt>
                <c:pt idx="167">
                  <c:v>1.4992221341678777E-4</c:v>
                </c:pt>
                <c:pt idx="168">
                  <c:v>1.4960929290886791E-4</c:v>
                </c:pt>
                <c:pt idx="169">
                  <c:v>1.4868592209072237E-4</c:v>
                </c:pt>
                <c:pt idx="170">
                  <c:v>1.4838321350132489E-4</c:v>
                </c:pt>
                <c:pt idx="171">
                  <c:v>1.4808302165811982E-4</c:v>
                </c:pt>
                <c:pt idx="172">
                  <c:v>1.4778533221141424E-4</c:v>
                </c:pt>
                <c:pt idx="173">
                  <c:v>1.4749013088277612E-4</c:v>
                </c:pt>
                <c:pt idx="174">
                  <c:v>1.4661931388295903E-4</c:v>
                </c:pt>
                <c:pt idx="175">
                  <c:v>1.4633392365600016E-4</c:v>
                </c:pt>
                <c:pt idx="176">
                  <c:v>1.4605095121239341E-4</c:v>
                </c:pt>
                <c:pt idx="177">
                  <c:v>1.4577038269441092E-4</c:v>
                </c:pt>
                <c:pt idx="178">
                  <c:v>1.4549220431331182E-4</c:v>
                </c:pt>
                <c:pt idx="179">
                  <c:v>1.4467187313202217E-4</c:v>
                </c:pt>
                <c:pt idx="180">
                  <c:v>1.4440311877965154E-4</c:v>
                </c:pt>
                <c:pt idx="181">
                  <c:v>1.441366866441472E-4</c:v>
                </c:pt>
                <c:pt idx="182">
                  <c:v>1.4387256334403878E-4</c:v>
                </c:pt>
                <c:pt idx="183">
                  <c:v>1.4361073556463851E-4</c:v>
                </c:pt>
                <c:pt idx="184">
                  <c:v>1.4283889319906319E-4</c:v>
                </c:pt>
                <c:pt idx="185">
                  <c:v>1.4258611568047347E-4</c:v>
                </c:pt>
                <c:pt idx="186">
                  <c:v>1.4233556810011382E-4</c:v>
                </c:pt>
                <c:pt idx="187">
                  <c:v>1.4208723753754372E-4</c:v>
                </c:pt>
                <c:pt idx="188">
                  <c:v>1.4184111113696828E-4</c:v>
                </c:pt>
                <c:pt idx="189">
                  <c:v>1.4111582931265748E-4</c:v>
                </c:pt>
                <c:pt idx="190">
                  <c:v>1.4087839228455639E-4</c:v>
                </c:pt>
                <c:pt idx="191">
                  <c:v>1.4064309609871018E-4</c:v>
                </c:pt>
                <c:pt idx="192">
                  <c:v>1.4040992828094617E-4</c:v>
                </c:pt>
                <c:pt idx="193">
                  <c:v>1.4017887641966579E-4</c:v>
                </c:pt>
                <c:pt idx="194">
                  <c:v>1.3949829339125351E-4</c:v>
                </c:pt>
                <c:pt idx="195">
                  <c:v>1.3927558248125275E-4</c:v>
                </c:pt>
                <c:pt idx="196">
                  <c:v>1.3905492639822202E-4</c:v>
                </c:pt>
                <c:pt idx="197">
                  <c:v>1.3883631309994637E-4</c:v>
                </c:pt>
                <c:pt idx="198">
                  <c:v>1.3861973060477666E-4</c:v>
                </c:pt>
                <c:pt idx="199">
                  <c:v>1.3798204902398947E-4</c:v>
                </c:pt>
                <c:pt idx="200">
                  <c:v>1.3777347112623074E-4</c:v>
                </c:pt>
                <c:pt idx="201">
                  <c:v>1.3756686502199922E-4</c:v>
                </c:pt>
                <c:pt idx="202">
                  <c:v>1.3736221908716597E-4</c:v>
                </c:pt>
                <c:pt idx="203">
                  <c:v>1.3715952175622113E-4</c:v>
                </c:pt>
                <c:pt idx="204">
                  <c:v>1.3656300660517826E-4</c:v>
                </c:pt>
                <c:pt idx="205">
                  <c:v>1.3636798919753636E-4</c:v>
                </c:pt>
                <c:pt idx="206">
                  <c:v>1.3617486343600225E-4</c:v>
                </c:pt>
                <c:pt idx="207">
                  <c:v>1.3598361810108665E-4</c:v>
                </c:pt>
                <c:pt idx="208">
                  <c:v>1.3579424203003244E-4</c:v>
                </c:pt>
                <c:pt idx="209">
                  <c:v>1.3523721861789833E-4</c:v>
                </c:pt>
                <c:pt idx="210">
                  <c:v>1.3505520910012036E-4</c:v>
                </c:pt>
                <c:pt idx="211">
                  <c:v>1.348750138741752E-4</c:v>
                </c:pt>
                <c:pt idx="212">
                  <c:v>1.3469662211217963E-4</c:v>
                </c:pt>
                <c:pt idx="213">
                  <c:v>1.3452002304115357E-4</c:v>
                </c:pt>
                <c:pt idx="214">
                  <c:v>1.3383134011441835E-4</c:v>
                </c:pt>
                <c:pt idx="215">
                  <c:v>1.3366354480725222E-4</c:v>
                </c:pt>
                <c:pt idx="216">
                  <c:v>1.3349747869185135E-4</c:v>
                </c:pt>
                <c:pt idx="217">
                  <c:v>1.3333313137243584E-4</c:v>
                </c:pt>
                <c:pt idx="218">
                  <c:v>1.328502990240453E-4</c:v>
                </c:pt>
                <c:pt idx="219">
                  <c:v>1.3269272398470057E-4</c:v>
                </c:pt>
                <c:pt idx="220">
                  <c:v>1.325368165507323E-4</c:v>
                </c:pt>
                <c:pt idx="221">
                  <c:v>1.3238256663995854E-4</c:v>
                </c:pt>
                <c:pt idx="222">
                  <c:v>1.3222996422160974E-4</c:v>
                </c:pt>
                <c:pt idx="223">
                  <c:v>1.3178194237954685E-4</c:v>
                </c:pt>
                <c:pt idx="224">
                  <c:v>1.3163583064303302E-4</c:v>
                </c:pt>
                <c:pt idx="225">
                  <c:v>1.3149131700788047E-4</c:v>
                </c:pt>
                <c:pt idx="226">
                  <c:v>1.3134839174676813E-4</c:v>
                </c:pt>
                <c:pt idx="227">
                  <c:v>1.3120704518212195E-4</c:v>
                </c:pt>
                <c:pt idx="228">
                  <c:v>1.3079238163254714E-4</c:v>
                </c:pt>
                <c:pt idx="229">
                  <c:v>1.3065725406481094E-4</c:v>
                </c:pt>
                <c:pt idx="230">
                  <c:v>1.3052365754373532E-4</c:v>
                </c:pt>
                <c:pt idx="231">
                  <c:v>1.3039158268535818E-4</c:v>
                </c:pt>
                <c:pt idx="232">
                  <c:v>1.3026102015385057E-4</c:v>
                </c:pt>
                <c:pt idx="233">
                  <c:v>1.2987831387950514E-4</c:v>
                </c:pt>
                <c:pt idx="234">
                  <c:v>1.2975370825194554E-4</c:v>
                </c:pt>
                <c:pt idx="235">
                  <c:v>1.2963056898621802E-4</c:v>
                </c:pt>
                <c:pt idx="236">
                  <c:v>1.2950888703057252E-4</c:v>
                </c:pt>
                <c:pt idx="237">
                  <c:v>1.2938865337982808E-4</c:v>
                </c:pt>
                <c:pt idx="238">
                  <c:v>1.2903655289912545E-4</c:v>
                </c:pt>
                <c:pt idx="239">
                  <c:v>1.2892202333989654E-4</c:v>
                </c:pt>
                <c:pt idx="240">
                  <c:v>1.2880889775055329E-4</c:v>
                </c:pt>
                <c:pt idx="241">
                  <c:v>1.2869716740075482E-4</c:v>
                </c:pt>
                <c:pt idx="242">
                  <c:v>1.2858682360521371E-4</c:v>
                </c:pt>
                <c:pt idx="243">
                  <c:v>1.2826402536259988E-4</c:v>
                </c:pt>
                <c:pt idx="244">
                  <c:v>1.2815914182485625E-4</c:v>
                </c:pt>
                <c:pt idx="245">
                  <c:v>1.2805560208332229E-4</c:v>
                </c:pt>
                <c:pt idx="246">
                  <c:v>1.2795339771859752E-4</c:v>
                </c:pt>
                <c:pt idx="247">
                  <c:v>1.2785252035486607E-4</c:v>
                </c:pt>
                <c:pt idx="248">
                  <c:v>1.2755776716091819E-4</c:v>
                </c:pt>
                <c:pt idx="249">
                  <c:v>1.2746211490749658E-4</c:v>
                </c:pt>
                <c:pt idx="250">
                  <c:v>1.2736774842257497E-4</c:v>
                </c:pt>
                <c:pt idx="251">
                  <c:v>1.2727465958754856E-4</c:v>
                </c:pt>
                <c:pt idx="252">
                  <c:v>1.271828403259737E-4</c:v>
                </c:pt>
                <c:pt idx="253">
                  <c:v>1.2691491984575073E-4</c:v>
                </c:pt>
                <c:pt idx="254">
                  <c:v>1.2682809894979649E-4</c:v>
                </c:pt>
                <c:pt idx="255">
                  <c:v>1.2674250787053355E-4</c:v>
                </c:pt>
                <c:pt idx="256">
                  <c:v>1.2665813878032223E-4</c:v>
                </c:pt>
                <c:pt idx="257">
                  <c:v>1.2657498389230469E-4</c:v>
                </c:pt>
                <c:pt idx="258">
                  <c:v>1.2633272718050672E-4</c:v>
                </c:pt>
                <c:pt idx="259">
                  <c:v>1.2625435204156836E-4</c:v>
                </c:pt>
                <c:pt idx="260">
                  <c:v>1.2617715277551974E-4</c:v>
                </c:pt>
                <c:pt idx="261">
                  <c:v>1.2610112183616064E-4</c:v>
                </c:pt>
                <c:pt idx="262">
                  <c:v>1.2602625171673627E-4</c:v>
                </c:pt>
                <c:pt idx="263">
                  <c:v>1.2580853179827191E-4</c:v>
                </c:pt>
                <c:pt idx="264">
                  <c:v>1.2573823067340065E-4</c:v>
                </c:pt>
                <c:pt idx="265">
                  <c:v>1.2566905341983753E-4</c:v>
                </c:pt>
                <c:pt idx="266">
                  <c:v>1.2560099276359181E-4</c:v>
                </c:pt>
                <c:pt idx="267">
                  <c:v>1.255340414688232E-4</c:v>
                </c:pt>
                <c:pt idx="268">
                  <c:v>1.2533977196342501E-4</c:v>
                </c:pt>
                <c:pt idx="269">
                  <c:v>1.2527718651282995E-4</c:v>
                </c:pt>
                <c:pt idx="270">
                  <c:v>1.2521567481043743E-4</c:v>
                </c:pt>
                <c:pt idx="271">
                  <c:v>1.2515522984552321E-4</c:v>
                </c:pt>
                <c:pt idx="272">
                  <c:v>1.2509584464425881E-4</c:v>
                </c:pt>
                <c:pt idx="273">
                  <c:v>1.2492397843382629E-4</c:v>
                </c:pt>
                <c:pt idx="274">
                  <c:v>1.248687632806485E-4</c:v>
                </c:pt>
                <c:pt idx="275">
                  <c:v>1.2481457356928208E-4</c:v>
                </c:pt>
                <c:pt idx="276">
                  <c:v>1.2476140254360447E-4</c:v>
                </c:pt>
                <c:pt idx="277">
                  <c:v>1.2470924348317335E-4</c:v>
                </c:pt>
                <c:pt idx="278">
                  <c:v>1.2455877142056231E-4</c:v>
                </c:pt>
                <c:pt idx="279">
                  <c:v>1.2451059372434468E-4</c:v>
                </c:pt>
                <c:pt idx="280">
                  <c:v>1.2446339492042268E-4</c:v>
                </c:pt>
                <c:pt idx="281">
                  <c:v>1.2441716849888052E-4</c:v>
                </c:pt>
                <c:pt idx="282">
                  <c:v>1.24371907984305E-4</c:v>
                </c:pt>
                <c:pt idx="283">
                  <c:v>1.2424185764231904E-4</c:v>
                </c:pt>
                <c:pt idx="284">
                  <c:v>1.2420039668576045E-4</c:v>
                </c:pt>
                <c:pt idx="285">
                  <c:v>1.2415986977088299E-4</c:v>
                </c:pt>
                <c:pt idx="286">
                  <c:v>1.2412027062584465E-4</c:v>
                </c:pt>
                <c:pt idx="287">
                  <c:v>1.2408159301216507E-4</c:v>
                </c:pt>
                <c:pt idx="288">
                  <c:v>1.2397102747154116E-4</c:v>
                </c:pt>
                <c:pt idx="289">
                  <c:v>1.2393597426013582E-4</c:v>
                </c:pt>
                <c:pt idx="290">
                  <c:v>1.2390181188253315E-4</c:v>
                </c:pt>
                <c:pt idx="291">
                  <c:v>1.2386853429708576E-4</c:v>
                </c:pt>
                <c:pt idx="292">
                  <c:v>1.2371520904379371E-4</c:v>
                </c:pt>
                <c:pt idx="293">
                  <c:v>1.2368711513221765E-4</c:v>
                </c:pt>
                <c:pt idx="294">
                  <c:v>1.2365986461580541E-4</c:v>
                </c:pt>
                <c:pt idx="295">
                  <c:v>1.2363345170665689E-4</c:v>
                </c:pt>
                <c:pt idx="296">
                  <c:v>1.2355918120842568E-4</c:v>
                </c:pt>
                <c:pt idx="297">
                  <c:v>1.2353606146779796E-4</c:v>
                </c:pt>
                <c:pt idx="298">
                  <c:v>1.2351375085748235E-4</c:v>
                </c:pt>
                <c:pt idx="299">
                  <c:v>1.2349224377356105E-4</c:v>
                </c:pt>
                <c:pt idx="300">
                  <c:v>1.2347153464226457E-4</c:v>
                </c:pt>
                <c:pt idx="301">
                  <c:v>1.2339656721499647E-4</c:v>
                </c:pt>
                <c:pt idx="302">
                  <c:v>1.2337976528532281E-4</c:v>
                </c:pt>
                <c:pt idx="303">
                  <c:v>1.2336372849066873E-4</c:v>
                </c:pt>
                <c:pt idx="304">
                  <c:v>1.2334845146426548E-4</c:v>
                </c:pt>
                <c:pt idx="305">
                  <c:v>1.2330712576107193E-4</c:v>
                </c:pt>
                <c:pt idx="306">
                  <c:v>1.2329483471793694E-4</c:v>
                </c:pt>
                <c:pt idx="307">
                  <c:v>1.2328327704145246E-4</c:v>
                </c:pt>
                <c:pt idx="308">
                  <c:v>1.2327244753677398E-4</c:v>
                </c:pt>
                <c:pt idx="309">
                  <c:v>1.2326234103722739E-4</c:v>
                </c:pt>
                <c:pt idx="310">
                  <c:v>1.2323630832233225E-4</c:v>
                </c:pt>
                <c:pt idx="311">
                  <c:v>1.232290427352162E-4</c:v>
                </c:pt>
                <c:pt idx="312">
                  <c:v>1.23222474737662E-4</c:v>
                </c:pt>
                <c:pt idx="313">
                  <c:v>1.232165993291732E-4</c:v>
                </c:pt>
                <c:pt idx="314">
                  <c:v>1.2321141153648116E-4</c:v>
                </c:pt>
                <c:pt idx="315">
                  <c:v>1.2319992452614517E-4</c:v>
                </c:pt>
                <c:pt idx="316">
                  <c:v>1.2319743800389652E-4</c:v>
                </c:pt>
                <c:pt idx="317">
                  <c:v>1.2319561463491316E-4</c:v>
                </c:pt>
                <c:pt idx="318">
                  <c:v>1.2319444960653814E-4</c:v>
                </c:pt>
                <c:pt idx="319">
                  <c:v>1.2319393813242961E-4</c:v>
                </c:pt>
                <c:pt idx="320">
                  <c:v>1.2319627756432304E-4</c:v>
                </c:pt>
                <c:pt idx="321">
                  <c:v>1.2319833296569089E-4</c:v>
                </c:pt>
                <c:pt idx="322">
                  <c:v>1.232010183798787E-4</c:v>
                </c:pt>
                <c:pt idx="323">
                  <c:v>1.2320432917576563E-4</c:v>
                </c:pt>
                <c:pt idx="324">
                  <c:v>1.2320826074766172E-4</c:v>
                </c:pt>
                <c:pt idx="325">
                  <c:v>1.2322373444136699E-4</c:v>
                </c:pt>
                <c:pt idx="326">
                  <c:v>1.2323010356468753E-4</c:v>
                </c:pt>
                <c:pt idx="327">
                  <c:v>1.2323707081270897E-4</c:v>
                </c:pt>
                <c:pt idx="328">
                  <c:v>1.2324463172974165E-4</c:v>
                </c:pt>
                <c:pt idx="329">
                  <c:v>1.2325278188467066E-4</c:v>
                </c:pt>
                <c:pt idx="330">
                  <c:v>1.2328072383178574E-4</c:v>
                </c:pt>
                <c:pt idx="331">
                  <c:v>1.2329118711444946E-4</c:v>
                </c:pt>
                <c:pt idx="332">
                  <c:v>1.2330221784386886E-4</c:v>
                </c:pt>
                <c:pt idx="333">
                  <c:v>1.2331381173387354E-4</c:v>
                </c:pt>
                <c:pt idx="334">
                  <c:v>1.2332596452203833E-4</c:v>
                </c:pt>
                <c:pt idx="335">
                  <c:v>1.2336573400498514E-4</c:v>
                </c:pt>
                <c:pt idx="336">
                  <c:v>1.2338008023238801E-4</c:v>
                </c:pt>
                <c:pt idx="337">
                  <c:v>1.2339496439795435E-4</c:v>
                </c:pt>
                <c:pt idx="338">
                  <c:v>1.2341038237930759E-4</c:v>
                </c:pt>
                <c:pt idx="339">
                  <c:v>1.2342633007701351E-4</c:v>
                </c:pt>
                <c:pt idx="340">
                  <c:v>1.2347731081568014E-4</c:v>
                </c:pt>
                <c:pt idx="341">
                  <c:v>1.2349533683937204E-4</c:v>
                </c:pt>
                <c:pt idx="342">
                  <c:v>1.2351387242245796E-4</c:v>
                </c:pt>
                <c:pt idx="343">
                  <c:v>1.2353291360081114E-4</c:v>
                </c:pt>
                <c:pt idx="344">
                  <c:v>1.2355245643246962E-4</c:v>
                </c:pt>
                <c:pt idx="345">
                  <c:v>1.2361405575784322E-4</c:v>
                </c:pt>
                <c:pt idx="346">
                  <c:v>1.2363556622259391E-4</c:v>
                </c:pt>
                <c:pt idx="347">
                  <c:v>1.2365755895951355E-4</c:v>
                </c:pt>
                <c:pt idx="348">
                  <c:v>1.2368003015735668E-4</c:v>
                </c:pt>
                <c:pt idx="349">
                  <c:v>1.2370297602628982E-4</c:v>
                </c:pt>
                <c:pt idx="350">
                  <c:v>1.2377462408025996E-4</c:v>
                </c:pt>
                <c:pt idx="351">
                  <c:v>1.2379943115977207E-4</c:v>
                </c:pt>
                <c:pt idx="352">
                  <c:v>1.2382469427870755E-4</c:v>
                </c:pt>
                <c:pt idx="353">
                  <c:v>1.2385040977350419E-4</c:v>
                </c:pt>
                <c:pt idx="354">
                  <c:v>1.2387657400128284E-4</c:v>
                </c:pt>
                <c:pt idx="355">
                  <c:v>1.2395772296182024E-4</c:v>
                </c:pt>
                <c:pt idx="356">
                  <c:v>1.2398564610282653E-4</c:v>
                </c:pt>
                <c:pt idx="357">
                  <c:v>1.2401400006910188E-4</c:v>
                </c:pt>
                <c:pt idx="358">
                  <c:v>1.240427813397346E-4</c:v>
                </c:pt>
                <c:pt idx="359">
                  <c:v>1.2407198641379007E-4</c:v>
                </c:pt>
                <c:pt idx="360">
                  <c:v>1.2416210974472926E-4</c:v>
                </c:pt>
                <c:pt idx="361">
                  <c:v>1.2419297541921859E-4</c:v>
                </c:pt>
                <c:pt idx="362">
                  <c:v>1.2422424768866703E-4</c:v>
                </c:pt>
                <c:pt idx="363">
                  <c:v>1.2425592316994038E-4</c:v>
                </c:pt>
                <c:pt idx="364">
                  <c:v>1.2428799849919831E-4</c:v>
                </c:pt>
                <c:pt idx="365">
                  <c:v>1.2438659022387486E-4</c:v>
                </c:pt>
                <c:pt idx="366">
                  <c:v>1.2442023168920022E-4</c:v>
                </c:pt>
                <c:pt idx="367">
                  <c:v>1.2445425646937788E-4</c:v>
                </c:pt>
                <c:pt idx="368">
                  <c:v>1.2448866131433363E-4</c:v>
                </c:pt>
                <c:pt idx="369">
                  <c:v>1.2452344299262571E-4</c:v>
                </c:pt>
                <c:pt idx="370">
                  <c:v>1.2463001699064129E-4</c:v>
                </c:pt>
                <c:pt idx="371">
                  <c:v>1.2466627405726885E-4</c:v>
                </c:pt>
                <c:pt idx="372">
                  <c:v>1.247028920762764E-4</c:v>
                </c:pt>
                <c:pt idx="373">
                  <c:v>1.247398679260829E-4</c:v>
                </c:pt>
                <c:pt idx="374">
                  <c:v>1.2477719850309909E-4</c:v>
                </c:pt>
                <c:pt idx="375">
                  <c:v>1.248912878295093E-4</c:v>
                </c:pt>
                <c:pt idx="376">
                  <c:v>1.2493000663617572E-4</c:v>
                </c:pt>
                <c:pt idx="377">
                  <c:v>1.2496906491885567E-4</c:v>
                </c:pt>
                <c:pt idx="378">
                  <c:v>1.2500845968003988E-4</c:v>
                </c:pt>
                <c:pt idx="379">
                  <c:v>1.2504818793959114E-4</c:v>
                </c:pt>
                <c:pt idx="380">
                  <c:v>1.2516934416583147E-4</c:v>
                </c:pt>
                <c:pt idx="381">
                  <c:v>1.2521037696188356E-4</c:v>
                </c:pt>
                <c:pt idx="382">
                  <c:v>1.2525172861316738E-4</c:v>
                </c:pt>
                <c:pt idx="383">
                  <c:v>1.2529339624196595E-4</c:v>
                </c:pt>
                <c:pt idx="384">
                  <c:v>1.2533537698733422E-4</c:v>
                </c:pt>
                <c:pt idx="385">
                  <c:v>1.2546316956321999E-4</c:v>
                </c:pt>
                <c:pt idx="386">
                  <c:v>1.2550637449791665E-4</c:v>
                </c:pt>
                <c:pt idx="387">
                  <c:v>1.2554987849310422E-4</c:v>
                </c:pt>
                <c:pt idx="388">
                  <c:v>1.2559367878671544E-4</c:v>
                </c:pt>
                <c:pt idx="389">
                  <c:v>1.2563777263287408E-4</c:v>
                </c:pt>
                <c:pt idx="390">
                  <c:v>1.2577178826903005E-4</c:v>
                </c:pt>
                <c:pt idx="391">
                  <c:v>1.2581702918759409E-4</c:v>
                </c:pt>
                <c:pt idx="392">
                  <c:v>1.2586255016935254E-4</c:v>
                </c:pt>
                <c:pt idx="393">
                  <c:v>1.2590834856387822E-4</c:v>
                </c:pt>
                <c:pt idx="394">
                  <c:v>1.2595442173637286E-4</c:v>
                </c:pt>
                <c:pt idx="395">
                  <c:v>1.2609426380646698E-4</c:v>
                </c:pt>
                <c:pt idx="396">
                  <c:v>1.2614141005267974E-4</c:v>
                </c:pt>
                <c:pt idx="397">
                  <c:v>1.2618881813455631E-4</c:v>
                </c:pt>
                <c:pt idx="398">
                  <c:v>1.2623648550942894E-4</c:v>
                </c:pt>
                <c:pt idx="399">
                  <c:v>1.2628440964971451E-4</c:v>
                </c:pt>
                <c:pt idx="400">
                  <c:v>1.2642969761188938E-4</c:v>
                </c:pt>
                <c:pt idx="401">
                  <c:v>1.2647862383702784E-4</c:v>
                </c:pt>
                <c:pt idx="402">
                  <c:v>1.2652779441327711E-4</c:v>
                </c:pt>
                <c:pt idx="403">
                  <c:v>1.2657720690197291E-4</c:v>
                </c:pt>
                <c:pt idx="404">
                  <c:v>1.2662685887900903E-4</c:v>
                </c:pt>
                <c:pt idx="405">
                  <c:v>1.2677722771592178E-4</c:v>
                </c:pt>
                <c:pt idx="406">
                  <c:v>1.2682781369384362E-4</c:v>
                </c:pt>
                <c:pt idx="407">
                  <c:v>1.2687862725537522E-4</c:v>
                </c:pt>
                <c:pt idx="408">
                  <c:v>1.2692966606222097E-4</c:v>
                </c:pt>
                <c:pt idx="409">
                  <c:v>1.2698092779013368E-4</c:v>
                </c:pt>
                <c:pt idx="410">
                  <c:v>1.2713602746703369E-4</c:v>
                </c:pt>
                <c:pt idx="411">
                  <c:v>1.271881579152214E-4</c:v>
                </c:pt>
                <c:pt idx="412">
                  <c:v>1.2724049987148029E-4</c:v>
                </c:pt>
                <c:pt idx="413">
                  <c:v>1.2729305109436591E-4</c:v>
                </c:pt>
                <c:pt idx="414">
                  <c:v>1.2734580935598938E-4</c:v>
                </c:pt>
                <c:pt idx="415">
                  <c:v>1.2750530429627896E-4</c:v>
                </c:pt>
                <c:pt idx="416">
                  <c:v>1.2755886870265986E-4</c:v>
                </c:pt>
                <c:pt idx="417">
                  <c:v>1.2761262920925692E-4</c:v>
                </c:pt>
                <c:pt idx="418">
                  <c:v>1.2766658366807328E-4</c:v>
                </c:pt>
                <c:pt idx="419">
                  <c:v>1.2772072994419033E-4</c:v>
                </c:pt>
                <c:pt idx="420">
                  <c:v>1.2788429852193117E-4</c:v>
                </c:pt>
                <c:pt idx="421">
                  <c:v>1.279391909772957E-4</c:v>
                </c:pt>
                <c:pt idx="422">
                  <c:v>1.2799426476921164E-4</c:v>
                </c:pt>
                <c:pt idx="423">
                  <c:v>1.2804951783983612E-4</c:v>
                </c:pt>
                <c:pt idx="424">
                  <c:v>1.2810494814394292E-4</c:v>
                </c:pt>
                <c:pt idx="425">
                  <c:v>1.2827228219278609E-4</c:v>
                </c:pt>
                <c:pt idx="426">
                  <c:v>1.2832840122863195E-4</c:v>
                </c:pt>
                <c:pt idx="427">
                  <c:v>1.2838468745882269E-4</c:v>
                </c:pt>
                <c:pt idx="428">
                  <c:v>1.2844113891248278E-4</c:v>
                </c:pt>
                <c:pt idx="429">
                  <c:v>1.2849775363090669E-4</c:v>
                </c:pt>
                <c:pt idx="430">
                  <c:v>1.2866855796894033E-4</c:v>
                </c:pt>
                <c:pt idx="431">
                  <c:v>1.2872580640057525E-4</c:v>
                </c:pt>
                <c:pt idx="432">
                  <c:v>1.2878320848381248E-4</c:v>
                </c:pt>
                <c:pt idx="433">
                  <c:v>1.2884076233166087E-4</c:v>
                </c:pt>
                <c:pt idx="434">
                  <c:v>1.2889846606886686E-4</c:v>
                </c:pt>
                <c:pt idx="435">
                  <c:v>1.2907245803889041E-4</c:v>
                </c:pt>
                <c:pt idx="436">
                  <c:v>1.2913074281363092E-4</c:v>
                </c:pt>
                <c:pt idx="437">
                  <c:v>1.2918916827541621E-4</c:v>
                </c:pt>
                <c:pt idx="438">
                  <c:v>1.2924773261815657E-4</c:v>
                </c:pt>
                <c:pt idx="439">
                  <c:v>1.2930643404708187E-4</c:v>
                </c:pt>
                <c:pt idx="440">
                  <c:v>1.2948334307183039E-4</c:v>
                </c:pt>
                <c:pt idx="441">
                  <c:v>1.2954257512213971E-4</c:v>
                </c:pt>
                <c:pt idx="442">
                  <c:v>1.2960193545253517E-4</c:v>
                </c:pt>
                <c:pt idx="443">
                  <c:v>1.2966142233494294E-4</c:v>
                </c:pt>
                <c:pt idx="444">
                  <c:v>1.2972103405220429E-4</c:v>
                </c:pt>
                <c:pt idx="445">
                  <c:v>1.2990060120406059E-4</c:v>
                </c:pt>
                <c:pt idx="446">
                  <c:v>1.299606953054726E-4</c:v>
                </c:pt>
                <c:pt idx="447">
                  <c:v>1.3002090581769636E-4</c:v>
                </c:pt>
                <c:pt idx="448">
                  <c:v>1.300812310878826E-4</c:v>
                </c:pt>
                <c:pt idx="449">
                  <c:v>1.3014166947370584E-4</c:v>
                </c:pt>
                <c:pt idx="450">
                  <c:v>1.3032364705845229E-4</c:v>
                </c:pt>
                <c:pt idx="451">
                  <c:v>1.3038452169213322E-4</c:v>
                </c:pt>
                <c:pt idx="452">
                  <c:v>1.3044550138577193E-4</c:v>
                </c:pt>
                <c:pt idx="453">
                  <c:v>1.3050658455904365E-4</c:v>
                </c:pt>
                <c:pt idx="454">
                  <c:v>1.305677696417691E-4</c:v>
                </c:pt>
                <c:pt idx="455">
                  <c:v>1.307519207959438E-4</c:v>
                </c:pt>
                <c:pt idx="456">
                  <c:v>1.3081349801574835E-4</c:v>
                </c:pt>
                <c:pt idx="457">
                  <c:v>1.3087516944444382E-4</c:v>
                </c:pt>
                <c:pt idx="458">
                  <c:v>1.3093693357161843E-4</c:v>
                </c:pt>
                <c:pt idx="459">
                  <c:v>1.3099878889663978E-4</c:v>
                </c:pt>
                <c:pt idx="460">
                  <c:v>1.3118488719807581E-4</c:v>
                </c:pt>
                <c:pt idx="461">
                  <c:v>1.3124709250195792E-4</c:v>
                </c:pt>
                <c:pt idx="462">
                  <c:v>1.3130938164542891E-4</c:v>
                </c:pt>
                <c:pt idx="463">
                  <c:v>1.3137175318546411E-4</c:v>
                </c:pt>
                <c:pt idx="464">
                  <c:v>1.3143420568846419E-4</c:v>
                </c:pt>
                <c:pt idx="465">
                  <c:v>1.3162203477960158E-4</c:v>
                </c:pt>
                <c:pt idx="466">
                  <c:v>1.3168479698524483E-4</c:v>
                </c:pt>
                <c:pt idx="467">
                  <c:v>1.3174763312550941E-4</c:v>
                </c:pt>
                <c:pt idx="468">
                  <c:v>1.3181054182231493E-4</c:v>
                </c:pt>
                <c:pt idx="469">
                  <c:v>1.3187352170666394E-4</c:v>
                </c:pt>
                <c:pt idx="470">
                  <c:v>1.3218944165644254E-4</c:v>
                </c:pt>
                <c:pt idx="471">
                  <c:v>1.3225282041974328E-4</c:v>
                </c:pt>
                <c:pt idx="472">
                  <c:v>1.3231626103793047E-4</c:v>
                </c:pt>
                <c:pt idx="473">
                  <c:v>1.3257061622834286E-4</c:v>
                </c:pt>
                <c:pt idx="474">
                  <c:v>1.3263434682285043E-4</c:v>
                </c:pt>
                <c:pt idx="475">
                  <c:v>1.3269813161297526E-4</c:v>
                </c:pt>
                <c:pt idx="476">
                  <c:v>1.327619693519483E-4</c:v>
                </c:pt>
                <c:pt idx="477">
                  <c:v>1.329537879198043E-4</c:v>
                </c:pt>
                <c:pt idx="478">
                  <c:v>1.3301782515355215E-4</c:v>
                </c:pt>
                <c:pt idx="479">
                  <c:v>1.3308190922721891E-4</c:v>
                </c:pt>
                <c:pt idx="480">
                  <c:v>1.3314603894369232E-4</c:v>
                </c:pt>
                <c:pt idx="481">
                  <c:v>1.3321021311398255E-4</c:v>
                </c:pt>
                <c:pt idx="482">
                  <c:v>1.3340299057878181E-4</c:v>
                </c:pt>
                <c:pt idx="483">
                  <c:v>1.3346733083537452E-4</c:v>
                </c:pt>
                <c:pt idx="484">
                  <c:v>1.3353170972115963E-4</c:v>
                </c:pt>
                <c:pt idx="485">
                  <c:v>1.335961260949779E-4</c:v>
                </c:pt>
                <c:pt idx="486">
                  <c:v>1.336605788234933E-4</c:v>
                </c:pt>
                <c:pt idx="487">
                  <c:v>1.338541439203289E-4</c:v>
                </c:pt>
                <c:pt idx="488">
                  <c:v>1.3391873088927078E-4</c:v>
                </c:pt>
                <c:pt idx="489">
                  <c:v>1.3398334866211552E-4</c:v>
                </c:pt>
                <c:pt idx="490">
                  <c:v>1.3404799615159211E-4</c:v>
                </c:pt>
                <c:pt idx="491">
                  <c:v>1.3411267227796339E-4</c:v>
                </c:pt>
                <c:pt idx="492">
                  <c:v>1.3430686179323091E-4</c:v>
                </c:pt>
                <c:pt idx="493">
                  <c:v>1.3437164181907059E-4</c:v>
                </c:pt>
                <c:pt idx="494">
                  <c:v>1.3443644519471411E-4</c:v>
                </c:pt>
                <c:pt idx="495">
                  <c:v>1.3450127088478263E-4</c:v>
                </c:pt>
                <c:pt idx="496">
                  <c:v>1.3456611786115134E-4</c:v>
                </c:pt>
                <c:pt idx="497">
                  <c:v>1.3476077633480129E-4</c:v>
                </c:pt>
                <c:pt idx="498">
                  <c:v>1.3482569831883793E-4</c:v>
                </c:pt>
                <c:pt idx="499">
                  <c:v>1.3489063655599772E-4</c:v>
                </c:pt>
                <c:pt idx="500">
                  <c:v>1.3495559006086429E-4</c:v>
                </c:pt>
                <c:pt idx="501">
                  <c:v>1.3502055785500494E-4</c:v>
                </c:pt>
                <c:pt idx="502">
                  <c:v>1.3521553729270693E-4</c:v>
                </c:pt>
                <c:pt idx="503">
                  <c:v>1.3528055259797052E-4</c:v>
                </c:pt>
                <c:pt idx="504">
                  <c:v>1.3534557740378186E-4</c:v>
                </c:pt>
                <c:pt idx="505">
                  <c:v>1.3541061077282184E-4</c:v>
                </c:pt>
                <c:pt idx="506">
                  <c:v>1.3547565177449364E-4</c:v>
                </c:pt>
                <c:pt idx="507">
                  <c:v>1.3567081136940169E-4</c:v>
                </c:pt>
                <c:pt idx="508">
                  <c:v>1.357358737288045E-4</c:v>
                </c:pt>
                <c:pt idx="509">
                  <c:v>1.3580093916741684E-4</c:v>
                </c:pt>
                <c:pt idx="510">
                  <c:v>1.3586600679421388E-4</c:v>
                </c:pt>
                <c:pt idx="511">
                  <c:v>1.3593107572464077E-4</c:v>
                </c:pt>
                <c:pt idx="512">
                  <c:v>1.3612628158845771E-4</c:v>
                </c:pt>
                <c:pt idx="513">
                  <c:v>1.3619134701601754E-4</c:v>
                </c:pt>
                <c:pt idx="514">
                  <c:v>1.3625640942024837E-4</c:v>
                </c:pt>
                <c:pt idx="515">
                  <c:v>1.3632146795467746E-4</c:v>
                </c:pt>
                <c:pt idx="516">
                  <c:v>1.3638652177905785E-4</c:v>
                </c:pt>
                <c:pt idx="517">
                  <c:v>1.3658164668210691E-4</c:v>
                </c:pt>
                <c:pt idx="518">
                  <c:v>1.3703662049932431E-4</c:v>
                </c:pt>
                <c:pt idx="519">
                  <c:v>1.3749093143380635E-4</c:v>
                </c:pt>
                <c:pt idx="520">
                  <c:v>1.3794432187121616E-4</c:v>
                </c:pt>
                <c:pt idx="521">
                  <c:v>1.3846104262508821E-4</c:v>
                </c:pt>
                <c:pt idx="522">
                  <c:v>1.3891165498804698E-4</c:v>
                </c:pt>
                <c:pt idx="523">
                  <c:v>1.3936062244597358E-4</c:v>
                </c:pt>
                <c:pt idx="524">
                  <c:v>1.3980773985973604E-4</c:v>
                </c:pt>
                <c:pt idx="525">
                  <c:v>1.4031621784813691E-4</c:v>
                </c:pt>
                <c:pt idx="526">
                  <c:v>1.4075873267109206E-4</c:v>
                </c:pt>
                <c:pt idx="527">
                  <c:v>1.4119882508884039E-4</c:v>
                </c:pt>
                <c:pt idx="528">
                  <c:v>1.4163633448075592E-4</c:v>
                </c:pt>
                <c:pt idx="529">
                  <c:v>1.4207110990278304E-4</c:v>
                </c:pt>
                <c:pt idx="530">
                  <c:v>1.4250300970064858E-4</c:v>
                </c:pt>
                <c:pt idx="531">
                  <c:v>1.4293190113645108E-4</c:v>
                </c:pt>
                <c:pt idx="532">
                  <c:v>1.4335766002819721E-4</c:v>
                </c:pt>
                <c:pt idx="533">
                  <c:v>1.4378017040186965E-4</c:v>
                </c:pt>
                <c:pt idx="534">
                  <c:v>1.4419932415562286E-4</c:v>
                </c:pt>
                <c:pt idx="535">
                  <c:v>1.4461502073571594E-4</c:v>
                </c:pt>
                <c:pt idx="536">
                  <c:v>1.4502716682380376E-4</c:v>
                </c:pt>
                <c:pt idx="537">
                  <c:v>1.4543567603521852E-4</c:v>
                </c:pt>
                <c:pt idx="538">
                  <c:v>1.4584046862788674E-4</c:v>
                </c:pt>
                <c:pt idx="539">
                  <c:v>1.4624147122153569E-4</c:v>
                </c:pt>
                <c:pt idx="540">
                  <c:v>1.4663861652685576E-4</c:v>
                </c:pt>
                <c:pt idx="541">
                  <c:v>1.4703184308429413E-4</c:v>
                </c:pt>
                <c:pt idx="542">
                  <c:v>1.4742109501216622E-4</c:v>
                </c:pt>
                <c:pt idx="543">
                  <c:v>1.4780632176378036E-4</c:v>
                </c:pt>
                <c:pt idx="544">
                  <c:v>1.4818747789328119E-4</c:v>
                </c:pt>
                <c:pt idx="545">
                  <c:v>1.4856452282992547E-4</c:v>
                </c:pt>
                <c:pt idx="546">
                  <c:v>1.4893742066051442E-4</c:v>
                </c:pt>
                <c:pt idx="547">
                  <c:v>1.4930613991971358E-4</c:v>
                </c:pt>
                <c:pt idx="548">
                  <c:v>1.4967065338800071E-4</c:v>
                </c:pt>
                <c:pt idx="549">
                  <c:v>1.5003093789698997E-4</c:v>
                </c:pt>
                <c:pt idx="550">
                  <c:v>1.5038697414188849E-4</c:v>
                </c:pt>
                <c:pt idx="551">
                  <c:v>1.5073874650084891E-4</c:v>
                </c:pt>
                <c:pt idx="552">
                  <c:v>1.5108624286098917E-4</c:v>
                </c:pt>
                <c:pt idx="553">
                  <c:v>1.5142945445085777E-4</c:v>
                </c:pt>
                <c:pt idx="554">
                  <c:v>1.5176837567912972E-4</c:v>
                </c:pt>
                <c:pt idx="555">
                  <c:v>1.5210300397932534E-4</c:v>
                </c:pt>
                <c:pt idx="556">
                  <c:v>1.5243333966034986E-4</c:v>
                </c:pt>
                <c:pt idx="557">
                  <c:v>1.5275938576265953E-4</c:v>
                </c:pt>
                <c:pt idx="558">
                  <c:v>1.5308114791986454E-4</c:v>
                </c:pt>
                <c:pt idx="559">
                  <c:v>1.534436409427634E-4</c:v>
                </c:pt>
                <c:pt idx="560">
                  <c:v>1.5375625345736714E-4</c:v>
                </c:pt>
                <c:pt idx="561">
                  <c:v>1.5406461515865512E-4</c:v>
                </c:pt>
                <c:pt idx="562">
                  <c:v>1.5436874106056263E-4</c:v>
                </c:pt>
                <c:pt idx="563">
                  <c:v>1.5466864813764303E-4</c:v>
                </c:pt>
                <c:pt idx="564">
                  <c:v>1.5496435521626482E-4</c:v>
                </c:pt>
                <c:pt idx="565">
                  <c:v>1.5525588287005894E-4</c:v>
                </c:pt>
                <c:pt idx="566">
                  <c:v>1.5554325331947053E-4</c:v>
                </c:pt>
                <c:pt idx="567">
                  <c:v>1.558264903352749E-4</c:v>
                </c:pt>
                <c:pt idx="568">
                  <c:v>1.5610561914592081E-4</c:v>
                </c:pt>
                <c:pt idx="569">
                  <c:v>1.5638066634856982E-4</c:v>
                </c:pt>
                <c:pt idx="570">
                  <c:v>1.5665165982370335E-4</c:v>
                </c:pt>
                <c:pt idx="571">
                  <c:v>1.5691862865317458E-4</c:v>
                </c:pt>
                <c:pt idx="572">
                  <c:v>1.5718160304158479E-4</c:v>
                </c:pt>
                <c:pt idx="573">
                  <c:v>1.5744061424086909E-4</c:v>
                </c:pt>
                <c:pt idx="574">
                  <c:v>1.5769569447797891E-4</c:v>
                </c:pt>
                <c:pt idx="575">
                  <c:v>1.5794687688555325E-4</c:v>
                </c:pt>
                <c:pt idx="576">
                  <c:v>1.5819419543547353E-4</c:v>
                </c:pt>
                <c:pt idx="577">
                  <c:v>1.5843768487520057E-4</c:v>
                </c:pt>
                <c:pt idx="578">
                  <c:v>1.5867738066679539E-4</c:v>
                </c:pt>
                <c:pt idx="579">
                  <c:v>1.5891331892852899E-4</c:v>
                </c:pt>
                <c:pt idx="580">
                  <c:v>1.5914553637898896E-4</c:v>
                </c:pt>
                <c:pt idx="581">
                  <c:v>1.5937407028359396E-4</c:v>
                </c:pt>
                <c:pt idx="582">
                  <c:v>1.5959895840343016E-4</c:v>
                </c:pt>
                <c:pt idx="583">
                  <c:v>1.5982023894632618E-4</c:v>
                </c:pt>
                <c:pt idx="584">
                  <c:v>1.6003795052008636E-4</c:v>
                </c:pt>
                <c:pt idx="585">
                  <c:v>1.6025213208780396E-4</c:v>
                </c:pt>
                <c:pt idx="586">
                  <c:v>1.6046282292517949E-4</c:v>
                </c:pt>
                <c:pt idx="587">
                  <c:v>1.6067006257977097E-4</c:v>
                </c:pt>
                <c:pt idx="588">
                  <c:v>1.6087389083210607E-4</c:v>
                </c:pt>
                <c:pt idx="589">
                  <c:v>1.6107434765858734E-4</c:v>
                </c:pt>
                <c:pt idx="590">
                  <c:v>1.6127147319612548E-4</c:v>
                </c:pt>
                <c:pt idx="591">
                  <c:v>1.6146530770843649E-4</c:v>
                </c:pt>
                <c:pt idx="592">
                  <c:v>1.6165589155394121E-4</c:v>
                </c:pt>
                <c:pt idx="593">
                  <c:v>1.6184326515520791E-4</c:v>
                </c:pt>
                <c:pt idx="594">
                  <c:v>1.6202746896987999E-4</c:v>
                </c:pt>
                <c:pt idx="595">
                  <c:v>1.6220854346303402E-4</c:v>
                </c:pt>
                <c:pt idx="596">
                  <c:v>1.6238652908091334E-4</c:v>
                </c:pt>
                <c:pt idx="597">
                  <c:v>1.6256146622598613E-4</c:v>
                </c:pt>
                <c:pt idx="598">
                  <c:v>1.6273339523327729E-4</c:v>
                </c:pt>
                <c:pt idx="599">
                  <c:v>1.6290235634792581E-4</c:v>
                </c:pt>
                <c:pt idx="600">
                  <c:v>1.630683897039209E-4</c:v>
                </c:pt>
                <c:pt idx="601">
                  <c:v>1.6323153530397122E-4</c:v>
                </c:pt>
                <c:pt idx="602">
                  <c:v>1.6339183300046392E-4</c:v>
                </c:pt>
                <c:pt idx="603">
                  <c:v>1.6354932247747094E-4</c:v>
                </c:pt>
                <c:pt idx="604">
                  <c:v>1.637040432337619E-4</c:v>
                </c:pt>
                <c:pt idx="605">
                  <c:v>1.6385603456678426E-4</c:v>
                </c:pt>
                <c:pt idx="606">
                  <c:v>1.6400533555757223E-4</c:v>
                </c:pt>
                <c:pt idx="607">
                  <c:v>1.6415198505654853E-4</c:v>
                </c:pt>
                <c:pt idx="608">
                  <c:v>1.6429602167018249E-4</c:v>
                </c:pt>
                <c:pt idx="609">
                  <c:v>1.6443748374847107E-4</c:v>
                </c:pt>
                <c:pt idx="610">
                  <c:v>1.6457640937320915E-4</c:v>
                </c:pt>
                <c:pt idx="611">
                  <c:v>1.6473212413425171E-4</c:v>
                </c:pt>
                <c:pt idx="612">
                  <c:v>1.6486574142421186E-4</c:v>
                </c:pt>
                <c:pt idx="613">
                  <c:v>1.649969400820657E-4</c:v>
                </c:pt>
                <c:pt idx="614">
                  <c:v>1.6512575696953419E-4</c:v>
                </c:pt>
                <c:pt idx="615">
                  <c:v>1.6525222863112497E-4</c:v>
                </c:pt>
                <c:pt idx="616">
                  <c:v>1.6537639128659236E-4</c:v>
                </c:pt>
                <c:pt idx="617">
                  <c:v>1.6549828082398191E-4</c:v>
                </c:pt>
                <c:pt idx="618">
                  <c:v>1.6561793279323462E-4</c:v>
                </c:pt>
                <c:pt idx="619">
                  <c:v>1.65735382400327E-4</c:v>
                </c:pt>
                <c:pt idx="620">
                  <c:v>1.6585066450192405E-4</c:v>
                </c:pt>
                <c:pt idx="621">
                  <c:v>1.6596381360052263E-4</c:v>
                </c:pt>
                <c:pt idx="622">
                  <c:v>1.6607486384006458E-4</c:v>
                </c:pt>
                <c:pt idx="623">
                  <c:v>1.6618384900199789E-4</c:v>
                </c:pt>
                <c:pt idx="624">
                  <c:v>1.6629080250176687E-4</c:v>
                </c:pt>
                <c:pt idx="625">
                  <c:v>1.6639575738571196E-4</c:v>
                </c:pt>
                <c:pt idx="626">
                  <c:v>1.6655672693116389E-4</c:v>
                </c:pt>
                <c:pt idx="627">
                  <c:v>1.6665669165275826E-4</c:v>
                </c:pt>
                <c:pt idx="628">
                  <c:v>1.667547727305918E-4</c:v>
                </c:pt>
                <c:pt idx="629">
                  <c:v>1.6685100149466472E-4</c:v>
                </c:pt>
                <c:pt idx="630">
                  <c:v>1.669454088952785E-4</c:v>
                </c:pt>
                <c:pt idx="631">
                  <c:v>1.6703802550219714E-4</c:v>
                </c:pt>
                <c:pt idx="632">
                  <c:v>1.6712888150409392E-4</c:v>
                </c:pt>
                <c:pt idx="633">
                  <c:v>1.6721800670826967E-4</c:v>
                </c:pt>
                <c:pt idx="634">
                  <c:v>1.6730543054062908E-4</c:v>
                </c:pt>
                <c:pt idx="635">
                  <c:v>1.6739118204590241E-4</c:v>
                </c:pt>
                <c:pt idx="636">
                  <c:v>1.674752898880999E-4</c:v>
                </c:pt>
                <c:pt idx="637">
                  <c:v>1.6755778235118721E-4</c:v>
                </c:pt>
                <c:pt idx="638">
                  <c:v>1.6763868733997032E-4</c:v>
                </c:pt>
                <c:pt idx="639">
                  <c:v>1.6771803238117871E-4</c:v>
                </c:pt>
                <c:pt idx="640">
                  <c:v>1.677958446247367E-4</c:v>
                </c:pt>
                <c:pt idx="641">
                  <c:v>1.6787215084521203E-4</c:v>
                </c:pt>
                <c:pt idx="642">
                  <c:v>1.6794697744343257E-4</c:v>
                </c:pt>
                <c:pt idx="643">
                  <c:v>1.6802035044826124E-4</c:v>
                </c:pt>
                <c:pt idx="644">
                  <c:v>1.6809229551852046E-4</c:v>
                </c:pt>
                <c:pt idx="645">
                  <c:v>1.6816283794505717E-4</c:v>
                </c:pt>
                <c:pt idx="646">
                  <c:v>1.6823200265294022E-4</c:v>
                </c:pt>
                <c:pt idx="647">
                  <c:v>1.6829981420378193E-4</c:v>
                </c:pt>
                <c:pt idx="648">
                  <c:v>1.6836629679817654E-4</c:v>
                </c:pt>
                <c:pt idx="649">
                  <c:v>1.6843147427824759E-4</c:v>
                </c:pt>
                <c:pt idx="650">
                  <c:v>1.6849537013029762E-4</c:v>
                </c:pt>
                <c:pt idx="651">
                  <c:v>1.6855800748755319E-4</c:v>
                </c:pt>
                <c:pt idx="652">
                  <c:v>1.6861940913299856E-4</c:v>
                </c:pt>
                <c:pt idx="653">
                  <c:v>1.6867959750229225E-4</c:v>
                </c:pt>
                <c:pt idx="654">
                  <c:v>1.6873859468675989E-4</c:v>
                </c:pt>
                <c:pt idx="655">
                  <c:v>1.6879642243645802E-4</c:v>
                </c:pt>
                <c:pt idx="656">
                  <c:v>1.6885310216330329E-4</c:v>
                </c:pt>
                <c:pt idx="657">
                  <c:v>1.6890865494426164E-4</c:v>
                </c:pt>
                <c:pt idx="658">
                  <c:v>1.6896310152459253E-4</c:v>
                </c:pt>
                <c:pt idx="659">
                  <c:v>1.6901646232114344E-4</c:v>
                </c:pt>
                <c:pt idx="660">
                  <c:v>1.6906875742568988E-4</c:v>
                </c:pt>
                <c:pt idx="661">
                  <c:v>1.691200066083166E-4</c:v>
                </c:pt>
                <c:pt idx="662">
                  <c:v>1.6917022932083585E-4</c:v>
                </c:pt>
                <c:pt idx="663">
                  <c:v>1.6921944470023838E-4</c:v>
                </c:pt>
                <c:pt idx="664">
                  <c:v>1.6926767157217362E-4</c:v>
                </c:pt>
                <c:pt idx="665">
                  <c:v>1.693149284544553E-4</c:v>
                </c:pt>
                <c:pt idx="666">
                  <c:v>1.6936123356058882E-4</c:v>
                </c:pt>
                <c:pt idx="667">
                  <c:v>1.6940660480331725E-4</c:v>
                </c:pt>
                <c:pt idx="668">
                  <c:v>1.6945105979818261E-4</c:v>
                </c:pt>
                <c:pt idx="669">
                  <c:v>1.6949461586709947E-4</c:v>
                </c:pt>
                <c:pt idx="670">
                  <c:v>1.6953729004193783E-4</c:v>
                </c:pt>
                <c:pt idx="671">
                  <c:v>1.695790990681129E-4</c:v>
                </c:pt>
                <c:pt idx="672">
                  <c:v>1.6962005940817846E-4</c:v>
                </c:pt>
                <c:pt idx="673">
                  <c:v>1.6966018724542221E-4</c:v>
                </c:pt>
                <c:pt idx="674">
                  <c:v>1.6969949848745974E-4</c:v>
                </c:pt>
                <c:pt idx="675">
                  <c:v>1.697380087698258E-4</c:v>
                </c:pt>
                <c:pt idx="676">
                  <c:v>1.6977573345955993E-4</c:v>
                </c:pt>
                <c:pt idx="677">
                  <c:v>1.6981268765878515E-4</c:v>
                </c:pt>
                <c:pt idx="678">
                  <c:v>1.698488862082771E-4</c:v>
                </c:pt>
                <c:pt idx="679">
                  <c:v>1.6988434369102226E-4</c:v>
                </c:pt>
                <c:pt idx="680">
                  <c:v>1.6991907443576347E-4</c:v>
                </c:pt>
                <c:pt idx="681">
                  <c:v>1.6995309252053087E-4</c:v>
                </c:pt>
                <c:pt idx="682">
                  <c:v>1.6998641177615699E-4</c:v>
                </c:pt>
                <c:pt idx="683">
                  <c:v>1.7001904578977446E-4</c:v>
                </c:pt>
                <c:pt idx="684">
                  <c:v>1.700510079082949E-4</c:v>
                </c:pt>
                <c:pt idx="685">
                  <c:v>1.7008231124186776E-4</c:v>
                </c:pt>
                <c:pt idx="686">
                  <c:v>1.7011296866731789E-4</c:v>
                </c:pt>
                <c:pt idx="687">
                  <c:v>1.701429928315607E-4</c:v>
                </c:pt>
                <c:pt idx="688">
                  <c:v>1.7017239615499386E-4</c:v>
                </c:pt>
                <c:pt idx="689">
                  <c:v>1.7020119083486455E-4</c:v>
                </c:pt>
                <c:pt idx="690">
                  <c:v>1.702293888486112E-4</c:v>
                </c:pt>
                <c:pt idx="691">
                  <c:v>1.7025700195717909E-4</c:v>
                </c:pt>
                <c:pt idx="692">
                  <c:v>1.7028404170830883E-4</c:v>
                </c:pt>
                <c:pt idx="693">
                  <c:v>1.7031051943979688E-4</c:v>
                </c:pt>
                <c:pt idx="694">
                  <c:v>1.7033644628272775E-4</c:v>
                </c:pt>
                <c:pt idx="695">
                  <c:v>1.703618331646769E-4</c:v>
                </c:pt>
                <c:pt idx="696">
                  <c:v>1.703866908128838E-4</c:v>
                </c:pt>
                <c:pt idx="697">
                  <c:v>1.704110297573949E-4</c:v>
                </c:pt>
                <c:pt idx="698">
                  <c:v>1.7043486033417561E-4</c:v>
                </c:pt>
                <c:pt idx="699">
                  <c:v>1.7045819268819102E-4</c:v>
                </c:pt>
                <c:pt idx="700">
                  <c:v>1.7048103677645511E-4</c:v>
                </c:pt>
                <c:pt idx="701">
                  <c:v>1.7050340237104779E-4</c:v>
                </c:pt>
                <c:pt idx="702">
                  <c:v>1.7052529906209953E-4</c:v>
                </c:pt>
                <c:pt idx="703">
                  <c:v>1.7054673626074347E-4</c:v>
                </c:pt>
                <c:pt idx="704">
                  <c:v>1.7056772320203452E-4</c:v>
                </c:pt>
                <c:pt idx="705">
                  <c:v>1.705882689478353E-4</c:v>
                </c:pt>
                <c:pt idx="706">
                  <c:v>1.7060838238966888E-4</c:v>
                </c:pt>
                <c:pt idx="707">
                  <c:v>1.7062807225153777E-4</c:v>
                </c:pt>
                <c:pt idx="708">
                  <c:v>1.7064734709270962E-4</c:v>
                </c:pt>
                <c:pt idx="709">
                  <c:v>1.7066621531046884E-4</c:v>
                </c:pt>
                <c:pt idx="710">
                  <c:v>1.7068468514283471E-4</c:v>
                </c:pt>
                <c:pt idx="711">
                  <c:v>1.7070276467124552E-4</c:v>
                </c:pt>
                <c:pt idx="712">
                  <c:v>1.7072046182320865E-4</c:v>
                </c:pt>
                <c:pt idx="713">
                  <c:v>1.7073778437491719E-4</c:v>
                </c:pt>
                <c:pt idx="714">
                  <c:v>1.7075473995383221E-4</c:v>
                </c:pt>
                <c:pt idx="715">
                  <c:v>1.7077133604123163E-4</c:v>
                </c:pt>
                <c:pt idx="716">
                  <c:v>1.7078757997472495E-4</c:v>
                </c:pt>
                <c:pt idx="717">
                  <c:v>1.7080347895073454E-4</c:v>
                </c:pt>
                <c:pt idx="718">
                  <c:v>1.7081904002694333E-4</c:v>
                </c:pt>
                <c:pt idx="719">
                  <c:v>1.7083427012470879E-4</c:v>
                </c:pt>
                <c:pt idx="720">
                  <c:v>1.7084917603144383E-4</c:v>
                </c:pt>
                <c:pt idx="721">
                  <c:v>1.7086376440296431E-4</c:v>
                </c:pt>
                <c:pt idx="722">
                  <c:v>1.7087804176580358E-4</c:v>
                </c:pt>
                <c:pt idx="723">
                  <c:v>1.7089201451949399E-4</c:v>
                </c:pt>
                <c:pt idx="724">
                  <c:v>1.7090568893881602E-4</c:v>
                </c:pt>
                <c:pt idx="725">
                  <c:v>1.7091907117601444E-4</c:v>
                </c:pt>
                <c:pt idx="726">
                  <c:v>1.7093216726298265E-4</c:v>
                </c:pt>
                <c:pt idx="727">
                  <c:v>1.7094498311341443E-4</c:v>
                </c:pt>
                <c:pt idx="728">
                  <c:v>1.709575245249244E-4</c:v>
                </c:pt>
                <c:pt idx="729">
                  <c:v>1.709697971811363E-4</c:v>
                </c:pt>
                <c:pt idx="730">
                  <c:v>1.7098180665374026E-4</c:v>
                </c:pt>
                <c:pt idx="731">
                  <c:v>1.7099355840451873E-4</c:v>
                </c:pt>
                <c:pt idx="732">
                  <c:v>1.710050577873417E-4</c:v>
                </c:pt>
                <c:pt idx="733">
                  <c:v>1.710163100501312E-4</c:v>
                </c:pt>
                <c:pt idx="734">
                  <c:v>1.710273203367955E-4</c:v>
                </c:pt>
                <c:pt idx="735">
                  <c:v>1.7103809368913318E-4</c:v>
                </c:pt>
                <c:pt idx="736">
                  <c:v>1.7104863504870756E-4</c:v>
                </c:pt>
                <c:pt idx="737">
                  <c:v>1.7105894925869156E-4</c:v>
                </c:pt>
                <c:pt idx="738">
                  <c:v>1.7106904106568336E-4</c:v>
                </c:pt>
                <c:pt idx="739">
                  <c:v>1.7107891512149325E-4</c:v>
                </c:pt>
                <c:pt idx="740">
                  <c:v>1.7108857598490163E-4</c:v>
                </c:pt>
                <c:pt idx="741">
                  <c:v>1.7109802812338907E-4</c:v>
                </c:pt>
                <c:pt idx="742">
                  <c:v>1.7110727591483816E-4</c:v>
                </c:pt>
                <c:pt idx="743">
                  <c:v>1.7111632364920769E-4</c:v>
                </c:pt>
                <c:pt idx="744">
                  <c:v>1.711251755301795E-4</c:v>
                </c:pt>
                <c:pt idx="745">
                  <c:v>1.7113383567677834E-4</c:v>
                </c:pt>
                <c:pt idx="746">
                  <c:v>1.711423081249648E-4</c:v>
                </c:pt>
                <c:pt idx="747">
                  <c:v>1.7115059682920207E-4</c:v>
                </c:pt>
                <c:pt idx="748">
                  <c:v>1.711587056639964E-4</c:v>
                </c:pt>
                <c:pt idx="749">
                  <c:v>1.7116663842541179E-4</c:v>
                </c:pt>
                <c:pt idx="750">
                  <c:v>1.7117439883255936E-4</c:v>
                </c:pt>
                <c:pt idx="751">
                  <c:v>1.7118199052906135E-4</c:v>
                </c:pt>
                <c:pt idx="752">
                  <c:v>1.7118941708449057E-4</c:v>
                </c:pt>
                <c:pt idx="753">
                  <c:v>1.7119668199578491E-4</c:v>
                </c:pt>
                <c:pt idx="754">
                  <c:v>1.7120378868863825E-4</c:v>
                </c:pt>
                <c:pt idx="755">
                  <c:v>1.7121074051886688E-4</c:v>
                </c:pt>
                <c:pt idx="756">
                  <c:v>1.712175407737528E-4</c:v>
                </c:pt>
                <c:pt idx="757">
                  <c:v>1.712241926733636E-4</c:v>
                </c:pt>
                <c:pt idx="758">
                  <c:v>1.7123069937184955E-4</c:v>
                </c:pt>
                <c:pt idx="759">
                  <c:v>1.7123706395871772E-4</c:v>
                </c:pt>
                <c:pt idx="760">
                  <c:v>1.7124328946008439E-4</c:v>
                </c:pt>
                <c:pt idx="761">
                  <c:v>1.7124937883990498E-4</c:v>
                </c:pt>
                <c:pt idx="762">
                  <c:v>1.7125533500118249E-4</c:v>
                </c:pt>
                <c:pt idx="763">
                  <c:v>1.7126116078715464E-4</c:v>
                </c:pt>
                <c:pt idx="764">
                  <c:v>1.7126685898245992E-4</c:v>
                </c:pt>
                <c:pt idx="765">
                  <c:v>1.7127243231428277E-4</c:v>
                </c:pt>
                <c:pt idx="766">
                  <c:v>1.7127788345347848E-4</c:v>
                </c:pt>
                <c:pt idx="767">
                  <c:v>1.7128321501567789E-4</c:v>
                </c:pt>
                <c:pt idx="768">
                  <c:v>1.7128842956237215E-4</c:v>
                </c:pt>
                <c:pt idx="769">
                  <c:v>1.712935296019782E-4</c:v>
                </c:pt>
                <c:pt idx="770">
                  <c:v>1.7129851759088463E-4</c:v>
                </c:pt>
                <c:pt idx="771">
                  <c:v>1.7130339593447887E-4</c:v>
                </c:pt>
                <c:pt idx="772">
                  <c:v>1.7130816698815557E-4</c:v>
                </c:pt>
                <c:pt idx="773">
                  <c:v>1.7131283305830668E-4</c:v>
                </c:pt>
                <c:pt idx="774">
                  <c:v>1.7131739640329337E-4</c:v>
                </c:pt>
                <c:pt idx="775">
                  <c:v>1.713218592344001E-4</c:v>
                </c:pt>
                <c:pt idx="776">
                  <c:v>1.7132622371677131E-4</c:v>
                </c:pt>
                <c:pt idx="777">
                  <c:v>1.7133049197033066E-4</c:v>
                </c:pt>
                <c:pt idx="778">
                  <c:v>1.7133466607068343E-4</c:v>
                </c:pt>
                <c:pt idx="779">
                  <c:v>1.7133874805000214E-4</c:v>
                </c:pt>
                <c:pt idx="780">
                  <c:v>1.7134273989789564E-4</c:v>
                </c:pt>
                <c:pt idx="781">
                  <c:v>1.7134664356226227E-4</c:v>
                </c:pt>
                <c:pt idx="782">
                  <c:v>1.7135046095012683E-4</c:v>
                </c:pt>
                <c:pt idx="783">
                  <c:v>1.7135419392846202E-4</c:v>
                </c:pt>
                <c:pt idx="784">
                  <c:v>1.7135784432499443E-4</c:v>
                </c:pt>
                <c:pt idx="785">
                  <c:v>1.7136141392899555E-4</c:v>
                </c:pt>
                <c:pt idx="786">
                  <c:v>1.7136490449205753E-4</c:v>
                </c:pt>
                <c:pt idx="787">
                  <c:v>1.713683177288547E-4</c:v>
                </c:pt>
                <c:pt idx="788">
                  <c:v>1.7137165531789036E-4</c:v>
                </c:pt>
                <c:pt idx="789">
                  <c:v>1.7137491890222958E-4</c:v>
                </c:pt>
                <c:pt idx="790">
                  <c:v>1.71378110090218E-4</c:v>
                </c:pt>
                <c:pt idx="791">
                  <c:v>1.71381230456187E-4</c:v>
                </c:pt>
                <c:pt idx="792">
                  <c:v>1.7138428154114536E-4</c:v>
                </c:pt>
                <c:pt idx="793">
                  <c:v>1.7138726485345769E-4</c:v>
                </c:pt>
                <c:pt idx="794">
                  <c:v>1.7139018186950995E-4</c:v>
                </c:pt>
                <c:pt idx="795">
                  <c:v>1.7139303403436204E-4</c:v>
                </c:pt>
                <c:pt idx="796">
                  <c:v>1.7139582276238792E-4</c:v>
                </c:pt>
                <c:pt idx="797">
                  <c:v>1.7139854943790345E-4</c:v>
                </c:pt>
                <c:pt idx="798">
                  <c:v>1.7140121541578201E-4</c:v>
                </c:pt>
                <c:pt idx="799">
                  <c:v>1.7140382202205818E-4</c:v>
                </c:pt>
                <c:pt idx="800">
                  <c:v>1.7140637055451991E-4</c:v>
                </c:pt>
                <c:pt idx="801">
                  <c:v>1.7140886228328886E-4</c:v>
                </c:pt>
                <c:pt idx="802">
                  <c:v>1.7141129845138988E-4</c:v>
                </c:pt>
                <c:pt idx="803">
                  <c:v>1.7141368027530894E-4</c:v>
                </c:pt>
                <c:pt idx="804">
                  <c:v>1.7141600894554043E-4</c:v>
                </c:pt>
                <c:pt idx="805">
                  <c:v>1.7141828562712387E-4</c:v>
                </c:pt>
                <c:pt idx="806">
                  <c:v>1.7142051146016966E-4</c:v>
                </c:pt>
                <c:pt idx="807">
                  <c:v>1.7142268756037497E-4</c:v>
                </c:pt>
                <c:pt idx="808">
                  <c:v>1.7142481501952934E-4</c:v>
                </c:pt>
                <c:pt idx="809">
                  <c:v>1.714268949060101E-4</c:v>
                </c:pt>
                <c:pt idx="810">
                  <c:v>1.7142892826526836E-4</c:v>
                </c:pt>
                <c:pt idx="811">
                  <c:v>1.7143091612030527E-4</c:v>
                </c:pt>
                <c:pt idx="812">
                  <c:v>1.7143285947213868E-4</c:v>
                </c:pt>
                <c:pt idx="813">
                  <c:v>1.7143475930026081E-4</c:v>
                </c:pt>
                <c:pt idx="814">
                  <c:v>1.7143661656308674E-4</c:v>
                </c:pt>
                <c:pt idx="815">
                  <c:v>1.7143843219839393E-4</c:v>
                </c:pt>
                <c:pt idx="816">
                  <c:v>1.7144020712375304E-4</c:v>
                </c:pt>
                <c:pt idx="817">
                  <c:v>1.7144194223695021E-4</c:v>
                </c:pt>
                <c:pt idx="818">
                  <c:v>1.7144363841640074E-4</c:v>
                </c:pt>
                <c:pt idx="819">
                  <c:v>1.7144553033487364E-4</c:v>
                </c:pt>
                <c:pt idx="820">
                  <c:v>1.7144714595513275E-4</c:v>
                </c:pt>
                <c:pt idx="821">
                  <c:v>1.7144872528074878E-4</c:v>
                </c:pt>
                <c:pt idx="822">
                  <c:v>1.7145026911411702E-4</c:v>
                </c:pt>
                <c:pt idx="823">
                  <c:v>1.7145177824026263E-4</c:v>
                </c:pt>
                <c:pt idx="824">
                  <c:v>1.7145325342720605E-4</c:v>
                </c:pt>
                <c:pt idx="825">
                  <c:v>1.7145469542632091E-4</c:v>
                </c:pt>
                <c:pt idx="826">
                  <c:v>1.7145610497268482E-4</c:v>
                </c:pt>
                <c:pt idx="827">
                  <c:v>1.7145748278542304E-4</c:v>
                </c:pt>
                <c:pt idx="828">
                  <c:v>1.7145882956804507E-4</c:v>
                </c:pt>
                <c:pt idx="829">
                  <c:v>1.7146014600877464E-4</c:v>
                </c:pt>
                <c:pt idx="830">
                  <c:v>1.7146143278087277E-4</c:v>
                </c:pt>
                <c:pt idx="831">
                  <c:v>1.7146269054295446E-4</c:v>
                </c:pt>
                <c:pt idx="832">
                  <c:v>1.7146391993929882E-4</c:v>
                </c:pt>
                <c:pt idx="833">
                  <c:v>1.7146512160015284E-4</c:v>
                </c:pt>
                <c:pt idx="834">
                  <c:v>1.7146629614202914E-4</c:v>
                </c:pt>
                <c:pt idx="835">
                  <c:v>1.7146744416799748E-4</c:v>
                </c:pt>
                <c:pt idx="836">
                  <c:v>1.7146856626797029E-4</c:v>
                </c:pt>
                <c:pt idx="837">
                  <c:v>1.7146981766146257E-4</c:v>
                </c:pt>
                <c:pt idx="838">
                  <c:v>1.7147088613265226E-4</c:v>
                </c:pt>
                <c:pt idx="839">
                  <c:v>1.7147193044928866E-4</c:v>
                </c:pt>
                <c:pt idx="840">
                  <c:v>1.7147295114969244E-4</c:v>
                </c:pt>
                <c:pt idx="841">
                  <c:v>1.7147394876040591E-4</c:v>
                </c:pt>
                <c:pt idx="842">
                  <c:v>1.7147492379644442E-4</c:v>
                </c:pt>
                <c:pt idx="843">
                  <c:v>1.7147587676154253E-4</c:v>
                </c:pt>
                <c:pt idx="844">
                  <c:v>1.7147680814839531E-4</c:v>
                </c:pt>
                <c:pt idx="845">
                  <c:v>1.7147771843889438E-4</c:v>
                </c:pt>
                <c:pt idx="846">
                  <c:v>1.7147860810435932E-4</c:v>
                </c:pt>
                <c:pt idx="847">
                  <c:v>1.7147947760576406E-4</c:v>
                </c:pt>
                <c:pt idx="848">
                  <c:v>1.7148032739395876E-4</c:v>
                </c:pt>
                <c:pt idx="849">
                  <c:v>1.7148115790988701E-4</c:v>
                </c:pt>
                <c:pt idx="850">
                  <c:v>1.7148196958479854E-4</c:v>
                </c:pt>
                <c:pt idx="851">
                  <c:v>1.7148276284045742E-4</c:v>
                </c:pt>
                <c:pt idx="852">
                  <c:v>1.7148353808934611E-4</c:v>
                </c:pt>
                <c:pt idx="853">
                  <c:v>1.7148429573486508E-4</c:v>
                </c:pt>
                <c:pt idx="854">
                  <c:v>1.7148503617152839E-4</c:v>
                </c:pt>
                <c:pt idx="855">
                  <c:v>1.7148575978515509E-4</c:v>
                </c:pt>
                <c:pt idx="856">
                  <c:v>1.7148646695305667E-4</c:v>
                </c:pt>
                <c:pt idx="857">
                  <c:v>1.7148715804422065E-4</c:v>
                </c:pt>
                <c:pt idx="858">
                  <c:v>1.7148783341949019E-4</c:v>
                </c:pt>
                <c:pt idx="859">
                  <c:v>1.7148849343174015E-4</c:v>
                </c:pt>
                <c:pt idx="860">
                  <c:v>1.7148913842604909E-4</c:v>
                </c:pt>
                <c:pt idx="861">
                  <c:v>1.7148976873986816E-4</c:v>
                </c:pt>
                <c:pt idx="862">
                  <c:v>1.7149038470318597E-4</c:v>
                </c:pt>
                <c:pt idx="863">
                  <c:v>1.7149098663869034E-4</c:v>
                </c:pt>
                <c:pt idx="864">
                  <c:v>1.7149157486192639E-4</c:v>
                </c:pt>
                <c:pt idx="865">
                  <c:v>1.7149214968145151E-4</c:v>
                </c:pt>
                <c:pt idx="866">
                  <c:v>1.7149271139898692E-4</c:v>
                </c:pt>
                <c:pt idx="867">
                  <c:v>1.714932603095661E-4</c:v>
                </c:pt>
                <c:pt idx="868">
                  <c:v>1.7149379670168007E-4</c:v>
                </c:pt>
                <c:pt idx="869">
                  <c:v>1.7149432085741955E-4</c:v>
                </c:pt>
                <c:pt idx="870">
                  <c:v>1.714948330526142E-4</c:v>
                </c:pt>
                <c:pt idx="871">
                  <c:v>1.7149540411868746E-4</c:v>
                </c:pt>
                <c:pt idx="872">
                  <c:v>1.714958915846533E-4</c:v>
                </c:pt>
                <c:pt idx="873">
                  <c:v>1.7149636791771023E-4</c:v>
                </c:pt>
                <c:pt idx="874">
                  <c:v>1.7149683336916891E-4</c:v>
                </c:pt>
                <c:pt idx="875">
                  <c:v>1.7149728818474945E-4</c:v>
                </c:pt>
                <c:pt idx="876">
                  <c:v>1.7149773260470366E-4</c:v>
                </c:pt>
                <c:pt idx="877">
                  <c:v>1.7149816686393423E-4</c:v>
                </c:pt>
                <c:pt idx="878">
                  <c:v>1.7149859119211186E-4</c:v>
                </c:pt>
                <c:pt idx="879">
                  <c:v>1.7149900581378937E-4</c:v>
                </c:pt>
                <c:pt idx="880">
                  <c:v>1.7149941094851397E-4</c:v>
                </c:pt>
                <c:pt idx="881">
                  <c:v>1.7149980681093651E-4</c:v>
                </c:pt>
                <c:pt idx="882">
                  <c:v>1.7150019361091893E-4</c:v>
                </c:pt>
                <c:pt idx="883">
                  <c:v>1.715005715536391E-4</c:v>
                </c:pt>
                <c:pt idx="884">
                  <c:v>1.7150094083969353E-4</c:v>
                </c:pt>
                <c:pt idx="885">
                  <c:v>1.7150130166519774E-4</c:v>
                </c:pt>
                <c:pt idx="886">
                  <c:v>1.7150165422188487E-4</c:v>
                </c:pt>
                <c:pt idx="887">
                  <c:v>1.7150219198256315E-4</c:v>
                </c:pt>
                <c:pt idx="888">
                  <c:v>1.7150252412725107E-4</c:v>
                </c:pt>
                <c:pt idx="889">
                  <c:v>1.7150284865354574E-4</c:v>
                </c:pt>
                <c:pt idx="890">
                  <c:v>1.7150316573434033E-4</c:v>
                </c:pt>
                <c:pt idx="891">
                  <c:v>1.7150347553865586E-4</c:v>
                </c:pt>
                <c:pt idx="892">
                  <c:v>1.7150377823172661E-4</c:v>
                </c:pt>
                <c:pt idx="893">
                  <c:v>1.7150407397508349E-4</c:v>
                </c:pt>
                <c:pt idx="894">
                  <c:v>1.7150436292663563E-4</c:v>
                </c:pt>
                <c:pt idx="895">
                  <c:v>1.7150464524075032E-4</c:v>
                </c:pt>
                <c:pt idx="896">
                  <c:v>1.7150492106833112E-4</c:v>
                </c:pt>
                <c:pt idx="897">
                  <c:v>1.7150519055689428E-4</c:v>
                </c:pt>
                <c:pt idx="898">
                  <c:v>1.7150545385064366E-4</c:v>
                </c:pt>
                <c:pt idx="899">
                  <c:v>1.7150571109054378E-4</c:v>
                </c:pt>
                <c:pt idx="900">
                  <c:v>1.7150596241439153E-4</c:v>
                </c:pt>
                <c:pt idx="901">
                  <c:v>1.7150620795688618E-4</c:v>
                </c:pt>
                <c:pt idx="902">
                  <c:v>1.7150644784969793E-4</c:v>
                </c:pt>
                <c:pt idx="903">
                  <c:v>1.7150668222153497E-4</c:v>
                </c:pt>
                <c:pt idx="904">
                  <c:v>1.7150691119820904E-4</c:v>
                </c:pt>
                <c:pt idx="905">
                  <c:v>1.7150713490269971E-4</c:v>
                </c:pt>
                <c:pt idx="906">
                  <c:v>1.71507353455217E-4</c:v>
                </c:pt>
                <c:pt idx="907">
                  <c:v>1.7150756697326296E-4</c:v>
                </c:pt>
                <c:pt idx="908">
                  <c:v>1.7150777557169164E-4</c:v>
                </c:pt>
                <c:pt idx="909">
                  <c:v>1.7150797936276794E-4</c:v>
                </c:pt>
                <c:pt idx="910">
                  <c:v>1.7150817845622507E-4</c:v>
                </c:pt>
                <c:pt idx="911">
                  <c:v>1.715083729593208E-4</c:v>
                </c:pt>
                <c:pt idx="912">
                  <c:v>1.7150856297689249E-4</c:v>
                </c:pt>
                <c:pt idx="913">
                  <c:v>1.7150874861141088E-4</c:v>
                </c:pt>
                <c:pt idx="914">
                  <c:v>1.7150892996303278E-4</c:v>
                </c:pt>
                <c:pt idx="915">
                  <c:v>1.7150910712965256E-4</c:v>
                </c:pt>
                <c:pt idx="916">
                  <c:v>1.7150928020695248E-4</c:v>
                </c:pt>
                <c:pt idx="917">
                  <c:v>1.7150944928845201E-4</c:v>
                </c:pt>
                <c:pt idx="918">
                  <c:v>1.7150961446555602E-4</c:v>
                </c:pt>
                <c:pt idx="919">
                  <c:v>1.7150977582760184E-4</c:v>
                </c:pt>
                <c:pt idx="920">
                  <c:v>1.7150993346190548E-4</c:v>
                </c:pt>
                <c:pt idx="921">
                  <c:v>1.7151008745380675E-4</c:v>
                </c:pt>
                <c:pt idx="922">
                  <c:v>1.7151023788671317E-4</c:v>
                </c:pt>
                <c:pt idx="923">
                  <c:v>1.7151038484214336E-4</c:v>
                </c:pt>
                <c:pt idx="924">
                  <c:v>1.7151052839976902E-4</c:v>
                </c:pt>
                <c:pt idx="925">
                  <c:v>1.715106686374564E-4</c:v>
                </c:pt>
                <c:pt idx="926">
                  <c:v>1.7151080563130656E-4</c:v>
                </c:pt>
                <c:pt idx="927">
                  <c:v>1.7151093945569476E-4</c:v>
                </c:pt>
                <c:pt idx="928">
                  <c:v>1.7151107018330928E-4</c:v>
                </c:pt>
                <c:pt idx="929">
                  <c:v>1.7151119788518901E-4</c:v>
                </c:pt>
                <c:pt idx="930">
                  <c:v>1.7151132263076046E-4</c:v>
                </c:pt>
                <c:pt idx="931">
                  <c:v>1.7151144448787389E-4</c:v>
                </c:pt>
                <c:pt idx="932">
                  <c:v>1.7151156352283848E-4</c:v>
                </c:pt>
                <c:pt idx="933">
                  <c:v>1.7151167980045714E-4</c:v>
                </c:pt>
                <c:pt idx="934">
                  <c:v>1.7151179338406006E-4</c:v>
                </c:pt>
                <c:pt idx="935">
                  <c:v>1.7151190433553783E-4</c:v>
                </c:pt>
                <c:pt idx="936">
                  <c:v>1.7151201271537381E-4</c:v>
                </c:pt>
                <c:pt idx="937">
                  <c:v>1.7151211858267555E-4</c:v>
                </c:pt>
                <c:pt idx="938">
                  <c:v>1.7151222199520593E-4</c:v>
                </c:pt>
                <c:pt idx="939">
                  <c:v>1.7151232300941316E-4</c:v>
                </c:pt>
                <c:pt idx="940">
                  <c:v>1.715124216804604E-4</c:v>
                </c:pt>
                <c:pt idx="941">
                  <c:v>1.7151251806225476E-4</c:v>
                </c:pt>
                <c:pt idx="942">
                  <c:v>1.7151261220747533E-4</c:v>
                </c:pt>
                <c:pt idx="943">
                  <c:v>1.7151270416760099E-4</c:v>
                </c:pt>
                <c:pt idx="944">
                  <c:v>1.7151279399293736E-4</c:v>
                </c:pt>
                <c:pt idx="945">
                  <c:v>1.7151288173264325E-4</c:v>
                </c:pt>
                <c:pt idx="946">
                  <c:v>1.7151296743475643E-4</c:v>
                </c:pt>
                <c:pt idx="947">
                  <c:v>1.7151305114621889E-4</c:v>
                </c:pt>
                <c:pt idx="948">
                  <c:v>1.7151313291290161E-4</c:v>
                </c:pt>
                <c:pt idx="949">
                  <c:v>1.715132127796287E-4</c:v>
                </c:pt>
                <c:pt idx="950">
                  <c:v>1.715132907902009E-4</c:v>
                </c:pt>
                <c:pt idx="951">
                  <c:v>1.7151336698741879E-4</c:v>
                </c:pt>
                <c:pt idx="952">
                  <c:v>1.715134414131053E-4</c:v>
                </c:pt>
                <c:pt idx="953">
                  <c:v>1.7151351410812785E-4</c:v>
                </c:pt>
                <c:pt idx="954">
                  <c:v>1.7151358511241984E-4</c:v>
                </c:pt>
                <c:pt idx="955">
                  <c:v>1.7151365446500181E-4</c:v>
                </c:pt>
                <c:pt idx="956">
                  <c:v>1.7151372220400207E-4</c:v>
                </c:pt>
                <c:pt idx="957">
                  <c:v>1.715137883666768E-4</c:v>
                </c:pt>
                <c:pt idx="958">
                  <c:v>1.7151385298942991E-4</c:v>
                </c:pt>
                <c:pt idx="959">
                  <c:v>1.7151391610783221E-4</c:v>
                </c:pt>
                <c:pt idx="960">
                  <c:v>1.7151397775664028E-4</c:v>
                </c:pt>
                <c:pt idx="961">
                  <c:v>1.7151403796981493E-4</c:v>
                </c:pt>
                <c:pt idx="962">
                  <c:v>1.715140967805392E-4</c:v>
                </c:pt>
                <c:pt idx="963">
                  <c:v>1.7151415422123596E-4</c:v>
                </c:pt>
                <c:pt idx="964">
                  <c:v>1.7151421032358523E-4</c:v>
                </c:pt>
                <c:pt idx="965">
                  <c:v>1.7151426511854089E-4</c:v>
                </c:pt>
                <c:pt idx="966">
                  <c:v>1.7151431863634718E-4</c:v>
                </c:pt>
                <c:pt idx="967">
                  <c:v>1.7151437090655487E-4</c:v>
                </c:pt>
                <c:pt idx="968">
                  <c:v>1.7151442195803687E-4</c:v>
                </c:pt>
                <c:pt idx="969">
                  <c:v>1.7151447181900373E-4</c:v>
                </c:pt>
                <c:pt idx="970">
                  <c:v>1.7151452051701859E-4</c:v>
                </c:pt>
                <c:pt idx="971">
                  <c:v>1.7151456807901194E-4</c:v>
                </c:pt>
                <c:pt idx="972">
                  <c:v>1.7151461453129599E-4</c:v>
                </c:pt>
                <c:pt idx="973">
                  <c:v>1.7151465989957861E-4</c:v>
                </c:pt>
                <c:pt idx="974">
                  <c:v>1.7151470420897724E-4</c:v>
                </c:pt>
                <c:pt idx="975">
                  <c:v>1.7151474748403216E-4</c:v>
                </c:pt>
                <c:pt idx="976">
                  <c:v>1.7151478974871971E-4</c:v>
                </c:pt>
                <c:pt idx="977">
                  <c:v>1.7151483102646509E-4</c:v>
                </c:pt>
                <c:pt idx="978">
                  <c:v>1.7151487134015484E-4</c:v>
                </c:pt>
                <c:pt idx="979">
                  <c:v>1.7151491071214927E-4</c:v>
                </c:pt>
                <c:pt idx="980">
                  <c:v>1.7151494916429422E-4</c:v>
                </c:pt>
                <c:pt idx="981">
                  <c:v>1.7151498671793294E-4</c:v>
                </c:pt>
                <c:pt idx="982">
                  <c:v>1.7151502339391746E-4</c:v>
                </c:pt>
                <c:pt idx="983">
                  <c:v>1.7151505921261987E-4</c:v>
                </c:pt>
                <c:pt idx="984">
                  <c:v>1.7151509419394313E-4</c:v>
                </c:pt>
                <c:pt idx="985">
                  <c:v>1.7151512835733188E-4</c:v>
                </c:pt>
                <c:pt idx="986">
                  <c:v>1.7151516172178282E-4</c:v>
                </c:pt>
                <c:pt idx="987">
                  <c:v>1.7151519430585495E-4</c:v>
                </c:pt>
                <c:pt idx="988">
                  <c:v>1.7151522612767961E-4</c:v>
                </c:pt>
                <c:pt idx="989">
                  <c:v>1.7151525720497015E-4</c:v>
                </c:pt>
                <c:pt idx="990">
                  <c:v>1.7151528755503158E-4</c:v>
                </c:pt>
                <c:pt idx="991">
                  <c:v>1.7151531719476976E-4</c:v>
                </c:pt>
                <c:pt idx="992">
                  <c:v>1.7151534614070067E-4</c:v>
                </c:pt>
                <c:pt idx="993">
                  <c:v>1.7151537440895917E-4</c:v>
                </c:pt>
                <c:pt idx="994">
                  <c:v>1.7151540201530788E-4</c:v>
                </c:pt>
                <c:pt idx="995">
                  <c:v>1.7151542897514549E-4</c:v>
                </c:pt>
                <c:pt idx="996">
                  <c:v>1.7151545530351528E-4</c:v>
                </c:pt>
                <c:pt idx="997">
                  <c:v>1.7151548101511306E-4</c:v>
                </c:pt>
                <c:pt idx="998">
                  <c:v>1.7151550612429532E-4</c:v>
                </c:pt>
                <c:pt idx="999">
                  <c:v>1.7151553064508686E-4</c:v>
                </c:pt>
                <c:pt idx="1000">
                  <c:v>1.7151555459118836E-4</c:v>
                </c:pt>
                <c:pt idx="1001">
                  <c:v>1.7151557797598395E-4</c:v>
                </c:pt>
                <c:pt idx="1002">
                  <c:v>1.7151560081254833E-4</c:v>
                </c:pt>
                <c:pt idx="1003">
                  <c:v>1.7151562311365387E-4</c:v>
                </c:pt>
                <c:pt idx="1004">
                  <c:v>1.7151564489177761E-4</c:v>
                </c:pt>
                <c:pt idx="1005">
                  <c:v>1.7151566615910795E-4</c:v>
                </c:pt>
                <c:pt idx="1006">
                  <c:v>1.7151568692755137E-4</c:v>
                </c:pt>
                <c:pt idx="1007">
                  <c:v>1.7151570720873877E-4</c:v>
                </c:pt>
                <c:pt idx="1008">
                  <c:v>1.7151572701403183E-4</c:v>
                </c:pt>
                <c:pt idx="1009">
                  <c:v>1.7151574635452933E-4</c:v>
                </c:pt>
                <c:pt idx="1010">
                  <c:v>1.7151576524107292E-4</c:v>
                </c:pt>
                <c:pt idx="1011">
                  <c:v>1.7151578368425325E-4</c:v>
                </c:pt>
                <c:pt idx="1012">
                  <c:v>1.7151580169441565E-4</c:v>
                </c:pt>
                <c:pt idx="1013">
                  <c:v>1.7151581928166569E-4</c:v>
                </c:pt>
                <c:pt idx="1014">
                  <c:v>1.7151583645587487E-4</c:v>
                </c:pt>
                <c:pt idx="1015">
                  <c:v>1.7151585322668582E-4</c:v>
                </c:pt>
                <c:pt idx="1016">
                  <c:v>1.7151586960351763E-4</c:v>
                </c:pt>
                <c:pt idx="1017">
                  <c:v>1.7151588559557101E-4</c:v>
                </c:pt>
                <c:pt idx="1018">
                  <c:v>1.7151590121183331E-4</c:v>
                </c:pt>
                <c:pt idx="1019">
                  <c:v>1.7151591646108333E-4</c:v>
                </c:pt>
                <c:pt idx="1020">
                  <c:v>1.7151593135189633E-4</c:v>
                </c:pt>
                <c:pt idx="1021">
                  <c:v>1.7151594589264843E-4</c:v>
                </c:pt>
                <c:pt idx="1022">
                  <c:v>1.7151596009152149E-4</c:v>
                </c:pt>
                <c:pt idx="1023">
                  <c:v>1.7151597395650728E-4</c:v>
                </c:pt>
                <c:pt idx="1024">
                  <c:v>1.7151598749541217E-4</c:v>
                </c:pt>
                <c:pt idx="1025">
                  <c:v>1.7151600071586116E-4</c:v>
                </c:pt>
                <c:pt idx="1026">
                  <c:v>1.7151601362530209E-4</c:v>
                </c:pt>
                <c:pt idx="1027">
                  <c:v>1.7151602623100991E-4</c:v>
                </c:pt>
                <c:pt idx="1028">
                  <c:v>1.7151603854009042E-4</c:v>
                </c:pt>
                <c:pt idx="1029">
                  <c:v>1.7151605055948431E-4</c:v>
                </c:pt>
                <c:pt idx="1030">
                  <c:v>1.7151606229597096E-4</c:v>
                </c:pt>
                <c:pt idx="1031">
                  <c:v>1.715160737561721E-4</c:v>
                </c:pt>
                <c:pt idx="1032">
                  <c:v>1.7151608494655549E-4</c:v>
                </c:pt>
                <c:pt idx="1033">
                  <c:v>1.715160958734385E-4</c:v>
                </c:pt>
                <c:pt idx="1034">
                  <c:v>1.715161065429915E-4</c:v>
                </c:pt>
                <c:pt idx="1035">
                  <c:v>1.7151611696124131E-4</c:v>
                </c:pt>
                <c:pt idx="1036">
                  <c:v>1.7151612713407456E-4</c:v>
                </c:pt>
                <c:pt idx="1037">
                  <c:v>1.7151613706724078E-4</c:v>
                </c:pt>
                <c:pt idx="1038">
                  <c:v>1.7151614676635572E-4</c:v>
                </c:pt>
                <c:pt idx="1039">
                  <c:v>1.7151615623690436E-4</c:v>
                </c:pt>
                <c:pt idx="1040">
                  <c:v>1.7151616548424396E-4</c:v>
                </c:pt>
                <c:pt idx="1041">
                  <c:v>1.7151617451360696E-4</c:v>
                </c:pt>
                <c:pt idx="1042">
                  <c:v>1.71516183330104E-4</c:v>
                </c:pt>
                <c:pt idx="1043">
                  <c:v>1.7151619193872658E-4</c:v>
                </c:pt>
                <c:pt idx="1044">
                  <c:v>1.7151620034434986E-4</c:v>
                </c:pt>
                <c:pt idx="1045">
                  <c:v>1.7151620855173543E-4</c:v>
                </c:pt>
                <c:pt idx="1046">
                  <c:v>1.7151621656553385E-4</c:v>
                </c:pt>
                <c:pt idx="1047">
                  <c:v>1.7151622439028722E-4</c:v>
                </c:pt>
                <c:pt idx="1048">
                  <c:v>1.7151623203043182E-4</c:v>
                </c:pt>
                <c:pt idx="1049">
                  <c:v>1.7151623949030031E-4</c:v>
                </c:pt>
                <c:pt idx="1050">
                  <c:v>1.7151624677412444E-4</c:v>
                </c:pt>
                <c:pt idx="1051">
                  <c:v>1.7151625388603709E-4</c:v>
                </c:pt>
                <c:pt idx="1052">
                  <c:v>1.7151626083007477E-4</c:v>
                </c:pt>
                <c:pt idx="1053">
                  <c:v>1.7151626761017979E-4</c:v>
                </c:pt>
                <c:pt idx="1054">
                  <c:v>1.7151627423020238E-4</c:v>
                </c:pt>
                <c:pt idx="1055">
                  <c:v>1.7151628069390291E-4</c:v>
                </c:pt>
                <c:pt idx="1056">
                  <c:v>1.7151628700495396E-4</c:v>
                </c:pt>
                <c:pt idx="1057">
                  <c:v>1.7151629316694228E-4</c:v>
                </c:pt>
                <c:pt idx="1058">
                  <c:v>1.7151629918337087E-4</c:v>
                </c:pt>
                <c:pt idx="1059">
                  <c:v>1.7151630505766091E-4</c:v>
                </c:pt>
                <c:pt idx="1060">
                  <c:v>1.7151631079315361E-4</c:v>
                </c:pt>
                <c:pt idx="1061">
                  <c:v>1.715163163931121E-4</c:v>
                </c:pt>
                <c:pt idx="1062">
                  <c:v>1.7151632186072324E-4</c:v>
                </c:pt>
                <c:pt idx="1063">
                  <c:v>1.7151632719909939E-4</c:v>
                </c:pt>
                <c:pt idx="1064">
                  <c:v>1.7151633241128012E-4</c:v>
                </c:pt>
                <c:pt idx="1065">
                  <c:v>1.7151633750023395E-4</c:v>
                </c:pt>
                <c:pt idx="1066">
                  <c:v>1.7151634246885997E-4</c:v>
                </c:pt>
                <c:pt idx="1067">
                  <c:v>1.7151634731998937E-4</c:v>
                </c:pt>
                <c:pt idx="1068">
                  <c:v>1.7151635205638722E-4</c:v>
                </c:pt>
                <c:pt idx="1069">
                  <c:v>1.7151635668075381E-4</c:v>
                </c:pt>
                <c:pt idx="1070">
                  <c:v>1.7151636119572624E-4</c:v>
                </c:pt>
                <c:pt idx="1071">
                  <c:v>1.7151636560387988E-4</c:v>
                </c:pt>
                <c:pt idx="1072">
                  <c:v>1.7151636990772986E-4</c:v>
                </c:pt>
                <c:pt idx="1073">
                  <c:v>1.7151637410973234E-4</c:v>
                </c:pt>
                <c:pt idx="1074">
                  <c:v>1.7151637821228601E-4</c:v>
                </c:pt>
                <c:pt idx="1075">
                  <c:v>1.7151638221773335E-4</c:v>
                </c:pt>
                <c:pt idx="1076">
                  <c:v>1.7151638612836201E-4</c:v>
                </c:pt>
                <c:pt idx="1077">
                  <c:v>1.7151638994640598E-4</c:v>
                </c:pt>
                <c:pt idx="1078">
                  <c:v>1.7151639367404695E-4</c:v>
                </c:pt>
                <c:pt idx="1079">
                  <c:v>1.7151639782624122E-4</c:v>
                </c:pt>
                <c:pt idx="1080">
                  <c:v>1.715164013672717E-4</c:v>
                </c:pt>
                <c:pt idx="1081">
                  <c:v>1.7151640482442846E-4</c:v>
                </c:pt>
                <c:pt idx="1082">
                  <c:v>1.7151640819968901E-4</c:v>
                </c:pt>
                <c:pt idx="1083">
                  <c:v>1.7151641149498438E-4</c:v>
                </c:pt>
                <c:pt idx="1084">
                  <c:v>1.7151641471220043E-4</c:v>
                </c:pt>
                <c:pt idx="1085">
                  <c:v>1.7151641785317868E-4</c:v>
                </c:pt>
                <c:pt idx="1086">
                  <c:v>1.7151642091971754E-4</c:v>
                </c:pt>
                <c:pt idx="1087">
                  <c:v>1.7151642391357308E-4</c:v>
                </c:pt>
                <c:pt idx="1088">
                  <c:v>1.7151642683646033E-4</c:v>
                </c:pt>
                <c:pt idx="1089">
                  <c:v>1.7151642969005394E-4</c:v>
                </c:pt>
                <c:pt idx="1090">
                  <c:v>1.7151643247598927E-4</c:v>
                </c:pt>
                <c:pt idx="1091">
                  <c:v>1.7151643519586334E-4</c:v>
                </c:pt>
                <c:pt idx="1092">
                  <c:v>1.715164378512356E-4</c:v>
                </c:pt>
                <c:pt idx="1093">
                  <c:v>1.7151644044362892E-4</c:v>
                </c:pt>
                <c:pt idx="1094">
                  <c:v>1.7151644297453038E-4</c:v>
                </c:pt>
                <c:pt idx="1095">
                  <c:v>1.7151644544539214E-4</c:v>
                </c:pt>
                <c:pt idx="1096">
                  <c:v>1.7151644785763219E-4</c:v>
                </c:pt>
                <c:pt idx="1097">
                  <c:v>1.7151645021263527E-4</c:v>
                </c:pt>
                <c:pt idx="1098">
                  <c:v>1.7151645251175352E-4</c:v>
                </c:pt>
                <c:pt idx="1099">
                  <c:v>1.7151645475630737E-4</c:v>
                </c:pt>
                <c:pt idx="1100">
                  <c:v>1.7151645694758611E-4</c:v>
                </c:pt>
                <c:pt idx="1101">
                  <c:v>1.7151645908684881E-4</c:v>
                </c:pt>
                <c:pt idx="1102">
                  <c:v>1.7151646117532482E-4</c:v>
                </c:pt>
                <c:pt idx="1103">
                  <c:v>1.7151646321421471E-4</c:v>
                </c:pt>
                <c:pt idx="1104">
                  <c:v>1.7151646520469072E-4</c:v>
                </c:pt>
                <c:pt idx="1105">
                  <c:v>1.7151646714789754E-4</c:v>
                </c:pt>
                <c:pt idx="1106">
                  <c:v>1.7151646904495295E-4</c:v>
                </c:pt>
                <c:pt idx="1107">
                  <c:v>1.7151647089694836E-4</c:v>
                </c:pt>
                <c:pt idx="1108">
                  <c:v>1.7151647270494957E-4</c:v>
                </c:pt>
                <c:pt idx="1109">
                  <c:v>1.7151647446999726E-4</c:v>
                </c:pt>
                <c:pt idx="1110">
                  <c:v>1.7151647619310757E-4</c:v>
                </c:pt>
                <c:pt idx="1111">
                  <c:v>1.7151647787527283E-4</c:v>
                </c:pt>
                <c:pt idx="1112">
                  <c:v>1.7151647951746187E-4</c:v>
                </c:pt>
                <c:pt idx="1113">
                  <c:v>1.715164811206208E-4</c:v>
                </c:pt>
                <c:pt idx="1114">
                  <c:v>1.7151648268567339E-4</c:v>
                </c:pt>
                <c:pt idx="1115">
                  <c:v>1.7151648421352168E-4</c:v>
                </c:pt>
                <c:pt idx="1116">
                  <c:v>1.7151648570504647E-4</c:v>
                </c:pt>
                <c:pt idx="1117">
                  <c:v>1.7151648716110773E-4</c:v>
                </c:pt>
                <c:pt idx="1118">
                  <c:v>1.7151648858254527E-4</c:v>
                </c:pt>
                <c:pt idx="1119">
                  <c:v>1.7151648997017902E-4</c:v>
                </c:pt>
                <c:pt idx="1120">
                  <c:v>1.7151649132480962E-4</c:v>
                </c:pt>
                <c:pt idx="1121">
                  <c:v>1.7151649264721887E-4</c:v>
                </c:pt>
                <c:pt idx="1122">
                  <c:v>1.7151649393817004E-4</c:v>
                </c:pt>
                <c:pt idx="1123">
                  <c:v>1.7151649519840851E-4</c:v>
                </c:pt>
                <c:pt idx="1124">
                  <c:v>1.7151649642866202E-4</c:v>
                </c:pt>
                <c:pt idx="1125">
                  <c:v>1.7151649762964114E-4</c:v>
                </c:pt>
                <c:pt idx="1126">
                  <c:v>1.7151649880203969E-4</c:v>
                </c:pt>
                <c:pt idx="1127">
                  <c:v>1.7151649994653513E-4</c:v>
                </c:pt>
                <c:pt idx="1128">
                  <c:v>1.7151650106378893E-4</c:v>
                </c:pt>
                <c:pt idx="1129">
                  <c:v>1.7151650215444693E-4</c:v>
                </c:pt>
                <c:pt idx="1130">
                  <c:v>1.7151650321913981E-4</c:v>
                </c:pt>
                <c:pt idx="1131">
                  <c:v>1.7151650440492674E-4</c:v>
                </c:pt>
                <c:pt idx="1132">
                  <c:v>1.7151650541603466E-4</c:v>
                </c:pt>
                <c:pt idx="1133">
                  <c:v>1.7151650640306407E-4</c:v>
                </c:pt>
                <c:pt idx="1134">
                  <c:v>1.7151650736658614E-4</c:v>
                </c:pt>
                <c:pt idx="1135">
                  <c:v>1.7151650830715855E-4</c:v>
                </c:pt>
                <c:pt idx="1136">
                  <c:v>1.7151650922532581E-4</c:v>
                </c:pt>
                <c:pt idx="1137">
                  <c:v>1.7151651012161959E-4</c:v>
                </c:pt>
                <c:pt idx="1138">
                  <c:v>1.7151651099655901E-4</c:v>
                </c:pt>
                <c:pt idx="1139">
                  <c:v>1.7151651185065087E-4</c:v>
                </c:pt>
                <c:pt idx="1140">
                  <c:v>1.7151651268439003E-4</c:v>
                </c:pt>
                <c:pt idx="1141">
                  <c:v>1.7151651349825965E-4</c:v>
                </c:pt>
                <c:pt idx="1142">
                  <c:v>1.7151651429273148E-4</c:v>
                </c:pt>
                <c:pt idx="1143">
                  <c:v>1.7151651506826609E-4</c:v>
                </c:pt>
                <c:pt idx="1144">
                  <c:v>1.7151651582531318E-4</c:v>
                </c:pt>
                <c:pt idx="1145">
                  <c:v>1.7151651656431184E-4</c:v>
                </c:pt>
                <c:pt idx="1146">
                  <c:v>1.7151651728569068E-4</c:v>
                </c:pt>
                <c:pt idx="1147">
                  <c:v>1.7151651798986834E-4</c:v>
                </c:pt>
                <c:pt idx="1148">
                  <c:v>1.7151651867725338E-4</c:v>
                </c:pt>
                <c:pt idx="1149">
                  <c:v>1.7151651934824483E-4</c:v>
                </c:pt>
                <c:pt idx="1150">
                  <c:v>1.7151652000323218E-4</c:v>
                </c:pt>
                <c:pt idx="1151">
                  <c:v>1.7151652064259577E-4</c:v>
                </c:pt>
                <c:pt idx="1152">
                  <c:v>1.7151652126670691E-4</c:v>
                </c:pt>
                <c:pt idx="1153">
                  <c:v>1.7151652187592816E-4</c:v>
                </c:pt>
                <c:pt idx="1154">
                  <c:v>1.7151652247061343E-4</c:v>
                </c:pt>
                <c:pt idx="1155">
                  <c:v>1.7151652305110829E-4</c:v>
                </c:pt>
                <c:pt idx="1156">
                  <c:v>1.7151652361775015E-4</c:v>
                </c:pt>
                <c:pt idx="1157">
                  <c:v>1.7151652417086839E-4</c:v>
                </c:pt>
                <c:pt idx="1158">
                  <c:v>1.7151652471078462E-4</c:v>
                </c:pt>
                <c:pt idx="1159">
                  <c:v>1.7151652523781283E-4</c:v>
                </c:pt>
                <c:pt idx="1160">
                  <c:v>1.7151652575225952E-4</c:v>
                </c:pt>
                <c:pt idx="1161">
                  <c:v>1.7151652625442402E-4</c:v>
                </c:pt>
                <c:pt idx="1162">
                  <c:v>1.7151652674459852E-4</c:v>
                </c:pt>
                <c:pt idx="1163">
                  <c:v>1.7151652722306827E-4</c:v>
                </c:pt>
                <c:pt idx="1164">
                  <c:v>1.7151652769011177E-4</c:v>
                </c:pt>
                <c:pt idx="1165">
                  <c:v>1.7151652814600095E-4</c:v>
                </c:pt>
                <c:pt idx="1166">
                  <c:v>1.7151652859100124E-4</c:v>
                </c:pt>
                <c:pt idx="1167">
                  <c:v>1.7151652902537185E-4</c:v>
                </c:pt>
                <c:pt idx="1168">
                  <c:v>1.7151652944936581E-4</c:v>
                </c:pt>
                <c:pt idx="1169">
                  <c:v>1.7151652986323012E-4</c:v>
                </c:pt>
                <c:pt idx="1170">
                  <c:v>1.7151653026720596E-4</c:v>
                </c:pt>
                <c:pt idx="1171">
                  <c:v>1.7151653066152877E-4</c:v>
                </c:pt>
                <c:pt idx="1172">
                  <c:v>1.7151653104642843E-4</c:v>
                </c:pt>
                <c:pt idx="1173">
                  <c:v>1.7151653142212934E-4</c:v>
                </c:pt>
                <c:pt idx="1174">
                  <c:v>1.7151653178885059E-4</c:v>
                </c:pt>
                <c:pt idx="1175">
                  <c:v>1.7151653214680609E-4</c:v>
                </c:pt>
                <c:pt idx="1176">
                  <c:v>1.7151653249620463E-4</c:v>
                </c:pt>
                <c:pt idx="1177">
                  <c:v>1.715165328372501E-4</c:v>
                </c:pt>
                <c:pt idx="1178">
                  <c:v>1.715165331701415E-4</c:v>
                </c:pt>
                <c:pt idx="1179">
                  <c:v>1.7151653349507313E-4</c:v>
                </c:pt>
                <c:pt idx="1180">
                  <c:v>1.7151653381223468E-4</c:v>
                </c:pt>
                <c:pt idx="1181">
                  <c:v>1.7151653412181134E-4</c:v>
                </c:pt>
                <c:pt idx="1182">
                  <c:v>1.7151653442398391E-4</c:v>
                </c:pt>
                <c:pt idx="1183">
                  <c:v>1.7151653476048392E-4</c:v>
                </c:pt>
                <c:pt idx="1184">
                  <c:v>1.7151653504737948E-4</c:v>
                </c:pt>
                <c:pt idx="1185">
                  <c:v>1.7151653532741163E-4</c:v>
                </c:pt>
                <c:pt idx="1186">
                  <c:v>1.7151653560074404E-4</c:v>
                </c:pt>
                <c:pt idx="1187">
                  <c:v>1.7151653586753644E-4</c:v>
                </c:pt>
                <c:pt idx="1188">
                  <c:v>1.7151653612794486E-4</c:v>
                </c:pt>
                <c:pt idx="1189">
                  <c:v>1.715165363821215E-4</c:v>
                </c:pt>
                <c:pt idx="1190">
                  <c:v>1.7151653663021504E-4</c:v>
                </c:pt>
                <c:pt idx="1191">
                  <c:v>1.7151653687237056E-4</c:v>
                </c:pt>
                <c:pt idx="1192">
                  <c:v>1.7151653710872978E-4</c:v>
                </c:pt>
                <c:pt idx="1193">
                  <c:v>1.7151653733943093E-4</c:v>
                </c:pt>
                <c:pt idx="1194">
                  <c:v>1.7151653756460907E-4</c:v>
                </c:pt>
                <c:pt idx="1195">
                  <c:v>1.7151653778439596E-4</c:v>
                </c:pt>
                <c:pt idx="1196">
                  <c:v>1.7151653799892029E-4</c:v>
                </c:pt>
                <c:pt idx="1197">
                  <c:v>1.7151653820830765E-4</c:v>
                </c:pt>
                <c:pt idx="1198">
                  <c:v>1.7151653852726006E-4</c:v>
                </c:pt>
                <c:pt idx="1199">
                  <c:v>1.7151653872399413E-4</c:v>
                </c:pt>
                <c:pt idx="1200">
                  <c:v>1.7151653891601593E-4</c:v>
                </c:pt>
                <c:pt idx="1201">
                  <c:v>1.7151653910343795E-4</c:v>
                </c:pt>
                <c:pt idx="1202">
                  <c:v>1.7151653928637007E-4</c:v>
                </c:pt>
                <c:pt idx="1203">
                  <c:v>1.7151653946491949E-4</c:v>
                </c:pt>
                <c:pt idx="1204">
                  <c:v>1.7151653963919087E-4</c:v>
                </c:pt>
                <c:pt idx="1205">
                  <c:v>1.7151653980928644E-4</c:v>
                </c:pt>
                <c:pt idx="1206">
                  <c:v>1.715165399753059E-4</c:v>
                </c:pt>
                <c:pt idx="1207">
                  <c:v>1.7151654013734664E-4</c:v>
                </c:pt>
                <c:pt idx="1208">
                  <c:v>1.7151654029550373E-4</c:v>
                </c:pt>
                <c:pt idx="1209">
                  <c:v>1.7151654044986997E-4</c:v>
                </c:pt>
                <c:pt idx="1210">
                  <c:v>1.7151654060053591E-4</c:v>
                </c:pt>
                <c:pt idx="1211">
                  <c:v>1.7151654074759002E-4</c:v>
                </c:pt>
                <c:pt idx="1212">
                  <c:v>1.7151654089111857E-4</c:v>
                </c:pt>
                <c:pt idx="1213">
                  <c:v>1.7151654103120587E-4</c:v>
                </c:pt>
                <c:pt idx="1214">
                  <c:v>1.7151654116793414E-4</c:v>
                </c:pt>
                <c:pt idx="1215">
                  <c:v>1.7151654130138371E-4</c:v>
                </c:pt>
                <c:pt idx="1216">
                  <c:v>1.7151654143163298E-4</c:v>
                </c:pt>
                <c:pt idx="1217">
                  <c:v>1.7151654155875843E-4</c:v>
                </c:pt>
                <c:pt idx="1218">
                  <c:v>1.7151654168283474E-4</c:v>
                </c:pt>
                <c:pt idx="1219">
                  <c:v>1.7151654180393489E-4</c:v>
                </c:pt>
                <c:pt idx="1220">
                  <c:v>1.7151654192213E-4</c:v>
                </c:pt>
                <c:pt idx="1221">
                  <c:v>1.7151654203748957E-4</c:v>
                </c:pt>
                <c:pt idx="1222">
                  <c:v>1.7151654215008142E-4</c:v>
                </c:pt>
                <c:pt idx="1223">
                  <c:v>1.7151654225997176E-4</c:v>
                </c:pt>
                <c:pt idx="1224">
                  <c:v>1.7151654236722522E-4</c:v>
                </c:pt>
                <c:pt idx="1225">
                  <c:v>1.7151654247190488E-4</c:v>
                </c:pt>
                <c:pt idx="1226">
                  <c:v>1.7151654257407234E-4</c:v>
                </c:pt>
                <c:pt idx="1227">
                  <c:v>1.7151654267378769E-4</c:v>
                </c:pt>
                <c:pt idx="1228">
                  <c:v>1.7151654277110964E-4</c:v>
                </c:pt>
                <c:pt idx="1229">
                  <c:v>1.7151654286609545E-4</c:v>
                </c:pt>
                <c:pt idx="1230">
                  <c:v>1.7151654295880102E-4</c:v>
                </c:pt>
                <c:pt idx="1231">
                  <c:v>1.7151654304928097E-4</c:v>
                </c:pt>
                <c:pt idx="1232">
                  <c:v>1.7151654313758854E-4</c:v>
                </c:pt>
                <c:pt idx="1233">
                  <c:v>1.7151654322377578E-4</c:v>
                </c:pt>
                <c:pt idx="1234">
                  <c:v>1.7151654330789341E-4</c:v>
                </c:pt>
                <c:pt idx="1235">
                  <c:v>1.7151654338999102E-4</c:v>
                </c:pt>
                <c:pt idx="1236">
                  <c:v>1.7151654347011695E-4</c:v>
                </c:pt>
                <c:pt idx="1237">
                  <c:v>1.7151654354831844E-4</c:v>
                </c:pt>
                <c:pt idx="1238">
                  <c:v>1.7151654362464156E-4</c:v>
                </c:pt>
                <c:pt idx="1239">
                  <c:v>1.7151654369913132E-4</c:v>
                </c:pt>
                <c:pt idx="1240">
                  <c:v>1.7151654377183163E-4</c:v>
                </c:pt>
                <c:pt idx="1241">
                  <c:v>1.7151654384278537E-4</c:v>
                </c:pt>
                <c:pt idx="1242">
                  <c:v>1.7151654391203437E-4</c:v>
                </c:pt>
                <c:pt idx="1243">
                  <c:v>1.7151654397961944E-4</c:v>
                </c:pt>
                <c:pt idx="1244">
                  <c:v>1.7151654404558051E-4</c:v>
                </c:pt>
                <c:pt idx="1245">
                  <c:v>1.7151654410995645E-4</c:v>
                </c:pt>
                <c:pt idx="1246">
                  <c:v>1.7151654417278526E-4</c:v>
                </c:pt>
                <c:pt idx="1247">
                  <c:v>1.7151654423410402E-4</c:v>
                </c:pt>
                <c:pt idx="1248">
                  <c:v>1.7151654429394892E-4</c:v>
                </c:pt>
                <c:pt idx="1249">
                  <c:v>1.7151654435235529E-4</c:v>
                </c:pt>
                <c:pt idx="1250">
                  <c:v>1.7151654440935763E-4</c:v>
                </c:pt>
                <c:pt idx="1251">
                  <c:v>1.7151654446498959E-4</c:v>
                </c:pt>
                <c:pt idx="1252">
                  <c:v>1.7151654451928402E-4</c:v>
                </c:pt>
                <c:pt idx="1253">
                  <c:v>1.7151654457227297E-4</c:v>
                </c:pt>
                <c:pt idx="1254">
                  <c:v>1.7151654462398778E-4</c:v>
                </c:pt>
                <c:pt idx="1255">
                  <c:v>1.7151654467445899E-4</c:v>
                </c:pt>
                <c:pt idx="1256">
                  <c:v>1.7151654472371641E-4</c:v>
                </c:pt>
                <c:pt idx="1257">
                  <c:v>1.7151654477178918E-4</c:v>
                </c:pt>
                <c:pt idx="1258">
                  <c:v>1.715165448187057E-4</c:v>
                </c:pt>
                <c:pt idx="1259">
                  <c:v>1.715165448644937E-4</c:v>
                </c:pt>
                <c:pt idx="1260">
                  <c:v>1.7151654490918025E-4</c:v>
                </c:pt>
                <c:pt idx="1261">
                  <c:v>1.7151654495279177E-4</c:v>
                </c:pt>
                <c:pt idx="1262">
                  <c:v>1.7151654499535411E-4</c:v>
                </c:pt>
                <c:pt idx="1263">
                  <c:v>1.7151654503689236E-4</c:v>
                </c:pt>
                <c:pt idx="1264">
                  <c:v>1.7151654507743116E-4</c:v>
                </c:pt>
                <c:pt idx="1265">
                  <c:v>1.7151654511699446E-4</c:v>
                </c:pt>
                <c:pt idx="1266">
                  <c:v>1.7151654515560569E-4</c:v>
                </c:pt>
                <c:pt idx="1267">
                  <c:v>1.7151654519328768E-4</c:v>
                </c:pt>
                <c:pt idx="1268">
                  <c:v>1.7151654523006276E-4</c:v>
                </c:pt>
                <c:pt idx="1269">
                  <c:v>1.715165452659527E-4</c:v>
                </c:pt>
                <c:pt idx="1270">
                  <c:v>1.7151654530097872E-4</c:v>
                </c:pt>
                <c:pt idx="1271">
                  <c:v>1.7151654533516158E-4</c:v>
                </c:pt>
                <c:pt idx="1272">
                  <c:v>1.7151654536852153E-4</c:v>
                </c:pt>
                <c:pt idx="1273">
                  <c:v>1.7151654540107831E-4</c:v>
                </c:pt>
                <c:pt idx="1274">
                  <c:v>1.7151654543285123E-4</c:v>
                </c:pt>
                <c:pt idx="1275">
                  <c:v>1.7151654546385911E-4</c:v>
                </c:pt>
                <c:pt idx="1276">
                  <c:v>1.7151654549412031E-4</c:v>
                </c:pt>
                <c:pt idx="1277">
                  <c:v>1.7151654552365278E-4</c:v>
                </c:pt>
                <c:pt idx="1278">
                  <c:v>1.7151654555247402E-4</c:v>
                </c:pt>
                <c:pt idx="1279">
                  <c:v>1.715165455806011E-4</c:v>
                </c:pt>
                <c:pt idx="1280">
                  <c:v>1.7151654560805071E-4</c:v>
                </c:pt>
                <c:pt idx="1281">
                  <c:v>1.7151654563483913E-4</c:v>
                </c:pt>
                <c:pt idx="1282">
                  <c:v>1.7151654566098225E-4</c:v>
                </c:pt>
                <c:pt idx="1283">
                  <c:v>1.7151654568649556E-4</c:v>
                </c:pt>
                <c:pt idx="1284">
                  <c:v>1.7151654571139421E-4</c:v>
                </c:pt>
                <c:pt idx="1285">
                  <c:v>1.7151654573569294E-4</c:v>
                </c:pt>
                <c:pt idx="1286">
                  <c:v>1.715165457594062E-4</c:v>
                </c:pt>
                <c:pt idx="1287">
                  <c:v>1.7151654578254806E-4</c:v>
                </c:pt>
                <c:pt idx="1288">
                  <c:v>1.7151654580513224E-4</c:v>
                </c:pt>
                <c:pt idx="1289">
                  <c:v>1.7151654582717215E-4</c:v>
                </c:pt>
                <c:pt idx="1290">
                  <c:v>1.7151654584868087E-4</c:v>
                </c:pt>
                <c:pt idx="1291">
                  <c:v>1.7151654586967119E-4</c:v>
                </c:pt>
                <c:pt idx="1292">
                  <c:v>1.7151654589015556E-4</c:v>
                </c:pt>
                <c:pt idx="1293">
                  <c:v>1.7151654591014616E-4</c:v>
                </c:pt>
                <c:pt idx="1294">
                  <c:v>1.7151654592965484E-4</c:v>
                </c:pt>
                <c:pt idx="1295">
                  <c:v>1.7151654594869321E-4</c:v>
                </c:pt>
                <c:pt idx="1296">
                  <c:v>1.7151654596727256E-4</c:v>
                </c:pt>
                <c:pt idx="1297">
                  <c:v>1.7151654598540394E-4</c:v>
                </c:pt>
                <c:pt idx="1298">
                  <c:v>1.7151654600309812E-4</c:v>
                </c:pt>
                <c:pt idx="1299">
                  <c:v>1.7151654602036562E-4</c:v>
                </c:pt>
                <c:pt idx="1300">
                  <c:v>1.7151654603721672E-4</c:v>
                </c:pt>
                <c:pt idx="1301">
                  <c:v>1.7151654605366141E-4</c:v>
                </c:pt>
                <c:pt idx="1302">
                  <c:v>1.715165460697095E-4</c:v>
                </c:pt>
                <c:pt idx="1303">
                  <c:v>1.715165460853705E-4</c:v>
                </c:pt>
                <c:pt idx="1304">
                  <c:v>1.7151654610065374E-4</c:v>
                </c:pt>
                <c:pt idx="1305">
                  <c:v>1.7151654611556832E-4</c:v>
                </c:pt>
                <c:pt idx="1306">
                  <c:v>1.7151654613012311E-4</c:v>
                </c:pt>
                <c:pt idx="1307">
                  <c:v>1.7151654614432673E-4</c:v>
                </c:pt>
                <c:pt idx="1308">
                  <c:v>1.7151654615818769E-4</c:v>
                </c:pt>
                <c:pt idx="1309">
                  <c:v>1.7151654617171419E-4</c:v>
                </c:pt>
                <c:pt idx="1310">
                  <c:v>1.715165461849143E-4</c:v>
                </c:pt>
                <c:pt idx="1311">
                  <c:v>1.715165461977959E-4</c:v>
                </c:pt>
                <c:pt idx="1312">
                  <c:v>1.7151654621036663E-4</c:v>
                </c:pt>
                <c:pt idx="1313">
                  <c:v>1.7151654622263397E-4</c:v>
                </c:pt>
                <c:pt idx="1314">
                  <c:v>1.7151654623460524E-4</c:v>
                </c:pt>
                <c:pt idx="1315">
                  <c:v>1.7151654624628754E-4</c:v>
                </c:pt>
                <c:pt idx="1316">
                  <c:v>1.715165462576879E-4</c:v>
                </c:pt>
                <c:pt idx="1317">
                  <c:v>1.7151654626881304E-4</c:v>
                </c:pt>
                <c:pt idx="1318">
                  <c:v>1.7151654627966961E-4</c:v>
                </c:pt>
                <c:pt idx="1319">
                  <c:v>1.7151654629026409E-4</c:v>
                </c:pt>
                <c:pt idx="1320">
                  <c:v>1.7151654630060277E-4</c:v>
                </c:pt>
                <c:pt idx="1321">
                  <c:v>1.7151654631069184E-4</c:v>
                </c:pt>
                <c:pt idx="1322">
                  <c:v>1.7151654632053729E-4</c:v>
                </c:pt>
                <c:pt idx="1323">
                  <c:v>1.7151654633014497E-4</c:v>
                </c:pt>
                <c:pt idx="1324">
                  <c:v>1.7151654633952066E-4</c:v>
                </c:pt>
                <c:pt idx="1325">
                  <c:v>1.7151654634866995E-4</c:v>
                </c:pt>
                <c:pt idx="1326">
                  <c:v>1.7151654635759824E-4</c:v>
                </c:pt>
                <c:pt idx="1327">
                  <c:v>1.7151654636631089E-4</c:v>
                </c:pt>
                <c:pt idx="1328">
                  <c:v>1.715165463748131E-4</c:v>
                </c:pt>
                <c:pt idx="1329">
                  <c:v>1.7151654638310993E-4</c:v>
                </c:pt>
                <c:pt idx="1330">
                  <c:v>1.7151654639120634E-4</c:v>
                </c:pt>
                <c:pt idx="1331">
                  <c:v>1.7151654639910714E-4</c:v>
                </c:pt>
                <c:pt idx="1332">
                  <c:v>1.7151654640681707E-4</c:v>
                </c:pt>
                <c:pt idx="1333">
                  <c:v>1.7151654641434072E-4</c:v>
                </c:pt>
                <c:pt idx="1334">
                  <c:v>1.7151654642168259E-4</c:v>
                </c:pt>
                <c:pt idx="1335">
                  <c:v>1.7151654642884705E-4</c:v>
                </c:pt>
                <c:pt idx="1336">
                  <c:v>1.7151654643583837E-4</c:v>
                </c:pt>
                <c:pt idx="1337">
                  <c:v>1.7151654644266074E-4</c:v>
                </c:pt>
                <c:pt idx="1338">
                  <c:v>1.7151654644931825E-4</c:v>
                </c:pt>
                <c:pt idx="1339">
                  <c:v>1.7151654645581485E-4</c:v>
                </c:pt>
                <c:pt idx="1340">
                  <c:v>1.7151654646215442E-4</c:v>
                </c:pt>
                <c:pt idx="1341">
                  <c:v>1.7151654646834074E-4</c:v>
                </c:pt>
                <c:pt idx="1342">
                  <c:v>1.7151654647437753E-4</c:v>
                </c:pt>
                <c:pt idx="1343">
                  <c:v>1.715165464802684E-4</c:v>
                </c:pt>
                <c:pt idx="1344">
                  <c:v>1.7151654648601684E-4</c:v>
                </c:pt>
                <c:pt idx="1345">
                  <c:v>1.7151654649162631E-4</c:v>
                </c:pt>
                <c:pt idx="1346">
                  <c:v>1.7151654649710015E-4</c:v>
                </c:pt>
                <c:pt idx="1347">
                  <c:v>1.7151654650244164E-4</c:v>
                </c:pt>
                <c:pt idx="1348">
                  <c:v>1.7151654650765399E-4</c:v>
                </c:pt>
                <c:pt idx="1349">
                  <c:v>1.7151654651274026E-4</c:v>
                </c:pt>
                <c:pt idx="1350">
                  <c:v>1.7151654651770354E-4</c:v>
                </c:pt>
                <c:pt idx="1351">
                  <c:v>1.7151654652254681E-4</c:v>
                </c:pt>
                <c:pt idx="1352">
                  <c:v>1.7151654652727293E-4</c:v>
                </c:pt>
                <c:pt idx="1353">
                  <c:v>1.7151654653188475E-4</c:v>
                </c:pt>
                <c:pt idx="1354">
                  <c:v>1.71516546536385E-4</c:v>
                </c:pt>
                <c:pt idx="1355">
                  <c:v>1.715165465407764E-4</c:v>
                </c:pt>
                <c:pt idx="1356">
                  <c:v>1.7151654654506157E-4</c:v>
                </c:pt>
                <c:pt idx="1357">
                  <c:v>1.7151654654924307E-4</c:v>
                </c:pt>
                <c:pt idx="1358">
                  <c:v>1.7151654655332341E-4</c:v>
                </c:pt>
                <c:pt idx="1359">
                  <c:v>1.7151654655730503E-4</c:v>
                </c:pt>
                <c:pt idx="1360">
                  <c:v>1.7151654656119032E-4</c:v>
                </c:pt>
                <c:pt idx="1361">
                  <c:v>1.7151654656498159E-4</c:v>
                </c:pt>
                <c:pt idx="1362">
                  <c:v>1.715165465686811E-4</c:v>
                </c:pt>
                <c:pt idx="1363">
                  <c:v>1.7151654657229112E-4</c:v>
                </c:pt>
                <c:pt idx="1364">
                  <c:v>1.7151654657581375E-4</c:v>
                </c:pt>
                <c:pt idx="1365">
                  <c:v>1.7151654657925115E-4</c:v>
                </c:pt>
                <c:pt idx="1366">
                  <c:v>1.7151654658260532E-4</c:v>
                </c:pt>
                <c:pt idx="1367">
                  <c:v>1.7151654658587834E-4</c:v>
                </c:pt>
                <c:pt idx="1368">
                  <c:v>1.7151654658907213E-4</c:v>
                </c:pt>
                <c:pt idx="1369">
                  <c:v>1.7151654659218859E-4</c:v>
                </c:pt>
                <c:pt idx="1370">
                  <c:v>1.7151654659522961E-4</c:v>
                </c:pt>
                <c:pt idx="1371">
                  <c:v>1.7151654659819702E-4</c:v>
                </c:pt>
                <c:pt idx="1372">
                  <c:v>1.715165466010926E-4</c:v>
                </c:pt>
                <c:pt idx="1373">
                  <c:v>1.7151654660391805E-4</c:v>
                </c:pt>
                <c:pt idx="1374">
                  <c:v>1.715165466066751E-4</c:v>
                </c:pt>
                <c:pt idx="1375">
                  <c:v>1.7151654660936538E-4</c:v>
                </c:pt>
                <c:pt idx="1376">
                  <c:v>1.7151654661199054E-4</c:v>
                </c:pt>
                <c:pt idx="1377">
                  <c:v>1.715165466145521E-4</c:v>
                </c:pt>
                <c:pt idx="1378">
                  <c:v>1.7151654661705165E-4</c:v>
                </c:pt>
                <c:pt idx="1379">
                  <c:v>1.7151654661949064E-4</c:v>
                </c:pt>
                <c:pt idx="1380">
                  <c:v>1.7151654662187057E-4</c:v>
                </c:pt>
                <c:pt idx="1381">
                  <c:v>1.7151654662419285E-4</c:v>
                </c:pt>
                <c:pt idx="1382">
                  <c:v>1.7151654662645889E-4</c:v>
                </c:pt>
                <c:pt idx="1383">
                  <c:v>1.7151654662867001E-4</c:v>
                </c:pt>
                <c:pt idx="1384">
                  <c:v>1.715165466308276E-4</c:v>
                </c:pt>
                <c:pt idx="1385">
                  <c:v>1.715165466329329E-4</c:v>
                </c:pt>
                <c:pt idx="1386">
                  <c:v>1.7151654663498722E-4</c:v>
                </c:pt>
                <c:pt idx="1387">
                  <c:v>1.7151654663699175E-4</c:v>
                </c:pt>
                <c:pt idx="1388">
                  <c:v>1.7151654663894771E-4</c:v>
                </c:pt>
                <c:pt idx="1389">
                  <c:v>1.7151654664085628E-4</c:v>
                </c:pt>
                <c:pt idx="1390">
                  <c:v>1.7151654664271861E-4</c:v>
                </c:pt>
                <c:pt idx="1391">
                  <c:v>1.7151654664479177E-4</c:v>
                </c:pt>
                <c:pt idx="1392">
                  <c:v>1.7151654664655872E-4</c:v>
                </c:pt>
                <c:pt idx="1393">
                  <c:v>1.7151654664828285E-4</c:v>
                </c:pt>
                <c:pt idx="1394">
                  <c:v>1.7151654664996521E-4</c:v>
                </c:pt>
                <c:pt idx="1395">
                  <c:v>1.7151654665160677E-4</c:v>
                </c:pt>
                <c:pt idx="1396">
                  <c:v>1.7151654665320854E-4</c:v>
                </c:pt>
                <c:pt idx="1397">
                  <c:v>1.7151654665477147E-4</c:v>
                </c:pt>
                <c:pt idx="1398">
                  <c:v>1.7151654665629654E-4</c:v>
                </c:pt>
                <c:pt idx="1399">
                  <c:v>1.7151654665778463E-4</c:v>
                </c:pt>
                <c:pt idx="1400">
                  <c:v>1.7151654665923665E-4</c:v>
                </c:pt>
                <c:pt idx="1401">
                  <c:v>1.7151654666065346E-4</c:v>
                </c:pt>
                <c:pt idx="1402">
                  <c:v>1.7151654666203593E-4</c:v>
                </c:pt>
                <c:pt idx="1403">
                  <c:v>1.7151654666338486E-4</c:v>
                </c:pt>
                <c:pt idx="1404">
                  <c:v>1.7151654666470108E-4</c:v>
                </c:pt>
                <c:pt idx="1405">
                  <c:v>1.715165466659854E-4</c:v>
                </c:pt>
                <c:pt idx="1406">
                  <c:v>1.7151654666723858E-4</c:v>
                </c:pt>
                <c:pt idx="1407">
                  <c:v>1.7151654666846137E-4</c:v>
                </c:pt>
                <c:pt idx="1408">
                  <c:v>1.7151654666965448E-4</c:v>
                </c:pt>
                <c:pt idx="1409">
                  <c:v>1.7151654667081867E-4</c:v>
                </c:pt>
                <c:pt idx="1410">
                  <c:v>1.7151654667195461E-4</c:v>
                </c:pt>
                <c:pt idx="1411">
                  <c:v>1.7151654667306302E-4</c:v>
                </c:pt>
                <c:pt idx="1412">
                  <c:v>1.7151654667414451E-4</c:v>
                </c:pt>
                <c:pt idx="1413">
                  <c:v>1.7151654667519979E-4</c:v>
                </c:pt>
                <c:pt idx="1414">
                  <c:v>1.7151654667622946E-4</c:v>
                </c:pt>
                <c:pt idx="1415">
                  <c:v>1.7151654667723416E-4</c:v>
                </c:pt>
                <c:pt idx="1416">
                  <c:v>1.7151654667821447E-4</c:v>
                </c:pt>
                <c:pt idx="1417">
                  <c:v>1.7151654667917101E-4</c:v>
                </c:pt>
                <c:pt idx="1418">
                  <c:v>1.7151654668010435E-4</c:v>
                </c:pt>
                <c:pt idx="1419">
                  <c:v>1.7151654668101502E-4</c:v>
                </c:pt>
                <c:pt idx="1420">
                  <c:v>1.7151654668190361E-4</c:v>
                </c:pt>
                <c:pt idx="1421">
                  <c:v>1.7151654668277062E-4</c:v>
                </c:pt>
                <c:pt idx="1422">
                  <c:v>1.7151654668361659E-4</c:v>
                </c:pt>
                <c:pt idx="1423">
                  <c:v>1.7151654668444205E-4</c:v>
                </c:pt>
                <c:pt idx="1424">
                  <c:v>1.7151654668524745E-4</c:v>
                </c:pt>
                <c:pt idx="1425">
                  <c:v>1.715165466860333E-4</c:v>
                </c:pt>
                <c:pt idx="1426">
                  <c:v>1.7151654668680011E-4</c:v>
                </c:pt>
                <c:pt idx="1427">
                  <c:v>1.7151654668754829E-4</c:v>
                </c:pt>
                <c:pt idx="1428">
                  <c:v>1.7151654668827831E-4</c:v>
                </c:pt>
                <c:pt idx="1429">
                  <c:v>1.715165466889906E-4</c:v>
                </c:pt>
                <c:pt idx="1430">
                  <c:v>1.715165466896856E-4</c:v>
                </c:pt>
                <c:pt idx="1431">
                  <c:v>1.7151654669036372E-4</c:v>
                </c:pt>
                <c:pt idx="1432">
                  <c:v>1.7151654669102538E-4</c:v>
                </c:pt>
                <c:pt idx="1433">
                  <c:v>1.7151654669167099E-4</c:v>
                </c:pt>
                <c:pt idx="1434">
                  <c:v>1.7151654669230091E-4</c:v>
                </c:pt>
                <c:pt idx="1435">
                  <c:v>1.7151654669291555E-4</c:v>
                </c:pt>
                <c:pt idx="1436">
                  <c:v>1.7151654669351525E-4</c:v>
                </c:pt>
                <c:pt idx="1437">
                  <c:v>1.7151654669410039E-4</c:v>
                </c:pt>
                <c:pt idx="1438">
                  <c:v>1.7151654669467133E-4</c:v>
                </c:pt>
                <c:pt idx="1439">
                  <c:v>1.715165466952284E-4</c:v>
                </c:pt>
                <c:pt idx="1440">
                  <c:v>1.7151654669577193E-4</c:v>
                </c:pt>
                <c:pt idx="1441">
                  <c:v>1.7151654669630224E-4</c:v>
                </c:pt>
                <c:pt idx="1442">
                  <c:v>1.7151654669681971E-4</c:v>
                </c:pt>
                <c:pt idx="1443">
                  <c:v>1.7151654669739572E-4</c:v>
                </c:pt>
                <c:pt idx="1444">
                  <c:v>1.7151654669788662E-4</c:v>
                </c:pt>
                <c:pt idx="1445">
                  <c:v>1.7151654669836556E-4</c:v>
                </c:pt>
                <c:pt idx="1446">
                  <c:v>1.7151654669883291E-4</c:v>
                </c:pt>
                <c:pt idx="1447">
                  <c:v>1.715165466992889E-4</c:v>
                </c:pt>
                <c:pt idx="1448">
                  <c:v>1.7151654669973377E-4</c:v>
                </c:pt>
                <c:pt idx="1449">
                  <c:v>1.7151654670016789E-4</c:v>
                </c:pt>
                <c:pt idx="1450">
                  <c:v>1.7151654670059143E-4</c:v>
                </c:pt>
                <c:pt idx="1451">
                  <c:v>1.7151654670100467E-4</c:v>
                </c:pt>
                <c:pt idx="1452">
                  <c:v>1.7151654670140789E-4</c:v>
                </c:pt>
                <c:pt idx="1453">
                  <c:v>1.7151654670180129E-4</c:v>
                </c:pt>
                <c:pt idx="1454">
                  <c:v>1.7151654670218515E-4</c:v>
                </c:pt>
                <c:pt idx="1455">
                  <c:v>1.7151654670255966E-4</c:v>
                </c:pt>
                <c:pt idx="1456">
                  <c:v>1.7151654670292509E-4</c:v>
                </c:pt>
                <c:pt idx="1457">
                  <c:v>1.7151654670328163E-4</c:v>
                </c:pt>
                <c:pt idx="1458">
                  <c:v>1.715165467036295E-4</c:v>
                </c:pt>
                <c:pt idx="1459">
                  <c:v>1.7151654670396891E-4</c:v>
                </c:pt>
                <c:pt idx="1460">
                  <c:v>1.7151654670430008E-4</c:v>
                </c:pt>
                <c:pt idx="1461">
                  <c:v>1.7151654670466871E-4</c:v>
                </c:pt>
                <c:pt idx="1462">
                  <c:v>1.7151654670498285E-4</c:v>
                </c:pt>
                <c:pt idx="1463">
                  <c:v>1.7151654670528939E-4</c:v>
                </c:pt>
                <c:pt idx="1464">
                  <c:v>1.7151654670558846E-4</c:v>
                </c:pt>
                <c:pt idx="1465">
                  <c:v>1.7151654670588025E-4</c:v>
                </c:pt>
                <c:pt idx="1466">
                  <c:v>1.7151654670616496E-4</c:v>
                </c:pt>
                <c:pt idx="1467">
                  <c:v>1.7151654670644273E-4</c:v>
                </c:pt>
                <c:pt idx="1468">
                  <c:v>1.7151654670671376E-4</c:v>
                </c:pt>
                <c:pt idx="1469">
                  <c:v>1.7151654670697819E-4</c:v>
                </c:pt>
                <c:pt idx="1470">
                  <c:v>1.7151654670723618E-4</c:v>
                </c:pt>
                <c:pt idx="1471">
                  <c:v>1.715165467074879E-4</c:v>
                </c:pt>
                <c:pt idx="1472">
                  <c:v>1.7151654670773353E-4</c:v>
                </c:pt>
                <c:pt idx="1473">
                  <c:v>1.7151654670797317E-4</c:v>
                </c:pt>
                <c:pt idx="1474">
                  <c:v>1.7151654670820695E-4</c:v>
                </c:pt>
                <c:pt idx="1475">
                  <c:v>1.7151654670843506E-4</c:v>
                </c:pt>
                <c:pt idx="1476">
                  <c:v>1.7151654670865765E-4</c:v>
                </c:pt>
                <c:pt idx="1477">
                  <c:v>1.7151654670887479E-4</c:v>
                </c:pt>
                <c:pt idx="1478">
                  <c:v>1.7151654670908667E-4</c:v>
                </c:pt>
                <c:pt idx="1479">
                  <c:v>1.715165467092934E-4</c:v>
                </c:pt>
                <c:pt idx="1480">
                  <c:v>1.7151654670949509E-4</c:v>
                </c:pt>
                <c:pt idx="1481">
                  <c:v>1.7151654670969187E-4</c:v>
                </c:pt>
                <c:pt idx="1482">
                  <c:v>1.7151654670988386E-4</c:v>
                </c:pt>
                <c:pt idx="1483">
                  <c:v>1.7151654671007118E-4</c:v>
                </c:pt>
                <c:pt idx="1484">
                  <c:v>1.7151654671025395E-4</c:v>
                </c:pt>
                <c:pt idx="1485">
                  <c:v>1.7151654671043227E-4</c:v>
                </c:pt>
                <c:pt idx="1486">
                  <c:v>1.7151654671060626E-4</c:v>
                </c:pt>
                <c:pt idx="1487">
                  <c:v>1.7151654671077599E-4</c:v>
                </c:pt>
                <c:pt idx="1488">
                  <c:v>1.715165467109416E-4</c:v>
                </c:pt>
                <c:pt idx="1489">
                  <c:v>1.715165467111032E-4</c:v>
                </c:pt>
                <c:pt idx="1490">
                  <c:v>1.7151654671126085E-4</c:v>
                </c:pt>
                <c:pt idx="1491">
                  <c:v>1.7151654671141467E-4</c:v>
                </c:pt>
                <c:pt idx="1492">
                  <c:v>1.7151654671156475E-4</c:v>
                </c:pt>
                <c:pt idx="1493">
                  <c:v>1.7151654671171117E-4</c:v>
                </c:pt>
                <c:pt idx="1494">
                  <c:v>1.7151654671185401E-4</c:v>
                </c:pt>
                <c:pt idx="1495">
                  <c:v>1.715165467120521E-4</c:v>
                </c:pt>
                <c:pt idx="1496">
                  <c:v>1.7151654671218665E-4</c:v>
                </c:pt>
                <c:pt idx="1497">
                  <c:v>1.7151654671231792E-4</c:v>
                </c:pt>
                <c:pt idx="1498">
                  <c:v>1.7151654671244601E-4</c:v>
                </c:pt>
                <c:pt idx="1499">
                  <c:v>1.7151654671257097E-4</c:v>
                </c:pt>
                <c:pt idx="1500">
                  <c:v>1.7151654671269289E-4</c:v>
                </c:pt>
                <c:pt idx="1501">
                  <c:v>1.7151654671281185E-4</c:v>
                </c:pt>
                <c:pt idx="1502">
                  <c:v>1.7151654671292792E-4</c:v>
                </c:pt>
                <c:pt idx="1503">
                  <c:v>1.7151654671304116E-4</c:v>
                </c:pt>
                <c:pt idx="1504">
                  <c:v>1.7151654671315161E-4</c:v>
                </c:pt>
                <c:pt idx="1505">
                  <c:v>1.7151654671325941E-4</c:v>
                </c:pt>
                <c:pt idx="1506">
                  <c:v>1.7151654671336458E-4</c:v>
                </c:pt>
                <c:pt idx="1507">
                  <c:v>1.7151654671346717E-4</c:v>
                </c:pt>
                <c:pt idx="1508">
                  <c:v>1.7151654671356727E-4</c:v>
                </c:pt>
                <c:pt idx="1509">
                  <c:v>1.715165467136787E-4</c:v>
                </c:pt>
                <c:pt idx="1510">
                  <c:v>1.7151654671377365E-4</c:v>
                </c:pt>
                <c:pt idx="1511">
                  <c:v>1.7151654671386627E-4</c:v>
                </c:pt>
                <c:pt idx="1512">
                  <c:v>1.7151654671395666E-4</c:v>
                </c:pt>
                <c:pt idx="1513">
                  <c:v>1.7151654671404483E-4</c:v>
                </c:pt>
                <c:pt idx="1514">
                  <c:v>1.7151654671413086E-4</c:v>
                </c:pt>
                <c:pt idx="1515">
                  <c:v>1.7151654671421481E-4</c:v>
                </c:pt>
                <c:pt idx="1516">
                  <c:v>1.7151654671429669E-4</c:v>
                </c:pt>
                <c:pt idx="1517">
                  <c:v>1.715165467143766E-4</c:v>
                </c:pt>
                <c:pt idx="1518">
                  <c:v>1.7151654671445453E-4</c:v>
                </c:pt>
                <c:pt idx="1519">
                  <c:v>1.7151654671453058E-4</c:v>
                </c:pt>
                <c:pt idx="1520">
                  <c:v>1.7151654671460477E-4</c:v>
                </c:pt>
                <c:pt idx="1521">
                  <c:v>1.7151654671467717E-4</c:v>
                </c:pt>
                <c:pt idx="1522">
                  <c:v>1.715165467147478E-4</c:v>
                </c:pt>
                <c:pt idx="1523">
                  <c:v>1.715165467148167E-4</c:v>
                </c:pt>
                <c:pt idx="1524">
                  <c:v>1.7151654671488392E-4</c:v>
                </c:pt>
                <c:pt idx="1525">
                  <c:v>1.7151654671494952E-4</c:v>
                </c:pt>
                <c:pt idx="1526">
                  <c:v>1.7151654671501349E-4</c:v>
                </c:pt>
                <c:pt idx="1527">
                  <c:v>1.7151654671507594E-4</c:v>
                </c:pt>
                <c:pt idx="1528">
                  <c:v>1.7151654671513684E-4</c:v>
                </c:pt>
                <c:pt idx="1529">
                  <c:v>1.7151654671519626E-4</c:v>
                </c:pt>
                <c:pt idx="1530">
                  <c:v>1.7151654671525423E-4</c:v>
                </c:pt>
                <c:pt idx="1531">
                  <c:v>1.715165467153108E-4</c:v>
                </c:pt>
                <c:pt idx="1532">
                  <c:v>1.7151654671536596E-4</c:v>
                </c:pt>
                <c:pt idx="1533">
                  <c:v>1.7151654671541982E-4</c:v>
                </c:pt>
                <c:pt idx="1534">
                  <c:v>1.7151654671547235E-4</c:v>
                </c:pt>
                <c:pt idx="1535">
                  <c:v>1.7151654671552358E-4</c:v>
                </c:pt>
                <c:pt idx="1536">
                  <c:v>1.7151654671557359E-4</c:v>
                </c:pt>
                <c:pt idx="1537">
                  <c:v>1.7151654671562235E-4</c:v>
                </c:pt>
                <c:pt idx="1538">
                  <c:v>1.7151654671566994E-4</c:v>
                </c:pt>
                <c:pt idx="1539">
                  <c:v>1.7151654671571638E-4</c:v>
                </c:pt>
                <c:pt idx="1540">
                  <c:v>1.7151654671576167E-4</c:v>
                </c:pt>
                <c:pt idx="1541">
                  <c:v>1.7151654671580585E-4</c:v>
                </c:pt>
                <c:pt idx="1542">
                  <c:v>1.7151654671584897E-4</c:v>
                </c:pt>
                <c:pt idx="1543">
                  <c:v>1.7151654671589101E-4</c:v>
                </c:pt>
                <c:pt idx="1544">
                  <c:v>1.7151654671593205E-4</c:v>
                </c:pt>
                <c:pt idx="1545">
                  <c:v>1.7151654671597208E-4</c:v>
                </c:pt>
                <c:pt idx="1546">
                  <c:v>1.7151654671601114E-4</c:v>
                </c:pt>
                <c:pt idx="1547">
                  <c:v>1.7151654671604925E-4</c:v>
                </c:pt>
                <c:pt idx="1548">
                  <c:v>1.7151654671608644E-4</c:v>
                </c:pt>
                <c:pt idx="1549">
                  <c:v>1.7151654671612271E-4</c:v>
                </c:pt>
                <c:pt idx="1550">
                  <c:v>1.7151654671615811E-4</c:v>
                </c:pt>
                <c:pt idx="1551">
                  <c:v>1.7151654671619261E-4</c:v>
                </c:pt>
                <c:pt idx="1552">
                  <c:v>1.715165467162263E-4</c:v>
                </c:pt>
                <c:pt idx="1553">
                  <c:v>1.7151654671625915E-4</c:v>
                </c:pt>
                <c:pt idx="1554">
                  <c:v>1.7151654671629122E-4</c:v>
                </c:pt>
                <c:pt idx="1555">
                  <c:v>1.715165467163225E-4</c:v>
                </c:pt>
                <c:pt idx="1556">
                  <c:v>1.7151654671635299E-4</c:v>
                </c:pt>
                <c:pt idx="1557">
                  <c:v>1.7151654671638275E-4</c:v>
                </c:pt>
                <c:pt idx="1558">
                  <c:v>1.7151654671641181E-4</c:v>
                </c:pt>
                <c:pt idx="1559">
                  <c:v>1.7151654671644013E-4</c:v>
                </c:pt>
                <c:pt idx="1560">
                  <c:v>1.7151654671646778E-4</c:v>
                </c:pt>
                <c:pt idx="1561">
                  <c:v>1.7151654671649475E-4</c:v>
                </c:pt>
                <c:pt idx="1562">
                  <c:v>1.7151654671652107E-4</c:v>
                </c:pt>
                <c:pt idx="1563">
                  <c:v>1.7151654671654671E-4</c:v>
                </c:pt>
                <c:pt idx="1564">
                  <c:v>1.7151654671657176E-4</c:v>
                </c:pt>
                <c:pt idx="1565">
                  <c:v>1.7151654671659621E-4</c:v>
                </c:pt>
                <c:pt idx="1566">
                  <c:v>1.7151654671662003E-4</c:v>
                </c:pt>
                <c:pt idx="1567">
                  <c:v>1.7151654671664329E-4</c:v>
                </c:pt>
                <c:pt idx="1568">
                  <c:v>1.7151654671666597E-4</c:v>
                </c:pt>
                <c:pt idx="1569">
                  <c:v>1.7151654671668809E-4</c:v>
                </c:pt>
                <c:pt idx="1570">
                  <c:v>1.7151654671670969E-4</c:v>
                </c:pt>
                <c:pt idx="1571">
                  <c:v>1.7151654671673075E-4</c:v>
                </c:pt>
                <c:pt idx="1572">
                  <c:v>1.715165467167513E-4</c:v>
                </c:pt>
                <c:pt idx="1573">
                  <c:v>1.7151654671677136E-4</c:v>
                </c:pt>
                <c:pt idx="1574">
                  <c:v>1.715165467167909E-4</c:v>
                </c:pt>
                <c:pt idx="1575">
                  <c:v>1.7151654671680998E-4</c:v>
                </c:pt>
                <c:pt idx="1576">
                  <c:v>1.715165467168286E-4</c:v>
                </c:pt>
                <c:pt idx="1577">
                  <c:v>1.7151654671684676E-4</c:v>
                </c:pt>
                <c:pt idx="1578">
                  <c:v>1.7151654671686446E-4</c:v>
                </c:pt>
                <c:pt idx="1579">
                  <c:v>1.7151654671688176E-4</c:v>
                </c:pt>
                <c:pt idx="1580">
                  <c:v>1.7151654671689862E-4</c:v>
                </c:pt>
                <c:pt idx="1581">
                  <c:v>1.7151654671691507E-4</c:v>
                </c:pt>
                <c:pt idx="1582">
                  <c:v>1.7151654671693112E-4</c:v>
                </c:pt>
                <c:pt idx="1583">
                  <c:v>1.7151654671694678E-4</c:v>
                </c:pt>
                <c:pt idx="1584">
                  <c:v>1.7151654671696207E-4</c:v>
                </c:pt>
                <c:pt idx="1585">
                  <c:v>1.7151654671697695E-4</c:v>
                </c:pt>
                <c:pt idx="1586">
                  <c:v>1.7151654671699151E-4</c:v>
                </c:pt>
                <c:pt idx="1587">
                  <c:v>1.7151654671700568E-4</c:v>
                </c:pt>
                <c:pt idx="1588">
                  <c:v>1.715165467170195E-4</c:v>
                </c:pt>
                <c:pt idx="1589">
                  <c:v>1.71516546717033E-4</c:v>
                </c:pt>
                <c:pt idx="1590">
                  <c:v>1.7151654671704618E-4</c:v>
                </c:pt>
                <c:pt idx="1591">
                  <c:v>1.7151654671705902E-4</c:v>
                </c:pt>
                <c:pt idx="1592">
                  <c:v>1.7151654671707157E-4</c:v>
                </c:pt>
                <c:pt idx="1593">
                  <c:v>1.715165467170838E-4</c:v>
                </c:pt>
                <c:pt idx="1594">
                  <c:v>1.7151654671709572E-4</c:v>
                </c:pt>
                <c:pt idx="1595">
                  <c:v>1.7151654671710735E-4</c:v>
                </c:pt>
                <c:pt idx="1596">
                  <c:v>1.7151654671711871E-4</c:v>
                </c:pt>
                <c:pt idx="1597">
                  <c:v>1.715165467171298E-4</c:v>
                </c:pt>
                <c:pt idx="1598">
                  <c:v>1.7151654671714058E-4</c:v>
                </c:pt>
                <c:pt idx="1599">
                  <c:v>1.7151654671715113E-4</c:v>
                </c:pt>
                <c:pt idx="1600">
                  <c:v>1.7151654671716143E-4</c:v>
                </c:pt>
                <c:pt idx="1601">
                  <c:v>1.7151654671717146E-4</c:v>
                </c:pt>
                <c:pt idx="1602">
                  <c:v>1.7151654671718124E-4</c:v>
                </c:pt>
                <c:pt idx="1603">
                  <c:v>1.7151654671719078E-4</c:v>
                </c:pt>
                <c:pt idx="1604">
                  <c:v>1.7151654671720011E-4</c:v>
                </c:pt>
                <c:pt idx="1605">
                  <c:v>1.7151654671720919E-4</c:v>
                </c:pt>
                <c:pt idx="1606">
                  <c:v>1.7151654671721805E-4</c:v>
                </c:pt>
                <c:pt idx="1607">
                  <c:v>1.715165467172267E-4</c:v>
                </c:pt>
                <c:pt idx="1608">
                  <c:v>1.7151654671723515E-4</c:v>
                </c:pt>
                <c:pt idx="1609">
                  <c:v>1.7151654671724337E-4</c:v>
                </c:pt>
                <c:pt idx="1610">
                  <c:v>1.7151654671725139E-4</c:v>
                </c:pt>
                <c:pt idx="1611">
                  <c:v>1.7151654671725922E-4</c:v>
                </c:pt>
                <c:pt idx="1612">
                  <c:v>1.7151654671726687E-4</c:v>
                </c:pt>
                <c:pt idx="1613">
                  <c:v>1.7151654671727432E-4</c:v>
                </c:pt>
                <c:pt idx="1614">
                  <c:v>1.7151654671728161E-4</c:v>
                </c:pt>
                <c:pt idx="1615">
                  <c:v>1.7151654671728871E-4</c:v>
                </c:pt>
                <c:pt idx="1616">
                  <c:v>1.7151654671729562E-4</c:v>
                </c:pt>
                <c:pt idx="1617">
                  <c:v>1.7151654671730237E-4</c:v>
                </c:pt>
                <c:pt idx="1618">
                  <c:v>1.7151654671730896E-4</c:v>
                </c:pt>
                <c:pt idx="1619">
                  <c:v>1.7151654671731538E-4</c:v>
                </c:pt>
                <c:pt idx="1620">
                  <c:v>1.7151654671732167E-4</c:v>
                </c:pt>
                <c:pt idx="1621">
                  <c:v>1.7151654671732777E-4</c:v>
                </c:pt>
                <c:pt idx="1622">
                  <c:v>1.7151654671733373E-4</c:v>
                </c:pt>
                <c:pt idx="1623">
                  <c:v>1.7151654671733956E-4</c:v>
                </c:pt>
                <c:pt idx="1624">
                  <c:v>1.7151654671734525E-4</c:v>
                </c:pt>
                <c:pt idx="1625">
                  <c:v>1.7151654671735078E-4</c:v>
                </c:pt>
                <c:pt idx="1626">
                  <c:v>1.7151654671735618E-4</c:v>
                </c:pt>
                <c:pt idx="1627">
                  <c:v>1.7151654671736146E-4</c:v>
                </c:pt>
                <c:pt idx="1628">
                  <c:v>1.7151654671736661E-4</c:v>
                </c:pt>
                <c:pt idx="1629">
                  <c:v>1.7151654671737163E-4</c:v>
                </c:pt>
                <c:pt idx="1630">
                  <c:v>1.7151654671737651E-4</c:v>
                </c:pt>
                <c:pt idx="1631">
                  <c:v>1.7151654671738128E-4</c:v>
                </c:pt>
                <c:pt idx="1632">
                  <c:v>1.7151654671738594E-4</c:v>
                </c:pt>
                <c:pt idx="1633">
                  <c:v>1.7151654671739049E-4</c:v>
                </c:pt>
                <c:pt idx="1634">
                  <c:v>1.7151654671739494E-4</c:v>
                </c:pt>
                <c:pt idx="1635">
                  <c:v>1.7151654671739925E-4</c:v>
                </c:pt>
                <c:pt idx="1636">
                  <c:v>1.7151654671740347E-4</c:v>
                </c:pt>
                <c:pt idx="1637">
                  <c:v>1.7151654671740759E-4</c:v>
                </c:pt>
                <c:pt idx="1638">
                  <c:v>1.7151654671741161E-4</c:v>
                </c:pt>
                <c:pt idx="1639">
                  <c:v>1.7151654671741551E-4</c:v>
                </c:pt>
                <c:pt idx="1640">
                  <c:v>1.7151654671741933E-4</c:v>
                </c:pt>
                <c:pt idx="1641">
                  <c:v>1.7151654671742307E-4</c:v>
                </c:pt>
                <c:pt idx="1642">
                  <c:v>1.715165467174267E-4</c:v>
                </c:pt>
                <c:pt idx="1643">
                  <c:v>1.7151654671743025E-4</c:v>
                </c:pt>
                <c:pt idx="1644">
                  <c:v>1.715165467174337E-4</c:v>
                </c:pt>
                <c:pt idx="1645">
                  <c:v>1.7151654671743709E-4</c:v>
                </c:pt>
                <c:pt idx="1646">
                  <c:v>1.7151654671744036E-4</c:v>
                </c:pt>
                <c:pt idx="1647">
                  <c:v>1.7151654671744359E-4</c:v>
                </c:pt>
                <c:pt idx="1648">
                  <c:v>1.7151654671744673E-4</c:v>
                </c:pt>
                <c:pt idx="1649">
                  <c:v>1.7151654671744977E-4</c:v>
                </c:pt>
                <c:pt idx="1650">
                  <c:v>1.7151654671745278E-4</c:v>
                </c:pt>
                <c:pt idx="1651">
                  <c:v>1.7151654671745568E-4</c:v>
                </c:pt>
                <c:pt idx="1652">
                  <c:v>1.7151654671745853E-4</c:v>
                </c:pt>
                <c:pt idx="1653">
                  <c:v>1.7151654671746129E-4</c:v>
                </c:pt>
                <c:pt idx="1654">
                  <c:v>1.7151654671746397E-4</c:v>
                </c:pt>
                <c:pt idx="1655">
                  <c:v>1.7151654671746663E-4</c:v>
                </c:pt>
                <c:pt idx="1656">
                  <c:v>1.7151654671746918E-4</c:v>
                </c:pt>
                <c:pt idx="1657">
                  <c:v>1.715165467174717E-4</c:v>
                </c:pt>
                <c:pt idx="1658">
                  <c:v>1.7151654671747414E-4</c:v>
                </c:pt>
                <c:pt idx="1659">
                  <c:v>1.7151654671747652E-4</c:v>
                </c:pt>
                <c:pt idx="1660">
                  <c:v>1.7151654671747885E-4</c:v>
                </c:pt>
                <c:pt idx="1661">
                  <c:v>1.7151654671748113E-4</c:v>
                </c:pt>
                <c:pt idx="1662">
                  <c:v>1.7151654671748335E-4</c:v>
                </c:pt>
                <c:pt idx="1663">
                  <c:v>1.7151654671748549E-4</c:v>
                </c:pt>
                <c:pt idx="1664">
                  <c:v>1.7151654671748761E-4</c:v>
                </c:pt>
                <c:pt idx="1665">
                  <c:v>1.7151654671748967E-4</c:v>
                </c:pt>
                <c:pt idx="1666">
                  <c:v>1.7151654671749167E-4</c:v>
                </c:pt>
                <c:pt idx="1667">
                  <c:v>1.7151654671749363E-4</c:v>
                </c:pt>
                <c:pt idx="1668">
                  <c:v>1.7151654671749555E-4</c:v>
                </c:pt>
                <c:pt idx="1669">
                  <c:v>1.7151654671749766E-4</c:v>
                </c:pt>
                <c:pt idx="1670">
                  <c:v>1.7151654671749948E-4</c:v>
                </c:pt>
                <c:pt idx="1671">
                  <c:v>1.7151654671750124E-4</c:v>
                </c:pt>
                <c:pt idx="1672">
                  <c:v>1.7151654671750298E-4</c:v>
                </c:pt>
                <c:pt idx="1673">
                  <c:v>1.7151654671750466E-4</c:v>
                </c:pt>
                <c:pt idx="1674">
                  <c:v>1.7151654671750628E-4</c:v>
                </c:pt>
                <c:pt idx="1675">
                  <c:v>1.7151654671750788E-4</c:v>
                </c:pt>
                <c:pt idx="1676">
                  <c:v>1.7151654671750946E-4</c:v>
                </c:pt>
                <c:pt idx="1677">
                  <c:v>1.7151654671751097E-4</c:v>
                </c:pt>
                <c:pt idx="1678">
                  <c:v>1.7151654671751246E-4</c:v>
                </c:pt>
                <c:pt idx="1679">
                  <c:v>1.715165467175139E-4</c:v>
                </c:pt>
                <c:pt idx="1680">
                  <c:v>1.7151654671751531E-4</c:v>
                </c:pt>
                <c:pt idx="1681">
                  <c:v>1.7151654671751669E-4</c:v>
                </c:pt>
                <c:pt idx="1682">
                  <c:v>1.7151654671751805E-4</c:v>
                </c:pt>
                <c:pt idx="1683">
                  <c:v>1.7151654671751935E-4</c:v>
                </c:pt>
                <c:pt idx="1684">
                  <c:v>1.7151654671752062E-4</c:v>
                </c:pt>
                <c:pt idx="1685">
                  <c:v>1.715165467175219E-4</c:v>
                </c:pt>
                <c:pt idx="1686">
                  <c:v>1.7151654671752309E-4</c:v>
                </c:pt>
                <c:pt idx="1687">
                  <c:v>1.7151654671752428E-4</c:v>
                </c:pt>
                <c:pt idx="1688">
                  <c:v>1.7151654671752545E-4</c:v>
                </c:pt>
                <c:pt idx="1689">
                  <c:v>1.7151654671752659E-4</c:v>
                </c:pt>
                <c:pt idx="1690">
                  <c:v>1.7151654671752767E-4</c:v>
                </c:pt>
                <c:pt idx="1691">
                  <c:v>1.7151654671752875E-4</c:v>
                </c:pt>
                <c:pt idx="1692">
                  <c:v>1.7151654671752981E-4</c:v>
                </c:pt>
                <c:pt idx="1693">
                  <c:v>1.7151654671753084E-4</c:v>
                </c:pt>
                <c:pt idx="1694">
                  <c:v>1.7151654671753182E-4</c:v>
                </c:pt>
                <c:pt idx="1695">
                  <c:v>1.7151654671753279E-4</c:v>
                </c:pt>
                <c:pt idx="1696">
                  <c:v>1.7151654671753374E-4</c:v>
                </c:pt>
                <c:pt idx="1697">
                  <c:v>1.7151654671753469E-4</c:v>
                </c:pt>
                <c:pt idx="1698">
                  <c:v>1.7151654671753558E-4</c:v>
                </c:pt>
                <c:pt idx="1699">
                  <c:v>1.7151654671753648E-4</c:v>
                </c:pt>
                <c:pt idx="1700">
                  <c:v>1.7151654671753732E-4</c:v>
                </c:pt>
                <c:pt idx="1701">
                  <c:v>1.7151654671753816E-4</c:v>
                </c:pt>
                <c:pt idx="1702">
                  <c:v>1.71516546717539E-4</c:v>
                </c:pt>
                <c:pt idx="1703">
                  <c:v>1.7151654671753989E-4</c:v>
                </c:pt>
                <c:pt idx="1704">
                  <c:v>1.7151654671754068E-4</c:v>
                </c:pt>
                <c:pt idx="1705">
                  <c:v>1.7151654671754144E-4</c:v>
                </c:pt>
                <c:pt idx="1706">
                  <c:v>1.7151654671754217E-4</c:v>
                </c:pt>
                <c:pt idx="1707">
                  <c:v>1.715165467175429E-4</c:v>
                </c:pt>
                <c:pt idx="1708">
                  <c:v>1.7151654671754361E-4</c:v>
                </c:pt>
                <c:pt idx="1709">
                  <c:v>1.7151654671754429E-4</c:v>
                </c:pt>
                <c:pt idx="1710">
                  <c:v>1.7151654671754496E-4</c:v>
                </c:pt>
                <c:pt idx="1711">
                  <c:v>1.7151654671754561E-4</c:v>
                </c:pt>
                <c:pt idx="1712">
                  <c:v>1.7151654671754624E-4</c:v>
                </c:pt>
                <c:pt idx="1713">
                  <c:v>1.7151654671754686E-4</c:v>
                </c:pt>
                <c:pt idx="1714">
                  <c:v>1.7151654671754746E-4</c:v>
                </c:pt>
                <c:pt idx="1715">
                  <c:v>1.7151654671754805E-4</c:v>
                </c:pt>
                <c:pt idx="1716">
                  <c:v>1.7151654671754862E-4</c:v>
                </c:pt>
                <c:pt idx="1717">
                  <c:v>1.7151654671754919E-4</c:v>
                </c:pt>
                <c:pt idx="1718">
                  <c:v>1.7151654671754973E-4</c:v>
                </c:pt>
                <c:pt idx="1719">
                  <c:v>1.7151654671755028E-4</c:v>
                </c:pt>
                <c:pt idx="1720">
                  <c:v>1.7151654671755079E-4</c:v>
                </c:pt>
                <c:pt idx="1721">
                  <c:v>1.7151654671755131E-4</c:v>
                </c:pt>
                <c:pt idx="1722">
                  <c:v>1.7151654671755182E-4</c:v>
                </c:pt>
                <c:pt idx="1723">
                  <c:v>1.7151654671755228E-4</c:v>
                </c:pt>
                <c:pt idx="1724">
                  <c:v>1.7151654671755277E-4</c:v>
                </c:pt>
                <c:pt idx="1725">
                  <c:v>1.7151654671755323E-4</c:v>
                </c:pt>
                <c:pt idx="1726">
                  <c:v>1.7151654671755366E-4</c:v>
                </c:pt>
                <c:pt idx="1727">
                  <c:v>1.7151654671755412E-4</c:v>
                </c:pt>
                <c:pt idx="1728">
                  <c:v>1.7151654671755453E-4</c:v>
                </c:pt>
                <c:pt idx="1729">
                  <c:v>1.7151654671755497E-4</c:v>
                </c:pt>
                <c:pt idx="1730">
                  <c:v>1.7151654671755537E-4</c:v>
                </c:pt>
                <c:pt idx="1731">
                  <c:v>1.7151654671755578E-4</c:v>
                </c:pt>
                <c:pt idx="1732">
                  <c:v>1.7151654671755616E-4</c:v>
                </c:pt>
                <c:pt idx="1733">
                  <c:v>1.7151654671755654E-4</c:v>
                </c:pt>
                <c:pt idx="1734">
                  <c:v>1.7151654671755689E-4</c:v>
                </c:pt>
                <c:pt idx="1735">
                  <c:v>1.7151654671755727E-4</c:v>
                </c:pt>
                <c:pt idx="1736">
                  <c:v>1.7151654671755762E-4</c:v>
                </c:pt>
                <c:pt idx="1737">
                  <c:v>1.7151654671755795E-4</c:v>
                </c:pt>
                <c:pt idx="1738">
                  <c:v>1.715165467175583E-4</c:v>
                </c:pt>
                <c:pt idx="1739">
                  <c:v>1.7151654671755862E-4</c:v>
                </c:pt>
                <c:pt idx="1740">
                  <c:v>1.7151654671755892E-4</c:v>
                </c:pt>
                <c:pt idx="1741">
                  <c:v>1.7151654671755925E-4</c:v>
                </c:pt>
                <c:pt idx="1742">
                  <c:v>1.7151654671755955E-4</c:v>
                </c:pt>
                <c:pt idx="1743">
                  <c:v>1.7151654671755984E-4</c:v>
                </c:pt>
                <c:pt idx="1744">
                  <c:v>1.7151654671756012E-4</c:v>
                </c:pt>
                <c:pt idx="1745">
                  <c:v>1.7151654671756041E-4</c:v>
                </c:pt>
                <c:pt idx="1746">
                  <c:v>1.7151654671756068E-4</c:v>
                </c:pt>
                <c:pt idx="1747">
                  <c:v>1.7151654671756096E-4</c:v>
                </c:pt>
                <c:pt idx="1748">
                  <c:v>1.715165467175612E-4</c:v>
                </c:pt>
                <c:pt idx="1749">
                  <c:v>1.7151654671756147E-4</c:v>
                </c:pt>
                <c:pt idx="1750">
                  <c:v>1.7151654671756171E-4</c:v>
                </c:pt>
                <c:pt idx="1751">
                  <c:v>1.7151654671756196E-4</c:v>
                </c:pt>
                <c:pt idx="1752">
                  <c:v>1.7151654671756218E-4</c:v>
                </c:pt>
                <c:pt idx="1753">
                  <c:v>1.7151654671756242E-4</c:v>
                </c:pt>
                <c:pt idx="1754">
                  <c:v>1.7151654671756264E-4</c:v>
                </c:pt>
                <c:pt idx="1755">
                  <c:v>1.7151654671756288E-4</c:v>
                </c:pt>
                <c:pt idx="1756">
                  <c:v>1.715165467175631E-4</c:v>
                </c:pt>
                <c:pt idx="1757">
                  <c:v>1.7151654671756331E-4</c:v>
                </c:pt>
                <c:pt idx="1758">
                  <c:v>1.715165467175635E-4</c:v>
                </c:pt>
                <c:pt idx="1759">
                  <c:v>1.7151654671756372E-4</c:v>
                </c:pt>
                <c:pt idx="1760">
                  <c:v>1.7151654671756391E-4</c:v>
                </c:pt>
                <c:pt idx="1761">
                  <c:v>1.715165467175641E-4</c:v>
                </c:pt>
                <c:pt idx="1762">
                  <c:v>1.7151654671756426E-4</c:v>
                </c:pt>
                <c:pt idx="1763">
                  <c:v>1.7151654671756445E-4</c:v>
                </c:pt>
                <c:pt idx="1764">
                  <c:v>1.7151654671756461E-4</c:v>
                </c:pt>
                <c:pt idx="1765">
                  <c:v>1.715165467175648E-4</c:v>
                </c:pt>
                <c:pt idx="1766">
                  <c:v>1.7151654671756497E-4</c:v>
                </c:pt>
                <c:pt idx="1767">
                  <c:v>1.7151654671756513E-4</c:v>
                </c:pt>
                <c:pt idx="1768">
                  <c:v>1.7151654671756529E-4</c:v>
                </c:pt>
                <c:pt idx="1769">
                  <c:v>1.7151654671756554E-4</c:v>
                </c:pt>
                <c:pt idx="1770">
                  <c:v>1.7151654671756567E-4</c:v>
                </c:pt>
                <c:pt idx="1771">
                  <c:v>1.7151654671756581E-4</c:v>
                </c:pt>
                <c:pt idx="1772">
                  <c:v>1.7151654671756597E-4</c:v>
                </c:pt>
                <c:pt idx="1773">
                  <c:v>1.7151654671756611E-4</c:v>
                </c:pt>
                <c:pt idx="1774">
                  <c:v>1.7151654671756624E-4</c:v>
                </c:pt>
                <c:pt idx="1775">
                  <c:v>1.7151654671756635E-4</c:v>
                </c:pt>
                <c:pt idx="1776">
                  <c:v>1.7151654671756648E-4</c:v>
                </c:pt>
                <c:pt idx="1777">
                  <c:v>1.7151654671756662E-4</c:v>
                </c:pt>
                <c:pt idx="1778">
                  <c:v>1.7151654671756673E-4</c:v>
                </c:pt>
                <c:pt idx="1779">
                  <c:v>1.7151654671756686E-4</c:v>
                </c:pt>
                <c:pt idx="1780">
                  <c:v>1.7151654671756697E-4</c:v>
                </c:pt>
                <c:pt idx="1781">
                  <c:v>1.7151654671756708E-4</c:v>
                </c:pt>
                <c:pt idx="1782">
                  <c:v>1.7151654671756719E-4</c:v>
                </c:pt>
                <c:pt idx="1783">
                  <c:v>1.715165467175673E-4</c:v>
                </c:pt>
                <c:pt idx="1784">
                  <c:v>1.7151654671756741E-4</c:v>
                </c:pt>
                <c:pt idx="1785">
                  <c:v>1.7151654671756751E-4</c:v>
                </c:pt>
                <c:pt idx="1786">
                  <c:v>1.715165467175676E-4</c:v>
                </c:pt>
                <c:pt idx="1787">
                  <c:v>1.715165467175677E-4</c:v>
                </c:pt>
                <c:pt idx="1788">
                  <c:v>1.7151654671756779E-4</c:v>
                </c:pt>
                <c:pt idx="1789">
                  <c:v>1.7151654671756789E-4</c:v>
                </c:pt>
                <c:pt idx="1790">
                  <c:v>1.7151654671756798E-4</c:v>
                </c:pt>
                <c:pt idx="1791">
                  <c:v>1.7151654671756806E-4</c:v>
                </c:pt>
                <c:pt idx="1792">
                  <c:v>1.7151654671756814E-4</c:v>
                </c:pt>
                <c:pt idx="1793">
                  <c:v>1.7151654671756825E-4</c:v>
                </c:pt>
                <c:pt idx="1794">
                  <c:v>1.7151654671756833E-4</c:v>
                </c:pt>
                <c:pt idx="1795">
                  <c:v>1.7151654671756841E-4</c:v>
                </c:pt>
                <c:pt idx="1796">
                  <c:v>1.7151654671756846E-4</c:v>
                </c:pt>
                <c:pt idx="1797">
                  <c:v>1.7151654671756854E-4</c:v>
                </c:pt>
                <c:pt idx="1798">
                  <c:v>1.7151654671756863E-4</c:v>
                </c:pt>
                <c:pt idx="1799">
                  <c:v>1.7151654671756871E-4</c:v>
                </c:pt>
                <c:pt idx="1800">
                  <c:v>1.7151654671756876E-4</c:v>
                </c:pt>
                <c:pt idx="1801">
                  <c:v>1.7151654671756884E-4</c:v>
                </c:pt>
                <c:pt idx="1802">
                  <c:v>1.715165467175689E-4</c:v>
                </c:pt>
                <c:pt idx="1803">
                  <c:v>1.7151654671756898E-4</c:v>
                </c:pt>
                <c:pt idx="1804">
                  <c:v>1.7151654671756903E-4</c:v>
                </c:pt>
                <c:pt idx="1805">
                  <c:v>1.7151654671756909E-4</c:v>
                </c:pt>
                <c:pt idx="1806">
                  <c:v>1.7151654671756914E-4</c:v>
                </c:pt>
                <c:pt idx="1807">
                  <c:v>1.7151654671756922E-4</c:v>
                </c:pt>
                <c:pt idx="1808">
                  <c:v>1.7151654671756928E-4</c:v>
                </c:pt>
                <c:pt idx="1809">
                  <c:v>1.7151654671756933E-4</c:v>
                </c:pt>
                <c:pt idx="1810">
                  <c:v>1.7151654671756938E-4</c:v>
                </c:pt>
                <c:pt idx="1811">
                  <c:v>1.7151654671756944E-4</c:v>
                </c:pt>
                <c:pt idx="1812">
                  <c:v>1.7151654671756949E-4</c:v>
                </c:pt>
                <c:pt idx="1813">
                  <c:v>1.7151654671756955E-4</c:v>
                </c:pt>
                <c:pt idx="1814">
                  <c:v>1.7151654671756957E-4</c:v>
                </c:pt>
                <c:pt idx="1815">
                  <c:v>1.7151654671756963E-4</c:v>
                </c:pt>
                <c:pt idx="1816">
                  <c:v>1.7151654671756968E-4</c:v>
                </c:pt>
                <c:pt idx="1817">
                  <c:v>1.7151654671756974E-4</c:v>
                </c:pt>
                <c:pt idx="1818">
                  <c:v>1.7151654671756976E-4</c:v>
                </c:pt>
                <c:pt idx="1819">
                  <c:v>1.7151654671756982E-4</c:v>
                </c:pt>
                <c:pt idx="1820">
                  <c:v>1.7151654671756985E-4</c:v>
                </c:pt>
                <c:pt idx="1821">
                  <c:v>1.715165467175699E-4</c:v>
                </c:pt>
                <c:pt idx="1822">
                  <c:v>1.7151654671756995E-4</c:v>
                </c:pt>
                <c:pt idx="1823">
                  <c:v>1.7151654671756998E-4</c:v>
                </c:pt>
                <c:pt idx="1824">
                  <c:v>1.7151654671757001E-4</c:v>
                </c:pt>
                <c:pt idx="1825">
                  <c:v>1.7151654671757006E-4</c:v>
                </c:pt>
                <c:pt idx="1826">
                  <c:v>1.7151654671757009E-4</c:v>
                </c:pt>
                <c:pt idx="1827">
                  <c:v>1.7151654671757012E-4</c:v>
                </c:pt>
                <c:pt idx="1828">
                  <c:v>1.7151654671757017E-4</c:v>
                </c:pt>
                <c:pt idx="1829">
                  <c:v>1.715165467175702E-4</c:v>
                </c:pt>
                <c:pt idx="1830">
                  <c:v>1.7151654671757023E-4</c:v>
                </c:pt>
                <c:pt idx="1831">
                  <c:v>1.7151654671757025E-4</c:v>
                </c:pt>
                <c:pt idx="1832">
                  <c:v>1.7151654671757031E-4</c:v>
                </c:pt>
                <c:pt idx="1833">
                  <c:v>1.7151654671757033E-4</c:v>
                </c:pt>
                <c:pt idx="1834">
                  <c:v>1.7151654671757036E-4</c:v>
                </c:pt>
                <c:pt idx="1835">
                  <c:v>1.7151654671757039E-4</c:v>
                </c:pt>
                <c:pt idx="1836">
                  <c:v>1.7151654671757041E-4</c:v>
                </c:pt>
                <c:pt idx="1837">
                  <c:v>1.7151654671757044E-4</c:v>
                </c:pt>
                <c:pt idx="1838">
                  <c:v>1.7151654671757047E-4</c:v>
                </c:pt>
                <c:pt idx="1839">
                  <c:v>1.715165467175705E-4</c:v>
                </c:pt>
                <c:pt idx="1840">
                  <c:v>1.7151654671757052E-4</c:v>
                </c:pt>
                <c:pt idx="1841">
                  <c:v>1.7151654671757055E-4</c:v>
                </c:pt>
                <c:pt idx="1842">
                  <c:v>1.7151654671757058E-4</c:v>
                </c:pt>
                <c:pt idx="1843">
                  <c:v>1.715165467175706E-4</c:v>
                </c:pt>
                <c:pt idx="1844">
                  <c:v>1.7151654671757063E-4</c:v>
                </c:pt>
                <c:pt idx="1845">
                  <c:v>1.7151654671757063E-4</c:v>
                </c:pt>
                <c:pt idx="1846">
                  <c:v>1.7151654671757066E-4</c:v>
                </c:pt>
                <c:pt idx="1847">
                  <c:v>1.7151654671757069E-4</c:v>
                </c:pt>
                <c:pt idx="1848">
                  <c:v>1.7151654671757071E-4</c:v>
                </c:pt>
                <c:pt idx="1849">
                  <c:v>1.7151654671757074E-4</c:v>
                </c:pt>
                <c:pt idx="1850">
                  <c:v>1.7151654671757074E-4</c:v>
                </c:pt>
                <c:pt idx="1851">
                  <c:v>1.7151654671757077E-4</c:v>
                </c:pt>
                <c:pt idx="1852">
                  <c:v>1.7151654671757079E-4</c:v>
                </c:pt>
                <c:pt idx="1853">
                  <c:v>1.7151654671757082E-4</c:v>
                </c:pt>
                <c:pt idx="1854">
                  <c:v>1.7151654671757082E-4</c:v>
                </c:pt>
                <c:pt idx="1855">
                  <c:v>1.7151654671757085E-4</c:v>
                </c:pt>
                <c:pt idx="1856">
                  <c:v>1.7151654671757085E-4</c:v>
                </c:pt>
                <c:pt idx="1857">
                  <c:v>1.7151654671757088E-4</c:v>
                </c:pt>
                <c:pt idx="1858">
                  <c:v>1.715165467175709E-4</c:v>
                </c:pt>
                <c:pt idx="1859">
                  <c:v>1.715165467175709E-4</c:v>
                </c:pt>
                <c:pt idx="1860">
                  <c:v>1.7151654671757093E-4</c:v>
                </c:pt>
                <c:pt idx="1861">
                  <c:v>1.7151654671757093E-4</c:v>
                </c:pt>
                <c:pt idx="1862">
                  <c:v>1.7151654671757096E-4</c:v>
                </c:pt>
                <c:pt idx="1863">
                  <c:v>1.7151654671757098E-4</c:v>
                </c:pt>
                <c:pt idx="1864">
                  <c:v>1.7151654671757098E-4</c:v>
                </c:pt>
                <c:pt idx="1865">
                  <c:v>1.7151654671757101E-4</c:v>
                </c:pt>
                <c:pt idx="1866">
                  <c:v>1.7151654671757101E-4</c:v>
                </c:pt>
                <c:pt idx="1867">
                  <c:v>1.7151654671757104E-4</c:v>
                </c:pt>
                <c:pt idx="1868">
                  <c:v>1.7151654671757104E-4</c:v>
                </c:pt>
                <c:pt idx="1869">
                  <c:v>1.7151654671757107E-4</c:v>
                </c:pt>
                <c:pt idx="1870">
                  <c:v>1.7151654671757107E-4</c:v>
                </c:pt>
                <c:pt idx="1871">
                  <c:v>1.7151654671757107E-4</c:v>
                </c:pt>
                <c:pt idx="1872">
                  <c:v>1.7151654671757109E-4</c:v>
                </c:pt>
                <c:pt idx="1873">
                  <c:v>1.7151654671757109E-4</c:v>
                </c:pt>
                <c:pt idx="1874">
                  <c:v>1.7151654671757112E-4</c:v>
                </c:pt>
                <c:pt idx="1875">
                  <c:v>1.7151654671757112E-4</c:v>
                </c:pt>
                <c:pt idx="1876">
                  <c:v>1.7151654671757115E-4</c:v>
                </c:pt>
                <c:pt idx="1877">
                  <c:v>1.7151654671757115E-4</c:v>
                </c:pt>
                <c:pt idx="1878">
                  <c:v>1.7151654671757115E-4</c:v>
                </c:pt>
                <c:pt idx="1879">
                  <c:v>1.7151654671757117E-4</c:v>
                </c:pt>
                <c:pt idx="1880">
                  <c:v>1.7151654671757117E-4</c:v>
                </c:pt>
                <c:pt idx="1881">
                  <c:v>1.7151654671757117E-4</c:v>
                </c:pt>
                <c:pt idx="1882">
                  <c:v>1.715165467175712E-4</c:v>
                </c:pt>
                <c:pt idx="1883">
                  <c:v>1.715165467175712E-4</c:v>
                </c:pt>
                <c:pt idx="1884">
                  <c:v>1.715165467175712E-4</c:v>
                </c:pt>
                <c:pt idx="1885">
                  <c:v>1.7151654671757123E-4</c:v>
                </c:pt>
                <c:pt idx="1886">
                  <c:v>1.7151654671757123E-4</c:v>
                </c:pt>
                <c:pt idx="1887">
                  <c:v>1.7151654671757123E-4</c:v>
                </c:pt>
                <c:pt idx="1888">
                  <c:v>1.7151654671757126E-4</c:v>
                </c:pt>
                <c:pt idx="1889">
                  <c:v>1.7151654671757126E-4</c:v>
                </c:pt>
                <c:pt idx="1890">
                  <c:v>1.7151654671757126E-4</c:v>
                </c:pt>
                <c:pt idx="1891">
                  <c:v>1.7151654671757126E-4</c:v>
                </c:pt>
                <c:pt idx="1892">
                  <c:v>1.7151654671757128E-4</c:v>
                </c:pt>
                <c:pt idx="1893">
                  <c:v>1.7151654671757128E-4</c:v>
                </c:pt>
                <c:pt idx="1894">
                  <c:v>1.7151654671757128E-4</c:v>
                </c:pt>
                <c:pt idx="1895">
                  <c:v>1.7151654671757128E-4</c:v>
                </c:pt>
                <c:pt idx="1896">
                  <c:v>1.7151654671757131E-4</c:v>
                </c:pt>
                <c:pt idx="1897">
                  <c:v>1.7151654671757131E-4</c:v>
                </c:pt>
                <c:pt idx="1898">
                  <c:v>1.7151654671757131E-4</c:v>
                </c:pt>
                <c:pt idx="1899">
                  <c:v>1.7151654671757131E-4</c:v>
                </c:pt>
                <c:pt idx="1900">
                  <c:v>1.7151654671757131E-4</c:v>
                </c:pt>
                <c:pt idx="1901">
                  <c:v>1.7151654671757134E-4</c:v>
                </c:pt>
                <c:pt idx="1902">
                  <c:v>1.7151654671757134E-4</c:v>
                </c:pt>
                <c:pt idx="1903">
                  <c:v>1.7151654671757134E-4</c:v>
                </c:pt>
                <c:pt idx="1904">
                  <c:v>1.7151654671757134E-4</c:v>
                </c:pt>
                <c:pt idx="1905">
                  <c:v>1.7151654671757134E-4</c:v>
                </c:pt>
                <c:pt idx="1906">
                  <c:v>1.7151654671757136E-4</c:v>
                </c:pt>
                <c:pt idx="1907">
                  <c:v>1.7151654671757136E-4</c:v>
                </c:pt>
                <c:pt idx="1908">
                  <c:v>1.7151654671757136E-4</c:v>
                </c:pt>
                <c:pt idx="1909">
                  <c:v>1.7151654671757136E-4</c:v>
                </c:pt>
                <c:pt idx="1910">
                  <c:v>1.7151654671757136E-4</c:v>
                </c:pt>
                <c:pt idx="1911">
                  <c:v>1.7151654671757139E-4</c:v>
                </c:pt>
                <c:pt idx="1912">
                  <c:v>1.7151654671757139E-4</c:v>
                </c:pt>
                <c:pt idx="1913">
                  <c:v>1.7151654671757139E-4</c:v>
                </c:pt>
                <c:pt idx="1914">
                  <c:v>1.7151654671757139E-4</c:v>
                </c:pt>
                <c:pt idx="1915">
                  <c:v>1.7151654671757139E-4</c:v>
                </c:pt>
                <c:pt idx="1916">
                  <c:v>1.7151654671757139E-4</c:v>
                </c:pt>
                <c:pt idx="1917">
                  <c:v>1.7151654671757139E-4</c:v>
                </c:pt>
                <c:pt idx="1918">
                  <c:v>1.7151654671757142E-4</c:v>
                </c:pt>
                <c:pt idx="1919">
                  <c:v>1.7151654671757142E-4</c:v>
                </c:pt>
                <c:pt idx="1920">
                  <c:v>1.7151654671757142E-4</c:v>
                </c:pt>
                <c:pt idx="1921">
                  <c:v>1.7151654671757142E-4</c:v>
                </c:pt>
                <c:pt idx="1922">
                  <c:v>1.7151654671757142E-4</c:v>
                </c:pt>
                <c:pt idx="1923">
                  <c:v>1.7151654671757142E-4</c:v>
                </c:pt>
                <c:pt idx="1924">
                  <c:v>1.7151654671757142E-4</c:v>
                </c:pt>
                <c:pt idx="1925">
                  <c:v>1.7151654671757142E-4</c:v>
                </c:pt>
                <c:pt idx="1926">
                  <c:v>1.7151654671757144E-4</c:v>
                </c:pt>
                <c:pt idx="1927">
                  <c:v>1.7151654671757144E-4</c:v>
                </c:pt>
                <c:pt idx="1928">
                  <c:v>1.7151654671757144E-4</c:v>
                </c:pt>
                <c:pt idx="1929">
                  <c:v>1.7151654671757144E-4</c:v>
                </c:pt>
                <c:pt idx="1930">
                  <c:v>1.7151654671757144E-4</c:v>
                </c:pt>
                <c:pt idx="1931">
                  <c:v>1.7151654671757144E-4</c:v>
                </c:pt>
                <c:pt idx="1932">
                  <c:v>1.7151654671757144E-4</c:v>
                </c:pt>
                <c:pt idx="1933">
                  <c:v>1.7151654671757144E-4</c:v>
                </c:pt>
                <c:pt idx="1934">
                  <c:v>1.7151654671757144E-4</c:v>
                </c:pt>
                <c:pt idx="1935">
                  <c:v>1.7151654671757144E-4</c:v>
                </c:pt>
                <c:pt idx="1936">
                  <c:v>1.7151654671757147E-4</c:v>
                </c:pt>
                <c:pt idx="1937">
                  <c:v>1.7151654671757147E-4</c:v>
                </c:pt>
                <c:pt idx="1938">
                  <c:v>1.7151654671757147E-4</c:v>
                </c:pt>
                <c:pt idx="1939">
                  <c:v>1.7151654671757147E-4</c:v>
                </c:pt>
                <c:pt idx="1940">
                  <c:v>1.7151654671757147E-4</c:v>
                </c:pt>
                <c:pt idx="1941">
                  <c:v>1.7151654671757147E-4</c:v>
                </c:pt>
                <c:pt idx="1942">
                  <c:v>1.7151654671757147E-4</c:v>
                </c:pt>
                <c:pt idx="1943">
                  <c:v>1.7151654671757147E-4</c:v>
                </c:pt>
                <c:pt idx="1944">
                  <c:v>1.7151654671757147E-4</c:v>
                </c:pt>
                <c:pt idx="1945">
                  <c:v>1.7151654671757147E-4</c:v>
                </c:pt>
                <c:pt idx="1946">
                  <c:v>1.7151654671757147E-4</c:v>
                </c:pt>
                <c:pt idx="1947">
                  <c:v>1.7151654671757147E-4</c:v>
                </c:pt>
                <c:pt idx="1948">
                  <c:v>1.7151654671757147E-4</c:v>
                </c:pt>
                <c:pt idx="1949">
                  <c:v>1.7151654671757147E-4</c:v>
                </c:pt>
                <c:pt idx="1950">
                  <c:v>1.715165467175715E-4</c:v>
                </c:pt>
                <c:pt idx="1951">
                  <c:v>1.715165467175715E-4</c:v>
                </c:pt>
                <c:pt idx="1952">
                  <c:v>1.715165467175715E-4</c:v>
                </c:pt>
                <c:pt idx="1953">
                  <c:v>1.715165467175715E-4</c:v>
                </c:pt>
                <c:pt idx="1954">
                  <c:v>1.715165467175715E-4</c:v>
                </c:pt>
                <c:pt idx="1955">
                  <c:v>1.715165467175715E-4</c:v>
                </c:pt>
                <c:pt idx="1956">
                  <c:v>1.715165467175715E-4</c:v>
                </c:pt>
                <c:pt idx="1957">
                  <c:v>1.715165467175715E-4</c:v>
                </c:pt>
                <c:pt idx="1958">
                  <c:v>1.715165467175715E-4</c:v>
                </c:pt>
                <c:pt idx="1959">
                  <c:v>1.715165467175715E-4</c:v>
                </c:pt>
                <c:pt idx="1960">
                  <c:v>1.715165467175715E-4</c:v>
                </c:pt>
                <c:pt idx="1961">
                  <c:v>1.715165467175715E-4</c:v>
                </c:pt>
                <c:pt idx="1962">
                  <c:v>1.715165467175715E-4</c:v>
                </c:pt>
                <c:pt idx="1963">
                  <c:v>1.715165467175715E-4</c:v>
                </c:pt>
                <c:pt idx="1964">
                  <c:v>1.715165467175715E-4</c:v>
                </c:pt>
                <c:pt idx="1965">
                  <c:v>1.715165467175715E-4</c:v>
                </c:pt>
                <c:pt idx="1966">
                  <c:v>1.715165467175715E-4</c:v>
                </c:pt>
                <c:pt idx="1967">
                  <c:v>1.715165467175715E-4</c:v>
                </c:pt>
                <c:pt idx="1968">
                  <c:v>1.715165467175715E-4</c:v>
                </c:pt>
                <c:pt idx="1969">
                  <c:v>1.715165467175715E-4</c:v>
                </c:pt>
                <c:pt idx="1970">
                  <c:v>1.7151654671757153E-4</c:v>
                </c:pt>
                <c:pt idx="1971">
                  <c:v>1.7151654671757153E-4</c:v>
                </c:pt>
                <c:pt idx="1972">
                  <c:v>1.7151654671757153E-4</c:v>
                </c:pt>
                <c:pt idx="1973">
                  <c:v>1.7151654671757153E-4</c:v>
                </c:pt>
                <c:pt idx="1974">
                  <c:v>1.7151654671757153E-4</c:v>
                </c:pt>
                <c:pt idx="1975">
                  <c:v>1.7151654671757153E-4</c:v>
                </c:pt>
                <c:pt idx="1976">
                  <c:v>1.7151654671757153E-4</c:v>
                </c:pt>
                <c:pt idx="1977">
                  <c:v>1.7151654671757153E-4</c:v>
                </c:pt>
                <c:pt idx="1978">
                  <c:v>1.7151654671757153E-4</c:v>
                </c:pt>
                <c:pt idx="1979">
                  <c:v>1.7151654671757153E-4</c:v>
                </c:pt>
                <c:pt idx="1980">
                  <c:v>1.7151654671757153E-4</c:v>
                </c:pt>
                <c:pt idx="1981">
                  <c:v>1.7151654671757153E-4</c:v>
                </c:pt>
                <c:pt idx="1982">
                  <c:v>1.7151654671757153E-4</c:v>
                </c:pt>
                <c:pt idx="1983">
                  <c:v>1.7151654671757153E-4</c:v>
                </c:pt>
                <c:pt idx="1984">
                  <c:v>1.7151654671757153E-4</c:v>
                </c:pt>
                <c:pt idx="1985">
                  <c:v>1.7151654671757153E-4</c:v>
                </c:pt>
                <c:pt idx="1986">
                  <c:v>1.7151654671757153E-4</c:v>
                </c:pt>
                <c:pt idx="1987">
                  <c:v>1.7151654671757153E-4</c:v>
                </c:pt>
                <c:pt idx="1988">
                  <c:v>1.7151654671757153E-4</c:v>
                </c:pt>
                <c:pt idx="1989">
                  <c:v>1.7151654671757153E-4</c:v>
                </c:pt>
                <c:pt idx="1990">
                  <c:v>1.7151654671757153E-4</c:v>
                </c:pt>
                <c:pt idx="1991">
                  <c:v>1.7151654671757153E-4</c:v>
                </c:pt>
                <c:pt idx="1992">
                  <c:v>1.7151654671757153E-4</c:v>
                </c:pt>
                <c:pt idx="1993">
                  <c:v>1.7151654671757153E-4</c:v>
                </c:pt>
                <c:pt idx="1994">
                  <c:v>1.7151654671757153E-4</c:v>
                </c:pt>
                <c:pt idx="1995">
                  <c:v>1.7151654671757153E-4</c:v>
                </c:pt>
                <c:pt idx="1996">
                  <c:v>1.7151654671757153E-4</c:v>
                </c:pt>
                <c:pt idx="1997">
                  <c:v>1.7151654671757153E-4</c:v>
                </c:pt>
                <c:pt idx="1998">
                  <c:v>1.7151654671757153E-4</c:v>
                </c:pt>
                <c:pt idx="1999">
                  <c:v>1.7151654671757153E-4</c:v>
                </c:pt>
                <c:pt idx="2000">
                  <c:v>1.7151654671757153E-4</c:v>
                </c:pt>
                <c:pt idx="2001">
                  <c:v>1.7151654671757153E-4</c:v>
                </c:pt>
                <c:pt idx="2002">
                  <c:v>1.7151654671757153E-4</c:v>
                </c:pt>
                <c:pt idx="2003">
                  <c:v>1.7151654671757153E-4</c:v>
                </c:pt>
                <c:pt idx="2004">
                  <c:v>1.7151654671757153E-4</c:v>
                </c:pt>
                <c:pt idx="2005">
                  <c:v>1.7151654671757153E-4</c:v>
                </c:pt>
                <c:pt idx="2006">
                  <c:v>1.7151654671757153E-4</c:v>
                </c:pt>
                <c:pt idx="2007">
                  <c:v>1.7151654671757153E-4</c:v>
                </c:pt>
                <c:pt idx="2008">
                  <c:v>1.7151654671757153E-4</c:v>
                </c:pt>
                <c:pt idx="2009">
                  <c:v>1.7151654671757153E-4</c:v>
                </c:pt>
                <c:pt idx="2010">
                  <c:v>1.7151654671757153E-4</c:v>
                </c:pt>
                <c:pt idx="2011">
                  <c:v>1.7151654671757153E-4</c:v>
                </c:pt>
                <c:pt idx="2012">
                  <c:v>1.7151654671757153E-4</c:v>
                </c:pt>
                <c:pt idx="2013">
                  <c:v>1.7151654671757153E-4</c:v>
                </c:pt>
                <c:pt idx="2014">
                  <c:v>1.7151654671757155E-4</c:v>
                </c:pt>
                <c:pt idx="2015">
                  <c:v>1.7151654671757155E-4</c:v>
                </c:pt>
                <c:pt idx="2016">
                  <c:v>1.7151654671757155E-4</c:v>
                </c:pt>
                <c:pt idx="2017">
                  <c:v>1.7151654671757155E-4</c:v>
                </c:pt>
                <c:pt idx="2018">
                  <c:v>1.7151654671757155E-4</c:v>
                </c:pt>
                <c:pt idx="2019">
                  <c:v>1.7151654671757155E-4</c:v>
                </c:pt>
                <c:pt idx="2020">
                  <c:v>1.7151654671757155E-4</c:v>
                </c:pt>
                <c:pt idx="2021">
                  <c:v>1.7151654671757155E-4</c:v>
                </c:pt>
                <c:pt idx="2022">
                  <c:v>1.7151654671757155E-4</c:v>
                </c:pt>
                <c:pt idx="2023">
                  <c:v>1.7151654671757155E-4</c:v>
                </c:pt>
                <c:pt idx="2024">
                  <c:v>1.7151654671757155E-4</c:v>
                </c:pt>
                <c:pt idx="2025">
                  <c:v>1.7151654671757155E-4</c:v>
                </c:pt>
                <c:pt idx="2026">
                  <c:v>1.7151654671757155E-4</c:v>
                </c:pt>
                <c:pt idx="2027">
                  <c:v>1.7151654671757155E-4</c:v>
                </c:pt>
                <c:pt idx="2028">
                  <c:v>1.7151654671757155E-4</c:v>
                </c:pt>
                <c:pt idx="2029">
                  <c:v>1.7151654671757155E-4</c:v>
                </c:pt>
                <c:pt idx="2030">
                  <c:v>1.7151654671757155E-4</c:v>
                </c:pt>
                <c:pt idx="2031">
                  <c:v>1.7151654671757155E-4</c:v>
                </c:pt>
                <c:pt idx="2032">
                  <c:v>1.7151654671757155E-4</c:v>
                </c:pt>
                <c:pt idx="2033">
                  <c:v>1.7151654671757155E-4</c:v>
                </c:pt>
                <c:pt idx="2034">
                  <c:v>1.7151654671757155E-4</c:v>
                </c:pt>
                <c:pt idx="2035">
                  <c:v>1.7151654671757155E-4</c:v>
                </c:pt>
                <c:pt idx="2036">
                  <c:v>1.7151654671757155E-4</c:v>
                </c:pt>
                <c:pt idx="2037">
                  <c:v>1.7151654671757155E-4</c:v>
                </c:pt>
                <c:pt idx="2038">
                  <c:v>1.7151654671757155E-4</c:v>
                </c:pt>
                <c:pt idx="2039">
                  <c:v>1.7151654671757155E-4</c:v>
                </c:pt>
                <c:pt idx="2040">
                  <c:v>1.7151654671757155E-4</c:v>
                </c:pt>
                <c:pt idx="2041">
                  <c:v>1.7151654671757155E-4</c:v>
                </c:pt>
                <c:pt idx="2042">
                  <c:v>1.7151654671757155E-4</c:v>
                </c:pt>
                <c:pt idx="2043">
                  <c:v>1.7151654671757155E-4</c:v>
                </c:pt>
                <c:pt idx="2044">
                  <c:v>1.7151654671757155E-4</c:v>
                </c:pt>
                <c:pt idx="2045">
                  <c:v>1.7151654671757155E-4</c:v>
                </c:pt>
                <c:pt idx="2046">
                  <c:v>1.7151654671757155E-4</c:v>
                </c:pt>
                <c:pt idx="2047">
                  <c:v>1.7151654671757155E-4</c:v>
                </c:pt>
                <c:pt idx="2048">
                  <c:v>1.7151654671757155E-4</c:v>
                </c:pt>
                <c:pt idx="2049">
                  <c:v>1.7151654671757155E-4</c:v>
                </c:pt>
                <c:pt idx="2050">
                  <c:v>1.7151654671757155E-4</c:v>
                </c:pt>
                <c:pt idx="2051">
                  <c:v>1.7151654671757155E-4</c:v>
                </c:pt>
                <c:pt idx="2052">
                  <c:v>1.7151654671757155E-4</c:v>
                </c:pt>
                <c:pt idx="2053">
                  <c:v>1.7151654671757155E-4</c:v>
                </c:pt>
                <c:pt idx="2054">
                  <c:v>1.7151654671757155E-4</c:v>
                </c:pt>
                <c:pt idx="2055">
                  <c:v>1.7151654671757155E-4</c:v>
                </c:pt>
                <c:pt idx="2056">
                  <c:v>1.7151654671757155E-4</c:v>
                </c:pt>
                <c:pt idx="2057">
                  <c:v>1.7151654671757155E-4</c:v>
                </c:pt>
                <c:pt idx="2058">
                  <c:v>1.7151654671757155E-4</c:v>
                </c:pt>
                <c:pt idx="2059">
                  <c:v>1.7151654671757155E-4</c:v>
                </c:pt>
                <c:pt idx="2060">
                  <c:v>1.7151654671757155E-4</c:v>
                </c:pt>
                <c:pt idx="2061">
                  <c:v>1.7151654671757155E-4</c:v>
                </c:pt>
                <c:pt idx="2062">
                  <c:v>1.7151654671757155E-4</c:v>
                </c:pt>
                <c:pt idx="2063">
                  <c:v>1.7151654671757155E-4</c:v>
                </c:pt>
                <c:pt idx="2064">
                  <c:v>1.7151654671757155E-4</c:v>
                </c:pt>
                <c:pt idx="2065">
                  <c:v>1.7151654671757155E-4</c:v>
                </c:pt>
                <c:pt idx="2066">
                  <c:v>1.7151654671757155E-4</c:v>
                </c:pt>
                <c:pt idx="2067">
                  <c:v>1.7151654671757155E-4</c:v>
                </c:pt>
                <c:pt idx="2068">
                  <c:v>1.7151654671757155E-4</c:v>
                </c:pt>
                <c:pt idx="2069">
                  <c:v>1.7151654671757155E-4</c:v>
                </c:pt>
                <c:pt idx="2070">
                  <c:v>1.7151654671757155E-4</c:v>
                </c:pt>
                <c:pt idx="2071">
                  <c:v>1.7151654671757155E-4</c:v>
                </c:pt>
                <c:pt idx="2072">
                  <c:v>1.7151654671757155E-4</c:v>
                </c:pt>
                <c:pt idx="2073">
                  <c:v>1.7151654671757155E-4</c:v>
                </c:pt>
                <c:pt idx="2074">
                  <c:v>1.7151654671757155E-4</c:v>
                </c:pt>
                <c:pt idx="2075">
                  <c:v>1.7151654671757155E-4</c:v>
                </c:pt>
                <c:pt idx="2076">
                  <c:v>1.7151654671757155E-4</c:v>
                </c:pt>
                <c:pt idx="2077">
                  <c:v>1.7151654671757155E-4</c:v>
                </c:pt>
                <c:pt idx="2078">
                  <c:v>1.7151654671757155E-4</c:v>
                </c:pt>
                <c:pt idx="2079">
                  <c:v>1.7151654671757155E-4</c:v>
                </c:pt>
                <c:pt idx="2080">
                  <c:v>1.7151654671757155E-4</c:v>
                </c:pt>
                <c:pt idx="2081">
                  <c:v>1.7151654671757155E-4</c:v>
                </c:pt>
                <c:pt idx="2082">
                  <c:v>1.7151654671757155E-4</c:v>
                </c:pt>
                <c:pt idx="2083">
                  <c:v>1.7151654671757155E-4</c:v>
                </c:pt>
                <c:pt idx="2084">
                  <c:v>1.7151654671757155E-4</c:v>
                </c:pt>
                <c:pt idx="2085">
                  <c:v>1.7151654671757155E-4</c:v>
                </c:pt>
                <c:pt idx="2086">
                  <c:v>1.7151654671757155E-4</c:v>
                </c:pt>
                <c:pt idx="2087">
                  <c:v>1.7151654671757155E-4</c:v>
                </c:pt>
                <c:pt idx="2088">
                  <c:v>1.7151654671757155E-4</c:v>
                </c:pt>
                <c:pt idx="2089">
                  <c:v>1.7151654671757155E-4</c:v>
                </c:pt>
                <c:pt idx="2090">
                  <c:v>1.7151654671757155E-4</c:v>
                </c:pt>
                <c:pt idx="2091">
                  <c:v>1.7151654671757155E-4</c:v>
                </c:pt>
                <c:pt idx="2092">
                  <c:v>1.7151654671757155E-4</c:v>
                </c:pt>
                <c:pt idx="2093">
                  <c:v>1.7151654671757155E-4</c:v>
                </c:pt>
                <c:pt idx="2094">
                  <c:v>1.7151654671757155E-4</c:v>
                </c:pt>
                <c:pt idx="2095">
                  <c:v>1.7151654671757155E-4</c:v>
                </c:pt>
                <c:pt idx="2096">
                  <c:v>1.7151654671757155E-4</c:v>
                </c:pt>
                <c:pt idx="2097">
                  <c:v>1.7151654671757155E-4</c:v>
                </c:pt>
                <c:pt idx="2098">
                  <c:v>1.7151654671757155E-4</c:v>
                </c:pt>
                <c:pt idx="2099">
                  <c:v>1.7151654671757155E-4</c:v>
                </c:pt>
                <c:pt idx="2100">
                  <c:v>1.7151654671757155E-4</c:v>
                </c:pt>
                <c:pt idx="2101">
                  <c:v>1.7151654671757155E-4</c:v>
                </c:pt>
                <c:pt idx="2102">
                  <c:v>1.7151654671757155E-4</c:v>
                </c:pt>
                <c:pt idx="2103">
                  <c:v>1.7151654671757155E-4</c:v>
                </c:pt>
                <c:pt idx="2104">
                  <c:v>1.7151654671757155E-4</c:v>
                </c:pt>
                <c:pt idx="2105">
                  <c:v>1.7151654671757155E-4</c:v>
                </c:pt>
                <c:pt idx="2106">
                  <c:v>1.7151654671757155E-4</c:v>
                </c:pt>
                <c:pt idx="2107">
                  <c:v>1.7151654671757155E-4</c:v>
                </c:pt>
                <c:pt idx="2108">
                  <c:v>1.7151654671757155E-4</c:v>
                </c:pt>
                <c:pt idx="2109">
                  <c:v>1.7151654671757155E-4</c:v>
                </c:pt>
                <c:pt idx="2110">
                  <c:v>1.7151654671757155E-4</c:v>
                </c:pt>
                <c:pt idx="2111">
                  <c:v>1.7151654671757155E-4</c:v>
                </c:pt>
                <c:pt idx="2112">
                  <c:v>1.7151654671757155E-4</c:v>
                </c:pt>
                <c:pt idx="2113">
                  <c:v>1.7151654671757155E-4</c:v>
                </c:pt>
                <c:pt idx="2114">
                  <c:v>1.7151654671757155E-4</c:v>
                </c:pt>
                <c:pt idx="2115">
                  <c:v>1.7151654671757155E-4</c:v>
                </c:pt>
                <c:pt idx="2116">
                  <c:v>1.7151654671757155E-4</c:v>
                </c:pt>
                <c:pt idx="2117">
                  <c:v>1.7151654671757155E-4</c:v>
                </c:pt>
                <c:pt idx="2118">
                  <c:v>1.7151654671757155E-4</c:v>
                </c:pt>
                <c:pt idx="2119">
                  <c:v>1.7151654671757155E-4</c:v>
                </c:pt>
                <c:pt idx="2120">
                  <c:v>1.7151654671757155E-4</c:v>
                </c:pt>
                <c:pt idx="2121">
                  <c:v>1.7151654671757155E-4</c:v>
                </c:pt>
                <c:pt idx="2122">
                  <c:v>1.7151654671757155E-4</c:v>
                </c:pt>
                <c:pt idx="2123">
                  <c:v>1.7151654671757155E-4</c:v>
                </c:pt>
                <c:pt idx="2124">
                  <c:v>1.7151654671757155E-4</c:v>
                </c:pt>
                <c:pt idx="2125">
                  <c:v>1.7151654671757155E-4</c:v>
                </c:pt>
                <c:pt idx="2126">
                  <c:v>1.7151654671757155E-4</c:v>
                </c:pt>
                <c:pt idx="2127">
                  <c:v>1.7151654671757155E-4</c:v>
                </c:pt>
                <c:pt idx="2128">
                  <c:v>1.7151654671757155E-4</c:v>
                </c:pt>
                <c:pt idx="2129">
                  <c:v>1.7151654671757155E-4</c:v>
                </c:pt>
                <c:pt idx="2130">
                  <c:v>1.7151654671757155E-4</c:v>
                </c:pt>
                <c:pt idx="2131">
                  <c:v>1.7151654671757155E-4</c:v>
                </c:pt>
                <c:pt idx="2132">
                  <c:v>1.7151654671757155E-4</c:v>
                </c:pt>
                <c:pt idx="2133">
                  <c:v>1.7151654671757155E-4</c:v>
                </c:pt>
                <c:pt idx="2134">
                  <c:v>1.7151654671757155E-4</c:v>
                </c:pt>
                <c:pt idx="2135">
                  <c:v>1.7151654671757155E-4</c:v>
                </c:pt>
                <c:pt idx="2136">
                  <c:v>1.7151654671757155E-4</c:v>
                </c:pt>
                <c:pt idx="2137">
                  <c:v>1.7151654671757155E-4</c:v>
                </c:pt>
                <c:pt idx="2138">
                  <c:v>1.7151654671757155E-4</c:v>
                </c:pt>
                <c:pt idx="2139">
                  <c:v>1.7151654671757155E-4</c:v>
                </c:pt>
                <c:pt idx="2140">
                  <c:v>1.7151654671757155E-4</c:v>
                </c:pt>
                <c:pt idx="2141">
                  <c:v>1.7151654671757155E-4</c:v>
                </c:pt>
                <c:pt idx="2142">
                  <c:v>1.7151654671757155E-4</c:v>
                </c:pt>
                <c:pt idx="2143">
                  <c:v>1.7151654671757155E-4</c:v>
                </c:pt>
                <c:pt idx="2144">
                  <c:v>1.7151654671757155E-4</c:v>
                </c:pt>
                <c:pt idx="2145">
                  <c:v>1.7151654671757155E-4</c:v>
                </c:pt>
                <c:pt idx="2146">
                  <c:v>1.7151654671757155E-4</c:v>
                </c:pt>
                <c:pt idx="2147">
                  <c:v>1.7151654671757155E-4</c:v>
                </c:pt>
                <c:pt idx="2148">
                  <c:v>1.7151654671757155E-4</c:v>
                </c:pt>
                <c:pt idx="2149">
                  <c:v>1.7151654671757155E-4</c:v>
                </c:pt>
                <c:pt idx="2150">
                  <c:v>1.7151654671757155E-4</c:v>
                </c:pt>
                <c:pt idx="2151">
                  <c:v>1.7151654671757155E-4</c:v>
                </c:pt>
                <c:pt idx="2152">
                  <c:v>1.7151654671757155E-4</c:v>
                </c:pt>
                <c:pt idx="2153">
                  <c:v>1.7151654671757155E-4</c:v>
                </c:pt>
                <c:pt idx="2154">
                  <c:v>1.7151654671757155E-4</c:v>
                </c:pt>
                <c:pt idx="2155">
                  <c:v>1.7151654671757155E-4</c:v>
                </c:pt>
                <c:pt idx="2156">
                  <c:v>1.7151654671757155E-4</c:v>
                </c:pt>
                <c:pt idx="2157">
                  <c:v>1.7151654671757155E-4</c:v>
                </c:pt>
                <c:pt idx="2158">
                  <c:v>1.7151654671757155E-4</c:v>
                </c:pt>
                <c:pt idx="2159">
                  <c:v>1.7151654671757155E-4</c:v>
                </c:pt>
                <c:pt idx="2160">
                  <c:v>1.7151654671757155E-4</c:v>
                </c:pt>
                <c:pt idx="2161">
                  <c:v>1.7151654671757155E-4</c:v>
                </c:pt>
                <c:pt idx="2162">
                  <c:v>1.7151654671757155E-4</c:v>
                </c:pt>
                <c:pt idx="2163">
                  <c:v>1.7151654671757155E-4</c:v>
                </c:pt>
                <c:pt idx="2164">
                  <c:v>1.7151654671757155E-4</c:v>
                </c:pt>
                <c:pt idx="2165">
                  <c:v>1.7151654671757155E-4</c:v>
                </c:pt>
                <c:pt idx="2166">
                  <c:v>1.7151654671757155E-4</c:v>
                </c:pt>
                <c:pt idx="2167">
                  <c:v>1.7151654671757155E-4</c:v>
                </c:pt>
                <c:pt idx="2168">
                  <c:v>1.7151654671757155E-4</c:v>
                </c:pt>
                <c:pt idx="2169">
                  <c:v>1.7151654671757155E-4</c:v>
                </c:pt>
                <c:pt idx="2170">
                  <c:v>1.7151654671757155E-4</c:v>
                </c:pt>
                <c:pt idx="2171">
                  <c:v>1.7151654671757155E-4</c:v>
                </c:pt>
                <c:pt idx="2172">
                  <c:v>1.7151654671757155E-4</c:v>
                </c:pt>
                <c:pt idx="2173">
                  <c:v>1.7151654671757155E-4</c:v>
                </c:pt>
                <c:pt idx="2174">
                  <c:v>1.7151654671757155E-4</c:v>
                </c:pt>
                <c:pt idx="2175">
                  <c:v>1.7151654671757155E-4</c:v>
                </c:pt>
                <c:pt idx="2176">
                  <c:v>1.7151654671757155E-4</c:v>
                </c:pt>
                <c:pt idx="2177">
                  <c:v>1.7151654671757155E-4</c:v>
                </c:pt>
                <c:pt idx="2178">
                  <c:v>1.7151654671757155E-4</c:v>
                </c:pt>
                <c:pt idx="2179">
                  <c:v>1.7151654671757155E-4</c:v>
                </c:pt>
                <c:pt idx="2180">
                  <c:v>1.7151654671757155E-4</c:v>
                </c:pt>
                <c:pt idx="2181">
                  <c:v>1.7151654671757155E-4</c:v>
                </c:pt>
                <c:pt idx="2182">
                  <c:v>1.7151654671757155E-4</c:v>
                </c:pt>
                <c:pt idx="2183">
                  <c:v>1.7151654671757155E-4</c:v>
                </c:pt>
                <c:pt idx="2184">
                  <c:v>1.7151654671757155E-4</c:v>
                </c:pt>
                <c:pt idx="2185">
                  <c:v>1.7151654671757155E-4</c:v>
                </c:pt>
                <c:pt idx="2186">
                  <c:v>1.7151654671757155E-4</c:v>
                </c:pt>
                <c:pt idx="2187">
                  <c:v>1.7151654671757155E-4</c:v>
                </c:pt>
                <c:pt idx="2188">
                  <c:v>1.7151654671757155E-4</c:v>
                </c:pt>
                <c:pt idx="2189">
                  <c:v>1.7151654671757155E-4</c:v>
                </c:pt>
                <c:pt idx="2190">
                  <c:v>1.7151654671757155E-4</c:v>
                </c:pt>
                <c:pt idx="2191">
                  <c:v>1.7151654671757155E-4</c:v>
                </c:pt>
                <c:pt idx="2192">
                  <c:v>1.7151654671757155E-4</c:v>
                </c:pt>
                <c:pt idx="2193">
                  <c:v>1.7151654671757155E-4</c:v>
                </c:pt>
                <c:pt idx="2194">
                  <c:v>1.7151654671757155E-4</c:v>
                </c:pt>
                <c:pt idx="2195">
                  <c:v>1.7151654671757155E-4</c:v>
                </c:pt>
                <c:pt idx="2196">
                  <c:v>1.7151654671757155E-4</c:v>
                </c:pt>
                <c:pt idx="2197">
                  <c:v>1.7151654671757155E-4</c:v>
                </c:pt>
                <c:pt idx="2198">
                  <c:v>1.7151654671757155E-4</c:v>
                </c:pt>
                <c:pt idx="2199">
                  <c:v>1.7151654671757155E-4</c:v>
                </c:pt>
                <c:pt idx="2200">
                  <c:v>1.7151654671757155E-4</c:v>
                </c:pt>
                <c:pt idx="2201">
                  <c:v>1.7151654671757155E-4</c:v>
                </c:pt>
                <c:pt idx="2202">
                  <c:v>1.7151654671757155E-4</c:v>
                </c:pt>
                <c:pt idx="2203">
                  <c:v>1.7151654671757155E-4</c:v>
                </c:pt>
                <c:pt idx="2204">
                  <c:v>1.7151654671757155E-4</c:v>
                </c:pt>
                <c:pt idx="2205">
                  <c:v>1.7151654671757155E-4</c:v>
                </c:pt>
                <c:pt idx="2206">
                  <c:v>1.7151654671757155E-4</c:v>
                </c:pt>
                <c:pt idx="2207">
                  <c:v>1.7151654671757155E-4</c:v>
                </c:pt>
                <c:pt idx="2208">
                  <c:v>1.7151654671757155E-4</c:v>
                </c:pt>
                <c:pt idx="2209">
                  <c:v>1.7151654671757155E-4</c:v>
                </c:pt>
                <c:pt idx="2210">
                  <c:v>1.7151654671757155E-4</c:v>
                </c:pt>
                <c:pt idx="2211">
                  <c:v>1.7151654671757155E-4</c:v>
                </c:pt>
                <c:pt idx="2212">
                  <c:v>1.7151654671757155E-4</c:v>
                </c:pt>
                <c:pt idx="2213">
                  <c:v>1.7151654671757155E-4</c:v>
                </c:pt>
                <c:pt idx="2214">
                  <c:v>1.7151654671757155E-4</c:v>
                </c:pt>
                <c:pt idx="2215">
                  <c:v>1.7151654671757155E-4</c:v>
                </c:pt>
                <c:pt idx="2216">
                  <c:v>1.7151654671757155E-4</c:v>
                </c:pt>
                <c:pt idx="2217">
                  <c:v>1.7151654671757155E-4</c:v>
                </c:pt>
                <c:pt idx="2218">
                  <c:v>1.7151654671757155E-4</c:v>
                </c:pt>
                <c:pt idx="2219">
                  <c:v>1.7151654671757155E-4</c:v>
                </c:pt>
                <c:pt idx="2220">
                  <c:v>1.7151654671757155E-4</c:v>
                </c:pt>
                <c:pt idx="2221">
                  <c:v>1.7151654671757155E-4</c:v>
                </c:pt>
                <c:pt idx="2222">
                  <c:v>1.7151654671757155E-4</c:v>
                </c:pt>
                <c:pt idx="2223">
                  <c:v>1.7151654671757155E-4</c:v>
                </c:pt>
                <c:pt idx="2224">
                  <c:v>1.7151654671757155E-4</c:v>
                </c:pt>
                <c:pt idx="2225">
                  <c:v>1.7151654671757155E-4</c:v>
                </c:pt>
                <c:pt idx="2226">
                  <c:v>1.7151654671757155E-4</c:v>
                </c:pt>
                <c:pt idx="2227">
                  <c:v>1.7151654671757155E-4</c:v>
                </c:pt>
                <c:pt idx="2228">
                  <c:v>1.7151654671757155E-4</c:v>
                </c:pt>
                <c:pt idx="2229">
                  <c:v>1.7151654671757155E-4</c:v>
                </c:pt>
                <c:pt idx="2230">
                  <c:v>1.7151654671757155E-4</c:v>
                </c:pt>
                <c:pt idx="2231">
                  <c:v>1.7151654671757155E-4</c:v>
                </c:pt>
                <c:pt idx="2232">
                  <c:v>1.7151654671757155E-4</c:v>
                </c:pt>
                <c:pt idx="2233">
                  <c:v>1.7151654671757155E-4</c:v>
                </c:pt>
                <c:pt idx="2234">
                  <c:v>1.7151654671757155E-4</c:v>
                </c:pt>
                <c:pt idx="2235">
                  <c:v>1.7151654671757155E-4</c:v>
                </c:pt>
                <c:pt idx="2236">
                  <c:v>1.7151654671757155E-4</c:v>
                </c:pt>
                <c:pt idx="2237">
                  <c:v>1.7151654671757155E-4</c:v>
                </c:pt>
                <c:pt idx="2238">
                  <c:v>1.7151654671757155E-4</c:v>
                </c:pt>
                <c:pt idx="2239">
                  <c:v>1.7151654671757155E-4</c:v>
                </c:pt>
                <c:pt idx="2240">
                  <c:v>1.7151654671757155E-4</c:v>
                </c:pt>
                <c:pt idx="2241">
                  <c:v>1.7151654671757155E-4</c:v>
                </c:pt>
                <c:pt idx="2242">
                  <c:v>1.7151654671757155E-4</c:v>
                </c:pt>
                <c:pt idx="2243">
                  <c:v>1.7151654671757155E-4</c:v>
                </c:pt>
                <c:pt idx="2244">
                  <c:v>1.7151654671757155E-4</c:v>
                </c:pt>
                <c:pt idx="2245">
                  <c:v>1.7151654671757155E-4</c:v>
                </c:pt>
                <c:pt idx="2246">
                  <c:v>1.7151654671757155E-4</c:v>
                </c:pt>
                <c:pt idx="2247">
                  <c:v>1.7151654671757155E-4</c:v>
                </c:pt>
                <c:pt idx="2248">
                  <c:v>1.7151654671757155E-4</c:v>
                </c:pt>
                <c:pt idx="2249">
                  <c:v>1.7151654671757155E-4</c:v>
                </c:pt>
                <c:pt idx="2250">
                  <c:v>1.7151654671757155E-4</c:v>
                </c:pt>
                <c:pt idx="2251">
                  <c:v>1.7151654671757155E-4</c:v>
                </c:pt>
                <c:pt idx="2252">
                  <c:v>1.7151654671757155E-4</c:v>
                </c:pt>
                <c:pt idx="2253">
                  <c:v>1.7151654671757155E-4</c:v>
                </c:pt>
                <c:pt idx="2254">
                  <c:v>1.7151654671757155E-4</c:v>
                </c:pt>
                <c:pt idx="2255">
                  <c:v>1.7151654671757155E-4</c:v>
                </c:pt>
                <c:pt idx="2256">
                  <c:v>1.7151654671757155E-4</c:v>
                </c:pt>
                <c:pt idx="2257">
                  <c:v>1.7151654671757155E-4</c:v>
                </c:pt>
                <c:pt idx="2258">
                  <c:v>1.7151654671757155E-4</c:v>
                </c:pt>
                <c:pt idx="2259">
                  <c:v>1.7151654671757155E-4</c:v>
                </c:pt>
                <c:pt idx="2260">
                  <c:v>1.7151654671757155E-4</c:v>
                </c:pt>
                <c:pt idx="2261">
                  <c:v>1.7151654671757155E-4</c:v>
                </c:pt>
                <c:pt idx="2262">
                  <c:v>1.7151654671757155E-4</c:v>
                </c:pt>
                <c:pt idx="2263">
                  <c:v>1.7151654671757155E-4</c:v>
                </c:pt>
                <c:pt idx="2264">
                  <c:v>1.7151654671757155E-4</c:v>
                </c:pt>
                <c:pt idx="2265">
                  <c:v>1.7151654671757155E-4</c:v>
                </c:pt>
                <c:pt idx="2266">
                  <c:v>1.7151654671757155E-4</c:v>
                </c:pt>
                <c:pt idx="2267">
                  <c:v>1.7151654671757155E-4</c:v>
                </c:pt>
                <c:pt idx="2268">
                  <c:v>1.7151654671757155E-4</c:v>
                </c:pt>
                <c:pt idx="2269">
                  <c:v>1.7151654671757155E-4</c:v>
                </c:pt>
                <c:pt idx="2270">
                  <c:v>1.7151654671757155E-4</c:v>
                </c:pt>
                <c:pt idx="2271">
                  <c:v>1.7151654671757155E-4</c:v>
                </c:pt>
                <c:pt idx="2272">
                  <c:v>1.7151654671757155E-4</c:v>
                </c:pt>
                <c:pt idx="2273">
                  <c:v>1.7151654671757155E-4</c:v>
                </c:pt>
                <c:pt idx="2274">
                  <c:v>1.7151654671757155E-4</c:v>
                </c:pt>
                <c:pt idx="2275">
                  <c:v>1.7151654671757155E-4</c:v>
                </c:pt>
                <c:pt idx="2276">
                  <c:v>1.7151654671757155E-4</c:v>
                </c:pt>
                <c:pt idx="2277">
                  <c:v>1.7151654671757155E-4</c:v>
                </c:pt>
                <c:pt idx="2278">
                  <c:v>1.7151654671757155E-4</c:v>
                </c:pt>
                <c:pt idx="2279">
                  <c:v>1.7151654671757155E-4</c:v>
                </c:pt>
                <c:pt idx="2280">
                  <c:v>1.7151654671757155E-4</c:v>
                </c:pt>
                <c:pt idx="2281">
                  <c:v>1.7151654671757155E-4</c:v>
                </c:pt>
                <c:pt idx="2282">
                  <c:v>1.7151654671757155E-4</c:v>
                </c:pt>
                <c:pt idx="2283">
                  <c:v>1.7151654671757155E-4</c:v>
                </c:pt>
                <c:pt idx="2284">
                  <c:v>1.7151654671757155E-4</c:v>
                </c:pt>
                <c:pt idx="2285">
                  <c:v>1.7151654671757155E-4</c:v>
                </c:pt>
                <c:pt idx="2286">
                  <c:v>1.7151654671757155E-4</c:v>
                </c:pt>
                <c:pt idx="2287">
                  <c:v>1.7151654671757155E-4</c:v>
                </c:pt>
                <c:pt idx="2288">
                  <c:v>1.7151654671757155E-4</c:v>
                </c:pt>
                <c:pt idx="2289">
                  <c:v>1.7151654671757155E-4</c:v>
                </c:pt>
                <c:pt idx="2290">
                  <c:v>1.7151654671757155E-4</c:v>
                </c:pt>
                <c:pt idx="2291">
                  <c:v>1.7151654671757155E-4</c:v>
                </c:pt>
                <c:pt idx="2292">
                  <c:v>1.7151654671757155E-4</c:v>
                </c:pt>
                <c:pt idx="2293">
                  <c:v>1.7151654671757155E-4</c:v>
                </c:pt>
                <c:pt idx="2294">
                  <c:v>1.7151654671757155E-4</c:v>
                </c:pt>
                <c:pt idx="2295">
                  <c:v>1.7151654671757155E-4</c:v>
                </c:pt>
                <c:pt idx="2296">
                  <c:v>1.7151654671757155E-4</c:v>
                </c:pt>
                <c:pt idx="2297">
                  <c:v>1.7151654671757155E-4</c:v>
                </c:pt>
                <c:pt idx="2298">
                  <c:v>1.7151654671757155E-4</c:v>
                </c:pt>
                <c:pt idx="2299">
                  <c:v>1.7151654671757155E-4</c:v>
                </c:pt>
                <c:pt idx="2300">
                  <c:v>1.7151654671757155E-4</c:v>
                </c:pt>
                <c:pt idx="2301">
                  <c:v>1.7151654671757155E-4</c:v>
                </c:pt>
                <c:pt idx="2302">
                  <c:v>1.7151654671757155E-4</c:v>
                </c:pt>
                <c:pt idx="2303">
                  <c:v>1.7151654671757155E-4</c:v>
                </c:pt>
                <c:pt idx="2304">
                  <c:v>1.7151654671757155E-4</c:v>
                </c:pt>
                <c:pt idx="2305">
                  <c:v>1.7151654671757155E-4</c:v>
                </c:pt>
                <c:pt idx="2306">
                  <c:v>1.7151654671757155E-4</c:v>
                </c:pt>
                <c:pt idx="2307">
                  <c:v>1.7151654671757155E-4</c:v>
                </c:pt>
                <c:pt idx="2308">
                  <c:v>1.7151654671757155E-4</c:v>
                </c:pt>
                <c:pt idx="2309">
                  <c:v>1.7151654671757155E-4</c:v>
                </c:pt>
                <c:pt idx="2310">
                  <c:v>1.7151654671757155E-4</c:v>
                </c:pt>
                <c:pt idx="2311">
                  <c:v>1.7151654671757155E-4</c:v>
                </c:pt>
                <c:pt idx="2312">
                  <c:v>1.7151654671757155E-4</c:v>
                </c:pt>
                <c:pt idx="2313">
                  <c:v>1.7151654671757155E-4</c:v>
                </c:pt>
                <c:pt idx="2314">
                  <c:v>1.7151654671757155E-4</c:v>
                </c:pt>
                <c:pt idx="2315">
                  <c:v>1.7151654671757155E-4</c:v>
                </c:pt>
                <c:pt idx="2316">
                  <c:v>1.7151654671757155E-4</c:v>
                </c:pt>
                <c:pt idx="2317">
                  <c:v>1.7151654671757155E-4</c:v>
                </c:pt>
                <c:pt idx="2318">
                  <c:v>1.7151654671757155E-4</c:v>
                </c:pt>
                <c:pt idx="2319">
                  <c:v>1.7151654671757155E-4</c:v>
                </c:pt>
                <c:pt idx="2320">
                  <c:v>1.7151654671757155E-4</c:v>
                </c:pt>
                <c:pt idx="2321">
                  <c:v>1.7151654671757155E-4</c:v>
                </c:pt>
                <c:pt idx="2322">
                  <c:v>1.7151654671757155E-4</c:v>
                </c:pt>
                <c:pt idx="2323">
                  <c:v>1.7151654671757155E-4</c:v>
                </c:pt>
                <c:pt idx="2324">
                  <c:v>1.7151654671757155E-4</c:v>
                </c:pt>
                <c:pt idx="2325">
                  <c:v>1.7151654671757155E-4</c:v>
                </c:pt>
                <c:pt idx="2326">
                  <c:v>1.7151654671757155E-4</c:v>
                </c:pt>
                <c:pt idx="2327">
                  <c:v>1.7151654671757155E-4</c:v>
                </c:pt>
                <c:pt idx="2328">
                  <c:v>1.7151654671757155E-4</c:v>
                </c:pt>
                <c:pt idx="2329">
                  <c:v>1.7151654671757155E-4</c:v>
                </c:pt>
                <c:pt idx="2330">
                  <c:v>1.7151654671757155E-4</c:v>
                </c:pt>
                <c:pt idx="2331">
                  <c:v>1.7151654671757155E-4</c:v>
                </c:pt>
                <c:pt idx="2332">
                  <c:v>1.7151654671757155E-4</c:v>
                </c:pt>
                <c:pt idx="2333">
                  <c:v>1.7151654671757155E-4</c:v>
                </c:pt>
                <c:pt idx="2334">
                  <c:v>1.7151654671757155E-4</c:v>
                </c:pt>
                <c:pt idx="2335">
                  <c:v>1.7151654671757155E-4</c:v>
                </c:pt>
                <c:pt idx="2336">
                  <c:v>1.7151654671757155E-4</c:v>
                </c:pt>
                <c:pt idx="2337">
                  <c:v>1.7151654671757155E-4</c:v>
                </c:pt>
                <c:pt idx="2338">
                  <c:v>1.7151654671757155E-4</c:v>
                </c:pt>
                <c:pt idx="2339">
                  <c:v>1.7151654671757155E-4</c:v>
                </c:pt>
                <c:pt idx="2340">
                  <c:v>1.7151654671757155E-4</c:v>
                </c:pt>
                <c:pt idx="2341">
                  <c:v>1.7151654671757155E-4</c:v>
                </c:pt>
                <c:pt idx="2342">
                  <c:v>1.7151654671757155E-4</c:v>
                </c:pt>
                <c:pt idx="2343">
                  <c:v>1.7151654671757155E-4</c:v>
                </c:pt>
                <c:pt idx="2344">
                  <c:v>1.7151654671757155E-4</c:v>
                </c:pt>
                <c:pt idx="2345">
                  <c:v>1.7151654671757155E-4</c:v>
                </c:pt>
                <c:pt idx="2346">
                  <c:v>1.7151654671757155E-4</c:v>
                </c:pt>
                <c:pt idx="2347">
                  <c:v>1.7151654671757155E-4</c:v>
                </c:pt>
                <c:pt idx="2348">
                  <c:v>1.7151654671757155E-4</c:v>
                </c:pt>
                <c:pt idx="2349">
                  <c:v>1.7151654671757155E-4</c:v>
                </c:pt>
                <c:pt idx="2350">
                  <c:v>1.7151654671757155E-4</c:v>
                </c:pt>
                <c:pt idx="2351">
                  <c:v>1.7151654671757155E-4</c:v>
                </c:pt>
                <c:pt idx="2352">
                  <c:v>1.7151654671757155E-4</c:v>
                </c:pt>
                <c:pt idx="2353">
                  <c:v>1.7151654671757155E-4</c:v>
                </c:pt>
                <c:pt idx="2354">
                  <c:v>1.7151654671757155E-4</c:v>
                </c:pt>
                <c:pt idx="2355">
                  <c:v>1.7151654671757155E-4</c:v>
                </c:pt>
                <c:pt idx="2356">
                  <c:v>1.7151654671757155E-4</c:v>
                </c:pt>
                <c:pt idx="2357">
                  <c:v>1.7151654671757155E-4</c:v>
                </c:pt>
                <c:pt idx="2358">
                  <c:v>1.7151654671757155E-4</c:v>
                </c:pt>
                <c:pt idx="2359">
                  <c:v>1.7151654671757155E-4</c:v>
                </c:pt>
                <c:pt idx="2360">
                  <c:v>1.7151654671757155E-4</c:v>
                </c:pt>
                <c:pt idx="2361">
                  <c:v>1.7151654671757155E-4</c:v>
                </c:pt>
                <c:pt idx="2362">
                  <c:v>1.7151654671757155E-4</c:v>
                </c:pt>
                <c:pt idx="2363">
                  <c:v>1.7151654671757155E-4</c:v>
                </c:pt>
                <c:pt idx="2364">
                  <c:v>1.7151654671757155E-4</c:v>
                </c:pt>
                <c:pt idx="2365">
                  <c:v>1.7151654671757155E-4</c:v>
                </c:pt>
                <c:pt idx="2366">
                  <c:v>1.7151654671757155E-4</c:v>
                </c:pt>
                <c:pt idx="2367">
                  <c:v>1.7151654671757155E-4</c:v>
                </c:pt>
                <c:pt idx="2368">
                  <c:v>1.7151654671757155E-4</c:v>
                </c:pt>
                <c:pt idx="2369">
                  <c:v>1.7151654671757155E-4</c:v>
                </c:pt>
                <c:pt idx="2370">
                  <c:v>1.7151654671757155E-4</c:v>
                </c:pt>
                <c:pt idx="2371">
                  <c:v>1.7151654671757155E-4</c:v>
                </c:pt>
                <c:pt idx="2372">
                  <c:v>1.7151654671757155E-4</c:v>
                </c:pt>
                <c:pt idx="2373">
                  <c:v>1.7151654671757155E-4</c:v>
                </c:pt>
                <c:pt idx="2374">
                  <c:v>1.7151654671757155E-4</c:v>
                </c:pt>
                <c:pt idx="2375">
                  <c:v>1.7151654671757155E-4</c:v>
                </c:pt>
                <c:pt idx="2376">
                  <c:v>1.7151654671757155E-4</c:v>
                </c:pt>
                <c:pt idx="2377">
                  <c:v>1.7151654671757155E-4</c:v>
                </c:pt>
                <c:pt idx="2378">
                  <c:v>1.7151654671757155E-4</c:v>
                </c:pt>
                <c:pt idx="2379">
                  <c:v>1.7151654671757155E-4</c:v>
                </c:pt>
                <c:pt idx="2380">
                  <c:v>1.7151654671757155E-4</c:v>
                </c:pt>
                <c:pt idx="2381">
                  <c:v>1.7151654671757155E-4</c:v>
                </c:pt>
                <c:pt idx="2382">
                  <c:v>1.7151654671757155E-4</c:v>
                </c:pt>
                <c:pt idx="2383">
                  <c:v>1.7151654671757155E-4</c:v>
                </c:pt>
                <c:pt idx="2384">
                  <c:v>1.7151654671757155E-4</c:v>
                </c:pt>
                <c:pt idx="2385">
                  <c:v>1.7151654671757155E-4</c:v>
                </c:pt>
                <c:pt idx="2386">
                  <c:v>1.7151654671757155E-4</c:v>
                </c:pt>
                <c:pt idx="2387">
                  <c:v>1.7151654671757155E-4</c:v>
                </c:pt>
                <c:pt idx="2388">
                  <c:v>1.7151654671757155E-4</c:v>
                </c:pt>
                <c:pt idx="2389">
                  <c:v>1.7151654671757155E-4</c:v>
                </c:pt>
                <c:pt idx="2390">
                  <c:v>1.7151654671757155E-4</c:v>
                </c:pt>
                <c:pt idx="2391">
                  <c:v>1.7151654671757155E-4</c:v>
                </c:pt>
                <c:pt idx="2392">
                  <c:v>1.7151654671757155E-4</c:v>
                </c:pt>
                <c:pt idx="2393">
                  <c:v>1.7151654671757155E-4</c:v>
                </c:pt>
                <c:pt idx="2394">
                  <c:v>1.7151654671757155E-4</c:v>
                </c:pt>
                <c:pt idx="2395">
                  <c:v>1.7151654671757155E-4</c:v>
                </c:pt>
                <c:pt idx="2396">
                  <c:v>1.7151654671757155E-4</c:v>
                </c:pt>
                <c:pt idx="2397">
                  <c:v>1.7151654671757155E-4</c:v>
                </c:pt>
                <c:pt idx="2398">
                  <c:v>1.7151654671757155E-4</c:v>
                </c:pt>
                <c:pt idx="2399">
                  <c:v>1.7151654671757155E-4</c:v>
                </c:pt>
                <c:pt idx="2400">
                  <c:v>1.7151654671757155E-4</c:v>
                </c:pt>
                <c:pt idx="2401">
                  <c:v>1.7151654671757155E-4</c:v>
                </c:pt>
                <c:pt idx="2402">
                  <c:v>1.7151654671757155E-4</c:v>
                </c:pt>
                <c:pt idx="2403">
                  <c:v>1.7151654671757155E-4</c:v>
                </c:pt>
                <c:pt idx="2404">
                  <c:v>1.7151654671757155E-4</c:v>
                </c:pt>
                <c:pt idx="2405">
                  <c:v>1.7151654671757155E-4</c:v>
                </c:pt>
                <c:pt idx="2406">
                  <c:v>1.7151654671757155E-4</c:v>
                </c:pt>
                <c:pt idx="2407">
                  <c:v>1.7151654671757155E-4</c:v>
                </c:pt>
                <c:pt idx="2408">
                  <c:v>1.7151654671757155E-4</c:v>
                </c:pt>
                <c:pt idx="2409">
                  <c:v>1.7151654671757155E-4</c:v>
                </c:pt>
                <c:pt idx="2410">
                  <c:v>1.7151654671757155E-4</c:v>
                </c:pt>
                <c:pt idx="2411">
                  <c:v>1.7151654671757155E-4</c:v>
                </c:pt>
                <c:pt idx="2412">
                  <c:v>1.7151654671757155E-4</c:v>
                </c:pt>
                <c:pt idx="2413">
                  <c:v>1.7151654671757155E-4</c:v>
                </c:pt>
                <c:pt idx="2414">
                  <c:v>1.7151654671757155E-4</c:v>
                </c:pt>
                <c:pt idx="2415">
                  <c:v>1.7151654671757155E-4</c:v>
                </c:pt>
                <c:pt idx="2416">
                  <c:v>1.7151654671757155E-4</c:v>
                </c:pt>
                <c:pt idx="2417">
                  <c:v>1.7151654671757155E-4</c:v>
                </c:pt>
                <c:pt idx="2418">
                  <c:v>1.7151654671757155E-4</c:v>
                </c:pt>
                <c:pt idx="2419">
                  <c:v>1.7151654671757155E-4</c:v>
                </c:pt>
                <c:pt idx="2420">
                  <c:v>1.7151654671757155E-4</c:v>
                </c:pt>
                <c:pt idx="2421">
                  <c:v>1.7151654671757155E-4</c:v>
                </c:pt>
                <c:pt idx="2422">
                  <c:v>1.7151654671757155E-4</c:v>
                </c:pt>
                <c:pt idx="2423">
                  <c:v>1.7151654671757155E-4</c:v>
                </c:pt>
                <c:pt idx="2424">
                  <c:v>1.7151654671757155E-4</c:v>
                </c:pt>
                <c:pt idx="2425">
                  <c:v>1.7151654671757155E-4</c:v>
                </c:pt>
                <c:pt idx="2426">
                  <c:v>1.7151654671757155E-4</c:v>
                </c:pt>
                <c:pt idx="2427">
                  <c:v>1.7151654671757155E-4</c:v>
                </c:pt>
                <c:pt idx="2428">
                  <c:v>1.7151654671757155E-4</c:v>
                </c:pt>
                <c:pt idx="2429">
                  <c:v>1.7151654671757155E-4</c:v>
                </c:pt>
                <c:pt idx="2430">
                  <c:v>1.7151654671757155E-4</c:v>
                </c:pt>
                <c:pt idx="2431">
                  <c:v>1.7151654671757155E-4</c:v>
                </c:pt>
                <c:pt idx="2432">
                  <c:v>1.7151654671757155E-4</c:v>
                </c:pt>
                <c:pt idx="2433">
                  <c:v>1.7151654671757155E-4</c:v>
                </c:pt>
                <c:pt idx="2434">
                  <c:v>1.7151654671757155E-4</c:v>
                </c:pt>
                <c:pt idx="2435">
                  <c:v>1.7151654671757155E-4</c:v>
                </c:pt>
                <c:pt idx="2436">
                  <c:v>1.7151654671757155E-4</c:v>
                </c:pt>
                <c:pt idx="2437">
                  <c:v>1.7151654671757155E-4</c:v>
                </c:pt>
                <c:pt idx="2438">
                  <c:v>1.7151654671757155E-4</c:v>
                </c:pt>
                <c:pt idx="2439">
                  <c:v>1.7151654671757155E-4</c:v>
                </c:pt>
                <c:pt idx="2440">
                  <c:v>1.7151654671757155E-4</c:v>
                </c:pt>
                <c:pt idx="2441">
                  <c:v>1.7151654671757155E-4</c:v>
                </c:pt>
                <c:pt idx="2442">
                  <c:v>1.7151654671757155E-4</c:v>
                </c:pt>
                <c:pt idx="2443">
                  <c:v>1.7151654671757155E-4</c:v>
                </c:pt>
                <c:pt idx="2444">
                  <c:v>1.7151654671757155E-4</c:v>
                </c:pt>
                <c:pt idx="2445">
                  <c:v>1.7151654671757155E-4</c:v>
                </c:pt>
                <c:pt idx="2446">
                  <c:v>1.7151654671757155E-4</c:v>
                </c:pt>
                <c:pt idx="2447">
                  <c:v>1.7151654671757155E-4</c:v>
                </c:pt>
                <c:pt idx="2448">
                  <c:v>1.7151654671757155E-4</c:v>
                </c:pt>
                <c:pt idx="2449">
                  <c:v>1.7151654671757155E-4</c:v>
                </c:pt>
                <c:pt idx="2450">
                  <c:v>1.7151654671757155E-4</c:v>
                </c:pt>
                <c:pt idx="2451">
                  <c:v>1.7151654671757155E-4</c:v>
                </c:pt>
                <c:pt idx="2452">
                  <c:v>1.7151654671757155E-4</c:v>
                </c:pt>
                <c:pt idx="2453">
                  <c:v>1.7151654671757155E-4</c:v>
                </c:pt>
                <c:pt idx="2454">
                  <c:v>1.7151654671757155E-4</c:v>
                </c:pt>
                <c:pt idx="2455">
                  <c:v>1.7151654671757155E-4</c:v>
                </c:pt>
                <c:pt idx="2456">
                  <c:v>1.7151654671757155E-4</c:v>
                </c:pt>
                <c:pt idx="2457">
                  <c:v>1.7151654671757155E-4</c:v>
                </c:pt>
                <c:pt idx="2458">
                  <c:v>1.7151654671757155E-4</c:v>
                </c:pt>
                <c:pt idx="2459">
                  <c:v>1.7151654671757155E-4</c:v>
                </c:pt>
                <c:pt idx="2460">
                  <c:v>1.7151654671757155E-4</c:v>
                </c:pt>
                <c:pt idx="2461">
                  <c:v>1.7151654671757155E-4</c:v>
                </c:pt>
                <c:pt idx="2462">
                  <c:v>1.7151654671757155E-4</c:v>
                </c:pt>
                <c:pt idx="2463">
                  <c:v>1.7151654671757155E-4</c:v>
                </c:pt>
                <c:pt idx="2464">
                  <c:v>1.7151654671757155E-4</c:v>
                </c:pt>
                <c:pt idx="2465">
                  <c:v>1.7151654671757155E-4</c:v>
                </c:pt>
                <c:pt idx="2466">
                  <c:v>1.7151654671757155E-4</c:v>
                </c:pt>
                <c:pt idx="2467">
                  <c:v>1.7151654671757155E-4</c:v>
                </c:pt>
                <c:pt idx="2468">
                  <c:v>1.7151654671757155E-4</c:v>
                </c:pt>
                <c:pt idx="2469">
                  <c:v>1.7151654671757155E-4</c:v>
                </c:pt>
                <c:pt idx="2470">
                  <c:v>1.7151654671757155E-4</c:v>
                </c:pt>
                <c:pt idx="2471">
                  <c:v>1.7151654671757155E-4</c:v>
                </c:pt>
                <c:pt idx="2472">
                  <c:v>1.7151654671757155E-4</c:v>
                </c:pt>
                <c:pt idx="2473">
                  <c:v>1.7151654671757155E-4</c:v>
                </c:pt>
                <c:pt idx="2474">
                  <c:v>1.7151654671757155E-4</c:v>
                </c:pt>
                <c:pt idx="2475">
                  <c:v>1.7151654671757155E-4</c:v>
                </c:pt>
                <c:pt idx="2476">
                  <c:v>1.7151654671757155E-4</c:v>
                </c:pt>
                <c:pt idx="2477">
                  <c:v>1.7151654671757155E-4</c:v>
                </c:pt>
                <c:pt idx="2478">
                  <c:v>1.7151654671757155E-4</c:v>
                </c:pt>
                <c:pt idx="2479">
                  <c:v>1.7151654671757155E-4</c:v>
                </c:pt>
                <c:pt idx="2480">
                  <c:v>1.7151654671757155E-4</c:v>
                </c:pt>
                <c:pt idx="2481">
                  <c:v>1.7151654671757155E-4</c:v>
                </c:pt>
                <c:pt idx="2482">
                  <c:v>1.7151654671757155E-4</c:v>
                </c:pt>
                <c:pt idx="2483">
                  <c:v>1.7151654671757155E-4</c:v>
                </c:pt>
                <c:pt idx="2484">
                  <c:v>1.7151654671757155E-4</c:v>
                </c:pt>
                <c:pt idx="2485">
                  <c:v>1.7151654671757155E-4</c:v>
                </c:pt>
                <c:pt idx="2486">
                  <c:v>1.7151654671757155E-4</c:v>
                </c:pt>
                <c:pt idx="2487">
                  <c:v>1.7151654671757155E-4</c:v>
                </c:pt>
                <c:pt idx="2488">
                  <c:v>1.7151654671757155E-4</c:v>
                </c:pt>
                <c:pt idx="2489">
                  <c:v>1.7151654671757155E-4</c:v>
                </c:pt>
                <c:pt idx="2490">
                  <c:v>1.7151654671757155E-4</c:v>
                </c:pt>
                <c:pt idx="2491">
                  <c:v>1.7151654671757155E-4</c:v>
                </c:pt>
                <c:pt idx="2492">
                  <c:v>1.7151654671757155E-4</c:v>
                </c:pt>
                <c:pt idx="2493">
                  <c:v>1.7151654671757155E-4</c:v>
                </c:pt>
                <c:pt idx="2494">
                  <c:v>1.7151654671757155E-4</c:v>
                </c:pt>
                <c:pt idx="2495">
                  <c:v>1.7151654671757155E-4</c:v>
                </c:pt>
                <c:pt idx="2496">
                  <c:v>1.7151654671757155E-4</c:v>
                </c:pt>
                <c:pt idx="2497">
                  <c:v>1.7151654671757155E-4</c:v>
                </c:pt>
                <c:pt idx="2498">
                  <c:v>1.7151654671757155E-4</c:v>
                </c:pt>
                <c:pt idx="2499">
                  <c:v>1.7151654671757155E-4</c:v>
                </c:pt>
                <c:pt idx="2500">
                  <c:v>1.7151654671757155E-4</c:v>
                </c:pt>
                <c:pt idx="2501">
                  <c:v>1.7151654671757155E-4</c:v>
                </c:pt>
                <c:pt idx="2502">
                  <c:v>1.7151654671757155E-4</c:v>
                </c:pt>
                <c:pt idx="2503">
                  <c:v>1.7151654671757155E-4</c:v>
                </c:pt>
                <c:pt idx="2504">
                  <c:v>1.7151654671757155E-4</c:v>
                </c:pt>
                <c:pt idx="2505">
                  <c:v>1.7151654671757155E-4</c:v>
                </c:pt>
                <c:pt idx="2506">
                  <c:v>1.7151654671757155E-4</c:v>
                </c:pt>
                <c:pt idx="2507">
                  <c:v>1.7151654671757155E-4</c:v>
                </c:pt>
                <c:pt idx="2508">
                  <c:v>1.7151654671757155E-4</c:v>
                </c:pt>
                <c:pt idx="2509">
                  <c:v>1.7151654671757155E-4</c:v>
                </c:pt>
                <c:pt idx="2510">
                  <c:v>1.7151654671757155E-4</c:v>
                </c:pt>
                <c:pt idx="2511">
                  <c:v>1.7151654671757155E-4</c:v>
                </c:pt>
                <c:pt idx="2512">
                  <c:v>1.7151654671757155E-4</c:v>
                </c:pt>
                <c:pt idx="2513">
                  <c:v>1.7151654671757155E-4</c:v>
                </c:pt>
                <c:pt idx="2514">
                  <c:v>1.7151654671757155E-4</c:v>
                </c:pt>
                <c:pt idx="2515">
                  <c:v>1.7151654671757155E-4</c:v>
                </c:pt>
                <c:pt idx="2516">
                  <c:v>1.7151654671757155E-4</c:v>
                </c:pt>
                <c:pt idx="2517">
                  <c:v>1.7151654671757155E-4</c:v>
                </c:pt>
                <c:pt idx="2518">
                  <c:v>1.7151654671757155E-4</c:v>
                </c:pt>
                <c:pt idx="2519">
                  <c:v>1.7151654671757155E-4</c:v>
                </c:pt>
                <c:pt idx="2520">
                  <c:v>1.7151654671757155E-4</c:v>
                </c:pt>
                <c:pt idx="2521">
                  <c:v>1.7151654671757155E-4</c:v>
                </c:pt>
                <c:pt idx="2522">
                  <c:v>1.7151654671757155E-4</c:v>
                </c:pt>
                <c:pt idx="2523">
                  <c:v>1.7151654671757155E-4</c:v>
                </c:pt>
                <c:pt idx="2524">
                  <c:v>1.7151654671757155E-4</c:v>
                </c:pt>
                <c:pt idx="2525">
                  <c:v>1.7151654671757155E-4</c:v>
                </c:pt>
                <c:pt idx="2526">
                  <c:v>1.7151654671757155E-4</c:v>
                </c:pt>
                <c:pt idx="2527">
                  <c:v>1.7151654671757155E-4</c:v>
                </c:pt>
                <c:pt idx="2528">
                  <c:v>1.7151654671757155E-4</c:v>
                </c:pt>
                <c:pt idx="2529">
                  <c:v>1.7151654671757155E-4</c:v>
                </c:pt>
                <c:pt idx="2530">
                  <c:v>1.7151654671757155E-4</c:v>
                </c:pt>
                <c:pt idx="2531">
                  <c:v>1.7151654671757155E-4</c:v>
                </c:pt>
                <c:pt idx="2532">
                  <c:v>1.7151654671757155E-4</c:v>
                </c:pt>
                <c:pt idx="2533">
                  <c:v>1.7151654671757155E-4</c:v>
                </c:pt>
                <c:pt idx="2534">
                  <c:v>1.7151654671757155E-4</c:v>
                </c:pt>
                <c:pt idx="2535">
                  <c:v>1.7151654671757155E-4</c:v>
                </c:pt>
                <c:pt idx="2536">
                  <c:v>1.7151654671757155E-4</c:v>
                </c:pt>
                <c:pt idx="2537">
                  <c:v>1.7151654671757155E-4</c:v>
                </c:pt>
                <c:pt idx="2538">
                  <c:v>1.7151654671757155E-4</c:v>
                </c:pt>
                <c:pt idx="2539">
                  <c:v>1.7151654671757155E-4</c:v>
                </c:pt>
                <c:pt idx="2540">
                  <c:v>1.7151654671757155E-4</c:v>
                </c:pt>
                <c:pt idx="2541">
                  <c:v>1.7151654671757155E-4</c:v>
                </c:pt>
                <c:pt idx="2542">
                  <c:v>1.7151654671757155E-4</c:v>
                </c:pt>
                <c:pt idx="2543">
                  <c:v>1.7151654671757155E-4</c:v>
                </c:pt>
                <c:pt idx="2544">
                  <c:v>1.7151654671757155E-4</c:v>
                </c:pt>
                <c:pt idx="2545">
                  <c:v>1.7151654671757155E-4</c:v>
                </c:pt>
                <c:pt idx="2546">
                  <c:v>1.7151654671757155E-4</c:v>
                </c:pt>
                <c:pt idx="2547">
                  <c:v>1.7151654671757155E-4</c:v>
                </c:pt>
                <c:pt idx="2548">
                  <c:v>1.7151654671757155E-4</c:v>
                </c:pt>
                <c:pt idx="2549">
                  <c:v>1.7151654671757155E-4</c:v>
                </c:pt>
                <c:pt idx="2550">
                  <c:v>1.7151654671757155E-4</c:v>
                </c:pt>
                <c:pt idx="2551">
                  <c:v>1.7151654671757155E-4</c:v>
                </c:pt>
                <c:pt idx="2552">
                  <c:v>1.7151654671757155E-4</c:v>
                </c:pt>
                <c:pt idx="2553">
                  <c:v>1.7151654671757155E-4</c:v>
                </c:pt>
                <c:pt idx="2554">
                  <c:v>1.7151654671757155E-4</c:v>
                </c:pt>
                <c:pt idx="2555">
                  <c:v>1.7151654671757155E-4</c:v>
                </c:pt>
                <c:pt idx="2556">
                  <c:v>1.7151654671757155E-4</c:v>
                </c:pt>
                <c:pt idx="2557">
                  <c:v>1.7151654671757155E-4</c:v>
                </c:pt>
                <c:pt idx="2558">
                  <c:v>1.7151654671757155E-4</c:v>
                </c:pt>
                <c:pt idx="2559">
                  <c:v>1.7151654671757155E-4</c:v>
                </c:pt>
                <c:pt idx="2560">
                  <c:v>1.7151654671757155E-4</c:v>
                </c:pt>
                <c:pt idx="2561">
                  <c:v>1.7151654671757155E-4</c:v>
                </c:pt>
                <c:pt idx="2562">
                  <c:v>1.7151654671757155E-4</c:v>
                </c:pt>
                <c:pt idx="2563">
                  <c:v>1.7151654671757155E-4</c:v>
                </c:pt>
                <c:pt idx="2564">
                  <c:v>1.7151654671757155E-4</c:v>
                </c:pt>
                <c:pt idx="2565">
                  <c:v>1.7151654671757155E-4</c:v>
                </c:pt>
                <c:pt idx="2566">
                  <c:v>1.7151654671757155E-4</c:v>
                </c:pt>
                <c:pt idx="2567">
                  <c:v>1.7151654671757155E-4</c:v>
                </c:pt>
                <c:pt idx="2568">
                  <c:v>1.7151654671757155E-4</c:v>
                </c:pt>
                <c:pt idx="2569">
                  <c:v>1.7151654671757155E-4</c:v>
                </c:pt>
                <c:pt idx="2570">
                  <c:v>1.7151654671757155E-4</c:v>
                </c:pt>
                <c:pt idx="2571">
                  <c:v>1.7151654671757155E-4</c:v>
                </c:pt>
                <c:pt idx="2572">
                  <c:v>1.7151654671757155E-4</c:v>
                </c:pt>
                <c:pt idx="2573">
                  <c:v>1.7151654671757155E-4</c:v>
                </c:pt>
                <c:pt idx="2574">
                  <c:v>1.7151654671757155E-4</c:v>
                </c:pt>
                <c:pt idx="2575">
                  <c:v>1.7151654671757155E-4</c:v>
                </c:pt>
                <c:pt idx="2576">
                  <c:v>1.7151654671757155E-4</c:v>
                </c:pt>
                <c:pt idx="2577">
                  <c:v>1.7151654671757155E-4</c:v>
                </c:pt>
                <c:pt idx="2578">
                  <c:v>1.7151654671757155E-4</c:v>
                </c:pt>
                <c:pt idx="2579">
                  <c:v>1.7151654671757155E-4</c:v>
                </c:pt>
                <c:pt idx="2580">
                  <c:v>1.7151654671757155E-4</c:v>
                </c:pt>
                <c:pt idx="2581">
                  <c:v>1.7151654671757155E-4</c:v>
                </c:pt>
                <c:pt idx="2582">
                  <c:v>1.7151654671757155E-4</c:v>
                </c:pt>
                <c:pt idx="2583">
                  <c:v>1.7151654671757155E-4</c:v>
                </c:pt>
                <c:pt idx="2584">
                  <c:v>1.7151654671757155E-4</c:v>
                </c:pt>
                <c:pt idx="2585">
                  <c:v>1.7151654671757155E-4</c:v>
                </c:pt>
                <c:pt idx="2586">
                  <c:v>1.7151654671757155E-4</c:v>
                </c:pt>
                <c:pt idx="2587">
                  <c:v>1.7151654671757155E-4</c:v>
                </c:pt>
                <c:pt idx="2588">
                  <c:v>1.7151654671757155E-4</c:v>
                </c:pt>
                <c:pt idx="2589">
                  <c:v>1.7151654671757155E-4</c:v>
                </c:pt>
                <c:pt idx="2590">
                  <c:v>1.7151654671757155E-4</c:v>
                </c:pt>
                <c:pt idx="2591">
                  <c:v>1.7151654671757155E-4</c:v>
                </c:pt>
                <c:pt idx="2592">
                  <c:v>1.7151654671757155E-4</c:v>
                </c:pt>
                <c:pt idx="2593">
                  <c:v>1.7151654671757155E-4</c:v>
                </c:pt>
                <c:pt idx="2594">
                  <c:v>1.7151654671757155E-4</c:v>
                </c:pt>
                <c:pt idx="2595">
                  <c:v>1.7151654671757155E-4</c:v>
                </c:pt>
                <c:pt idx="2596">
                  <c:v>1.7151654671757155E-4</c:v>
                </c:pt>
                <c:pt idx="2597">
                  <c:v>1.7151654671757155E-4</c:v>
                </c:pt>
                <c:pt idx="2598">
                  <c:v>1.7151654671757155E-4</c:v>
                </c:pt>
                <c:pt idx="2599">
                  <c:v>1.7151654671757155E-4</c:v>
                </c:pt>
                <c:pt idx="2600">
                  <c:v>1.7151654671757155E-4</c:v>
                </c:pt>
                <c:pt idx="2601">
                  <c:v>1.7151654671757155E-4</c:v>
                </c:pt>
                <c:pt idx="2602">
                  <c:v>1.7151654671757155E-4</c:v>
                </c:pt>
                <c:pt idx="2603">
                  <c:v>1.7151654671757155E-4</c:v>
                </c:pt>
                <c:pt idx="2604">
                  <c:v>1.7151654671757155E-4</c:v>
                </c:pt>
                <c:pt idx="2605">
                  <c:v>1.7151654671757155E-4</c:v>
                </c:pt>
                <c:pt idx="2606">
                  <c:v>1.7151654671757155E-4</c:v>
                </c:pt>
                <c:pt idx="2607">
                  <c:v>1.7151654671757155E-4</c:v>
                </c:pt>
                <c:pt idx="2608">
                  <c:v>1.7151654671757155E-4</c:v>
                </c:pt>
                <c:pt idx="2609">
                  <c:v>1.7151654671757155E-4</c:v>
                </c:pt>
                <c:pt idx="2610">
                  <c:v>1.7151654671757155E-4</c:v>
                </c:pt>
                <c:pt idx="2611">
                  <c:v>1.7151654671757155E-4</c:v>
                </c:pt>
                <c:pt idx="2612">
                  <c:v>1.7151654671757155E-4</c:v>
                </c:pt>
                <c:pt idx="2613">
                  <c:v>1.7151654671757155E-4</c:v>
                </c:pt>
                <c:pt idx="2614">
                  <c:v>1.7151654671757155E-4</c:v>
                </c:pt>
                <c:pt idx="2615">
                  <c:v>1.7151654671757155E-4</c:v>
                </c:pt>
                <c:pt idx="2616">
                  <c:v>1.7151654671757155E-4</c:v>
                </c:pt>
                <c:pt idx="2617">
                  <c:v>1.7151654671757155E-4</c:v>
                </c:pt>
                <c:pt idx="2618">
                  <c:v>1.7151654671757155E-4</c:v>
                </c:pt>
                <c:pt idx="2619">
                  <c:v>1.7151654671757155E-4</c:v>
                </c:pt>
                <c:pt idx="2620">
                  <c:v>1.7151654671757155E-4</c:v>
                </c:pt>
                <c:pt idx="2621">
                  <c:v>1.7151654671757155E-4</c:v>
                </c:pt>
                <c:pt idx="2622">
                  <c:v>1.7151654671757155E-4</c:v>
                </c:pt>
                <c:pt idx="2623">
                  <c:v>1.7151654671757155E-4</c:v>
                </c:pt>
                <c:pt idx="2624">
                  <c:v>1.7151654671757155E-4</c:v>
                </c:pt>
                <c:pt idx="2625">
                  <c:v>1.7151654671757155E-4</c:v>
                </c:pt>
                <c:pt idx="2626">
                  <c:v>1.7151654671757155E-4</c:v>
                </c:pt>
                <c:pt idx="2627">
                  <c:v>1.7151654671757155E-4</c:v>
                </c:pt>
                <c:pt idx="2628">
                  <c:v>1.7151654671757155E-4</c:v>
                </c:pt>
                <c:pt idx="2629">
                  <c:v>1.7151654671757155E-4</c:v>
                </c:pt>
                <c:pt idx="2630">
                  <c:v>1.7151654671757155E-4</c:v>
                </c:pt>
                <c:pt idx="2631">
                  <c:v>1.7151654671757155E-4</c:v>
                </c:pt>
                <c:pt idx="2632">
                  <c:v>1.7151654671757155E-4</c:v>
                </c:pt>
                <c:pt idx="2633">
                  <c:v>1.7151654671757155E-4</c:v>
                </c:pt>
                <c:pt idx="2634">
                  <c:v>1.7151654671757155E-4</c:v>
                </c:pt>
                <c:pt idx="2635">
                  <c:v>1.7151654671757155E-4</c:v>
                </c:pt>
                <c:pt idx="2636">
                  <c:v>1.7151654671757155E-4</c:v>
                </c:pt>
                <c:pt idx="2637">
                  <c:v>1.7151654671757155E-4</c:v>
                </c:pt>
                <c:pt idx="2638">
                  <c:v>1.7151654671757155E-4</c:v>
                </c:pt>
                <c:pt idx="2639">
                  <c:v>1.7151654671757155E-4</c:v>
                </c:pt>
                <c:pt idx="2640">
                  <c:v>1.7151654671757155E-4</c:v>
                </c:pt>
                <c:pt idx="2641">
                  <c:v>1.7151654671757155E-4</c:v>
                </c:pt>
                <c:pt idx="2642">
                  <c:v>1.7151654671757155E-4</c:v>
                </c:pt>
                <c:pt idx="2643">
                  <c:v>1.7151654671757155E-4</c:v>
                </c:pt>
                <c:pt idx="2644">
                  <c:v>1.7151654671757155E-4</c:v>
                </c:pt>
                <c:pt idx="2645">
                  <c:v>1.7151654671757155E-4</c:v>
                </c:pt>
                <c:pt idx="2646">
                  <c:v>1.7151654671757155E-4</c:v>
                </c:pt>
                <c:pt idx="2647">
                  <c:v>1.7151654671757155E-4</c:v>
                </c:pt>
                <c:pt idx="2648">
                  <c:v>1.7151654671757155E-4</c:v>
                </c:pt>
                <c:pt idx="2649">
                  <c:v>1.7151654671757155E-4</c:v>
                </c:pt>
                <c:pt idx="2650">
                  <c:v>1.7151654671757155E-4</c:v>
                </c:pt>
                <c:pt idx="2651">
                  <c:v>1.7151654671757155E-4</c:v>
                </c:pt>
                <c:pt idx="2652">
                  <c:v>1.7151654671757155E-4</c:v>
                </c:pt>
                <c:pt idx="2653">
                  <c:v>1.7151654671757155E-4</c:v>
                </c:pt>
                <c:pt idx="2654">
                  <c:v>1.7151654671757155E-4</c:v>
                </c:pt>
                <c:pt idx="2655">
                  <c:v>1.7151654671757155E-4</c:v>
                </c:pt>
                <c:pt idx="2656">
                  <c:v>1.7151654671757155E-4</c:v>
                </c:pt>
                <c:pt idx="2657">
                  <c:v>1.7151654671757155E-4</c:v>
                </c:pt>
                <c:pt idx="2658">
                  <c:v>1.7151654671757155E-4</c:v>
                </c:pt>
                <c:pt idx="2659">
                  <c:v>1.7151654671757155E-4</c:v>
                </c:pt>
                <c:pt idx="2660">
                  <c:v>1.7151654671757155E-4</c:v>
                </c:pt>
                <c:pt idx="2661">
                  <c:v>1.7151654671757155E-4</c:v>
                </c:pt>
                <c:pt idx="2662">
                  <c:v>1.7151654671757155E-4</c:v>
                </c:pt>
                <c:pt idx="2663">
                  <c:v>1.7151654671757155E-4</c:v>
                </c:pt>
                <c:pt idx="2664">
                  <c:v>1.7151654671757155E-4</c:v>
                </c:pt>
                <c:pt idx="2665">
                  <c:v>1.7151654671757155E-4</c:v>
                </c:pt>
                <c:pt idx="2666">
                  <c:v>1.7151654671757155E-4</c:v>
                </c:pt>
                <c:pt idx="2667">
                  <c:v>1.7151654671757155E-4</c:v>
                </c:pt>
                <c:pt idx="2668">
                  <c:v>1.7151654671757155E-4</c:v>
                </c:pt>
                <c:pt idx="2669">
                  <c:v>1.7151654671757155E-4</c:v>
                </c:pt>
                <c:pt idx="2670">
                  <c:v>1.7151654671757155E-4</c:v>
                </c:pt>
                <c:pt idx="2671">
                  <c:v>1.7151654671757155E-4</c:v>
                </c:pt>
                <c:pt idx="2672">
                  <c:v>1.7151654671757155E-4</c:v>
                </c:pt>
                <c:pt idx="2673">
                  <c:v>1.7151654671757155E-4</c:v>
                </c:pt>
                <c:pt idx="2674">
                  <c:v>1.7151654671757155E-4</c:v>
                </c:pt>
                <c:pt idx="2675">
                  <c:v>1.7151654671757155E-4</c:v>
                </c:pt>
                <c:pt idx="2676">
                  <c:v>1.7151654671757155E-4</c:v>
                </c:pt>
                <c:pt idx="2677">
                  <c:v>1.7151654671757155E-4</c:v>
                </c:pt>
                <c:pt idx="2678">
                  <c:v>1.7151654671757155E-4</c:v>
                </c:pt>
                <c:pt idx="2679">
                  <c:v>1.7151654671757155E-4</c:v>
                </c:pt>
                <c:pt idx="2680">
                  <c:v>1.7151654671757155E-4</c:v>
                </c:pt>
                <c:pt idx="2681">
                  <c:v>1.7151654671757155E-4</c:v>
                </c:pt>
                <c:pt idx="2682">
                  <c:v>1.7151654671757155E-4</c:v>
                </c:pt>
                <c:pt idx="2683">
                  <c:v>1.7151654671757155E-4</c:v>
                </c:pt>
                <c:pt idx="2684">
                  <c:v>1.7151654671757155E-4</c:v>
                </c:pt>
                <c:pt idx="2685">
                  <c:v>1.7151654671757155E-4</c:v>
                </c:pt>
                <c:pt idx="2686">
                  <c:v>1.7151654671757155E-4</c:v>
                </c:pt>
                <c:pt idx="2687">
                  <c:v>1.7151654671757155E-4</c:v>
                </c:pt>
                <c:pt idx="2688">
                  <c:v>1.7151654671757155E-4</c:v>
                </c:pt>
                <c:pt idx="2689">
                  <c:v>1.7151654671757155E-4</c:v>
                </c:pt>
                <c:pt idx="2690">
                  <c:v>1.7151654671757155E-4</c:v>
                </c:pt>
                <c:pt idx="2691">
                  <c:v>1.7151654671757155E-4</c:v>
                </c:pt>
                <c:pt idx="2692">
                  <c:v>1.7151654671757155E-4</c:v>
                </c:pt>
                <c:pt idx="2693">
                  <c:v>1.7151654671757155E-4</c:v>
                </c:pt>
                <c:pt idx="2694">
                  <c:v>1.7151654671757155E-4</c:v>
                </c:pt>
                <c:pt idx="2695">
                  <c:v>1.7151654671757155E-4</c:v>
                </c:pt>
                <c:pt idx="2696">
                  <c:v>1.7151654671757155E-4</c:v>
                </c:pt>
                <c:pt idx="2697">
                  <c:v>1.7151654671757155E-4</c:v>
                </c:pt>
                <c:pt idx="2698">
                  <c:v>1.7151654671757155E-4</c:v>
                </c:pt>
                <c:pt idx="2699">
                  <c:v>1.7151654671757155E-4</c:v>
                </c:pt>
                <c:pt idx="2700">
                  <c:v>1.7151654671757155E-4</c:v>
                </c:pt>
                <c:pt idx="2701">
                  <c:v>1.7151654671757155E-4</c:v>
                </c:pt>
                <c:pt idx="2702">
                  <c:v>1.7151654671757155E-4</c:v>
                </c:pt>
                <c:pt idx="2703">
                  <c:v>1.7151654671757155E-4</c:v>
                </c:pt>
                <c:pt idx="2704">
                  <c:v>1.7151654671757155E-4</c:v>
                </c:pt>
                <c:pt idx="2705">
                  <c:v>1.7151654671757155E-4</c:v>
                </c:pt>
                <c:pt idx="2706">
                  <c:v>1.7151654671757155E-4</c:v>
                </c:pt>
                <c:pt idx="2707">
                  <c:v>1.7151654671757155E-4</c:v>
                </c:pt>
                <c:pt idx="2708">
                  <c:v>1.7151654671757155E-4</c:v>
                </c:pt>
                <c:pt idx="2709">
                  <c:v>1.7151654671757155E-4</c:v>
                </c:pt>
                <c:pt idx="2710">
                  <c:v>1.7151654671757155E-4</c:v>
                </c:pt>
                <c:pt idx="2711">
                  <c:v>1.7151654671757155E-4</c:v>
                </c:pt>
                <c:pt idx="2712">
                  <c:v>1.7151654671757155E-4</c:v>
                </c:pt>
                <c:pt idx="2713">
                  <c:v>1.7151654671757155E-4</c:v>
                </c:pt>
                <c:pt idx="2714">
                  <c:v>1.7151654671757155E-4</c:v>
                </c:pt>
                <c:pt idx="2715">
                  <c:v>1.7151654671757155E-4</c:v>
                </c:pt>
                <c:pt idx="2716">
                  <c:v>1.7151654671757155E-4</c:v>
                </c:pt>
                <c:pt idx="2717">
                  <c:v>1.7151654671757155E-4</c:v>
                </c:pt>
                <c:pt idx="2718">
                  <c:v>1.7151654671757155E-4</c:v>
                </c:pt>
                <c:pt idx="2719">
                  <c:v>1.7151654671757155E-4</c:v>
                </c:pt>
                <c:pt idx="2720">
                  <c:v>1.7151654671757155E-4</c:v>
                </c:pt>
                <c:pt idx="2721">
                  <c:v>1.7151654671757155E-4</c:v>
                </c:pt>
                <c:pt idx="2722">
                  <c:v>1.7151654671757155E-4</c:v>
                </c:pt>
                <c:pt idx="2723">
                  <c:v>1.7151654671757155E-4</c:v>
                </c:pt>
                <c:pt idx="2724">
                  <c:v>1.7151654671757155E-4</c:v>
                </c:pt>
                <c:pt idx="2725">
                  <c:v>1.7151654671757155E-4</c:v>
                </c:pt>
                <c:pt idx="2726">
                  <c:v>1.7151654671757155E-4</c:v>
                </c:pt>
                <c:pt idx="2727">
                  <c:v>1.7151654671757155E-4</c:v>
                </c:pt>
                <c:pt idx="2728">
                  <c:v>1.7151654671757155E-4</c:v>
                </c:pt>
                <c:pt idx="2729">
                  <c:v>1.7151654671757155E-4</c:v>
                </c:pt>
                <c:pt idx="2730">
                  <c:v>1.7151654671757155E-4</c:v>
                </c:pt>
                <c:pt idx="2731">
                  <c:v>1.7151654671757155E-4</c:v>
                </c:pt>
                <c:pt idx="2732">
                  <c:v>1.7151654671757155E-4</c:v>
                </c:pt>
                <c:pt idx="2733">
                  <c:v>1.7151654671757155E-4</c:v>
                </c:pt>
                <c:pt idx="2734">
                  <c:v>1.7151654671757155E-4</c:v>
                </c:pt>
                <c:pt idx="2735">
                  <c:v>1.7151654671757155E-4</c:v>
                </c:pt>
                <c:pt idx="2736">
                  <c:v>1.7151654671757155E-4</c:v>
                </c:pt>
                <c:pt idx="2737">
                  <c:v>1.7151654671757155E-4</c:v>
                </c:pt>
                <c:pt idx="2738">
                  <c:v>1.7151654671757155E-4</c:v>
                </c:pt>
                <c:pt idx="2739">
                  <c:v>1.7151654671757155E-4</c:v>
                </c:pt>
                <c:pt idx="2740">
                  <c:v>1.7151654671757155E-4</c:v>
                </c:pt>
                <c:pt idx="2741">
                  <c:v>1.7151654671757155E-4</c:v>
                </c:pt>
                <c:pt idx="2742">
                  <c:v>1.7151654671757155E-4</c:v>
                </c:pt>
                <c:pt idx="2743">
                  <c:v>1.7151654671757155E-4</c:v>
                </c:pt>
                <c:pt idx="2744">
                  <c:v>1.7151654671757155E-4</c:v>
                </c:pt>
                <c:pt idx="2745">
                  <c:v>1.7151654671757155E-4</c:v>
                </c:pt>
                <c:pt idx="2746">
                  <c:v>1.7151654671757155E-4</c:v>
                </c:pt>
                <c:pt idx="2747">
                  <c:v>1.7151654671757155E-4</c:v>
                </c:pt>
                <c:pt idx="2748">
                  <c:v>1.7151654671757155E-4</c:v>
                </c:pt>
                <c:pt idx="2749">
                  <c:v>1.7151654671757155E-4</c:v>
                </c:pt>
                <c:pt idx="2750">
                  <c:v>1.7151654671757155E-4</c:v>
                </c:pt>
                <c:pt idx="2751">
                  <c:v>1.7151654671757155E-4</c:v>
                </c:pt>
                <c:pt idx="2752">
                  <c:v>1.7151654671757155E-4</c:v>
                </c:pt>
                <c:pt idx="2753">
                  <c:v>1.7151654671757155E-4</c:v>
                </c:pt>
                <c:pt idx="2754">
                  <c:v>1.7151654671757155E-4</c:v>
                </c:pt>
                <c:pt idx="2755">
                  <c:v>1.7151654671757155E-4</c:v>
                </c:pt>
                <c:pt idx="2756">
                  <c:v>1.7151654671757155E-4</c:v>
                </c:pt>
                <c:pt idx="2757">
                  <c:v>1.7151654671757155E-4</c:v>
                </c:pt>
                <c:pt idx="2758">
                  <c:v>1.7151654671757155E-4</c:v>
                </c:pt>
                <c:pt idx="2759">
                  <c:v>1.7151654671757155E-4</c:v>
                </c:pt>
                <c:pt idx="2760">
                  <c:v>1.7151654671757155E-4</c:v>
                </c:pt>
                <c:pt idx="2761">
                  <c:v>1.7151654671757155E-4</c:v>
                </c:pt>
                <c:pt idx="2762">
                  <c:v>1.7151654671757155E-4</c:v>
                </c:pt>
                <c:pt idx="2763">
                  <c:v>1.7151654671757155E-4</c:v>
                </c:pt>
                <c:pt idx="2764">
                  <c:v>1.7151654671757155E-4</c:v>
                </c:pt>
                <c:pt idx="2765">
                  <c:v>1.7151654671757155E-4</c:v>
                </c:pt>
                <c:pt idx="2766">
                  <c:v>1.7151654671757155E-4</c:v>
                </c:pt>
                <c:pt idx="2767">
                  <c:v>1.7151654671757155E-4</c:v>
                </c:pt>
                <c:pt idx="2768">
                  <c:v>1.7151654671757155E-4</c:v>
                </c:pt>
                <c:pt idx="2769">
                  <c:v>1.7151654671757155E-4</c:v>
                </c:pt>
                <c:pt idx="2770">
                  <c:v>1.7151654671757155E-4</c:v>
                </c:pt>
                <c:pt idx="2771">
                  <c:v>1.7151654671757155E-4</c:v>
                </c:pt>
                <c:pt idx="2772">
                  <c:v>1.7151654671757155E-4</c:v>
                </c:pt>
                <c:pt idx="2773">
                  <c:v>1.7151654671757155E-4</c:v>
                </c:pt>
                <c:pt idx="2774">
                  <c:v>1.7151654671757155E-4</c:v>
                </c:pt>
                <c:pt idx="2775">
                  <c:v>1.7151654671757155E-4</c:v>
                </c:pt>
                <c:pt idx="2776">
                  <c:v>1.7151654671757155E-4</c:v>
                </c:pt>
                <c:pt idx="2777">
                  <c:v>1.7151654671757155E-4</c:v>
                </c:pt>
                <c:pt idx="2778">
                  <c:v>1.7151654671757155E-4</c:v>
                </c:pt>
                <c:pt idx="2779">
                  <c:v>1.7151654671757155E-4</c:v>
                </c:pt>
                <c:pt idx="2780">
                  <c:v>1.7151654671757155E-4</c:v>
                </c:pt>
                <c:pt idx="2781">
                  <c:v>1.7151654671757155E-4</c:v>
                </c:pt>
                <c:pt idx="2782">
                  <c:v>1.7151654671757155E-4</c:v>
                </c:pt>
                <c:pt idx="2783">
                  <c:v>1.7151654671757155E-4</c:v>
                </c:pt>
                <c:pt idx="2784">
                  <c:v>1.7151654671757155E-4</c:v>
                </c:pt>
                <c:pt idx="2785">
                  <c:v>1.7151654671757155E-4</c:v>
                </c:pt>
                <c:pt idx="2786">
                  <c:v>1.7151654671757155E-4</c:v>
                </c:pt>
                <c:pt idx="2787">
                  <c:v>1.7151654671757155E-4</c:v>
                </c:pt>
                <c:pt idx="2788">
                  <c:v>1.7151654671757155E-4</c:v>
                </c:pt>
                <c:pt idx="2789">
                  <c:v>1.7151654671757155E-4</c:v>
                </c:pt>
                <c:pt idx="2790">
                  <c:v>1.7151654671757155E-4</c:v>
                </c:pt>
                <c:pt idx="2791">
                  <c:v>1.7151654671757155E-4</c:v>
                </c:pt>
                <c:pt idx="2792">
                  <c:v>1.7151654671757155E-4</c:v>
                </c:pt>
                <c:pt idx="2793">
                  <c:v>1.7151654671757155E-4</c:v>
                </c:pt>
                <c:pt idx="2794">
                  <c:v>1.7151654671757155E-4</c:v>
                </c:pt>
                <c:pt idx="2795">
                  <c:v>1.7151654671757155E-4</c:v>
                </c:pt>
                <c:pt idx="2796">
                  <c:v>1.7151654671757155E-4</c:v>
                </c:pt>
                <c:pt idx="2797">
                  <c:v>1.7151654671757155E-4</c:v>
                </c:pt>
                <c:pt idx="2798">
                  <c:v>1.7151654671757155E-4</c:v>
                </c:pt>
                <c:pt idx="2799">
                  <c:v>1.7151654671757155E-4</c:v>
                </c:pt>
                <c:pt idx="2800">
                  <c:v>1.7151654671757155E-4</c:v>
                </c:pt>
                <c:pt idx="2801">
                  <c:v>1.7151654671757155E-4</c:v>
                </c:pt>
                <c:pt idx="2802">
                  <c:v>1.7151654671757155E-4</c:v>
                </c:pt>
                <c:pt idx="2803">
                  <c:v>1.7151654671757155E-4</c:v>
                </c:pt>
                <c:pt idx="2804">
                  <c:v>1.7151654671757155E-4</c:v>
                </c:pt>
                <c:pt idx="2805">
                  <c:v>1.7151654671757155E-4</c:v>
                </c:pt>
                <c:pt idx="2806">
                  <c:v>1.7151654671757155E-4</c:v>
                </c:pt>
                <c:pt idx="2807">
                  <c:v>1.7151654671757155E-4</c:v>
                </c:pt>
                <c:pt idx="2808">
                  <c:v>1.7151654671757155E-4</c:v>
                </c:pt>
                <c:pt idx="2809">
                  <c:v>1.7151654671757155E-4</c:v>
                </c:pt>
                <c:pt idx="2810">
                  <c:v>1.7151654671757155E-4</c:v>
                </c:pt>
                <c:pt idx="2811">
                  <c:v>1.7151654671757155E-4</c:v>
                </c:pt>
                <c:pt idx="2812">
                  <c:v>1.7151654671757155E-4</c:v>
                </c:pt>
                <c:pt idx="2813">
                  <c:v>1.7151654671757155E-4</c:v>
                </c:pt>
                <c:pt idx="2814">
                  <c:v>1.7151654671757155E-4</c:v>
                </c:pt>
                <c:pt idx="2815">
                  <c:v>1.7151654671757155E-4</c:v>
                </c:pt>
                <c:pt idx="2816">
                  <c:v>1.7151654671757155E-4</c:v>
                </c:pt>
                <c:pt idx="2817">
                  <c:v>1.7151654671757155E-4</c:v>
                </c:pt>
                <c:pt idx="2818">
                  <c:v>1.7151654671757155E-4</c:v>
                </c:pt>
                <c:pt idx="2819">
                  <c:v>1.7151654671757155E-4</c:v>
                </c:pt>
                <c:pt idx="2820">
                  <c:v>1.7151654671757155E-4</c:v>
                </c:pt>
                <c:pt idx="2821">
                  <c:v>1.7151654671757155E-4</c:v>
                </c:pt>
                <c:pt idx="2822">
                  <c:v>1.7151654671757155E-4</c:v>
                </c:pt>
                <c:pt idx="2823">
                  <c:v>1.7151654671757155E-4</c:v>
                </c:pt>
                <c:pt idx="2824">
                  <c:v>1.7151654671757155E-4</c:v>
                </c:pt>
                <c:pt idx="2825">
                  <c:v>1.7151654671757155E-4</c:v>
                </c:pt>
                <c:pt idx="2826">
                  <c:v>1.7151654671757155E-4</c:v>
                </c:pt>
                <c:pt idx="2827">
                  <c:v>1.7151654671757155E-4</c:v>
                </c:pt>
                <c:pt idx="2828">
                  <c:v>1.7151654671757155E-4</c:v>
                </c:pt>
                <c:pt idx="2829">
                  <c:v>1.7151654671757155E-4</c:v>
                </c:pt>
                <c:pt idx="2830">
                  <c:v>1.7151654671757155E-4</c:v>
                </c:pt>
                <c:pt idx="2831">
                  <c:v>1.7151654671757155E-4</c:v>
                </c:pt>
                <c:pt idx="2832">
                  <c:v>1.7151654671757155E-4</c:v>
                </c:pt>
                <c:pt idx="2833">
                  <c:v>1.7151654671757155E-4</c:v>
                </c:pt>
                <c:pt idx="2834">
                  <c:v>1.7151654671757155E-4</c:v>
                </c:pt>
                <c:pt idx="2835">
                  <c:v>1.7151654671757155E-4</c:v>
                </c:pt>
                <c:pt idx="2836">
                  <c:v>1.7151654671757155E-4</c:v>
                </c:pt>
                <c:pt idx="2837">
                  <c:v>1.7151654671757155E-4</c:v>
                </c:pt>
                <c:pt idx="2838">
                  <c:v>1.7151654671757155E-4</c:v>
                </c:pt>
                <c:pt idx="2839">
                  <c:v>1.7151654671757155E-4</c:v>
                </c:pt>
                <c:pt idx="2840">
                  <c:v>1.7151654671757155E-4</c:v>
                </c:pt>
                <c:pt idx="2841">
                  <c:v>1.7151654671757155E-4</c:v>
                </c:pt>
                <c:pt idx="2842">
                  <c:v>1.7151654671757155E-4</c:v>
                </c:pt>
                <c:pt idx="2843">
                  <c:v>1.7151654671757155E-4</c:v>
                </c:pt>
                <c:pt idx="2844">
                  <c:v>1.7151654671757155E-4</c:v>
                </c:pt>
                <c:pt idx="2845">
                  <c:v>1.7151654671757155E-4</c:v>
                </c:pt>
                <c:pt idx="2846">
                  <c:v>1.7151654671757155E-4</c:v>
                </c:pt>
                <c:pt idx="2847">
                  <c:v>1.7151654671757155E-4</c:v>
                </c:pt>
                <c:pt idx="2848">
                  <c:v>1.7151654671757155E-4</c:v>
                </c:pt>
                <c:pt idx="2849">
                  <c:v>1.7151654671757155E-4</c:v>
                </c:pt>
                <c:pt idx="2850">
                  <c:v>1.7151654671757155E-4</c:v>
                </c:pt>
                <c:pt idx="2851">
                  <c:v>1.7151654671757155E-4</c:v>
                </c:pt>
                <c:pt idx="2852">
                  <c:v>1.7151654671757155E-4</c:v>
                </c:pt>
                <c:pt idx="2853">
                  <c:v>1.7151654671757155E-4</c:v>
                </c:pt>
                <c:pt idx="2854">
                  <c:v>1.7151654671757155E-4</c:v>
                </c:pt>
                <c:pt idx="2855">
                  <c:v>1.7151654671757155E-4</c:v>
                </c:pt>
                <c:pt idx="2856">
                  <c:v>1.7151654671757155E-4</c:v>
                </c:pt>
                <c:pt idx="2857">
                  <c:v>1.7151654671757155E-4</c:v>
                </c:pt>
                <c:pt idx="2858">
                  <c:v>1.7151654671757155E-4</c:v>
                </c:pt>
                <c:pt idx="2859">
                  <c:v>1.7151654671757155E-4</c:v>
                </c:pt>
                <c:pt idx="2860">
                  <c:v>1.7151654671757155E-4</c:v>
                </c:pt>
                <c:pt idx="2861">
                  <c:v>1.7151654671757155E-4</c:v>
                </c:pt>
                <c:pt idx="2862">
                  <c:v>1.7151654671757155E-4</c:v>
                </c:pt>
                <c:pt idx="2863">
                  <c:v>1.7151654671757155E-4</c:v>
                </c:pt>
                <c:pt idx="2864">
                  <c:v>1.7151654671757155E-4</c:v>
                </c:pt>
                <c:pt idx="2865">
                  <c:v>1.7151654671757155E-4</c:v>
                </c:pt>
                <c:pt idx="2866">
                  <c:v>1.7151654671757155E-4</c:v>
                </c:pt>
                <c:pt idx="2867">
                  <c:v>1.7151654671757155E-4</c:v>
                </c:pt>
                <c:pt idx="2868">
                  <c:v>1.7151654671757155E-4</c:v>
                </c:pt>
                <c:pt idx="2869">
                  <c:v>1.7151654671757155E-4</c:v>
                </c:pt>
                <c:pt idx="2870">
                  <c:v>1.7151654671757155E-4</c:v>
                </c:pt>
                <c:pt idx="2871">
                  <c:v>1.7151654671757155E-4</c:v>
                </c:pt>
                <c:pt idx="2872">
                  <c:v>1.7151654671757155E-4</c:v>
                </c:pt>
                <c:pt idx="2873">
                  <c:v>1.7151654671757155E-4</c:v>
                </c:pt>
                <c:pt idx="2874">
                  <c:v>1.7151654671757155E-4</c:v>
                </c:pt>
                <c:pt idx="2875">
                  <c:v>1.7151654671757155E-4</c:v>
                </c:pt>
                <c:pt idx="2876">
                  <c:v>1.7151654671757155E-4</c:v>
                </c:pt>
                <c:pt idx="2877">
                  <c:v>1.7151654671757155E-4</c:v>
                </c:pt>
                <c:pt idx="2878">
                  <c:v>1.7151654671757155E-4</c:v>
                </c:pt>
                <c:pt idx="2879">
                  <c:v>1.7151654671757155E-4</c:v>
                </c:pt>
                <c:pt idx="2880">
                  <c:v>1.7151654671757155E-4</c:v>
                </c:pt>
                <c:pt idx="2881">
                  <c:v>1.7151654671757155E-4</c:v>
                </c:pt>
                <c:pt idx="2882">
                  <c:v>1.7151654671757155E-4</c:v>
                </c:pt>
                <c:pt idx="2883">
                  <c:v>1.7151654671757155E-4</c:v>
                </c:pt>
                <c:pt idx="2884">
                  <c:v>1.7151654671757155E-4</c:v>
                </c:pt>
                <c:pt idx="2885">
                  <c:v>1.7151654671757155E-4</c:v>
                </c:pt>
                <c:pt idx="2886">
                  <c:v>1.7151654671757155E-4</c:v>
                </c:pt>
                <c:pt idx="2887">
                  <c:v>1.7151654671757155E-4</c:v>
                </c:pt>
                <c:pt idx="2888">
                  <c:v>1.7151654671757155E-4</c:v>
                </c:pt>
                <c:pt idx="2889">
                  <c:v>1.7151654671757155E-4</c:v>
                </c:pt>
                <c:pt idx="2890">
                  <c:v>1.7151654671757155E-4</c:v>
                </c:pt>
                <c:pt idx="2891">
                  <c:v>1.7151654671757155E-4</c:v>
                </c:pt>
                <c:pt idx="2892">
                  <c:v>1.7151654671757155E-4</c:v>
                </c:pt>
                <c:pt idx="2893">
                  <c:v>1.7151654671757155E-4</c:v>
                </c:pt>
                <c:pt idx="2894">
                  <c:v>1.7151654671757155E-4</c:v>
                </c:pt>
                <c:pt idx="2895">
                  <c:v>1.7151654671757155E-4</c:v>
                </c:pt>
                <c:pt idx="2896">
                  <c:v>1.7151654671757155E-4</c:v>
                </c:pt>
                <c:pt idx="2897">
                  <c:v>1.7151654671757155E-4</c:v>
                </c:pt>
                <c:pt idx="2898">
                  <c:v>1.7151654671757155E-4</c:v>
                </c:pt>
                <c:pt idx="2899">
                  <c:v>1.7151654671757155E-4</c:v>
                </c:pt>
                <c:pt idx="2900">
                  <c:v>1.7151654671757155E-4</c:v>
                </c:pt>
                <c:pt idx="2901">
                  <c:v>1.7151654671757155E-4</c:v>
                </c:pt>
                <c:pt idx="2902">
                  <c:v>1.7151654671757155E-4</c:v>
                </c:pt>
                <c:pt idx="2903">
                  <c:v>1.7151654671757155E-4</c:v>
                </c:pt>
                <c:pt idx="2904">
                  <c:v>1.7151654671757155E-4</c:v>
                </c:pt>
                <c:pt idx="2905">
                  <c:v>1.7151654671757155E-4</c:v>
                </c:pt>
                <c:pt idx="2906">
                  <c:v>1.7151654671757155E-4</c:v>
                </c:pt>
                <c:pt idx="2907">
                  <c:v>1.7151654671757155E-4</c:v>
                </c:pt>
                <c:pt idx="2908">
                  <c:v>1.7151654671757155E-4</c:v>
                </c:pt>
                <c:pt idx="2909">
                  <c:v>1.7151654671757155E-4</c:v>
                </c:pt>
                <c:pt idx="2910">
                  <c:v>1.7151654671757155E-4</c:v>
                </c:pt>
                <c:pt idx="2911">
                  <c:v>1.7151654671757155E-4</c:v>
                </c:pt>
                <c:pt idx="2912">
                  <c:v>1.7151654671757155E-4</c:v>
                </c:pt>
                <c:pt idx="2913">
                  <c:v>1.7151654671757155E-4</c:v>
                </c:pt>
                <c:pt idx="2914">
                  <c:v>1.7151654671757155E-4</c:v>
                </c:pt>
                <c:pt idx="2915">
                  <c:v>1.7151654671757155E-4</c:v>
                </c:pt>
                <c:pt idx="2916">
                  <c:v>1.7151654671757155E-4</c:v>
                </c:pt>
                <c:pt idx="2917">
                  <c:v>1.7151654671757155E-4</c:v>
                </c:pt>
                <c:pt idx="2918">
                  <c:v>1.7151654671757155E-4</c:v>
                </c:pt>
                <c:pt idx="2919">
                  <c:v>1.7151654671757155E-4</c:v>
                </c:pt>
                <c:pt idx="2920">
                  <c:v>1.7151654671757155E-4</c:v>
                </c:pt>
                <c:pt idx="2921">
                  <c:v>1.7151654671757155E-4</c:v>
                </c:pt>
                <c:pt idx="2922">
                  <c:v>1.7151654671757155E-4</c:v>
                </c:pt>
                <c:pt idx="2923">
                  <c:v>1.7151654671757155E-4</c:v>
                </c:pt>
                <c:pt idx="2924">
                  <c:v>1.7151654671757155E-4</c:v>
                </c:pt>
                <c:pt idx="2925">
                  <c:v>1.7151654671757155E-4</c:v>
                </c:pt>
                <c:pt idx="2926">
                  <c:v>1.7151654671757155E-4</c:v>
                </c:pt>
                <c:pt idx="2927">
                  <c:v>1.7151654671757155E-4</c:v>
                </c:pt>
                <c:pt idx="2928">
                  <c:v>1.7151654671757155E-4</c:v>
                </c:pt>
                <c:pt idx="2929">
                  <c:v>1.7151654671757155E-4</c:v>
                </c:pt>
                <c:pt idx="2930">
                  <c:v>1.7151654671757155E-4</c:v>
                </c:pt>
                <c:pt idx="2931">
                  <c:v>1.7151654671757155E-4</c:v>
                </c:pt>
                <c:pt idx="2932">
                  <c:v>1.7151654671757155E-4</c:v>
                </c:pt>
                <c:pt idx="2933">
                  <c:v>1.7151654671757155E-4</c:v>
                </c:pt>
                <c:pt idx="2934">
                  <c:v>1.7151654671757155E-4</c:v>
                </c:pt>
                <c:pt idx="2935">
                  <c:v>1.7151654671757155E-4</c:v>
                </c:pt>
                <c:pt idx="2936">
                  <c:v>1.7151654671757155E-4</c:v>
                </c:pt>
                <c:pt idx="2937">
                  <c:v>1.7151654671757155E-4</c:v>
                </c:pt>
                <c:pt idx="2938">
                  <c:v>1.7151654671757155E-4</c:v>
                </c:pt>
                <c:pt idx="2939">
                  <c:v>1.7151654671757155E-4</c:v>
                </c:pt>
                <c:pt idx="2940">
                  <c:v>1.7151654671757155E-4</c:v>
                </c:pt>
                <c:pt idx="2941">
                  <c:v>1.7151654671757155E-4</c:v>
                </c:pt>
                <c:pt idx="2942">
                  <c:v>1.7151654671757155E-4</c:v>
                </c:pt>
                <c:pt idx="2943">
                  <c:v>1.7151654671757155E-4</c:v>
                </c:pt>
                <c:pt idx="2944">
                  <c:v>1.7151654671757155E-4</c:v>
                </c:pt>
                <c:pt idx="2945">
                  <c:v>1.7151654671757155E-4</c:v>
                </c:pt>
                <c:pt idx="2946">
                  <c:v>1.7151654671757155E-4</c:v>
                </c:pt>
                <c:pt idx="2947">
                  <c:v>1.7151654671757155E-4</c:v>
                </c:pt>
                <c:pt idx="2948">
                  <c:v>1.7151654671757155E-4</c:v>
                </c:pt>
                <c:pt idx="2949">
                  <c:v>1.7151654671757155E-4</c:v>
                </c:pt>
                <c:pt idx="2950">
                  <c:v>1.7151654671757155E-4</c:v>
                </c:pt>
                <c:pt idx="2951">
                  <c:v>1.7151654671757155E-4</c:v>
                </c:pt>
                <c:pt idx="2952">
                  <c:v>1.7151654671757155E-4</c:v>
                </c:pt>
                <c:pt idx="2953">
                  <c:v>1.7151654671757155E-4</c:v>
                </c:pt>
                <c:pt idx="2954">
                  <c:v>1.7151654671757155E-4</c:v>
                </c:pt>
                <c:pt idx="2955">
                  <c:v>1.7151654671757155E-4</c:v>
                </c:pt>
                <c:pt idx="2956">
                  <c:v>1.7151654671757155E-4</c:v>
                </c:pt>
                <c:pt idx="2957">
                  <c:v>1.7151654671757155E-4</c:v>
                </c:pt>
                <c:pt idx="2958">
                  <c:v>1.7151654671757155E-4</c:v>
                </c:pt>
                <c:pt idx="2959">
                  <c:v>1.7151654671757155E-4</c:v>
                </c:pt>
                <c:pt idx="2960">
                  <c:v>1.7151654671757155E-4</c:v>
                </c:pt>
                <c:pt idx="2961">
                  <c:v>1.7151654671757155E-4</c:v>
                </c:pt>
                <c:pt idx="2962">
                  <c:v>1.7151654671757155E-4</c:v>
                </c:pt>
                <c:pt idx="2963">
                  <c:v>1.7151654671757155E-4</c:v>
                </c:pt>
                <c:pt idx="2964">
                  <c:v>1.7151654671757155E-4</c:v>
                </c:pt>
                <c:pt idx="2965">
                  <c:v>1.7151654671757155E-4</c:v>
                </c:pt>
                <c:pt idx="2966">
                  <c:v>1.7151654671757155E-4</c:v>
                </c:pt>
                <c:pt idx="2967">
                  <c:v>1.7151654671757155E-4</c:v>
                </c:pt>
                <c:pt idx="2968">
                  <c:v>1.7151654671757155E-4</c:v>
                </c:pt>
                <c:pt idx="2969">
                  <c:v>1.7151654671757155E-4</c:v>
                </c:pt>
                <c:pt idx="2970">
                  <c:v>1.7151654671757155E-4</c:v>
                </c:pt>
                <c:pt idx="2971">
                  <c:v>1.7151654671757155E-4</c:v>
                </c:pt>
                <c:pt idx="2972">
                  <c:v>1.7151654671757155E-4</c:v>
                </c:pt>
                <c:pt idx="2973">
                  <c:v>1.7151654671757155E-4</c:v>
                </c:pt>
                <c:pt idx="2974">
                  <c:v>1.7151654671757155E-4</c:v>
                </c:pt>
                <c:pt idx="2975">
                  <c:v>1.7151654671757155E-4</c:v>
                </c:pt>
                <c:pt idx="2976">
                  <c:v>1.7151654671757155E-4</c:v>
                </c:pt>
                <c:pt idx="2977">
                  <c:v>1.7151654671757155E-4</c:v>
                </c:pt>
                <c:pt idx="2978">
                  <c:v>1.7151654671757155E-4</c:v>
                </c:pt>
                <c:pt idx="2979">
                  <c:v>1.7151654671757155E-4</c:v>
                </c:pt>
                <c:pt idx="2980">
                  <c:v>1.7151654671757155E-4</c:v>
                </c:pt>
                <c:pt idx="2981">
                  <c:v>1.7151654671757155E-4</c:v>
                </c:pt>
                <c:pt idx="2982">
                  <c:v>1.7151654671757155E-4</c:v>
                </c:pt>
                <c:pt idx="2983">
                  <c:v>1.7151654671757155E-4</c:v>
                </c:pt>
                <c:pt idx="2984">
                  <c:v>1.7151654671757155E-4</c:v>
                </c:pt>
                <c:pt idx="2985">
                  <c:v>1.7151654671757155E-4</c:v>
                </c:pt>
                <c:pt idx="2986">
                  <c:v>1.7151654671757155E-4</c:v>
                </c:pt>
                <c:pt idx="2987">
                  <c:v>1.7151654671757155E-4</c:v>
                </c:pt>
                <c:pt idx="2988">
                  <c:v>1.7151654671757155E-4</c:v>
                </c:pt>
                <c:pt idx="2989">
                  <c:v>1.7151654671757155E-4</c:v>
                </c:pt>
                <c:pt idx="2990">
                  <c:v>1.7151654671757155E-4</c:v>
                </c:pt>
                <c:pt idx="2991">
                  <c:v>1.7151654671757155E-4</c:v>
                </c:pt>
                <c:pt idx="2992">
                  <c:v>1.7151654671757155E-4</c:v>
                </c:pt>
                <c:pt idx="2993">
                  <c:v>1.7151654671757155E-4</c:v>
                </c:pt>
                <c:pt idx="2994">
                  <c:v>1.7151654671757155E-4</c:v>
                </c:pt>
                <c:pt idx="2995">
                  <c:v>1.7151654671757155E-4</c:v>
                </c:pt>
                <c:pt idx="2996">
                  <c:v>1.7151654671757155E-4</c:v>
                </c:pt>
                <c:pt idx="2997">
                  <c:v>1.7151654671757155E-4</c:v>
                </c:pt>
                <c:pt idx="2998">
                  <c:v>1.7151654671757155E-4</c:v>
                </c:pt>
                <c:pt idx="2999">
                  <c:v>1.7151654671757155E-4</c:v>
                </c:pt>
                <c:pt idx="3000">
                  <c:v>1.7151654671757155E-4</c:v>
                </c:pt>
                <c:pt idx="3001">
                  <c:v>1.7151654671757155E-4</c:v>
                </c:pt>
                <c:pt idx="3002">
                  <c:v>1.7151654671757155E-4</c:v>
                </c:pt>
                <c:pt idx="3003">
                  <c:v>1.7151654671757155E-4</c:v>
                </c:pt>
                <c:pt idx="3004">
                  <c:v>1.7151654671757155E-4</c:v>
                </c:pt>
                <c:pt idx="3005">
                  <c:v>1.7151654671757155E-4</c:v>
                </c:pt>
                <c:pt idx="3006">
                  <c:v>1.7151654671757155E-4</c:v>
                </c:pt>
                <c:pt idx="3007">
                  <c:v>1.7151654671757155E-4</c:v>
                </c:pt>
                <c:pt idx="3008">
                  <c:v>1.7151654671757155E-4</c:v>
                </c:pt>
                <c:pt idx="3009">
                  <c:v>1.7151654671757155E-4</c:v>
                </c:pt>
                <c:pt idx="3010">
                  <c:v>1.7151654671757155E-4</c:v>
                </c:pt>
                <c:pt idx="3011">
                  <c:v>1.7151654671757155E-4</c:v>
                </c:pt>
                <c:pt idx="3012">
                  <c:v>1.7151654671757155E-4</c:v>
                </c:pt>
                <c:pt idx="3013">
                  <c:v>1.7151654671757155E-4</c:v>
                </c:pt>
                <c:pt idx="3014">
                  <c:v>1.7151654671757155E-4</c:v>
                </c:pt>
                <c:pt idx="3015">
                  <c:v>1.7151654671757155E-4</c:v>
                </c:pt>
                <c:pt idx="3016">
                  <c:v>1.7151654671757155E-4</c:v>
                </c:pt>
                <c:pt idx="3017">
                  <c:v>1.7151654671757155E-4</c:v>
                </c:pt>
                <c:pt idx="3018">
                  <c:v>1.7151654671757155E-4</c:v>
                </c:pt>
                <c:pt idx="3019">
                  <c:v>1.7151654671757155E-4</c:v>
                </c:pt>
                <c:pt idx="3020">
                  <c:v>1.7151654671757155E-4</c:v>
                </c:pt>
                <c:pt idx="3021">
                  <c:v>1.7151654671757155E-4</c:v>
                </c:pt>
                <c:pt idx="3022">
                  <c:v>1.7151654671757155E-4</c:v>
                </c:pt>
                <c:pt idx="3023">
                  <c:v>1.7151654671757155E-4</c:v>
                </c:pt>
                <c:pt idx="3024">
                  <c:v>1.7151654671757155E-4</c:v>
                </c:pt>
                <c:pt idx="3025">
                  <c:v>1.7151654671757155E-4</c:v>
                </c:pt>
                <c:pt idx="3026">
                  <c:v>1.7151654671757155E-4</c:v>
                </c:pt>
                <c:pt idx="3027">
                  <c:v>1.7151654671757155E-4</c:v>
                </c:pt>
                <c:pt idx="3028">
                  <c:v>1.7151654671757155E-4</c:v>
                </c:pt>
                <c:pt idx="3029">
                  <c:v>1.7151654671757155E-4</c:v>
                </c:pt>
                <c:pt idx="3030">
                  <c:v>1.7151654671757155E-4</c:v>
                </c:pt>
                <c:pt idx="3031">
                  <c:v>1.7151654671757155E-4</c:v>
                </c:pt>
                <c:pt idx="3032">
                  <c:v>1.7151654671757155E-4</c:v>
                </c:pt>
                <c:pt idx="3033">
                  <c:v>1.7151654671757155E-4</c:v>
                </c:pt>
                <c:pt idx="3034">
                  <c:v>1.7151654671757155E-4</c:v>
                </c:pt>
                <c:pt idx="3035">
                  <c:v>1.7151654671757155E-4</c:v>
                </c:pt>
                <c:pt idx="3036">
                  <c:v>1.7151654671757155E-4</c:v>
                </c:pt>
                <c:pt idx="3037">
                  <c:v>1.7151654671757155E-4</c:v>
                </c:pt>
                <c:pt idx="3038">
                  <c:v>1.7151654671757155E-4</c:v>
                </c:pt>
                <c:pt idx="3039">
                  <c:v>1.7151654671757155E-4</c:v>
                </c:pt>
                <c:pt idx="3040">
                  <c:v>1.7151654671757155E-4</c:v>
                </c:pt>
                <c:pt idx="3041">
                  <c:v>1.7151654671757155E-4</c:v>
                </c:pt>
                <c:pt idx="3042">
                  <c:v>1.7151654671757155E-4</c:v>
                </c:pt>
                <c:pt idx="3043">
                  <c:v>1.7151654671757155E-4</c:v>
                </c:pt>
                <c:pt idx="3044">
                  <c:v>1.7151654671757155E-4</c:v>
                </c:pt>
                <c:pt idx="3045">
                  <c:v>1.7151654671757155E-4</c:v>
                </c:pt>
                <c:pt idx="3046">
                  <c:v>1.7151654671757155E-4</c:v>
                </c:pt>
                <c:pt idx="3047">
                  <c:v>1.7151654671757155E-4</c:v>
                </c:pt>
                <c:pt idx="3048">
                  <c:v>1.7151654671757155E-4</c:v>
                </c:pt>
                <c:pt idx="3049">
                  <c:v>1.7151654671757155E-4</c:v>
                </c:pt>
                <c:pt idx="3050">
                  <c:v>1.7151654671757155E-4</c:v>
                </c:pt>
                <c:pt idx="3051">
                  <c:v>1.7151654671757155E-4</c:v>
                </c:pt>
                <c:pt idx="3052">
                  <c:v>1.7151654671757155E-4</c:v>
                </c:pt>
                <c:pt idx="3053">
                  <c:v>1.7151654671757155E-4</c:v>
                </c:pt>
                <c:pt idx="3054">
                  <c:v>1.7151654671757155E-4</c:v>
                </c:pt>
                <c:pt idx="3055">
                  <c:v>1.7151654671757155E-4</c:v>
                </c:pt>
                <c:pt idx="3056">
                  <c:v>1.7151654671757155E-4</c:v>
                </c:pt>
                <c:pt idx="3057">
                  <c:v>1.7151654671757155E-4</c:v>
                </c:pt>
                <c:pt idx="3058">
                  <c:v>1.7151654671757155E-4</c:v>
                </c:pt>
                <c:pt idx="3059">
                  <c:v>1.7151654671757155E-4</c:v>
                </c:pt>
                <c:pt idx="3060">
                  <c:v>1.7151654671757155E-4</c:v>
                </c:pt>
                <c:pt idx="3061">
                  <c:v>1.7151654671757155E-4</c:v>
                </c:pt>
                <c:pt idx="3062">
                  <c:v>1.7151654671757155E-4</c:v>
                </c:pt>
                <c:pt idx="3063">
                  <c:v>1.7151654671757155E-4</c:v>
                </c:pt>
                <c:pt idx="3064">
                  <c:v>1.7151654671757155E-4</c:v>
                </c:pt>
                <c:pt idx="3065">
                  <c:v>1.7151654671757155E-4</c:v>
                </c:pt>
                <c:pt idx="3066">
                  <c:v>1.7151654671757155E-4</c:v>
                </c:pt>
                <c:pt idx="3067">
                  <c:v>1.7151654671757155E-4</c:v>
                </c:pt>
                <c:pt idx="3068">
                  <c:v>1.7151654671757155E-4</c:v>
                </c:pt>
                <c:pt idx="3069">
                  <c:v>1.7151654671757155E-4</c:v>
                </c:pt>
                <c:pt idx="3070">
                  <c:v>1.7151654671757155E-4</c:v>
                </c:pt>
                <c:pt idx="3071">
                  <c:v>1.7151654671757155E-4</c:v>
                </c:pt>
                <c:pt idx="3072">
                  <c:v>1.7151654671757155E-4</c:v>
                </c:pt>
                <c:pt idx="3073">
                  <c:v>1.7151654671757155E-4</c:v>
                </c:pt>
                <c:pt idx="3074">
                  <c:v>1.7151654671757155E-4</c:v>
                </c:pt>
                <c:pt idx="3075">
                  <c:v>1.7151654671757155E-4</c:v>
                </c:pt>
                <c:pt idx="3076">
                  <c:v>1.7151654671757155E-4</c:v>
                </c:pt>
                <c:pt idx="3077">
                  <c:v>1.7151654671757155E-4</c:v>
                </c:pt>
                <c:pt idx="3078">
                  <c:v>1.7151654671757155E-4</c:v>
                </c:pt>
                <c:pt idx="3079">
                  <c:v>1.7151654671757155E-4</c:v>
                </c:pt>
                <c:pt idx="3080">
                  <c:v>1.7151654671757155E-4</c:v>
                </c:pt>
                <c:pt idx="3081">
                  <c:v>1.7151654671757155E-4</c:v>
                </c:pt>
                <c:pt idx="3082">
                  <c:v>1.7151654671757155E-4</c:v>
                </c:pt>
                <c:pt idx="3083">
                  <c:v>1.7151654671757155E-4</c:v>
                </c:pt>
                <c:pt idx="3084">
                  <c:v>1.7151654671757155E-4</c:v>
                </c:pt>
                <c:pt idx="3085">
                  <c:v>1.7151654671757155E-4</c:v>
                </c:pt>
                <c:pt idx="3086">
                  <c:v>1.7151654671757155E-4</c:v>
                </c:pt>
                <c:pt idx="3087">
                  <c:v>1.7151654671757155E-4</c:v>
                </c:pt>
                <c:pt idx="3088">
                  <c:v>1.7151654671757155E-4</c:v>
                </c:pt>
                <c:pt idx="3089">
                  <c:v>1.7151654671757155E-4</c:v>
                </c:pt>
                <c:pt idx="3090">
                  <c:v>1.7151654671757155E-4</c:v>
                </c:pt>
                <c:pt idx="3091">
                  <c:v>1.7151654671757155E-4</c:v>
                </c:pt>
                <c:pt idx="3092">
                  <c:v>1.7151654671757155E-4</c:v>
                </c:pt>
                <c:pt idx="3093">
                  <c:v>1.7151654671757155E-4</c:v>
                </c:pt>
                <c:pt idx="3094">
                  <c:v>1.7151654671757155E-4</c:v>
                </c:pt>
                <c:pt idx="3095">
                  <c:v>1.7151654671757155E-4</c:v>
                </c:pt>
                <c:pt idx="3096">
                  <c:v>1.7151654671757155E-4</c:v>
                </c:pt>
                <c:pt idx="3097">
                  <c:v>1.7151654671757155E-4</c:v>
                </c:pt>
                <c:pt idx="3098">
                  <c:v>1.7151654671757155E-4</c:v>
                </c:pt>
                <c:pt idx="3099">
                  <c:v>1.7151654671757155E-4</c:v>
                </c:pt>
                <c:pt idx="3100">
                  <c:v>1.7151654671757155E-4</c:v>
                </c:pt>
                <c:pt idx="3101">
                  <c:v>1.7151654671757155E-4</c:v>
                </c:pt>
                <c:pt idx="3102">
                  <c:v>1.7151654671757155E-4</c:v>
                </c:pt>
                <c:pt idx="3103">
                  <c:v>1.7151654671757155E-4</c:v>
                </c:pt>
                <c:pt idx="3104">
                  <c:v>1.7151654671757155E-4</c:v>
                </c:pt>
                <c:pt idx="3105">
                  <c:v>1.7151654671757155E-4</c:v>
                </c:pt>
                <c:pt idx="3106">
                  <c:v>1.7151654671757155E-4</c:v>
                </c:pt>
                <c:pt idx="3107">
                  <c:v>1.7151654671757155E-4</c:v>
                </c:pt>
                <c:pt idx="3108">
                  <c:v>1.7151654671757155E-4</c:v>
                </c:pt>
                <c:pt idx="3109">
                  <c:v>1.7151654671757155E-4</c:v>
                </c:pt>
                <c:pt idx="3110">
                  <c:v>1.7151654671757155E-4</c:v>
                </c:pt>
                <c:pt idx="3111">
                  <c:v>1.7151654671757155E-4</c:v>
                </c:pt>
                <c:pt idx="3112">
                  <c:v>1.7151654671757155E-4</c:v>
                </c:pt>
                <c:pt idx="3113">
                  <c:v>1.7151654671757155E-4</c:v>
                </c:pt>
                <c:pt idx="3114">
                  <c:v>1.7151654671757155E-4</c:v>
                </c:pt>
                <c:pt idx="3115">
                  <c:v>1.7151654671757155E-4</c:v>
                </c:pt>
                <c:pt idx="3116">
                  <c:v>1.7151654671757155E-4</c:v>
                </c:pt>
                <c:pt idx="3117">
                  <c:v>1.7151654671757155E-4</c:v>
                </c:pt>
                <c:pt idx="3118">
                  <c:v>1.7151654671757155E-4</c:v>
                </c:pt>
                <c:pt idx="3119">
                  <c:v>1.7151654671757155E-4</c:v>
                </c:pt>
                <c:pt idx="3120">
                  <c:v>1.7151654671757155E-4</c:v>
                </c:pt>
                <c:pt idx="3121">
                  <c:v>1.7151654671757155E-4</c:v>
                </c:pt>
                <c:pt idx="3122">
                  <c:v>1.7151654671757155E-4</c:v>
                </c:pt>
                <c:pt idx="3123">
                  <c:v>1.7151654671757155E-4</c:v>
                </c:pt>
                <c:pt idx="3124">
                  <c:v>1.7151654671757155E-4</c:v>
                </c:pt>
                <c:pt idx="3125">
                  <c:v>1.7151654671757155E-4</c:v>
                </c:pt>
                <c:pt idx="3126">
                  <c:v>1.7151654671757155E-4</c:v>
                </c:pt>
                <c:pt idx="3127">
                  <c:v>1.7151654671757155E-4</c:v>
                </c:pt>
                <c:pt idx="3128">
                  <c:v>1.7151654671757155E-4</c:v>
                </c:pt>
                <c:pt idx="3129">
                  <c:v>1.7151654671757155E-4</c:v>
                </c:pt>
                <c:pt idx="3130">
                  <c:v>1.7151654671757155E-4</c:v>
                </c:pt>
                <c:pt idx="3131">
                  <c:v>1.7151654671757155E-4</c:v>
                </c:pt>
                <c:pt idx="3132">
                  <c:v>1.7151654671757155E-4</c:v>
                </c:pt>
                <c:pt idx="3133">
                  <c:v>1.7151654671757155E-4</c:v>
                </c:pt>
                <c:pt idx="3134">
                  <c:v>1.7151654671757155E-4</c:v>
                </c:pt>
                <c:pt idx="3135">
                  <c:v>1.7151654671757155E-4</c:v>
                </c:pt>
                <c:pt idx="3136">
                  <c:v>1.7151654671757155E-4</c:v>
                </c:pt>
                <c:pt idx="3137">
                  <c:v>1.7151654671757155E-4</c:v>
                </c:pt>
                <c:pt idx="3138">
                  <c:v>1.7151654671757155E-4</c:v>
                </c:pt>
                <c:pt idx="3139">
                  <c:v>1.7151654671757155E-4</c:v>
                </c:pt>
                <c:pt idx="3140">
                  <c:v>1.7151654671757155E-4</c:v>
                </c:pt>
                <c:pt idx="3141">
                  <c:v>1.7151654671757155E-4</c:v>
                </c:pt>
                <c:pt idx="3142">
                  <c:v>1.7151654671757155E-4</c:v>
                </c:pt>
                <c:pt idx="3143">
                  <c:v>1.7151654671757155E-4</c:v>
                </c:pt>
                <c:pt idx="3144">
                  <c:v>1.7151654671757155E-4</c:v>
                </c:pt>
                <c:pt idx="3145">
                  <c:v>1.7151654671757155E-4</c:v>
                </c:pt>
                <c:pt idx="3146">
                  <c:v>1.7151654671757155E-4</c:v>
                </c:pt>
                <c:pt idx="3147">
                  <c:v>1.7151654671757155E-4</c:v>
                </c:pt>
                <c:pt idx="3148">
                  <c:v>1.7151654671757155E-4</c:v>
                </c:pt>
                <c:pt idx="3149">
                  <c:v>1.7151654671757155E-4</c:v>
                </c:pt>
                <c:pt idx="3150">
                  <c:v>1.7151654671757155E-4</c:v>
                </c:pt>
                <c:pt idx="3151">
                  <c:v>1.7151654671757155E-4</c:v>
                </c:pt>
                <c:pt idx="3152">
                  <c:v>1.7151654671757155E-4</c:v>
                </c:pt>
                <c:pt idx="3153">
                  <c:v>1.7151654671757155E-4</c:v>
                </c:pt>
                <c:pt idx="3154">
                  <c:v>1.7151654671757155E-4</c:v>
                </c:pt>
                <c:pt idx="3155">
                  <c:v>1.7151654671757155E-4</c:v>
                </c:pt>
                <c:pt idx="3156">
                  <c:v>1.7151654671757155E-4</c:v>
                </c:pt>
                <c:pt idx="3157">
                  <c:v>1.7151654671757155E-4</c:v>
                </c:pt>
                <c:pt idx="3158">
                  <c:v>1.7151654671757155E-4</c:v>
                </c:pt>
                <c:pt idx="3159">
                  <c:v>1.7151654671757155E-4</c:v>
                </c:pt>
                <c:pt idx="3160">
                  <c:v>1.7151654671757155E-4</c:v>
                </c:pt>
                <c:pt idx="3161">
                  <c:v>1.7151654671757155E-4</c:v>
                </c:pt>
                <c:pt idx="3162">
                  <c:v>1.7151654671757155E-4</c:v>
                </c:pt>
                <c:pt idx="3163">
                  <c:v>1.7151654671757155E-4</c:v>
                </c:pt>
                <c:pt idx="3164">
                  <c:v>1.7151654671757155E-4</c:v>
                </c:pt>
                <c:pt idx="3165">
                  <c:v>1.7151654671757155E-4</c:v>
                </c:pt>
                <c:pt idx="3166">
                  <c:v>1.7151654671757155E-4</c:v>
                </c:pt>
                <c:pt idx="3167">
                  <c:v>1.7151654671757155E-4</c:v>
                </c:pt>
                <c:pt idx="3168">
                  <c:v>1.7151654671757155E-4</c:v>
                </c:pt>
                <c:pt idx="3169">
                  <c:v>1.7151654671757155E-4</c:v>
                </c:pt>
                <c:pt idx="3170">
                  <c:v>1.7151654671757155E-4</c:v>
                </c:pt>
                <c:pt idx="3171">
                  <c:v>1.7151654671757155E-4</c:v>
                </c:pt>
                <c:pt idx="3172">
                  <c:v>1.7151654671757155E-4</c:v>
                </c:pt>
                <c:pt idx="3173">
                  <c:v>1.7151654671757155E-4</c:v>
                </c:pt>
                <c:pt idx="3174">
                  <c:v>1.7151654671757155E-4</c:v>
                </c:pt>
                <c:pt idx="3175">
                  <c:v>1.7151654671757155E-4</c:v>
                </c:pt>
                <c:pt idx="3176">
                  <c:v>1.7151654671757155E-4</c:v>
                </c:pt>
                <c:pt idx="3177">
                  <c:v>1.7151654671757155E-4</c:v>
                </c:pt>
                <c:pt idx="3178">
                  <c:v>1.7151654671757155E-4</c:v>
                </c:pt>
                <c:pt idx="3179">
                  <c:v>1.7151654671757155E-4</c:v>
                </c:pt>
                <c:pt idx="3180">
                  <c:v>1.7151654671757155E-4</c:v>
                </c:pt>
                <c:pt idx="3181">
                  <c:v>1.7151654671757155E-4</c:v>
                </c:pt>
                <c:pt idx="3182">
                  <c:v>1.7151654671757155E-4</c:v>
                </c:pt>
                <c:pt idx="3183">
                  <c:v>1.7151654671757155E-4</c:v>
                </c:pt>
                <c:pt idx="3184">
                  <c:v>1.7151654671757155E-4</c:v>
                </c:pt>
                <c:pt idx="3185">
                  <c:v>1.7151654671757155E-4</c:v>
                </c:pt>
                <c:pt idx="3186">
                  <c:v>1.7151654671757155E-4</c:v>
                </c:pt>
                <c:pt idx="3187">
                  <c:v>1.7151654671757155E-4</c:v>
                </c:pt>
                <c:pt idx="3188">
                  <c:v>1.7151654671757155E-4</c:v>
                </c:pt>
                <c:pt idx="3189">
                  <c:v>1.7151654671757155E-4</c:v>
                </c:pt>
                <c:pt idx="3190">
                  <c:v>1.7151654671757155E-4</c:v>
                </c:pt>
                <c:pt idx="3191">
                  <c:v>1.7151654671757155E-4</c:v>
                </c:pt>
                <c:pt idx="3192">
                  <c:v>1.7151654671757155E-4</c:v>
                </c:pt>
                <c:pt idx="3193">
                  <c:v>1.7151654671757155E-4</c:v>
                </c:pt>
                <c:pt idx="3194">
                  <c:v>1.7151654671757155E-4</c:v>
                </c:pt>
                <c:pt idx="3195">
                  <c:v>1.7151654671757155E-4</c:v>
                </c:pt>
                <c:pt idx="3196">
                  <c:v>1.7151654671757155E-4</c:v>
                </c:pt>
                <c:pt idx="3197">
                  <c:v>1.7151654671757155E-4</c:v>
                </c:pt>
                <c:pt idx="3198">
                  <c:v>1.7151654671757155E-4</c:v>
                </c:pt>
                <c:pt idx="3199">
                  <c:v>1.7151654671757155E-4</c:v>
                </c:pt>
                <c:pt idx="3200">
                  <c:v>1.7151654671757155E-4</c:v>
                </c:pt>
                <c:pt idx="3201">
                  <c:v>1.7151654671757155E-4</c:v>
                </c:pt>
                <c:pt idx="3202">
                  <c:v>1.7151654671757155E-4</c:v>
                </c:pt>
                <c:pt idx="3203">
                  <c:v>1.7151654671757155E-4</c:v>
                </c:pt>
                <c:pt idx="3204">
                  <c:v>1.7151654671757155E-4</c:v>
                </c:pt>
                <c:pt idx="3205">
                  <c:v>1.7151654671757155E-4</c:v>
                </c:pt>
                <c:pt idx="3206">
                  <c:v>1.7151654671757155E-4</c:v>
                </c:pt>
                <c:pt idx="3207">
                  <c:v>1.7151654671757155E-4</c:v>
                </c:pt>
                <c:pt idx="3208">
                  <c:v>1.7151654671757155E-4</c:v>
                </c:pt>
                <c:pt idx="3209">
                  <c:v>1.7151654671757155E-4</c:v>
                </c:pt>
                <c:pt idx="3210">
                  <c:v>1.7151654671757155E-4</c:v>
                </c:pt>
                <c:pt idx="3211">
                  <c:v>1.7151654671757155E-4</c:v>
                </c:pt>
                <c:pt idx="3212">
                  <c:v>1.7151654671757155E-4</c:v>
                </c:pt>
                <c:pt idx="3213">
                  <c:v>1.7151654671757155E-4</c:v>
                </c:pt>
                <c:pt idx="3214">
                  <c:v>1.7151654671757155E-4</c:v>
                </c:pt>
                <c:pt idx="3215">
                  <c:v>1.7151654671757155E-4</c:v>
                </c:pt>
                <c:pt idx="3216">
                  <c:v>1.7151654671757155E-4</c:v>
                </c:pt>
                <c:pt idx="3217">
                  <c:v>1.7151654671757155E-4</c:v>
                </c:pt>
                <c:pt idx="3218">
                  <c:v>1.7151654671757155E-4</c:v>
                </c:pt>
                <c:pt idx="3219">
                  <c:v>1.7151654671757155E-4</c:v>
                </c:pt>
                <c:pt idx="3220">
                  <c:v>1.7151654671757155E-4</c:v>
                </c:pt>
                <c:pt idx="3221">
                  <c:v>1.7151654671757155E-4</c:v>
                </c:pt>
                <c:pt idx="3222">
                  <c:v>1.7151654671757155E-4</c:v>
                </c:pt>
                <c:pt idx="3223">
                  <c:v>1.7151654671757155E-4</c:v>
                </c:pt>
                <c:pt idx="3224">
                  <c:v>1.7151654671757155E-4</c:v>
                </c:pt>
                <c:pt idx="3225">
                  <c:v>1.7151654671757155E-4</c:v>
                </c:pt>
                <c:pt idx="3226">
                  <c:v>1.7151654671757155E-4</c:v>
                </c:pt>
                <c:pt idx="3227">
                  <c:v>1.7151654671757155E-4</c:v>
                </c:pt>
                <c:pt idx="3228">
                  <c:v>1.7151654671757155E-4</c:v>
                </c:pt>
                <c:pt idx="3229">
                  <c:v>1.7151654671757155E-4</c:v>
                </c:pt>
                <c:pt idx="3230">
                  <c:v>1.7151654671757155E-4</c:v>
                </c:pt>
                <c:pt idx="3231">
                  <c:v>1.7151654671757155E-4</c:v>
                </c:pt>
                <c:pt idx="3232">
                  <c:v>1.7151654671757155E-4</c:v>
                </c:pt>
                <c:pt idx="3233">
                  <c:v>1.7151654671757155E-4</c:v>
                </c:pt>
                <c:pt idx="3234">
                  <c:v>1.7151654671757155E-4</c:v>
                </c:pt>
                <c:pt idx="3235">
                  <c:v>1.7151654671757155E-4</c:v>
                </c:pt>
                <c:pt idx="3236">
                  <c:v>1.7151654671757155E-4</c:v>
                </c:pt>
                <c:pt idx="3237">
                  <c:v>1.7151654671757155E-4</c:v>
                </c:pt>
                <c:pt idx="3238">
                  <c:v>1.7151654671757155E-4</c:v>
                </c:pt>
                <c:pt idx="3239">
                  <c:v>1.7151654671757155E-4</c:v>
                </c:pt>
                <c:pt idx="3240">
                  <c:v>1.7151654671757155E-4</c:v>
                </c:pt>
                <c:pt idx="3241">
                  <c:v>1.7151654671757155E-4</c:v>
                </c:pt>
                <c:pt idx="3242">
                  <c:v>1.7151654671757155E-4</c:v>
                </c:pt>
                <c:pt idx="3243">
                  <c:v>1.7151654671757155E-4</c:v>
                </c:pt>
                <c:pt idx="3244">
                  <c:v>1.7151654671757155E-4</c:v>
                </c:pt>
                <c:pt idx="3245">
                  <c:v>1.7151654671757155E-4</c:v>
                </c:pt>
                <c:pt idx="3246">
                  <c:v>1.7151654671757155E-4</c:v>
                </c:pt>
                <c:pt idx="3247">
                  <c:v>1.7151654671757155E-4</c:v>
                </c:pt>
                <c:pt idx="3248">
                  <c:v>1.7151654671757155E-4</c:v>
                </c:pt>
                <c:pt idx="3249">
                  <c:v>1.7151654671757155E-4</c:v>
                </c:pt>
                <c:pt idx="3250">
                  <c:v>1.7151654671757155E-4</c:v>
                </c:pt>
                <c:pt idx="3251">
                  <c:v>1.7151654671757155E-4</c:v>
                </c:pt>
                <c:pt idx="3252">
                  <c:v>1.7151654671757155E-4</c:v>
                </c:pt>
                <c:pt idx="3253">
                  <c:v>1.7151654671757155E-4</c:v>
                </c:pt>
                <c:pt idx="3254">
                  <c:v>1.7151654671757155E-4</c:v>
                </c:pt>
                <c:pt idx="3255">
                  <c:v>1.7151654671757155E-4</c:v>
                </c:pt>
                <c:pt idx="3256">
                  <c:v>1.7151654671757155E-4</c:v>
                </c:pt>
                <c:pt idx="3257">
                  <c:v>1.7151654671757155E-4</c:v>
                </c:pt>
                <c:pt idx="3258">
                  <c:v>1.7151654671757155E-4</c:v>
                </c:pt>
                <c:pt idx="3259">
                  <c:v>1.7151654671757155E-4</c:v>
                </c:pt>
                <c:pt idx="3260">
                  <c:v>1.7151654671757155E-4</c:v>
                </c:pt>
                <c:pt idx="3261">
                  <c:v>1.7151654671757155E-4</c:v>
                </c:pt>
                <c:pt idx="3262">
                  <c:v>1.7151654671757155E-4</c:v>
                </c:pt>
                <c:pt idx="3263">
                  <c:v>1.7151654671757155E-4</c:v>
                </c:pt>
                <c:pt idx="3264">
                  <c:v>1.7151654671757155E-4</c:v>
                </c:pt>
                <c:pt idx="3265">
                  <c:v>1.7151654671757155E-4</c:v>
                </c:pt>
                <c:pt idx="3266">
                  <c:v>1.7151654671757155E-4</c:v>
                </c:pt>
                <c:pt idx="3267">
                  <c:v>1.7151654671757155E-4</c:v>
                </c:pt>
                <c:pt idx="3268">
                  <c:v>1.7151654671757155E-4</c:v>
                </c:pt>
                <c:pt idx="3269">
                  <c:v>1.7151654671757155E-4</c:v>
                </c:pt>
                <c:pt idx="3270">
                  <c:v>1.7151654671757155E-4</c:v>
                </c:pt>
                <c:pt idx="3271">
                  <c:v>1.7151654671757155E-4</c:v>
                </c:pt>
                <c:pt idx="3272">
                  <c:v>1.7151654671757155E-4</c:v>
                </c:pt>
                <c:pt idx="3273">
                  <c:v>1.7151654671757155E-4</c:v>
                </c:pt>
                <c:pt idx="3274">
                  <c:v>1.7151654671757155E-4</c:v>
                </c:pt>
                <c:pt idx="3275">
                  <c:v>1.7151654671757155E-4</c:v>
                </c:pt>
                <c:pt idx="3276">
                  <c:v>1.7151654671757155E-4</c:v>
                </c:pt>
                <c:pt idx="3277">
                  <c:v>1.7151654671757155E-4</c:v>
                </c:pt>
                <c:pt idx="3278">
                  <c:v>1.7151654671757155E-4</c:v>
                </c:pt>
                <c:pt idx="3279">
                  <c:v>1.7151654671757155E-4</c:v>
                </c:pt>
                <c:pt idx="3280">
                  <c:v>1.7151654671757155E-4</c:v>
                </c:pt>
                <c:pt idx="3281">
                  <c:v>1.7151654671757155E-4</c:v>
                </c:pt>
                <c:pt idx="3282">
                  <c:v>1.7151654671757155E-4</c:v>
                </c:pt>
                <c:pt idx="3283">
                  <c:v>1.7151654671757155E-4</c:v>
                </c:pt>
                <c:pt idx="3284">
                  <c:v>1.7151654671757155E-4</c:v>
                </c:pt>
                <c:pt idx="3285">
                  <c:v>1.7151654671757155E-4</c:v>
                </c:pt>
                <c:pt idx="3286">
                  <c:v>1.7151654671757155E-4</c:v>
                </c:pt>
                <c:pt idx="3287">
                  <c:v>1.7151654671757155E-4</c:v>
                </c:pt>
                <c:pt idx="3288">
                  <c:v>1.7151654671757155E-4</c:v>
                </c:pt>
                <c:pt idx="3289">
                  <c:v>1.7151654671757155E-4</c:v>
                </c:pt>
                <c:pt idx="3290">
                  <c:v>1.7151654671757155E-4</c:v>
                </c:pt>
                <c:pt idx="3291">
                  <c:v>1.7151654671757155E-4</c:v>
                </c:pt>
                <c:pt idx="3292">
                  <c:v>1.7151654671757155E-4</c:v>
                </c:pt>
                <c:pt idx="3293">
                  <c:v>1.7151654671757155E-4</c:v>
                </c:pt>
                <c:pt idx="3294">
                  <c:v>1.7151654671757155E-4</c:v>
                </c:pt>
                <c:pt idx="3295">
                  <c:v>1.7151654671757155E-4</c:v>
                </c:pt>
                <c:pt idx="3296">
                  <c:v>1.7151654671757155E-4</c:v>
                </c:pt>
                <c:pt idx="3297">
                  <c:v>1.7151654671757155E-4</c:v>
                </c:pt>
                <c:pt idx="3298">
                  <c:v>1.7151654671757155E-4</c:v>
                </c:pt>
                <c:pt idx="3299">
                  <c:v>1.7151654671757155E-4</c:v>
                </c:pt>
                <c:pt idx="3300">
                  <c:v>1.7151654671757155E-4</c:v>
                </c:pt>
                <c:pt idx="3301">
                  <c:v>1.7151654671757155E-4</c:v>
                </c:pt>
                <c:pt idx="3302">
                  <c:v>1.7151654671757155E-4</c:v>
                </c:pt>
                <c:pt idx="3303">
                  <c:v>1.7151654671757155E-4</c:v>
                </c:pt>
                <c:pt idx="3304">
                  <c:v>1.7151654671757155E-4</c:v>
                </c:pt>
                <c:pt idx="3305">
                  <c:v>1.7151654671757155E-4</c:v>
                </c:pt>
                <c:pt idx="3306">
                  <c:v>1.7151654671757155E-4</c:v>
                </c:pt>
                <c:pt idx="3307">
                  <c:v>1.7151654671757155E-4</c:v>
                </c:pt>
                <c:pt idx="3308">
                  <c:v>1.7151654671757155E-4</c:v>
                </c:pt>
                <c:pt idx="3309">
                  <c:v>1.7151654671757155E-4</c:v>
                </c:pt>
                <c:pt idx="3310">
                  <c:v>1.7151654671757155E-4</c:v>
                </c:pt>
                <c:pt idx="3311">
                  <c:v>1.7151654671757155E-4</c:v>
                </c:pt>
                <c:pt idx="3312">
                  <c:v>1.7151654671757155E-4</c:v>
                </c:pt>
                <c:pt idx="3313">
                  <c:v>1.7151654671757155E-4</c:v>
                </c:pt>
                <c:pt idx="3314">
                  <c:v>1.7151654671757155E-4</c:v>
                </c:pt>
                <c:pt idx="3315">
                  <c:v>1.7151654671757155E-4</c:v>
                </c:pt>
                <c:pt idx="3316">
                  <c:v>1.7151654671757155E-4</c:v>
                </c:pt>
                <c:pt idx="3317">
                  <c:v>1.7151654671757155E-4</c:v>
                </c:pt>
                <c:pt idx="3318">
                  <c:v>1.7151654671757155E-4</c:v>
                </c:pt>
                <c:pt idx="3319">
                  <c:v>1.7151654671757155E-4</c:v>
                </c:pt>
                <c:pt idx="3320">
                  <c:v>1.7151654671757155E-4</c:v>
                </c:pt>
                <c:pt idx="3321">
                  <c:v>1.7151654671757155E-4</c:v>
                </c:pt>
                <c:pt idx="3322">
                  <c:v>1.7151654671757155E-4</c:v>
                </c:pt>
                <c:pt idx="3323">
                  <c:v>1.7151654671757155E-4</c:v>
                </c:pt>
                <c:pt idx="3324">
                  <c:v>1.7151654671757155E-4</c:v>
                </c:pt>
                <c:pt idx="3325">
                  <c:v>1.7151654671757155E-4</c:v>
                </c:pt>
                <c:pt idx="3326">
                  <c:v>1.7151654671757155E-4</c:v>
                </c:pt>
                <c:pt idx="3327">
                  <c:v>1.7151654671757155E-4</c:v>
                </c:pt>
                <c:pt idx="3328">
                  <c:v>1.7151654671757155E-4</c:v>
                </c:pt>
                <c:pt idx="3329">
                  <c:v>1.7151654671757155E-4</c:v>
                </c:pt>
                <c:pt idx="3330">
                  <c:v>1.7151654671757155E-4</c:v>
                </c:pt>
                <c:pt idx="3331">
                  <c:v>1.7151654671757155E-4</c:v>
                </c:pt>
                <c:pt idx="3332">
                  <c:v>1.7151654671757155E-4</c:v>
                </c:pt>
                <c:pt idx="3333">
                  <c:v>1.7151654671757155E-4</c:v>
                </c:pt>
                <c:pt idx="3334">
                  <c:v>1.7151654671757155E-4</c:v>
                </c:pt>
                <c:pt idx="3335">
                  <c:v>1.7151654671757155E-4</c:v>
                </c:pt>
                <c:pt idx="3336">
                  <c:v>1.7151654671757155E-4</c:v>
                </c:pt>
                <c:pt idx="3337">
                  <c:v>1.7151654671757155E-4</c:v>
                </c:pt>
                <c:pt idx="3338">
                  <c:v>1.7151654671757155E-4</c:v>
                </c:pt>
                <c:pt idx="3339">
                  <c:v>1.7151654671757155E-4</c:v>
                </c:pt>
                <c:pt idx="3340">
                  <c:v>1.7151654671757155E-4</c:v>
                </c:pt>
                <c:pt idx="3341">
                  <c:v>1.7151654671757155E-4</c:v>
                </c:pt>
                <c:pt idx="3342">
                  <c:v>1.7151654671757155E-4</c:v>
                </c:pt>
                <c:pt idx="3343">
                  <c:v>1.7151654671757155E-4</c:v>
                </c:pt>
                <c:pt idx="3344">
                  <c:v>1.7151654671757155E-4</c:v>
                </c:pt>
                <c:pt idx="3345">
                  <c:v>1.7151654671757155E-4</c:v>
                </c:pt>
                <c:pt idx="3346">
                  <c:v>1.7151654671757155E-4</c:v>
                </c:pt>
                <c:pt idx="3347">
                  <c:v>1.7151654671757155E-4</c:v>
                </c:pt>
                <c:pt idx="3348">
                  <c:v>1.7151654671757155E-4</c:v>
                </c:pt>
                <c:pt idx="3349">
                  <c:v>1.7151654671757155E-4</c:v>
                </c:pt>
                <c:pt idx="3350">
                  <c:v>1.7151654671757155E-4</c:v>
                </c:pt>
                <c:pt idx="3351">
                  <c:v>1.7151654671757155E-4</c:v>
                </c:pt>
                <c:pt idx="3352">
                  <c:v>1.7151654671757155E-4</c:v>
                </c:pt>
                <c:pt idx="3353">
                  <c:v>1.7151654671757155E-4</c:v>
                </c:pt>
                <c:pt idx="3354">
                  <c:v>1.7151654671757155E-4</c:v>
                </c:pt>
                <c:pt idx="3355">
                  <c:v>1.7151654671757155E-4</c:v>
                </c:pt>
                <c:pt idx="3356">
                  <c:v>1.7151654671757155E-4</c:v>
                </c:pt>
                <c:pt idx="3357">
                  <c:v>1.7151654671757155E-4</c:v>
                </c:pt>
                <c:pt idx="3358">
                  <c:v>1.7151654671757155E-4</c:v>
                </c:pt>
                <c:pt idx="3359">
                  <c:v>1.7151654671757155E-4</c:v>
                </c:pt>
                <c:pt idx="3360">
                  <c:v>1.7151654671757155E-4</c:v>
                </c:pt>
                <c:pt idx="3361">
                  <c:v>1.7151654671757155E-4</c:v>
                </c:pt>
                <c:pt idx="3362">
                  <c:v>1.7151654671757155E-4</c:v>
                </c:pt>
                <c:pt idx="3363">
                  <c:v>1.7151654671757155E-4</c:v>
                </c:pt>
                <c:pt idx="3364">
                  <c:v>1.7151654671757155E-4</c:v>
                </c:pt>
                <c:pt idx="3365">
                  <c:v>1.7151654671757155E-4</c:v>
                </c:pt>
                <c:pt idx="3366">
                  <c:v>1.7151654671757155E-4</c:v>
                </c:pt>
                <c:pt idx="3367">
                  <c:v>1.7151654671757155E-4</c:v>
                </c:pt>
                <c:pt idx="3368">
                  <c:v>1.7151654671757155E-4</c:v>
                </c:pt>
                <c:pt idx="3369">
                  <c:v>1.7151654671757155E-4</c:v>
                </c:pt>
                <c:pt idx="3370">
                  <c:v>1.7151654671757155E-4</c:v>
                </c:pt>
                <c:pt idx="3371">
                  <c:v>1.7151654671757155E-4</c:v>
                </c:pt>
                <c:pt idx="3372">
                  <c:v>1.7151654671757155E-4</c:v>
                </c:pt>
                <c:pt idx="3373">
                  <c:v>1.7151654671757155E-4</c:v>
                </c:pt>
                <c:pt idx="3374">
                  <c:v>1.7151654671757155E-4</c:v>
                </c:pt>
                <c:pt idx="3375">
                  <c:v>1.7151654671757155E-4</c:v>
                </c:pt>
                <c:pt idx="3376">
                  <c:v>1.7151654671757155E-4</c:v>
                </c:pt>
                <c:pt idx="3377">
                  <c:v>1.7151654671757155E-4</c:v>
                </c:pt>
                <c:pt idx="3378">
                  <c:v>1.7151654671757155E-4</c:v>
                </c:pt>
                <c:pt idx="3379">
                  <c:v>1.7151654671757155E-4</c:v>
                </c:pt>
                <c:pt idx="3380">
                  <c:v>1.7151654671757155E-4</c:v>
                </c:pt>
                <c:pt idx="3381">
                  <c:v>1.7151654671757155E-4</c:v>
                </c:pt>
                <c:pt idx="3382">
                  <c:v>1.7151654671757155E-4</c:v>
                </c:pt>
                <c:pt idx="3383">
                  <c:v>1.7151654671757155E-4</c:v>
                </c:pt>
                <c:pt idx="3384">
                  <c:v>1.7151654671757155E-4</c:v>
                </c:pt>
                <c:pt idx="3385">
                  <c:v>1.7151654671757155E-4</c:v>
                </c:pt>
                <c:pt idx="3386">
                  <c:v>1.7151654671757155E-4</c:v>
                </c:pt>
                <c:pt idx="3387">
                  <c:v>1.7151654671757155E-4</c:v>
                </c:pt>
                <c:pt idx="3388">
                  <c:v>1.7151654671757155E-4</c:v>
                </c:pt>
                <c:pt idx="3389">
                  <c:v>1.7151654671757155E-4</c:v>
                </c:pt>
                <c:pt idx="3390">
                  <c:v>1.7151654671757155E-4</c:v>
                </c:pt>
                <c:pt idx="3391">
                  <c:v>1.7151654671757155E-4</c:v>
                </c:pt>
                <c:pt idx="3392">
                  <c:v>1.7151654671757155E-4</c:v>
                </c:pt>
                <c:pt idx="3393">
                  <c:v>1.7151654671757155E-4</c:v>
                </c:pt>
                <c:pt idx="3394">
                  <c:v>1.7151654671757155E-4</c:v>
                </c:pt>
                <c:pt idx="3395">
                  <c:v>1.7151654671757155E-4</c:v>
                </c:pt>
                <c:pt idx="3396">
                  <c:v>1.7151654671757155E-4</c:v>
                </c:pt>
                <c:pt idx="3397">
                  <c:v>1.7151654671757155E-4</c:v>
                </c:pt>
                <c:pt idx="3398">
                  <c:v>1.7151654671757155E-4</c:v>
                </c:pt>
                <c:pt idx="3399">
                  <c:v>1.7151654671757155E-4</c:v>
                </c:pt>
                <c:pt idx="3400">
                  <c:v>1.7151654671757155E-4</c:v>
                </c:pt>
                <c:pt idx="3401">
                  <c:v>1.7151654671757155E-4</c:v>
                </c:pt>
                <c:pt idx="3402">
                  <c:v>1.7151654671757155E-4</c:v>
                </c:pt>
                <c:pt idx="3403">
                  <c:v>1.7151654671757155E-4</c:v>
                </c:pt>
                <c:pt idx="3404">
                  <c:v>1.7151654671757155E-4</c:v>
                </c:pt>
                <c:pt idx="3405">
                  <c:v>1.7151654671757155E-4</c:v>
                </c:pt>
                <c:pt idx="3406">
                  <c:v>1.7151654671757155E-4</c:v>
                </c:pt>
                <c:pt idx="3407">
                  <c:v>1.7151654671757155E-4</c:v>
                </c:pt>
                <c:pt idx="3408">
                  <c:v>1.7151654671757155E-4</c:v>
                </c:pt>
                <c:pt idx="3409">
                  <c:v>1.7151654671757155E-4</c:v>
                </c:pt>
                <c:pt idx="3410">
                  <c:v>1.7151654671757155E-4</c:v>
                </c:pt>
                <c:pt idx="3411">
                  <c:v>1.7151654671757155E-4</c:v>
                </c:pt>
                <c:pt idx="3412">
                  <c:v>1.7151654671757155E-4</c:v>
                </c:pt>
                <c:pt idx="3413">
                  <c:v>1.7151654671757155E-4</c:v>
                </c:pt>
                <c:pt idx="3414">
                  <c:v>1.7151654671757155E-4</c:v>
                </c:pt>
                <c:pt idx="3415">
                  <c:v>1.7151654671757155E-4</c:v>
                </c:pt>
                <c:pt idx="3416">
                  <c:v>1.7151654671757155E-4</c:v>
                </c:pt>
                <c:pt idx="3417">
                  <c:v>1.7151654671757155E-4</c:v>
                </c:pt>
                <c:pt idx="3418">
                  <c:v>1.7151654671757155E-4</c:v>
                </c:pt>
                <c:pt idx="3419">
                  <c:v>1.7151654671757155E-4</c:v>
                </c:pt>
                <c:pt idx="3420">
                  <c:v>1.7151654671757155E-4</c:v>
                </c:pt>
                <c:pt idx="3421">
                  <c:v>1.7151654671757155E-4</c:v>
                </c:pt>
                <c:pt idx="3422">
                  <c:v>1.7151654671757155E-4</c:v>
                </c:pt>
                <c:pt idx="3423">
                  <c:v>1.7151654671757155E-4</c:v>
                </c:pt>
                <c:pt idx="3424">
                  <c:v>1.7151654671757155E-4</c:v>
                </c:pt>
                <c:pt idx="3425">
                  <c:v>1.7151654671757155E-4</c:v>
                </c:pt>
                <c:pt idx="3426">
                  <c:v>1.7151654671757155E-4</c:v>
                </c:pt>
                <c:pt idx="3427">
                  <c:v>1.7151654671757155E-4</c:v>
                </c:pt>
                <c:pt idx="3428">
                  <c:v>1.7151654671757155E-4</c:v>
                </c:pt>
                <c:pt idx="3429">
                  <c:v>1.7151654671757155E-4</c:v>
                </c:pt>
                <c:pt idx="3430">
                  <c:v>1.7151654671757155E-4</c:v>
                </c:pt>
                <c:pt idx="3431">
                  <c:v>1.7151654671757155E-4</c:v>
                </c:pt>
                <c:pt idx="3432">
                  <c:v>1.7151654671757155E-4</c:v>
                </c:pt>
                <c:pt idx="3433">
                  <c:v>1.7151654671757155E-4</c:v>
                </c:pt>
                <c:pt idx="3434">
                  <c:v>1.7151654671757155E-4</c:v>
                </c:pt>
                <c:pt idx="3435">
                  <c:v>1.7151654671757155E-4</c:v>
                </c:pt>
                <c:pt idx="3436">
                  <c:v>1.7151654671757155E-4</c:v>
                </c:pt>
                <c:pt idx="3437">
                  <c:v>1.7151654671757155E-4</c:v>
                </c:pt>
                <c:pt idx="3438">
                  <c:v>1.7151654671757155E-4</c:v>
                </c:pt>
                <c:pt idx="3439">
                  <c:v>1.7151654671757155E-4</c:v>
                </c:pt>
                <c:pt idx="3440">
                  <c:v>1.7151654671757155E-4</c:v>
                </c:pt>
                <c:pt idx="3441">
                  <c:v>1.7151654671757155E-4</c:v>
                </c:pt>
                <c:pt idx="3442">
                  <c:v>1.7151654671757155E-4</c:v>
                </c:pt>
                <c:pt idx="3443">
                  <c:v>1.7151654671757155E-4</c:v>
                </c:pt>
                <c:pt idx="3444">
                  <c:v>1.7151654671757155E-4</c:v>
                </c:pt>
                <c:pt idx="3445">
                  <c:v>1.7151654671757155E-4</c:v>
                </c:pt>
                <c:pt idx="3446">
                  <c:v>1.7151654671757155E-4</c:v>
                </c:pt>
                <c:pt idx="3447">
                  <c:v>1.7151654671757155E-4</c:v>
                </c:pt>
                <c:pt idx="3448">
                  <c:v>1.7151654671757155E-4</c:v>
                </c:pt>
                <c:pt idx="3449">
                  <c:v>1.7151654671757155E-4</c:v>
                </c:pt>
                <c:pt idx="3450">
                  <c:v>1.7151654671757155E-4</c:v>
                </c:pt>
                <c:pt idx="3451">
                  <c:v>1.7151654671757155E-4</c:v>
                </c:pt>
                <c:pt idx="3452">
                  <c:v>1.7151654671757155E-4</c:v>
                </c:pt>
                <c:pt idx="3453">
                  <c:v>1.7151654671757155E-4</c:v>
                </c:pt>
                <c:pt idx="3454">
                  <c:v>1.7151654671757155E-4</c:v>
                </c:pt>
                <c:pt idx="3455">
                  <c:v>1.7151654671757155E-4</c:v>
                </c:pt>
                <c:pt idx="3456">
                  <c:v>1.7151654671757155E-4</c:v>
                </c:pt>
                <c:pt idx="3457">
                  <c:v>1.7151654671757155E-4</c:v>
                </c:pt>
                <c:pt idx="3458">
                  <c:v>1.7151654671757155E-4</c:v>
                </c:pt>
                <c:pt idx="3459">
                  <c:v>1.7151654671757155E-4</c:v>
                </c:pt>
                <c:pt idx="3460">
                  <c:v>1.7151654671757155E-4</c:v>
                </c:pt>
                <c:pt idx="3461">
                  <c:v>1.7151654671757155E-4</c:v>
                </c:pt>
                <c:pt idx="3462">
                  <c:v>1.7151654671757155E-4</c:v>
                </c:pt>
                <c:pt idx="3463">
                  <c:v>1.7151654671757155E-4</c:v>
                </c:pt>
                <c:pt idx="3464">
                  <c:v>1.7151654671757155E-4</c:v>
                </c:pt>
                <c:pt idx="3465">
                  <c:v>1.7151654671757155E-4</c:v>
                </c:pt>
                <c:pt idx="3466">
                  <c:v>1.7151654671757155E-4</c:v>
                </c:pt>
                <c:pt idx="3467">
                  <c:v>1.7151654671757155E-4</c:v>
                </c:pt>
                <c:pt idx="3468">
                  <c:v>1.7151654671757155E-4</c:v>
                </c:pt>
                <c:pt idx="3469">
                  <c:v>1.7151654671757155E-4</c:v>
                </c:pt>
                <c:pt idx="3470">
                  <c:v>1.7151654671757155E-4</c:v>
                </c:pt>
                <c:pt idx="3471">
                  <c:v>1.7151654671757155E-4</c:v>
                </c:pt>
                <c:pt idx="3472">
                  <c:v>1.7151654671757155E-4</c:v>
                </c:pt>
                <c:pt idx="3473">
                  <c:v>1.7151654671757155E-4</c:v>
                </c:pt>
                <c:pt idx="3474">
                  <c:v>1.7151654671757155E-4</c:v>
                </c:pt>
                <c:pt idx="3475">
                  <c:v>1.7151654671757155E-4</c:v>
                </c:pt>
                <c:pt idx="3476">
                  <c:v>1.7151654671757155E-4</c:v>
                </c:pt>
                <c:pt idx="3477">
                  <c:v>1.7151654671757155E-4</c:v>
                </c:pt>
                <c:pt idx="3478">
                  <c:v>1.7151654671757155E-4</c:v>
                </c:pt>
                <c:pt idx="3479">
                  <c:v>1.7151654671757155E-4</c:v>
                </c:pt>
                <c:pt idx="3480">
                  <c:v>1.7151654671757155E-4</c:v>
                </c:pt>
                <c:pt idx="3481">
                  <c:v>1.7151654671757155E-4</c:v>
                </c:pt>
                <c:pt idx="3482">
                  <c:v>1.7151654671757155E-4</c:v>
                </c:pt>
                <c:pt idx="3483">
                  <c:v>1.7151654671757155E-4</c:v>
                </c:pt>
                <c:pt idx="3484">
                  <c:v>1.7151654671757155E-4</c:v>
                </c:pt>
                <c:pt idx="3485">
                  <c:v>1.7151654671757155E-4</c:v>
                </c:pt>
                <c:pt idx="3486">
                  <c:v>1.7151654671757155E-4</c:v>
                </c:pt>
                <c:pt idx="3487">
                  <c:v>1.7151654671757155E-4</c:v>
                </c:pt>
                <c:pt idx="3488">
                  <c:v>1.7151654671757155E-4</c:v>
                </c:pt>
                <c:pt idx="3489">
                  <c:v>1.7151654671757155E-4</c:v>
                </c:pt>
                <c:pt idx="3490">
                  <c:v>1.7151654671757155E-4</c:v>
                </c:pt>
                <c:pt idx="3491">
                  <c:v>1.7151654671757155E-4</c:v>
                </c:pt>
                <c:pt idx="3492">
                  <c:v>1.7151654671757155E-4</c:v>
                </c:pt>
                <c:pt idx="3493">
                  <c:v>1.7151654671757155E-4</c:v>
                </c:pt>
                <c:pt idx="3494">
                  <c:v>1.7151654671757155E-4</c:v>
                </c:pt>
                <c:pt idx="3495">
                  <c:v>1.7151654671757155E-4</c:v>
                </c:pt>
                <c:pt idx="3496">
                  <c:v>1.7151654671757155E-4</c:v>
                </c:pt>
                <c:pt idx="3497">
                  <c:v>1.7151654671757155E-4</c:v>
                </c:pt>
                <c:pt idx="3498">
                  <c:v>1.7151654671757155E-4</c:v>
                </c:pt>
                <c:pt idx="3499">
                  <c:v>1.7151654671757155E-4</c:v>
                </c:pt>
                <c:pt idx="3500">
                  <c:v>1.7151654671757155E-4</c:v>
                </c:pt>
                <c:pt idx="3501">
                  <c:v>1.7151654671757155E-4</c:v>
                </c:pt>
                <c:pt idx="3502">
                  <c:v>1.7151654671757155E-4</c:v>
                </c:pt>
                <c:pt idx="3503">
                  <c:v>1.7151654671757155E-4</c:v>
                </c:pt>
                <c:pt idx="3504">
                  <c:v>1.7151654671757155E-4</c:v>
                </c:pt>
                <c:pt idx="3505">
                  <c:v>1.7151654671757155E-4</c:v>
                </c:pt>
              </c:numCache>
            </c:numRef>
          </c:yVal>
          <c:smooth val="0"/>
        </c:ser>
        <c:ser>
          <c:idx val="3"/>
          <c:order val="1"/>
          <c:tx>
            <c:strRef>
              <c:f>CrossCheck!$AC$2</c:f>
              <c:strCache>
                <c:ptCount val="1"/>
                <c:pt idx="0">
                  <c:v>3M abcd</c:v>
                </c:pt>
              </c:strCache>
            </c:strRef>
          </c:tx>
          <c:spPr>
            <a:ln>
              <a:solidFill>
                <a:schemeClr val="tx2">
                  <a:lumMod val="50000"/>
                </a:schemeClr>
              </a:solidFill>
              <a:prstDash val="lgDashDot"/>
            </a:ln>
          </c:spPr>
          <c:marker>
            <c:symbol val="none"/>
          </c:marker>
          <c:xVal>
            <c:numRef>
              <c:f>CrossCheck!$U$3:$U$3508</c:f>
              <c:numCache>
                <c:formatCode>ddd\,\ dd\-mmm\-yyyy</c:formatCode>
                <c:ptCount val="3506"/>
                <c:pt idx="0">
                  <c:v>42426</c:v>
                </c:pt>
                <c:pt idx="1">
                  <c:v>42429</c:v>
                </c:pt>
                <c:pt idx="2">
                  <c:v>42430</c:v>
                </c:pt>
                <c:pt idx="3">
                  <c:v>42431</c:v>
                </c:pt>
                <c:pt idx="4">
                  <c:v>42432</c:v>
                </c:pt>
                <c:pt idx="5">
                  <c:v>42433</c:v>
                </c:pt>
                <c:pt idx="6">
                  <c:v>42436</c:v>
                </c:pt>
                <c:pt idx="7">
                  <c:v>42437</c:v>
                </c:pt>
                <c:pt idx="8">
                  <c:v>42438</c:v>
                </c:pt>
                <c:pt idx="9">
                  <c:v>42439</c:v>
                </c:pt>
                <c:pt idx="10">
                  <c:v>42440</c:v>
                </c:pt>
                <c:pt idx="11">
                  <c:v>42443</c:v>
                </c:pt>
                <c:pt idx="12">
                  <c:v>42444</c:v>
                </c:pt>
                <c:pt idx="13">
                  <c:v>42445</c:v>
                </c:pt>
                <c:pt idx="14">
                  <c:v>42446</c:v>
                </c:pt>
                <c:pt idx="15">
                  <c:v>42447</c:v>
                </c:pt>
                <c:pt idx="16">
                  <c:v>42450</c:v>
                </c:pt>
                <c:pt idx="17">
                  <c:v>42451</c:v>
                </c:pt>
                <c:pt idx="18">
                  <c:v>42452</c:v>
                </c:pt>
                <c:pt idx="19">
                  <c:v>42453</c:v>
                </c:pt>
                <c:pt idx="20">
                  <c:v>42458</c:v>
                </c:pt>
                <c:pt idx="21">
                  <c:v>42459</c:v>
                </c:pt>
                <c:pt idx="22">
                  <c:v>42460</c:v>
                </c:pt>
                <c:pt idx="23">
                  <c:v>42461</c:v>
                </c:pt>
                <c:pt idx="24">
                  <c:v>42464</c:v>
                </c:pt>
                <c:pt idx="25">
                  <c:v>42465</c:v>
                </c:pt>
                <c:pt idx="26">
                  <c:v>42466</c:v>
                </c:pt>
                <c:pt idx="27">
                  <c:v>42467</c:v>
                </c:pt>
                <c:pt idx="28">
                  <c:v>42468</c:v>
                </c:pt>
                <c:pt idx="29">
                  <c:v>42471</c:v>
                </c:pt>
                <c:pt idx="30">
                  <c:v>42472</c:v>
                </c:pt>
                <c:pt idx="31">
                  <c:v>42473</c:v>
                </c:pt>
                <c:pt idx="32">
                  <c:v>42474</c:v>
                </c:pt>
                <c:pt idx="33">
                  <c:v>42475</c:v>
                </c:pt>
                <c:pt idx="34">
                  <c:v>42478</c:v>
                </c:pt>
                <c:pt idx="35">
                  <c:v>42479</c:v>
                </c:pt>
                <c:pt idx="36">
                  <c:v>42480</c:v>
                </c:pt>
                <c:pt idx="37">
                  <c:v>42481</c:v>
                </c:pt>
                <c:pt idx="38">
                  <c:v>42482</c:v>
                </c:pt>
                <c:pt idx="39">
                  <c:v>42485</c:v>
                </c:pt>
                <c:pt idx="40">
                  <c:v>42486</c:v>
                </c:pt>
                <c:pt idx="41">
                  <c:v>42487</c:v>
                </c:pt>
                <c:pt idx="42">
                  <c:v>42488</c:v>
                </c:pt>
                <c:pt idx="43">
                  <c:v>42489</c:v>
                </c:pt>
                <c:pt idx="44">
                  <c:v>42492</c:v>
                </c:pt>
                <c:pt idx="45">
                  <c:v>42493</c:v>
                </c:pt>
                <c:pt idx="46">
                  <c:v>42494</c:v>
                </c:pt>
                <c:pt idx="47">
                  <c:v>42495</c:v>
                </c:pt>
                <c:pt idx="48">
                  <c:v>42496</c:v>
                </c:pt>
                <c:pt idx="49">
                  <c:v>42499</c:v>
                </c:pt>
                <c:pt idx="50">
                  <c:v>42500</c:v>
                </c:pt>
                <c:pt idx="51">
                  <c:v>42501</c:v>
                </c:pt>
                <c:pt idx="52">
                  <c:v>42502</c:v>
                </c:pt>
                <c:pt idx="53">
                  <c:v>42503</c:v>
                </c:pt>
                <c:pt idx="54">
                  <c:v>42506</c:v>
                </c:pt>
                <c:pt idx="55">
                  <c:v>42507</c:v>
                </c:pt>
                <c:pt idx="56">
                  <c:v>42508</c:v>
                </c:pt>
                <c:pt idx="57">
                  <c:v>42509</c:v>
                </c:pt>
                <c:pt idx="58">
                  <c:v>42510</c:v>
                </c:pt>
                <c:pt idx="59">
                  <c:v>42513</c:v>
                </c:pt>
                <c:pt idx="60">
                  <c:v>42514</c:v>
                </c:pt>
                <c:pt idx="61">
                  <c:v>42515</c:v>
                </c:pt>
                <c:pt idx="62">
                  <c:v>42516</c:v>
                </c:pt>
                <c:pt idx="63">
                  <c:v>42517</c:v>
                </c:pt>
                <c:pt idx="64">
                  <c:v>42520</c:v>
                </c:pt>
                <c:pt idx="65">
                  <c:v>42521</c:v>
                </c:pt>
                <c:pt idx="66">
                  <c:v>42522</c:v>
                </c:pt>
                <c:pt idx="67">
                  <c:v>42523</c:v>
                </c:pt>
                <c:pt idx="68">
                  <c:v>42524</c:v>
                </c:pt>
                <c:pt idx="69">
                  <c:v>42527</c:v>
                </c:pt>
                <c:pt idx="70">
                  <c:v>42528</c:v>
                </c:pt>
                <c:pt idx="71">
                  <c:v>42529</c:v>
                </c:pt>
                <c:pt idx="72">
                  <c:v>42530</c:v>
                </c:pt>
                <c:pt idx="73">
                  <c:v>42531</c:v>
                </c:pt>
                <c:pt idx="74">
                  <c:v>42534</c:v>
                </c:pt>
                <c:pt idx="75">
                  <c:v>42535</c:v>
                </c:pt>
                <c:pt idx="76">
                  <c:v>42536</c:v>
                </c:pt>
                <c:pt idx="77">
                  <c:v>42537</c:v>
                </c:pt>
                <c:pt idx="78">
                  <c:v>42538</c:v>
                </c:pt>
                <c:pt idx="79">
                  <c:v>42541</c:v>
                </c:pt>
                <c:pt idx="80">
                  <c:v>42542</c:v>
                </c:pt>
                <c:pt idx="81">
                  <c:v>42543</c:v>
                </c:pt>
                <c:pt idx="82">
                  <c:v>42544</c:v>
                </c:pt>
                <c:pt idx="83">
                  <c:v>42545</c:v>
                </c:pt>
                <c:pt idx="84">
                  <c:v>42548</c:v>
                </c:pt>
                <c:pt idx="85">
                  <c:v>42549</c:v>
                </c:pt>
                <c:pt idx="86">
                  <c:v>42550</c:v>
                </c:pt>
                <c:pt idx="87">
                  <c:v>42551</c:v>
                </c:pt>
                <c:pt idx="88">
                  <c:v>42552</c:v>
                </c:pt>
                <c:pt idx="89">
                  <c:v>42555</c:v>
                </c:pt>
                <c:pt idx="90">
                  <c:v>42556</c:v>
                </c:pt>
                <c:pt idx="91">
                  <c:v>42557</c:v>
                </c:pt>
                <c:pt idx="92">
                  <c:v>42558</c:v>
                </c:pt>
                <c:pt idx="93">
                  <c:v>42559</c:v>
                </c:pt>
                <c:pt idx="94">
                  <c:v>42562</c:v>
                </c:pt>
                <c:pt idx="95">
                  <c:v>42563</c:v>
                </c:pt>
                <c:pt idx="96">
                  <c:v>42564</c:v>
                </c:pt>
                <c:pt idx="97">
                  <c:v>42565</c:v>
                </c:pt>
                <c:pt idx="98">
                  <c:v>42566</c:v>
                </c:pt>
                <c:pt idx="99">
                  <c:v>42569</c:v>
                </c:pt>
                <c:pt idx="100">
                  <c:v>42570</c:v>
                </c:pt>
                <c:pt idx="101">
                  <c:v>42571</c:v>
                </c:pt>
                <c:pt idx="102">
                  <c:v>42572</c:v>
                </c:pt>
                <c:pt idx="103">
                  <c:v>42573</c:v>
                </c:pt>
                <c:pt idx="104">
                  <c:v>42576</c:v>
                </c:pt>
                <c:pt idx="105">
                  <c:v>42577</c:v>
                </c:pt>
                <c:pt idx="106">
                  <c:v>42578</c:v>
                </c:pt>
                <c:pt idx="107">
                  <c:v>42579</c:v>
                </c:pt>
                <c:pt idx="108">
                  <c:v>42580</c:v>
                </c:pt>
                <c:pt idx="109">
                  <c:v>42583</c:v>
                </c:pt>
                <c:pt idx="110">
                  <c:v>42584</c:v>
                </c:pt>
                <c:pt idx="111">
                  <c:v>42585</c:v>
                </c:pt>
                <c:pt idx="112">
                  <c:v>42586</c:v>
                </c:pt>
                <c:pt idx="113">
                  <c:v>42587</c:v>
                </c:pt>
                <c:pt idx="114">
                  <c:v>42590</c:v>
                </c:pt>
                <c:pt idx="115">
                  <c:v>42591</c:v>
                </c:pt>
                <c:pt idx="116">
                  <c:v>42592</c:v>
                </c:pt>
                <c:pt idx="117">
                  <c:v>42593</c:v>
                </c:pt>
                <c:pt idx="118">
                  <c:v>42594</c:v>
                </c:pt>
                <c:pt idx="119">
                  <c:v>42597</c:v>
                </c:pt>
                <c:pt idx="120">
                  <c:v>42598</c:v>
                </c:pt>
                <c:pt idx="121">
                  <c:v>42599</c:v>
                </c:pt>
                <c:pt idx="122">
                  <c:v>42600</c:v>
                </c:pt>
                <c:pt idx="123">
                  <c:v>42601</c:v>
                </c:pt>
                <c:pt idx="124">
                  <c:v>42604</c:v>
                </c:pt>
                <c:pt idx="125">
                  <c:v>42605</c:v>
                </c:pt>
                <c:pt idx="126">
                  <c:v>42606</c:v>
                </c:pt>
                <c:pt idx="127">
                  <c:v>42607</c:v>
                </c:pt>
                <c:pt idx="128">
                  <c:v>42608</c:v>
                </c:pt>
                <c:pt idx="129">
                  <c:v>42611</c:v>
                </c:pt>
                <c:pt idx="130">
                  <c:v>42612</c:v>
                </c:pt>
                <c:pt idx="131">
                  <c:v>42613</c:v>
                </c:pt>
                <c:pt idx="132">
                  <c:v>42614</c:v>
                </c:pt>
                <c:pt idx="133">
                  <c:v>42615</c:v>
                </c:pt>
                <c:pt idx="134">
                  <c:v>42618</c:v>
                </c:pt>
                <c:pt idx="135">
                  <c:v>42619</c:v>
                </c:pt>
                <c:pt idx="136">
                  <c:v>42620</c:v>
                </c:pt>
                <c:pt idx="137">
                  <c:v>42621</c:v>
                </c:pt>
                <c:pt idx="138">
                  <c:v>42622</c:v>
                </c:pt>
                <c:pt idx="139">
                  <c:v>42625</c:v>
                </c:pt>
                <c:pt idx="140">
                  <c:v>42626</c:v>
                </c:pt>
                <c:pt idx="141">
                  <c:v>42627</c:v>
                </c:pt>
                <c:pt idx="142">
                  <c:v>42628</c:v>
                </c:pt>
                <c:pt idx="143">
                  <c:v>42629</c:v>
                </c:pt>
                <c:pt idx="144">
                  <c:v>42632</c:v>
                </c:pt>
                <c:pt idx="145">
                  <c:v>42633</c:v>
                </c:pt>
                <c:pt idx="146">
                  <c:v>42634</c:v>
                </c:pt>
                <c:pt idx="147">
                  <c:v>42635</c:v>
                </c:pt>
                <c:pt idx="148">
                  <c:v>42636</c:v>
                </c:pt>
                <c:pt idx="149">
                  <c:v>42639</c:v>
                </c:pt>
                <c:pt idx="150">
                  <c:v>42640</c:v>
                </c:pt>
                <c:pt idx="151">
                  <c:v>42641</c:v>
                </c:pt>
                <c:pt idx="152">
                  <c:v>42642</c:v>
                </c:pt>
                <c:pt idx="153">
                  <c:v>42643</c:v>
                </c:pt>
                <c:pt idx="154">
                  <c:v>42646</c:v>
                </c:pt>
                <c:pt idx="155">
                  <c:v>42647</c:v>
                </c:pt>
                <c:pt idx="156">
                  <c:v>42648</c:v>
                </c:pt>
                <c:pt idx="157">
                  <c:v>42649</c:v>
                </c:pt>
                <c:pt idx="158">
                  <c:v>42650</c:v>
                </c:pt>
                <c:pt idx="159">
                  <c:v>42653</c:v>
                </c:pt>
                <c:pt idx="160">
                  <c:v>42654</c:v>
                </c:pt>
                <c:pt idx="161">
                  <c:v>42655</c:v>
                </c:pt>
                <c:pt idx="162">
                  <c:v>42656</c:v>
                </c:pt>
                <c:pt idx="163">
                  <c:v>42657</c:v>
                </c:pt>
                <c:pt idx="164">
                  <c:v>42660</c:v>
                </c:pt>
                <c:pt idx="165">
                  <c:v>42661</c:v>
                </c:pt>
                <c:pt idx="166">
                  <c:v>42662</c:v>
                </c:pt>
                <c:pt idx="167">
                  <c:v>42663</c:v>
                </c:pt>
                <c:pt idx="168">
                  <c:v>42664</c:v>
                </c:pt>
                <c:pt idx="169">
                  <c:v>42667</c:v>
                </c:pt>
                <c:pt idx="170">
                  <c:v>42668</c:v>
                </c:pt>
                <c:pt idx="171">
                  <c:v>42669</c:v>
                </c:pt>
                <c:pt idx="172">
                  <c:v>42670</c:v>
                </c:pt>
                <c:pt idx="173">
                  <c:v>42671</c:v>
                </c:pt>
                <c:pt idx="174">
                  <c:v>42674</c:v>
                </c:pt>
                <c:pt idx="175">
                  <c:v>42675</c:v>
                </c:pt>
                <c:pt idx="176">
                  <c:v>42676</c:v>
                </c:pt>
                <c:pt idx="177">
                  <c:v>42677</c:v>
                </c:pt>
                <c:pt idx="178">
                  <c:v>42678</c:v>
                </c:pt>
                <c:pt idx="179">
                  <c:v>42681</c:v>
                </c:pt>
                <c:pt idx="180">
                  <c:v>42682</c:v>
                </c:pt>
                <c:pt idx="181">
                  <c:v>42683</c:v>
                </c:pt>
                <c:pt idx="182">
                  <c:v>42684</c:v>
                </c:pt>
                <c:pt idx="183">
                  <c:v>42685</c:v>
                </c:pt>
                <c:pt idx="184">
                  <c:v>42688</c:v>
                </c:pt>
                <c:pt idx="185">
                  <c:v>42689</c:v>
                </c:pt>
                <c:pt idx="186">
                  <c:v>42690</c:v>
                </c:pt>
                <c:pt idx="187">
                  <c:v>42691</c:v>
                </c:pt>
                <c:pt idx="188">
                  <c:v>42692</c:v>
                </c:pt>
                <c:pt idx="189">
                  <c:v>42695</c:v>
                </c:pt>
                <c:pt idx="190">
                  <c:v>42696</c:v>
                </c:pt>
                <c:pt idx="191">
                  <c:v>42697</c:v>
                </c:pt>
                <c:pt idx="192">
                  <c:v>42698</c:v>
                </c:pt>
                <c:pt idx="193">
                  <c:v>42699</c:v>
                </c:pt>
                <c:pt idx="194">
                  <c:v>42702</c:v>
                </c:pt>
                <c:pt idx="195">
                  <c:v>42703</c:v>
                </c:pt>
                <c:pt idx="196">
                  <c:v>42704</c:v>
                </c:pt>
                <c:pt idx="197">
                  <c:v>42705</c:v>
                </c:pt>
                <c:pt idx="198">
                  <c:v>42706</c:v>
                </c:pt>
                <c:pt idx="199">
                  <c:v>42709</c:v>
                </c:pt>
                <c:pt idx="200">
                  <c:v>42710</c:v>
                </c:pt>
                <c:pt idx="201">
                  <c:v>42711</c:v>
                </c:pt>
                <c:pt idx="202">
                  <c:v>42712</c:v>
                </c:pt>
                <c:pt idx="203">
                  <c:v>42713</c:v>
                </c:pt>
                <c:pt idx="204">
                  <c:v>42716</c:v>
                </c:pt>
                <c:pt idx="205">
                  <c:v>42717</c:v>
                </c:pt>
                <c:pt idx="206">
                  <c:v>42718</c:v>
                </c:pt>
                <c:pt idx="207">
                  <c:v>42719</c:v>
                </c:pt>
                <c:pt idx="208">
                  <c:v>42720</c:v>
                </c:pt>
                <c:pt idx="209">
                  <c:v>42723</c:v>
                </c:pt>
                <c:pt idx="210">
                  <c:v>42724</c:v>
                </c:pt>
                <c:pt idx="211">
                  <c:v>42725</c:v>
                </c:pt>
                <c:pt idx="212">
                  <c:v>42726</c:v>
                </c:pt>
                <c:pt idx="213">
                  <c:v>42727</c:v>
                </c:pt>
                <c:pt idx="214">
                  <c:v>42731</c:v>
                </c:pt>
                <c:pt idx="215">
                  <c:v>42732</c:v>
                </c:pt>
                <c:pt idx="216">
                  <c:v>42733</c:v>
                </c:pt>
                <c:pt idx="217">
                  <c:v>42734</c:v>
                </c:pt>
                <c:pt idx="218">
                  <c:v>42737</c:v>
                </c:pt>
                <c:pt idx="219">
                  <c:v>42738</c:v>
                </c:pt>
                <c:pt idx="220">
                  <c:v>42739</c:v>
                </c:pt>
                <c:pt idx="221">
                  <c:v>42740</c:v>
                </c:pt>
                <c:pt idx="222">
                  <c:v>42741</c:v>
                </c:pt>
                <c:pt idx="223">
                  <c:v>42744</c:v>
                </c:pt>
                <c:pt idx="224">
                  <c:v>42745</c:v>
                </c:pt>
                <c:pt idx="225">
                  <c:v>42746</c:v>
                </c:pt>
                <c:pt idx="226">
                  <c:v>42747</c:v>
                </c:pt>
                <c:pt idx="227">
                  <c:v>42748</c:v>
                </c:pt>
                <c:pt idx="228">
                  <c:v>42751</c:v>
                </c:pt>
                <c:pt idx="229">
                  <c:v>42752</c:v>
                </c:pt>
                <c:pt idx="230">
                  <c:v>42753</c:v>
                </c:pt>
                <c:pt idx="231">
                  <c:v>42754</c:v>
                </c:pt>
                <c:pt idx="232">
                  <c:v>42755</c:v>
                </c:pt>
                <c:pt idx="233">
                  <c:v>42758</c:v>
                </c:pt>
                <c:pt idx="234">
                  <c:v>42759</c:v>
                </c:pt>
                <c:pt idx="235">
                  <c:v>42760</c:v>
                </c:pt>
                <c:pt idx="236">
                  <c:v>42761</c:v>
                </c:pt>
                <c:pt idx="237">
                  <c:v>42762</c:v>
                </c:pt>
                <c:pt idx="238">
                  <c:v>42765</c:v>
                </c:pt>
                <c:pt idx="239">
                  <c:v>42766</c:v>
                </c:pt>
                <c:pt idx="240">
                  <c:v>42767</c:v>
                </c:pt>
                <c:pt idx="241">
                  <c:v>42768</c:v>
                </c:pt>
                <c:pt idx="242">
                  <c:v>42769</c:v>
                </c:pt>
                <c:pt idx="243">
                  <c:v>42772</c:v>
                </c:pt>
                <c:pt idx="244">
                  <c:v>42773</c:v>
                </c:pt>
                <c:pt idx="245">
                  <c:v>42774</c:v>
                </c:pt>
                <c:pt idx="246">
                  <c:v>42775</c:v>
                </c:pt>
                <c:pt idx="247">
                  <c:v>42776</c:v>
                </c:pt>
                <c:pt idx="248">
                  <c:v>42779</c:v>
                </c:pt>
                <c:pt idx="249">
                  <c:v>42780</c:v>
                </c:pt>
                <c:pt idx="250">
                  <c:v>42781</c:v>
                </c:pt>
                <c:pt idx="251">
                  <c:v>42782</c:v>
                </c:pt>
                <c:pt idx="252">
                  <c:v>42783</c:v>
                </c:pt>
                <c:pt idx="253">
                  <c:v>42786</c:v>
                </c:pt>
                <c:pt idx="254">
                  <c:v>42787</c:v>
                </c:pt>
                <c:pt idx="255">
                  <c:v>42788</c:v>
                </c:pt>
                <c:pt idx="256">
                  <c:v>42789</c:v>
                </c:pt>
                <c:pt idx="257">
                  <c:v>42790</c:v>
                </c:pt>
                <c:pt idx="258">
                  <c:v>42793</c:v>
                </c:pt>
                <c:pt idx="259">
                  <c:v>42794</c:v>
                </c:pt>
                <c:pt idx="260">
                  <c:v>42795</c:v>
                </c:pt>
                <c:pt idx="261">
                  <c:v>42796</c:v>
                </c:pt>
                <c:pt idx="262">
                  <c:v>42797</c:v>
                </c:pt>
                <c:pt idx="263">
                  <c:v>42800</c:v>
                </c:pt>
                <c:pt idx="264">
                  <c:v>42801</c:v>
                </c:pt>
                <c:pt idx="265">
                  <c:v>42802</c:v>
                </c:pt>
                <c:pt idx="266">
                  <c:v>42803</c:v>
                </c:pt>
                <c:pt idx="267">
                  <c:v>42804</c:v>
                </c:pt>
                <c:pt idx="268">
                  <c:v>42807</c:v>
                </c:pt>
                <c:pt idx="269">
                  <c:v>42808</c:v>
                </c:pt>
                <c:pt idx="270">
                  <c:v>42809</c:v>
                </c:pt>
                <c:pt idx="271">
                  <c:v>42810</c:v>
                </c:pt>
                <c:pt idx="272">
                  <c:v>42811</c:v>
                </c:pt>
                <c:pt idx="273">
                  <c:v>42814</c:v>
                </c:pt>
                <c:pt idx="274">
                  <c:v>42815</c:v>
                </c:pt>
                <c:pt idx="275">
                  <c:v>42816</c:v>
                </c:pt>
                <c:pt idx="276">
                  <c:v>42817</c:v>
                </c:pt>
                <c:pt idx="277">
                  <c:v>42818</c:v>
                </c:pt>
                <c:pt idx="278">
                  <c:v>42821</c:v>
                </c:pt>
                <c:pt idx="279">
                  <c:v>42822</c:v>
                </c:pt>
                <c:pt idx="280">
                  <c:v>42823</c:v>
                </c:pt>
                <c:pt idx="281">
                  <c:v>42824</c:v>
                </c:pt>
                <c:pt idx="282">
                  <c:v>42825</c:v>
                </c:pt>
                <c:pt idx="283">
                  <c:v>42828</c:v>
                </c:pt>
                <c:pt idx="284">
                  <c:v>42829</c:v>
                </c:pt>
                <c:pt idx="285">
                  <c:v>42830</c:v>
                </c:pt>
                <c:pt idx="286">
                  <c:v>42831</c:v>
                </c:pt>
                <c:pt idx="287">
                  <c:v>42832</c:v>
                </c:pt>
                <c:pt idx="288">
                  <c:v>42835</c:v>
                </c:pt>
                <c:pt idx="289">
                  <c:v>42836</c:v>
                </c:pt>
                <c:pt idx="290">
                  <c:v>42837</c:v>
                </c:pt>
                <c:pt idx="291">
                  <c:v>42838</c:v>
                </c:pt>
                <c:pt idx="292">
                  <c:v>42843</c:v>
                </c:pt>
                <c:pt idx="293">
                  <c:v>42844</c:v>
                </c:pt>
                <c:pt idx="294">
                  <c:v>42845</c:v>
                </c:pt>
                <c:pt idx="295">
                  <c:v>42846</c:v>
                </c:pt>
                <c:pt idx="296">
                  <c:v>42849</c:v>
                </c:pt>
                <c:pt idx="297">
                  <c:v>42850</c:v>
                </c:pt>
                <c:pt idx="298">
                  <c:v>42851</c:v>
                </c:pt>
                <c:pt idx="299">
                  <c:v>42852</c:v>
                </c:pt>
                <c:pt idx="300">
                  <c:v>42853</c:v>
                </c:pt>
                <c:pt idx="301">
                  <c:v>42857</c:v>
                </c:pt>
                <c:pt idx="302">
                  <c:v>42858</c:v>
                </c:pt>
                <c:pt idx="303">
                  <c:v>42859</c:v>
                </c:pt>
                <c:pt idx="304">
                  <c:v>42860</c:v>
                </c:pt>
                <c:pt idx="305">
                  <c:v>42863</c:v>
                </c:pt>
                <c:pt idx="306">
                  <c:v>42864</c:v>
                </c:pt>
                <c:pt idx="307">
                  <c:v>42865</c:v>
                </c:pt>
                <c:pt idx="308">
                  <c:v>42866</c:v>
                </c:pt>
                <c:pt idx="309">
                  <c:v>42867</c:v>
                </c:pt>
                <c:pt idx="310">
                  <c:v>42870</c:v>
                </c:pt>
                <c:pt idx="311">
                  <c:v>42871</c:v>
                </c:pt>
                <c:pt idx="312">
                  <c:v>42872</c:v>
                </c:pt>
                <c:pt idx="313">
                  <c:v>42873</c:v>
                </c:pt>
                <c:pt idx="314">
                  <c:v>42874</c:v>
                </c:pt>
                <c:pt idx="315">
                  <c:v>42877</c:v>
                </c:pt>
                <c:pt idx="316">
                  <c:v>42878</c:v>
                </c:pt>
                <c:pt idx="317">
                  <c:v>42879</c:v>
                </c:pt>
                <c:pt idx="318">
                  <c:v>42880</c:v>
                </c:pt>
                <c:pt idx="319">
                  <c:v>42881</c:v>
                </c:pt>
                <c:pt idx="320">
                  <c:v>42884</c:v>
                </c:pt>
                <c:pt idx="321">
                  <c:v>42885</c:v>
                </c:pt>
                <c:pt idx="322">
                  <c:v>42886</c:v>
                </c:pt>
                <c:pt idx="323">
                  <c:v>42887</c:v>
                </c:pt>
                <c:pt idx="324">
                  <c:v>42888</c:v>
                </c:pt>
                <c:pt idx="325">
                  <c:v>42891</c:v>
                </c:pt>
                <c:pt idx="326">
                  <c:v>42892</c:v>
                </c:pt>
                <c:pt idx="327">
                  <c:v>42893</c:v>
                </c:pt>
                <c:pt idx="328">
                  <c:v>42894</c:v>
                </c:pt>
                <c:pt idx="329">
                  <c:v>42895</c:v>
                </c:pt>
                <c:pt idx="330">
                  <c:v>42898</c:v>
                </c:pt>
                <c:pt idx="331">
                  <c:v>42899</c:v>
                </c:pt>
                <c:pt idx="332">
                  <c:v>42900</c:v>
                </c:pt>
                <c:pt idx="333">
                  <c:v>42901</c:v>
                </c:pt>
                <c:pt idx="334">
                  <c:v>42902</c:v>
                </c:pt>
                <c:pt idx="335">
                  <c:v>42905</c:v>
                </c:pt>
                <c:pt idx="336">
                  <c:v>42906</c:v>
                </c:pt>
                <c:pt idx="337">
                  <c:v>42907</c:v>
                </c:pt>
                <c:pt idx="338">
                  <c:v>42908</c:v>
                </c:pt>
                <c:pt idx="339">
                  <c:v>42909</c:v>
                </c:pt>
                <c:pt idx="340">
                  <c:v>42912</c:v>
                </c:pt>
                <c:pt idx="341">
                  <c:v>42913</c:v>
                </c:pt>
                <c:pt idx="342">
                  <c:v>42914</c:v>
                </c:pt>
                <c:pt idx="343">
                  <c:v>42915</c:v>
                </c:pt>
                <c:pt idx="344">
                  <c:v>42916</c:v>
                </c:pt>
                <c:pt idx="345">
                  <c:v>42919</c:v>
                </c:pt>
                <c:pt idx="346">
                  <c:v>42920</c:v>
                </c:pt>
                <c:pt idx="347">
                  <c:v>42921</c:v>
                </c:pt>
                <c:pt idx="348">
                  <c:v>42922</c:v>
                </c:pt>
                <c:pt idx="349">
                  <c:v>42923</c:v>
                </c:pt>
                <c:pt idx="350">
                  <c:v>42926</c:v>
                </c:pt>
                <c:pt idx="351">
                  <c:v>42927</c:v>
                </c:pt>
                <c:pt idx="352">
                  <c:v>42928</c:v>
                </c:pt>
                <c:pt idx="353">
                  <c:v>42929</c:v>
                </c:pt>
                <c:pt idx="354">
                  <c:v>42930</c:v>
                </c:pt>
                <c:pt idx="355">
                  <c:v>42933</c:v>
                </c:pt>
                <c:pt idx="356">
                  <c:v>42934</c:v>
                </c:pt>
                <c:pt idx="357">
                  <c:v>42935</c:v>
                </c:pt>
                <c:pt idx="358">
                  <c:v>42936</c:v>
                </c:pt>
                <c:pt idx="359">
                  <c:v>42937</c:v>
                </c:pt>
                <c:pt idx="360">
                  <c:v>42940</c:v>
                </c:pt>
                <c:pt idx="361">
                  <c:v>42941</c:v>
                </c:pt>
                <c:pt idx="362">
                  <c:v>42942</c:v>
                </c:pt>
                <c:pt idx="363">
                  <c:v>42943</c:v>
                </c:pt>
                <c:pt idx="364">
                  <c:v>42944</c:v>
                </c:pt>
                <c:pt idx="365">
                  <c:v>42947</c:v>
                </c:pt>
                <c:pt idx="366">
                  <c:v>42948</c:v>
                </c:pt>
                <c:pt idx="367">
                  <c:v>42949</c:v>
                </c:pt>
                <c:pt idx="368">
                  <c:v>42950</c:v>
                </c:pt>
                <c:pt idx="369">
                  <c:v>42951</c:v>
                </c:pt>
                <c:pt idx="370">
                  <c:v>42954</c:v>
                </c:pt>
                <c:pt idx="371">
                  <c:v>42955</c:v>
                </c:pt>
                <c:pt idx="372">
                  <c:v>42956</c:v>
                </c:pt>
                <c:pt idx="373">
                  <c:v>42957</c:v>
                </c:pt>
                <c:pt idx="374">
                  <c:v>42958</c:v>
                </c:pt>
                <c:pt idx="375">
                  <c:v>42961</c:v>
                </c:pt>
                <c:pt idx="376">
                  <c:v>42962</c:v>
                </c:pt>
                <c:pt idx="377">
                  <c:v>42963</c:v>
                </c:pt>
                <c:pt idx="378">
                  <c:v>42964</c:v>
                </c:pt>
                <c:pt idx="379">
                  <c:v>42965</c:v>
                </c:pt>
                <c:pt idx="380">
                  <c:v>42968</c:v>
                </c:pt>
                <c:pt idx="381">
                  <c:v>42969</c:v>
                </c:pt>
                <c:pt idx="382">
                  <c:v>42970</c:v>
                </c:pt>
                <c:pt idx="383">
                  <c:v>42971</c:v>
                </c:pt>
                <c:pt idx="384">
                  <c:v>42972</c:v>
                </c:pt>
                <c:pt idx="385">
                  <c:v>42975</c:v>
                </c:pt>
                <c:pt idx="386">
                  <c:v>42976</c:v>
                </c:pt>
                <c:pt idx="387">
                  <c:v>42977</c:v>
                </c:pt>
                <c:pt idx="388">
                  <c:v>42978</c:v>
                </c:pt>
                <c:pt idx="389">
                  <c:v>42979</c:v>
                </c:pt>
                <c:pt idx="390">
                  <c:v>42982</c:v>
                </c:pt>
                <c:pt idx="391">
                  <c:v>42983</c:v>
                </c:pt>
                <c:pt idx="392">
                  <c:v>42984</c:v>
                </c:pt>
                <c:pt idx="393">
                  <c:v>42985</c:v>
                </c:pt>
                <c:pt idx="394">
                  <c:v>42986</c:v>
                </c:pt>
                <c:pt idx="395">
                  <c:v>42989</c:v>
                </c:pt>
                <c:pt idx="396">
                  <c:v>42990</c:v>
                </c:pt>
                <c:pt idx="397">
                  <c:v>42991</c:v>
                </c:pt>
                <c:pt idx="398">
                  <c:v>42992</c:v>
                </c:pt>
                <c:pt idx="399">
                  <c:v>42993</c:v>
                </c:pt>
                <c:pt idx="400">
                  <c:v>42996</c:v>
                </c:pt>
                <c:pt idx="401">
                  <c:v>42997</c:v>
                </c:pt>
                <c:pt idx="402">
                  <c:v>42998</c:v>
                </c:pt>
                <c:pt idx="403">
                  <c:v>42999</c:v>
                </c:pt>
                <c:pt idx="404">
                  <c:v>43000</c:v>
                </c:pt>
                <c:pt idx="405">
                  <c:v>43003</c:v>
                </c:pt>
                <c:pt idx="406">
                  <c:v>43004</c:v>
                </c:pt>
                <c:pt idx="407">
                  <c:v>43005</c:v>
                </c:pt>
                <c:pt idx="408">
                  <c:v>43006</c:v>
                </c:pt>
                <c:pt idx="409">
                  <c:v>43007</c:v>
                </c:pt>
                <c:pt idx="410">
                  <c:v>43010</c:v>
                </c:pt>
                <c:pt idx="411">
                  <c:v>43011</c:v>
                </c:pt>
                <c:pt idx="412">
                  <c:v>43012</c:v>
                </c:pt>
                <c:pt idx="413">
                  <c:v>43013</c:v>
                </c:pt>
                <c:pt idx="414">
                  <c:v>43014</c:v>
                </c:pt>
                <c:pt idx="415">
                  <c:v>43017</c:v>
                </c:pt>
                <c:pt idx="416">
                  <c:v>43018</c:v>
                </c:pt>
                <c:pt idx="417">
                  <c:v>43019</c:v>
                </c:pt>
                <c:pt idx="418">
                  <c:v>43020</c:v>
                </c:pt>
                <c:pt idx="419">
                  <c:v>43021</c:v>
                </c:pt>
                <c:pt idx="420">
                  <c:v>43024</c:v>
                </c:pt>
                <c:pt idx="421">
                  <c:v>43025</c:v>
                </c:pt>
                <c:pt idx="422">
                  <c:v>43026</c:v>
                </c:pt>
                <c:pt idx="423">
                  <c:v>43027</c:v>
                </c:pt>
                <c:pt idx="424">
                  <c:v>43028</c:v>
                </c:pt>
                <c:pt idx="425">
                  <c:v>43031</c:v>
                </c:pt>
                <c:pt idx="426">
                  <c:v>43032</c:v>
                </c:pt>
                <c:pt idx="427">
                  <c:v>43033</c:v>
                </c:pt>
                <c:pt idx="428">
                  <c:v>43034</c:v>
                </c:pt>
                <c:pt idx="429">
                  <c:v>43035</c:v>
                </c:pt>
                <c:pt idx="430">
                  <c:v>43038</c:v>
                </c:pt>
                <c:pt idx="431">
                  <c:v>43039</c:v>
                </c:pt>
                <c:pt idx="432">
                  <c:v>43040</c:v>
                </c:pt>
                <c:pt idx="433">
                  <c:v>43041</c:v>
                </c:pt>
                <c:pt idx="434">
                  <c:v>43042</c:v>
                </c:pt>
                <c:pt idx="435">
                  <c:v>43045</c:v>
                </c:pt>
                <c:pt idx="436">
                  <c:v>43046</c:v>
                </c:pt>
                <c:pt idx="437">
                  <c:v>43047</c:v>
                </c:pt>
                <c:pt idx="438">
                  <c:v>43048</c:v>
                </c:pt>
                <c:pt idx="439">
                  <c:v>43049</c:v>
                </c:pt>
                <c:pt idx="440">
                  <c:v>43052</c:v>
                </c:pt>
                <c:pt idx="441">
                  <c:v>43053</c:v>
                </c:pt>
                <c:pt idx="442">
                  <c:v>43054</c:v>
                </c:pt>
                <c:pt idx="443">
                  <c:v>43055</c:v>
                </c:pt>
                <c:pt idx="444">
                  <c:v>43056</c:v>
                </c:pt>
                <c:pt idx="445">
                  <c:v>43059</c:v>
                </c:pt>
                <c:pt idx="446">
                  <c:v>43060</c:v>
                </c:pt>
                <c:pt idx="447">
                  <c:v>43061</c:v>
                </c:pt>
                <c:pt idx="448">
                  <c:v>43062</c:v>
                </c:pt>
                <c:pt idx="449">
                  <c:v>43063</c:v>
                </c:pt>
                <c:pt idx="450">
                  <c:v>43066</c:v>
                </c:pt>
                <c:pt idx="451">
                  <c:v>43067</c:v>
                </c:pt>
                <c:pt idx="452">
                  <c:v>43068</c:v>
                </c:pt>
                <c:pt idx="453">
                  <c:v>43069</c:v>
                </c:pt>
                <c:pt idx="454">
                  <c:v>43070</c:v>
                </c:pt>
                <c:pt idx="455">
                  <c:v>43073</c:v>
                </c:pt>
                <c:pt idx="456">
                  <c:v>43074</c:v>
                </c:pt>
                <c:pt idx="457">
                  <c:v>43075</c:v>
                </c:pt>
                <c:pt idx="458">
                  <c:v>43076</c:v>
                </c:pt>
                <c:pt idx="459">
                  <c:v>43077</c:v>
                </c:pt>
                <c:pt idx="460">
                  <c:v>43080</c:v>
                </c:pt>
                <c:pt idx="461">
                  <c:v>43081</c:v>
                </c:pt>
                <c:pt idx="462">
                  <c:v>43082</c:v>
                </c:pt>
                <c:pt idx="463">
                  <c:v>43083</c:v>
                </c:pt>
                <c:pt idx="464">
                  <c:v>43084</c:v>
                </c:pt>
                <c:pt idx="465">
                  <c:v>43087</c:v>
                </c:pt>
                <c:pt idx="466">
                  <c:v>43088</c:v>
                </c:pt>
                <c:pt idx="467">
                  <c:v>43089</c:v>
                </c:pt>
                <c:pt idx="468">
                  <c:v>43090</c:v>
                </c:pt>
                <c:pt idx="469">
                  <c:v>43091</c:v>
                </c:pt>
                <c:pt idx="470">
                  <c:v>43096</c:v>
                </c:pt>
                <c:pt idx="471">
                  <c:v>43097</c:v>
                </c:pt>
                <c:pt idx="472">
                  <c:v>43098</c:v>
                </c:pt>
                <c:pt idx="473">
                  <c:v>43102</c:v>
                </c:pt>
                <c:pt idx="474">
                  <c:v>43103</c:v>
                </c:pt>
                <c:pt idx="475">
                  <c:v>43104</c:v>
                </c:pt>
                <c:pt idx="476">
                  <c:v>43105</c:v>
                </c:pt>
                <c:pt idx="477">
                  <c:v>43108</c:v>
                </c:pt>
                <c:pt idx="478">
                  <c:v>43109</c:v>
                </c:pt>
                <c:pt idx="479">
                  <c:v>43110</c:v>
                </c:pt>
                <c:pt idx="480">
                  <c:v>43111</c:v>
                </c:pt>
                <c:pt idx="481">
                  <c:v>43112</c:v>
                </c:pt>
                <c:pt idx="482">
                  <c:v>43115</c:v>
                </c:pt>
                <c:pt idx="483">
                  <c:v>43116</c:v>
                </c:pt>
                <c:pt idx="484">
                  <c:v>43117</c:v>
                </c:pt>
                <c:pt idx="485">
                  <c:v>43118</c:v>
                </c:pt>
                <c:pt idx="486">
                  <c:v>43119</c:v>
                </c:pt>
                <c:pt idx="487">
                  <c:v>43122</c:v>
                </c:pt>
                <c:pt idx="488">
                  <c:v>43123</c:v>
                </c:pt>
                <c:pt idx="489">
                  <c:v>43124</c:v>
                </c:pt>
                <c:pt idx="490">
                  <c:v>43125</c:v>
                </c:pt>
                <c:pt idx="491">
                  <c:v>43126</c:v>
                </c:pt>
                <c:pt idx="492">
                  <c:v>43129</c:v>
                </c:pt>
                <c:pt idx="493">
                  <c:v>43130</c:v>
                </c:pt>
                <c:pt idx="494">
                  <c:v>43131</c:v>
                </c:pt>
                <c:pt idx="495">
                  <c:v>43132</c:v>
                </c:pt>
                <c:pt idx="496">
                  <c:v>43133</c:v>
                </c:pt>
                <c:pt idx="497">
                  <c:v>43136</c:v>
                </c:pt>
                <c:pt idx="498">
                  <c:v>43137</c:v>
                </c:pt>
                <c:pt idx="499">
                  <c:v>43138</c:v>
                </c:pt>
                <c:pt idx="500">
                  <c:v>43139</c:v>
                </c:pt>
                <c:pt idx="501">
                  <c:v>43140</c:v>
                </c:pt>
                <c:pt idx="502">
                  <c:v>43143</c:v>
                </c:pt>
                <c:pt idx="503">
                  <c:v>43144</c:v>
                </c:pt>
                <c:pt idx="504">
                  <c:v>43145</c:v>
                </c:pt>
                <c:pt idx="505">
                  <c:v>43146</c:v>
                </c:pt>
                <c:pt idx="506">
                  <c:v>43147</c:v>
                </c:pt>
                <c:pt idx="507">
                  <c:v>43150</c:v>
                </c:pt>
                <c:pt idx="508">
                  <c:v>43151</c:v>
                </c:pt>
                <c:pt idx="509">
                  <c:v>43152</c:v>
                </c:pt>
                <c:pt idx="510">
                  <c:v>43153</c:v>
                </c:pt>
                <c:pt idx="511">
                  <c:v>43154</c:v>
                </c:pt>
                <c:pt idx="512">
                  <c:v>43157</c:v>
                </c:pt>
                <c:pt idx="513">
                  <c:v>43158</c:v>
                </c:pt>
                <c:pt idx="514">
                  <c:v>43159</c:v>
                </c:pt>
                <c:pt idx="515">
                  <c:v>43160</c:v>
                </c:pt>
                <c:pt idx="516">
                  <c:v>43161</c:v>
                </c:pt>
                <c:pt idx="517">
                  <c:v>43164</c:v>
                </c:pt>
                <c:pt idx="518">
                  <c:v>43171</c:v>
                </c:pt>
                <c:pt idx="519">
                  <c:v>43178</c:v>
                </c:pt>
                <c:pt idx="520">
                  <c:v>43185</c:v>
                </c:pt>
                <c:pt idx="521">
                  <c:v>43193</c:v>
                </c:pt>
                <c:pt idx="522">
                  <c:v>43200</c:v>
                </c:pt>
                <c:pt idx="523">
                  <c:v>43207</c:v>
                </c:pt>
                <c:pt idx="524">
                  <c:v>43214</c:v>
                </c:pt>
                <c:pt idx="525">
                  <c:v>43222</c:v>
                </c:pt>
                <c:pt idx="526">
                  <c:v>43229</c:v>
                </c:pt>
                <c:pt idx="527">
                  <c:v>43236</c:v>
                </c:pt>
                <c:pt idx="528">
                  <c:v>43243</c:v>
                </c:pt>
                <c:pt idx="529">
                  <c:v>43250</c:v>
                </c:pt>
                <c:pt idx="530">
                  <c:v>43257</c:v>
                </c:pt>
                <c:pt idx="531">
                  <c:v>43264</c:v>
                </c:pt>
                <c:pt idx="532">
                  <c:v>43271</c:v>
                </c:pt>
                <c:pt idx="533">
                  <c:v>43278</c:v>
                </c:pt>
                <c:pt idx="534">
                  <c:v>43285</c:v>
                </c:pt>
                <c:pt idx="535">
                  <c:v>43292</c:v>
                </c:pt>
                <c:pt idx="536">
                  <c:v>43299</c:v>
                </c:pt>
                <c:pt idx="537">
                  <c:v>43306</c:v>
                </c:pt>
                <c:pt idx="538">
                  <c:v>43313</c:v>
                </c:pt>
                <c:pt idx="539">
                  <c:v>43320</c:v>
                </c:pt>
                <c:pt idx="540">
                  <c:v>43327</c:v>
                </c:pt>
                <c:pt idx="541">
                  <c:v>43334</c:v>
                </c:pt>
                <c:pt idx="542">
                  <c:v>43341</c:v>
                </c:pt>
                <c:pt idx="543">
                  <c:v>43348</c:v>
                </c:pt>
                <c:pt idx="544">
                  <c:v>43355</c:v>
                </c:pt>
                <c:pt idx="545">
                  <c:v>43362</c:v>
                </c:pt>
                <c:pt idx="546">
                  <c:v>43369</c:v>
                </c:pt>
                <c:pt idx="547">
                  <c:v>43376</c:v>
                </c:pt>
                <c:pt idx="548">
                  <c:v>43383</c:v>
                </c:pt>
                <c:pt idx="549">
                  <c:v>43390</c:v>
                </c:pt>
                <c:pt idx="550">
                  <c:v>43397</c:v>
                </c:pt>
                <c:pt idx="551">
                  <c:v>43404</c:v>
                </c:pt>
                <c:pt idx="552">
                  <c:v>43411</c:v>
                </c:pt>
                <c:pt idx="553">
                  <c:v>43418</c:v>
                </c:pt>
                <c:pt idx="554">
                  <c:v>43425</c:v>
                </c:pt>
                <c:pt idx="555">
                  <c:v>43432</c:v>
                </c:pt>
                <c:pt idx="556">
                  <c:v>43439</c:v>
                </c:pt>
                <c:pt idx="557">
                  <c:v>43446</c:v>
                </c:pt>
                <c:pt idx="558">
                  <c:v>43453</c:v>
                </c:pt>
                <c:pt idx="559">
                  <c:v>43461</c:v>
                </c:pt>
                <c:pt idx="560">
                  <c:v>43468</c:v>
                </c:pt>
                <c:pt idx="561">
                  <c:v>43475</c:v>
                </c:pt>
                <c:pt idx="562">
                  <c:v>43482</c:v>
                </c:pt>
                <c:pt idx="563">
                  <c:v>43489</c:v>
                </c:pt>
                <c:pt idx="564">
                  <c:v>43496</c:v>
                </c:pt>
                <c:pt idx="565">
                  <c:v>43503</c:v>
                </c:pt>
                <c:pt idx="566">
                  <c:v>43510</c:v>
                </c:pt>
                <c:pt idx="567">
                  <c:v>43517</c:v>
                </c:pt>
                <c:pt idx="568">
                  <c:v>43524</c:v>
                </c:pt>
                <c:pt idx="569">
                  <c:v>43531</c:v>
                </c:pt>
                <c:pt idx="570">
                  <c:v>43538</c:v>
                </c:pt>
                <c:pt idx="571">
                  <c:v>43545</c:v>
                </c:pt>
                <c:pt idx="572">
                  <c:v>43552</c:v>
                </c:pt>
                <c:pt idx="573">
                  <c:v>43559</c:v>
                </c:pt>
                <c:pt idx="574">
                  <c:v>43566</c:v>
                </c:pt>
                <c:pt idx="575">
                  <c:v>43573</c:v>
                </c:pt>
                <c:pt idx="576">
                  <c:v>43580</c:v>
                </c:pt>
                <c:pt idx="577">
                  <c:v>43587</c:v>
                </c:pt>
                <c:pt idx="578">
                  <c:v>43594</c:v>
                </c:pt>
                <c:pt idx="579">
                  <c:v>43601</c:v>
                </c:pt>
                <c:pt idx="580">
                  <c:v>43608</c:v>
                </c:pt>
                <c:pt idx="581">
                  <c:v>43615</c:v>
                </c:pt>
                <c:pt idx="582">
                  <c:v>43622</c:v>
                </c:pt>
                <c:pt idx="583">
                  <c:v>43629</c:v>
                </c:pt>
                <c:pt idx="584">
                  <c:v>43636</c:v>
                </c:pt>
                <c:pt idx="585">
                  <c:v>43643</c:v>
                </c:pt>
                <c:pt idx="586">
                  <c:v>43650</c:v>
                </c:pt>
                <c:pt idx="587">
                  <c:v>43657</c:v>
                </c:pt>
                <c:pt idx="588">
                  <c:v>43664</c:v>
                </c:pt>
                <c:pt idx="589">
                  <c:v>43671</c:v>
                </c:pt>
                <c:pt idx="590">
                  <c:v>43678</c:v>
                </c:pt>
                <c:pt idx="591">
                  <c:v>43685</c:v>
                </c:pt>
                <c:pt idx="592">
                  <c:v>43692</c:v>
                </c:pt>
                <c:pt idx="593">
                  <c:v>43699</c:v>
                </c:pt>
                <c:pt idx="594">
                  <c:v>43706</c:v>
                </c:pt>
                <c:pt idx="595">
                  <c:v>43713</c:v>
                </c:pt>
                <c:pt idx="596">
                  <c:v>43720</c:v>
                </c:pt>
                <c:pt idx="597">
                  <c:v>43727</c:v>
                </c:pt>
                <c:pt idx="598">
                  <c:v>43734</c:v>
                </c:pt>
                <c:pt idx="599">
                  <c:v>43741</c:v>
                </c:pt>
                <c:pt idx="600">
                  <c:v>43748</c:v>
                </c:pt>
                <c:pt idx="601">
                  <c:v>43755</c:v>
                </c:pt>
                <c:pt idx="602">
                  <c:v>43762</c:v>
                </c:pt>
                <c:pt idx="603">
                  <c:v>43769</c:v>
                </c:pt>
                <c:pt idx="604">
                  <c:v>43776</c:v>
                </c:pt>
                <c:pt idx="605">
                  <c:v>43783</c:v>
                </c:pt>
                <c:pt idx="606">
                  <c:v>43790</c:v>
                </c:pt>
                <c:pt idx="607">
                  <c:v>43797</c:v>
                </c:pt>
                <c:pt idx="608">
                  <c:v>43804</c:v>
                </c:pt>
                <c:pt idx="609">
                  <c:v>43811</c:v>
                </c:pt>
                <c:pt idx="610">
                  <c:v>43818</c:v>
                </c:pt>
                <c:pt idx="611">
                  <c:v>43826</c:v>
                </c:pt>
                <c:pt idx="612">
                  <c:v>43833</c:v>
                </c:pt>
                <c:pt idx="613">
                  <c:v>43840</c:v>
                </c:pt>
                <c:pt idx="614">
                  <c:v>43847</c:v>
                </c:pt>
                <c:pt idx="615">
                  <c:v>43854</c:v>
                </c:pt>
                <c:pt idx="616">
                  <c:v>43861</c:v>
                </c:pt>
                <c:pt idx="617">
                  <c:v>43868</c:v>
                </c:pt>
                <c:pt idx="618">
                  <c:v>43875</c:v>
                </c:pt>
                <c:pt idx="619">
                  <c:v>43882</c:v>
                </c:pt>
                <c:pt idx="620">
                  <c:v>43889</c:v>
                </c:pt>
                <c:pt idx="621">
                  <c:v>43896</c:v>
                </c:pt>
                <c:pt idx="622">
                  <c:v>43903</c:v>
                </c:pt>
                <c:pt idx="623">
                  <c:v>43910</c:v>
                </c:pt>
                <c:pt idx="624">
                  <c:v>43917</c:v>
                </c:pt>
                <c:pt idx="625">
                  <c:v>43924</c:v>
                </c:pt>
                <c:pt idx="626">
                  <c:v>43935</c:v>
                </c:pt>
                <c:pt idx="627">
                  <c:v>43942</c:v>
                </c:pt>
                <c:pt idx="628">
                  <c:v>43949</c:v>
                </c:pt>
                <c:pt idx="629">
                  <c:v>43956</c:v>
                </c:pt>
                <c:pt idx="630">
                  <c:v>43963</c:v>
                </c:pt>
                <c:pt idx="631">
                  <c:v>43970</c:v>
                </c:pt>
                <c:pt idx="632">
                  <c:v>43977</c:v>
                </c:pt>
                <c:pt idx="633">
                  <c:v>43984</c:v>
                </c:pt>
                <c:pt idx="634">
                  <c:v>43991</c:v>
                </c:pt>
                <c:pt idx="635">
                  <c:v>43998</c:v>
                </c:pt>
                <c:pt idx="636">
                  <c:v>44005</c:v>
                </c:pt>
                <c:pt idx="637">
                  <c:v>44012</c:v>
                </c:pt>
                <c:pt idx="638">
                  <c:v>44019</c:v>
                </c:pt>
                <c:pt idx="639">
                  <c:v>44026</c:v>
                </c:pt>
                <c:pt idx="640">
                  <c:v>44033</c:v>
                </c:pt>
                <c:pt idx="641">
                  <c:v>44040</c:v>
                </c:pt>
                <c:pt idx="642">
                  <c:v>44047</c:v>
                </c:pt>
                <c:pt idx="643">
                  <c:v>44054</c:v>
                </c:pt>
                <c:pt idx="644">
                  <c:v>44061</c:v>
                </c:pt>
                <c:pt idx="645">
                  <c:v>44068</c:v>
                </c:pt>
                <c:pt idx="646">
                  <c:v>44075</c:v>
                </c:pt>
                <c:pt idx="647">
                  <c:v>44082</c:v>
                </c:pt>
                <c:pt idx="648">
                  <c:v>44089</c:v>
                </c:pt>
                <c:pt idx="649">
                  <c:v>44096</c:v>
                </c:pt>
                <c:pt idx="650">
                  <c:v>44103</c:v>
                </c:pt>
                <c:pt idx="651">
                  <c:v>44110</c:v>
                </c:pt>
                <c:pt idx="652">
                  <c:v>44117</c:v>
                </c:pt>
                <c:pt idx="653">
                  <c:v>44124</c:v>
                </c:pt>
                <c:pt idx="654">
                  <c:v>44131</c:v>
                </c:pt>
                <c:pt idx="655">
                  <c:v>44138</c:v>
                </c:pt>
                <c:pt idx="656">
                  <c:v>44145</c:v>
                </c:pt>
                <c:pt idx="657">
                  <c:v>44152</c:v>
                </c:pt>
                <c:pt idx="658">
                  <c:v>44159</c:v>
                </c:pt>
                <c:pt idx="659">
                  <c:v>44166</c:v>
                </c:pt>
                <c:pt idx="660">
                  <c:v>44173</c:v>
                </c:pt>
                <c:pt idx="661">
                  <c:v>44180</c:v>
                </c:pt>
                <c:pt idx="662">
                  <c:v>44187</c:v>
                </c:pt>
                <c:pt idx="663">
                  <c:v>44194</c:v>
                </c:pt>
                <c:pt idx="664">
                  <c:v>44201</c:v>
                </c:pt>
                <c:pt idx="665">
                  <c:v>44208</c:v>
                </c:pt>
                <c:pt idx="666">
                  <c:v>44215</c:v>
                </c:pt>
                <c:pt idx="667">
                  <c:v>44222</c:v>
                </c:pt>
                <c:pt idx="668">
                  <c:v>44229</c:v>
                </c:pt>
                <c:pt idx="669">
                  <c:v>44236</c:v>
                </c:pt>
                <c:pt idx="670">
                  <c:v>44243</c:v>
                </c:pt>
                <c:pt idx="671">
                  <c:v>44250</c:v>
                </c:pt>
                <c:pt idx="672">
                  <c:v>44257</c:v>
                </c:pt>
                <c:pt idx="673">
                  <c:v>44264</c:v>
                </c:pt>
                <c:pt idx="674">
                  <c:v>44271</c:v>
                </c:pt>
                <c:pt idx="675">
                  <c:v>44278</c:v>
                </c:pt>
                <c:pt idx="676">
                  <c:v>44285</c:v>
                </c:pt>
                <c:pt idx="677">
                  <c:v>44292</c:v>
                </c:pt>
                <c:pt idx="678">
                  <c:v>44299</c:v>
                </c:pt>
                <c:pt idx="679">
                  <c:v>44306</c:v>
                </c:pt>
                <c:pt idx="680">
                  <c:v>44313</c:v>
                </c:pt>
                <c:pt idx="681">
                  <c:v>44320</c:v>
                </c:pt>
                <c:pt idx="682">
                  <c:v>44327</c:v>
                </c:pt>
                <c:pt idx="683">
                  <c:v>44334</c:v>
                </c:pt>
                <c:pt idx="684">
                  <c:v>44341</c:v>
                </c:pt>
                <c:pt idx="685">
                  <c:v>44348</c:v>
                </c:pt>
                <c:pt idx="686">
                  <c:v>44355</c:v>
                </c:pt>
                <c:pt idx="687">
                  <c:v>44362</c:v>
                </c:pt>
                <c:pt idx="688">
                  <c:v>44369</c:v>
                </c:pt>
                <c:pt idx="689">
                  <c:v>44376</c:v>
                </c:pt>
                <c:pt idx="690">
                  <c:v>44383</c:v>
                </c:pt>
                <c:pt idx="691">
                  <c:v>44390</c:v>
                </c:pt>
                <c:pt idx="692">
                  <c:v>44397</c:v>
                </c:pt>
                <c:pt idx="693">
                  <c:v>44404</c:v>
                </c:pt>
                <c:pt idx="694">
                  <c:v>44411</c:v>
                </c:pt>
                <c:pt idx="695">
                  <c:v>44418</c:v>
                </c:pt>
                <c:pt idx="696">
                  <c:v>44425</c:v>
                </c:pt>
                <c:pt idx="697">
                  <c:v>44432</c:v>
                </c:pt>
                <c:pt idx="698">
                  <c:v>44439</c:v>
                </c:pt>
                <c:pt idx="699">
                  <c:v>44446</c:v>
                </c:pt>
                <c:pt idx="700">
                  <c:v>44453</c:v>
                </c:pt>
                <c:pt idx="701">
                  <c:v>44460</c:v>
                </c:pt>
                <c:pt idx="702">
                  <c:v>44467</c:v>
                </c:pt>
                <c:pt idx="703">
                  <c:v>44474</c:v>
                </c:pt>
                <c:pt idx="704">
                  <c:v>44481</c:v>
                </c:pt>
                <c:pt idx="705">
                  <c:v>44488</c:v>
                </c:pt>
                <c:pt idx="706">
                  <c:v>44495</c:v>
                </c:pt>
                <c:pt idx="707">
                  <c:v>44502</c:v>
                </c:pt>
                <c:pt idx="708">
                  <c:v>44509</c:v>
                </c:pt>
                <c:pt idx="709">
                  <c:v>44516</c:v>
                </c:pt>
                <c:pt idx="710">
                  <c:v>44523</c:v>
                </c:pt>
                <c:pt idx="711">
                  <c:v>44530</c:v>
                </c:pt>
                <c:pt idx="712">
                  <c:v>44537</c:v>
                </c:pt>
                <c:pt idx="713">
                  <c:v>44544</c:v>
                </c:pt>
                <c:pt idx="714">
                  <c:v>44551</c:v>
                </c:pt>
                <c:pt idx="715">
                  <c:v>44558</c:v>
                </c:pt>
                <c:pt idx="716">
                  <c:v>44565</c:v>
                </c:pt>
                <c:pt idx="717">
                  <c:v>44572</c:v>
                </c:pt>
                <c:pt idx="718">
                  <c:v>44579</c:v>
                </c:pt>
                <c:pt idx="719">
                  <c:v>44586</c:v>
                </c:pt>
                <c:pt idx="720">
                  <c:v>44593</c:v>
                </c:pt>
                <c:pt idx="721">
                  <c:v>44600</c:v>
                </c:pt>
                <c:pt idx="722">
                  <c:v>44607</c:v>
                </c:pt>
                <c:pt idx="723">
                  <c:v>44614</c:v>
                </c:pt>
                <c:pt idx="724">
                  <c:v>44621</c:v>
                </c:pt>
                <c:pt idx="725">
                  <c:v>44628</c:v>
                </c:pt>
                <c:pt idx="726">
                  <c:v>44635</c:v>
                </c:pt>
                <c:pt idx="727">
                  <c:v>44642</c:v>
                </c:pt>
                <c:pt idx="728">
                  <c:v>44649</c:v>
                </c:pt>
                <c:pt idx="729">
                  <c:v>44656</c:v>
                </c:pt>
                <c:pt idx="730">
                  <c:v>44663</c:v>
                </c:pt>
                <c:pt idx="731">
                  <c:v>44670</c:v>
                </c:pt>
                <c:pt idx="732">
                  <c:v>44677</c:v>
                </c:pt>
                <c:pt idx="733">
                  <c:v>44684</c:v>
                </c:pt>
                <c:pt idx="734">
                  <c:v>44691</c:v>
                </c:pt>
                <c:pt idx="735">
                  <c:v>44698</c:v>
                </c:pt>
                <c:pt idx="736">
                  <c:v>44705</c:v>
                </c:pt>
                <c:pt idx="737">
                  <c:v>44712</c:v>
                </c:pt>
                <c:pt idx="738">
                  <c:v>44719</c:v>
                </c:pt>
                <c:pt idx="739">
                  <c:v>44726</c:v>
                </c:pt>
                <c:pt idx="740">
                  <c:v>44733</c:v>
                </c:pt>
                <c:pt idx="741">
                  <c:v>44740</c:v>
                </c:pt>
                <c:pt idx="742">
                  <c:v>44747</c:v>
                </c:pt>
                <c:pt idx="743">
                  <c:v>44754</c:v>
                </c:pt>
                <c:pt idx="744">
                  <c:v>44761</c:v>
                </c:pt>
                <c:pt idx="745">
                  <c:v>44768</c:v>
                </c:pt>
                <c:pt idx="746">
                  <c:v>44775</c:v>
                </c:pt>
                <c:pt idx="747">
                  <c:v>44782</c:v>
                </c:pt>
                <c:pt idx="748">
                  <c:v>44789</c:v>
                </c:pt>
                <c:pt idx="749">
                  <c:v>44796</c:v>
                </c:pt>
                <c:pt idx="750">
                  <c:v>44803</c:v>
                </c:pt>
                <c:pt idx="751">
                  <c:v>44810</c:v>
                </c:pt>
                <c:pt idx="752">
                  <c:v>44817</c:v>
                </c:pt>
                <c:pt idx="753">
                  <c:v>44824</c:v>
                </c:pt>
                <c:pt idx="754">
                  <c:v>44831</c:v>
                </c:pt>
                <c:pt idx="755">
                  <c:v>44838</c:v>
                </c:pt>
                <c:pt idx="756">
                  <c:v>44845</c:v>
                </c:pt>
                <c:pt idx="757">
                  <c:v>44852</c:v>
                </c:pt>
                <c:pt idx="758">
                  <c:v>44859</c:v>
                </c:pt>
                <c:pt idx="759">
                  <c:v>44866</c:v>
                </c:pt>
                <c:pt idx="760">
                  <c:v>44873</c:v>
                </c:pt>
                <c:pt idx="761">
                  <c:v>44880</c:v>
                </c:pt>
                <c:pt idx="762">
                  <c:v>44887</c:v>
                </c:pt>
                <c:pt idx="763">
                  <c:v>44894</c:v>
                </c:pt>
                <c:pt idx="764">
                  <c:v>44901</c:v>
                </c:pt>
                <c:pt idx="765">
                  <c:v>44908</c:v>
                </c:pt>
                <c:pt idx="766">
                  <c:v>44915</c:v>
                </c:pt>
                <c:pt idx="767">
                  <c:v>44922</c:v>
                </c:pt>
                <c:pt idx="768">
                  <c:v>44929</c:v>
                </c:pt>
                <c:pt idx="769">
                  <c:v>44936</c:v>
                </c:pt>
                <c:pt idx="770">
                  <c:v>44943</c:v>
                </c:pt>
                <c:pt idx="771">
                  <c:v>44950</c:v>
                </c:pt>
                <c:pt idx="772">
                  <c:v>44957</c:v>
                </c:pt>
                <c:pt idx="773">
                  <c:v>44964</c:v>
                </c:pt>
                <c:pt idx="774">
                  <c:v>44971</c:v>
                </c:pt>
                <c:pt idx="775">
                  <c:v>44978</c:v>
                </c:pt>
                <c:pt idx="776">
                  <c:v>44985</c:v>
                </c:pt>
                <c:pt idx="777">
                  <c:v>44992</c:v>
                </c:pt>
                <c:pt idx="778">
                  <c:v>44999</c:v>
                </c:pt>
                <c:pt idx="779">
                  <c:v>45006</c:v>
                </c:pt>
                <c:pt idx="780">
                  <c:v>45013</c:v>
                </c:pt>
                <c:pt idx="781">
                  <c:v>45020</c:v>
                </c:pt>
                <c:pt idx="782">
                  <c:v>45027</c:v>
                </c:pt>
                <c:pt idx="783">
                  <c:v>45034</c:v>
                </c:pt>
                <c:pt idx="784">
                  <c:v>45041</c:v>
                </c:pt>
                <c:pt idx="785">
                  <c:v>45048</c:v>
                </c:pt>
                <c:pt idx="786">
                  <c:v>45055</c:v>
                </c:pt>
                <c:pt idx="787">
                  <c:v>45062</c:v>
                </c:pt>
                <c:pt idx="788">
                  <c:v>45069</c:v>
                </c:pt>
                <c:pt idx="789">
                  <c:v>45076</c:v>
                </c:pt>
                <c:pt idx="790">
                  <c:v>45083</c:v>
                </c:pt>
                <c:pt idx="791">
                  <c:v>45090</c:v>
                </c:pt>
                <c:pt idx="792">
                  <c:v>45097</c:v>
                </c:pt>
                <c:pt idx="793">
                  <c:v>45104</c:v>
                </c:pt>
                <c:pt idx="794">
                  <c:v>45111</c:v>
                </c:pt>
                <c:pt idx="795">
                  <c:v>45118</c:v>
                </c:pt>
                <c:pt idx="796">
                  <c:v>45125</c:v>
                </c:pt>
                <c:pt idx="797">
                  <c:v>45132</c:v>
                </c:pt>
                <c:pt idx="798">
                  <c:v>45139</c:v>
                </c:pt>
                <c:pt idx="799">
                  <c:v>45146</c:v>
                </c:pt>
                <c:pt idx="800">
                  <c:v>45153</c:v>
                </c:pt>
                <c:pt idx="801">
                  <c:v>45160</c:v>
                </c:pt>
                <c:pt idx="802">
                  <c:v>45167</c:v>
                </c:pt>
                <c:pt idx="803">
                  <c:v>45174</c:v>
                </c:pt>
                <c:pt idx="804">
                  <c:v>45181</c:v>
                </c:pt>
                <c:pt idx="805">
                  <c:v>45188</c:v>
                </c:pt>
                <c:pt idx="806">
                  <c:v>45195</c:v>
                </c:pt>
                <c:pt idx="807">
                  <c:v>45202</c:v>
                </c:pt>
                <c:pt idx="808">
                  <c:v>45209</c:v>
                </c:pt>
                <c:pt idx="809">
                  <c:v>45216</c:v>
                </c:pt>
                <c:pt idx="810">
                  <c:v>45223</c:v>
                </c:pt>
                <c:pt idx="811">
                  <c:v>45230</c:v>
                </c:pt>
                <c:pt idx="812">
                  <c:v>45237</c:v>
                </c:pt>
                <c:pt idx="813">
                  <c:v>45244</c:v>
                </c:pt>
                <c:pt idx="814">
                  <c:v>45251</c:v>
                </c:pt>
                <c:pt idx="815">
                  <c:v>45258</c:v>
                </c:pt>
                <c:pt idx="816">
                  <c:v>45265</c:v>
                </c:pt>
                <c:pt idx="817">
                  <c:v>45272</c:v>
                </c:pt>
                <c:pt idx="818">
                  <c:v>45279</c:v>
                </c:pt>
                <c:pt idx="819">
                  <c:v>45287</c:v>
                </c:pt>
                <c:pt idx="820">
                  <c:v>45294</c:v>
                </c:pt>
                <c:pt idx="821">
                  <c:v>45301</c:v>
                </c:pt>
                <c:pt idx="822">
                  <c:v>45308</c:v>
                </c:pt>
                <c:pt idx="823">
                  <c:v>45315</c:v>
                </c:pt>
                <c:pt idx="824">
                  <c:v>45322</c:v>
                </c:pt>
                <c:pt idx="825">
                  <c:v>45329</c:v>
                </c:pt>
                <c:pt idx="826">
                  <c:v>45336</c:v>
                </c:pt>
                <c:pt idx="827">
                  <c:v>45343</c:v>
                </c:pt>
                <c:pt idx="828">
                  <c:v>45350</c:v>
                </c:pt>
                <c:pt idx="829">
                  <c:v>45357</c:v>
                </c:pt>
                <c:pt idx="830">
                  <c:v>45364</c:v>
                </c:pt>
                <c:pt idx="831">
                  <c:v>45371</c:v>
                </c:pt>
                <c:pt idx="832">
                  <c:v>45378</c:v>
                </c:pt>
                <c:pt idx="833">
                  <c:v>45385</c:v>
                </c:pt>
                <c:pt idx="834">
                  <c:v>45392</c:v>
                </c:pt>
                <c:pt idx="835">
                  <c:v>45399</c:v>
                </c:pt>
                <c:pt idx="836">
                  <c:v>45406</c:v>
                </c:pt>
                <c:pt idx="837">
                  <c:v>45414</c:v>
                </c:pt>
                <c:pt idx="838">
                  <c:v>45421</c:v>
                </c:pt>
                <c:pt idx="839">
                  <c:v>45428</c:v>
                </c:pt>
                <c:pt idx="840">
                  <c:v>45435</c:v>
                </c:pt>
                <c:pt idx="841">
                  <c:v>45442</c:v>
                </c:pt>
                <c:pt idx="842">
                  <c:v>45449</c:v>
                </c:pt>
                <c:pt idx="843">
                  <c:v>45456</c:v>
                </c:pt>
                <c:pt idx="844">
                  <c:v>45463</c:v>
                </c:pt>
                <c:pt idx="845">
                  <c:v>45470</c:v>
                </c:pt>
                <c:pt idx="846">
                  <c:v>45477</c:v>
                </c:pt>
                <c:pt idx="847">
                  <c:v>45484</c:v>
                </c:pt>
                <c:pt idx="848">
                  <c:v>45491</c:v>
                </c:pt>
                <c:pt idx="849">
                  <c:v>45498</c:v>
                </c:pt>
                <c:pt idx="850">
                  <c:v>45505</c:v>
                </c:pt>
                <c:pt idx="851">
                  <c:v>45512</c:v>
                </c:pt>
                <c:pt idx="852">
                  <c:v>45519</c:v>
                </c:pt>
                <c:pt idx="853">
                  <c:v>45526</c:v>
                </c:pt>
                <c:pt idx="854">
                  <c:v>45533</c:v>
                </c:pt>
                <c:pt idx="855">
                  <c:v>45540</c:v>
                </c:pt>
                <c:pt idx="856">
                  <c:v>45547</c:v>
                </c:pt>
                <c:pt idx="857">
                  <c:v>45554</c:v>
                </c:pt>
                <c:pt idx="858">
                  <c:v>45561</c:v>
                </c:pt>
                <c:pt idx="859">
                  <c:v>45568</c:v>
                </c:pt>
                <c:pt idx="860">
                  <c:v>45575</c:v>
                </c:pt>
                <c:pt idx="861">
                  <c:v>45582</c:v>
                </c:pt>
                <c:pt idx="862">
                  <c:v>45589</c:v>
                </c:pt>
                <c:pt idx="863">
                  <c:v>45596</c:v>
                </c:pt>
                <c:pt idx="864">
                  <c:v>45603</c:v>
                </c:pt>
                <c:pt idx="865">
                  <c:v>45610</c:v>
                </c:pt>
                <c:pt idx="866">
                  <c:v>45617</c:v>
                </c:pt>
                <c:pt idx="867">
                  <c:v>45624</c:v>
                </c:pt>
                <c:pt idx="868">
                  <c:v>45631</c:v>
                </c:pt>
                <c:pt idx="869">
                  <c:v>45638</c:v>
                </c:pt>
                <c:pt idx="870">
                  <c:v>45645</c:v>
                </c:pt>
                <c:pt idx="871">
                  <c:v>45653</c:v>
                </c:pt>
                <c:pt idx="872">
                  <c:v>45660</c:v>
                </c:pt>
                <c:pt idx="873">
                  <c:v>45667</c:v>
                </c:pt>
                <c:pt idx="874">
                  <c:v>45674</c:v>
                </c:pt>
                <c:pt idx="875">
                  <c:v>45681</c:v>
                </c:pt>
                <c:pt idx="876">
                  <c:v>45688</c:v>
                </c:pt>
                <c:pt idx="877">
                  <c:v>45695</c:v>
                </c:pt>
                <c:pt idx="878">
                  <c:v>45702</c:v>
                </c:pt>
                <c:pt idx="879">
                  <c:v>45709</c:v>
                </c:pt>
                <c:pt idx="880">
                  <c:v>45716</c:v>
                </c:pt>
                <c:pt idx="881">
                  <c:v>45723</c:v>
                </c:pt>
                <c:pt idx="882">
                  <c:v>45730</c:v>
                </c:pt>
                <c:pt idx="883">
                  <c:v>45737</c:v>
                </c:pt>
                <c:pt idx="884">
                  <c:v>45744</c:v>
                </c:pt>
                <c:pt idx="885">
                  <c:v>45751</c:v>
                </c:pt>
                <c:pt idx="886">
                  <c:v>45758</c:v>
                </c:pt>
                <c:pt idx="887">
                  <c:v>45769</c:v>
                </c:pt>
                <c:pt idx="888">
                  <c:v>45776</c:v>
                </c:pt>
                <c:pt idx="889">
                  <c:v>45783</c:v>
                </c:pt>
                <c:pt idx="890">
                  <c:v>45790</c:v>
                </c:pt>
                <c:pt idx="891">
                  <c:v>45797</c:v>
                </c:pt>
                <c:pt idx="892">
                  <c:v>45804</c:v>
                </c:pt>
                <c:pt idx="893">
                  <c:v>45811</c:v>
                </c:pt>
                <c:pt idx="894">
                  <c:v>45818</c:v>
                </c:pt>
                <c:pt idx="895">
                  <c:v>45825</c:v>
                </c:pt>
                <c:pt idx="896">
                  <c:v>45832</c:v>
                </c:pt>
                <c:pt idx="897">
                  <c:v>45839</c:v>
                </c:pt>
                <c:pt idx="898">
                  <c:v>45846</c:v>
                </c:pt>
                <c:pt idx="899">
                  <c:v>45853</c:v>
                </c:pt>
                <c:pt idx="900">
                  <c:v>45860</c:v>
                </c:pt>
                <c:pt idx="901">
                  <c:v>45867</c:v>
                </c:pt>
                <c:pt idx="902">
                  <c:v>45874</c:v>
                </c:pt>
                <c:pt idx="903">
                  <c:v>45881</c:v>
                </c:pt>
                <c:pt idx="904">
                  <c:v>45888</c:v>
                </c:pt>
                <c:pt idx="905">
                  <c:v>45895</c:v>
                </c:pt>
                <c:pt idx="906">
                  <c:v>45902</c:v>
                </c:pt>
                <c:pt idx="907">
                  <c:v>45909</c:v>
                </c:pt>
                <c:pt idx="908">
                  <c:v>45916</c:v>
                </c:pt>
                <c:pt idx="909">
                  <c:v>45923</c:v>
                </c:pt>
                <c:pt idx="910">
                  <c:v>45930</c:v>
                </c:pt>
                <c:pt idx="911">
                  <c:v>45937</c:v>
                </c:pt>
                <c:pt idx="912">
                  <c:v>45944</c:v>
                </c:pt>
                <c:pt idx="913">
                  <c:v>45951</c:v>
                </c:pt>
                <c:pt idx="914">
                  <c:v>45958</c:v>
                </c:pt>
                <c:pt idx="915">
                  <c:v>45965</c:v>
                </c:pt>
                <c:pt idx="916">
                  <c:v>45972</c:v>
                </c:pt>
                <c:pt idx="917">
                  <c:v>45979</c:v>
                </c:pt>
                <c:pt idx="918">
                  <c:v>45986</c:v>
                </c:pt>
                <c:pt idx="919">
                  <c:v>45993</c:v>
                </c:pt>
                <c:pt idx="920">
                  <c:v>46000</c:v>
                </c:pt>
                <c:pt idx="921">
                  <c:v>46007</c:v>
                </c:pt>
                <c:pt idx="922">
                  <c:v>46014</c:v>
                </c:pt>
                <c:pt idx="923">
                  <c:v>46021</c:v>
                </c:pt>
                <c:pt idx="924">
                  <c:v>46028</c:v>
                </c:pt>
                <c:pt idx="925">
                  <c:v>46035</c:v>
                </c:pt>
                <c:pt idx="926">
                  <c:v>46042</c:v>
                </c:pt>
                <c:pt idx="927">
                  <c:v>46049</c:v>
                </c:pt>
                <c:pt idx="928">
                  <c:v>46056</c:v>
                </c:pt>
                <c:pt idx="929">
                  <c:v>46063</c:v>
                </c:pt>
                <c:pt idx="930">
                  <c:v>46070</c:v>
                </c:pt>
                <c:pt idx="931">
                  <c:v>46077</c:v>
                </c:pt>
                <c:pt idx="932">
                  <c:v>46084</c:v>
                </c:pt>
                <c:pt idx="933">
                  <c:v>46091</c:v>
                </c:pt>
                <c:pt idx="934">
                  <c:v>46098</c:v>
                </c:pt>
                <c:pt idx="935">
                  <c:v>46105</c:v>
                </c:pt>
                <c:pt idx="936">
                  <c:v>46112</c:v>
                </c:pt>
                <c:pt idx="937">
                  <c:v>46119</c:v>
                </c:pt>
                <c:pt idx="938">
                  <c:v>46126</c:v>
                </c:pt>
                <c:pt idx="939">
                  <c:v>46133</c:v>
                </c:pt>
                <c:pt idx="940">
                  <c:v>46140</c:v>
                </c:pt>
                <c:pt idx="941">
                  <c:v>46147</c:v>
                </c:pt>
                <c:pt idx="942">
                  <c:v>46154</c:v>
                </c:pt>
                <c:pt idx="943">
                  <c:v>46161</c:v>
                </c:pt>
                <c:pt idx="944">
                  <c:v>46168</c:v>
                </c:pt>
                <c:pt idx="945">
                  <c:v>46175</c:v>
                </c:pt>
                <c:pt idx="946">
                  <c:v>46182</c:v>
                </c:pt>
                <c:pt idx="947">
                  <c:v>46189</c:v>
                </c:pt>
                <c:pt idx="948">
                  <c:v>46196</c:v>
                </c:pt>
                <c:pt idx="949">
                  <c:v>46203</c:v>
                </c:pt>
                <c:pt idx="950">
                  <c:v>46210</c:v>
                </c:pt>
                <c:pt idx="951">
                  <c:v>46217</c:v>
                </c:pt>
                <c:pt idx="952">
                  <c:v>46224</c:v>
                </c:pt>
                <c:pt idx="953">
                  <c:v>46231</c:v>
                </c:pt>
                <c:pt idx="954">
                  <c:v>46238</c:v>
                </c:pt>
                <c:pt idx="955">
                  <c:v>46245</c:v>
                </c:pt>
                <c:pt idx="956">
                  <c:v>46252</c:v>
                </c:pt>
                <c:pt idx="957">
                  <c:v>46259</c:v>
                </c:pt>
                <c:pt idx="958">
                  <c:v>46266</c:v>
                </c:pt>
                <c:pt idx="959">
                  <c:v>46273</c:v>
                </c:pt>
                <c:pt idx="960">
                  <c:v>46280</c:v>
                </c:pt>
                <c:pt idx="961">
                  <c:v>46287</c:v>
                </c:pt>
                <c:pt idx="962">
                  <c:v>46294</c:v>
                </c:pt>
                <c:pt idx="963">
                  <c:v>46301</c:v>
                </c:pt>
                <c:pt idx="964">
                  <c:v>46308</c:v>
                </c:pt>
                <c:pt idx="965">
                  <c:v>46315</c:v>
                </c:pt>
                <c:pt idx="966">
                  <c:v>46322</c:v>
                </c:pt>
                <c:pt idx="967">
                  <c:v>46329</c:v>
                </c:pt>
                <c:pt idx="968">
                  <c:v>46336</c:v>
                </c:pt>
                <c:pt idx="969">
                  <c:v>46343</c:v>
                </c:pt>
                <c:pt idx="970">
                  <c:v>46350</c:v>
                </c:pt>
                <c:pt idx="971">
                  <c:v>46357</c:v>
                </c:pt>
                <c:pt idx="972">
                  <c:v>46364</c:v>
                </c:pt>
                <c:pt idx="973">
                  <c:v>46371</c:v>
                </c:pt>
                <c:pt idx="974">
                  <c:v>46378</c:v>
                </c:pt>
                <c:pt idx="975">
                  <c:v>46385</c:v>
                </c:pt>
                <c:pt idx="976">
                  <c:v>46392</c:v>
                </c:pt>
                <c:pt idx="977">
                  <c:v>46399</c:v>
                </c:pt>
                <c:pt idx="978">
                  <c:v>46406</c:v>
                </c:pt>
                <c:pt idx="979">
                  <c:v>46413</c:v>
                </c:pt>
                <c:pt idx="980">
                  <c:v>46420</c:v>
                </c:pt>
                <c:pt idx="981">
                  <c:v>46427</c:v>
                </c:pt>
                <c:pt idx="982">
                  <c:v>46434</c:v>
                </c:pt>
                <c:pt idx="983">
                  <c:v>46441</c:v>
                </c:pt>
                <c:pt idx="984">
                  <c:v>46448</c:v>
                </c:pt>
                <c:pt idx="985">
                  <c:v>46455</c:v>
                </c:pt>
                <c:pt idx="986">
                  <c:v>46462</c:v>
                </c:pt>
                <c:pt idx="987">
                  <c:v>46469</c:v>
                </c:pt>
                <c:pt idx="988">
                  <c:v>46476</c:v>
                </c:pt>
                <c:pt idx="989">
                  <c:v>46483</c:v>
                </c:pt>
                <c:pt idx="990">
                  <c:v>46490</c:v>
                </c:pt>
                <c:pt idx="991">
                  <c:v>46497</c:v>
                </c:pt>
                <c:pt idx="992">
                  <c:v>46504</c:v>
                </c:pt>
                <c:pt idx="993">
                  <c:v>46511</c:v>
                </c:pt>
                <c:pt idx="994">
                  <c:v>46518</c:v>
                </c:pt>
                <c:pt idx="995">
                  <c:v>46525</c:v>
                </c:pt>
                <c:pt idx="996">
                  <c:v>46532</c:v>
                </c:pt>
                <c:pt idx="997">
                  <c:v>46539</c:v>
                </c:pt>
                <c:pt idx="998">
                  <c:v>46546</c:v>
                </c:pt>
                <c:pt idx="999">
                  <c:v>46553</c:v>
                </c:pt>
                <c:pt idx="1000">
                  <c:v>46560</c:v>
                </c:pt>
                <c:pt idx="1001">
                  <c:v>46567</c:v>
                </c:pt>
                <c:pt idx="1002">
                  <c:v>46574</c:v>
                </c:pt>
                <c:pt idx="1003">
                  <c:v>46581</c:v>
                </c:pt>
                <c:pt idx="1004">
                  <c:v>46588</c:v>
                </c:pt>
                <c:pt idx="1005">
                  <c:v>46595</c:v>
                </c:pt>
                <c:pt idx="1006">
                  <c:v>46602</c:v>
                </c:pt>
                <c:pt idx="1007">
                  <c:v>46609</c:v>
                </c:pt>
                <c:pt idx="1008">
                  <c:v>46616</c:v>
                </c:pt>
                <c:pt idx="1009">
                  <c:v>46623</c:v>
                </c:pt>
                <c:pt idx="1010">
                  <c:v>46630</c:v>
                </c:pt>
                <c:pt idx="1011">
                  <c:v>46637</c:v>
                </c:pt>
                <c:pt idx="1012">
                  <c:v>46644</c:v>
                </c:pt>
                <c:pt idx="1013">
                  <c:v>46651</c:v>
                </c:pt>
                <c:pt idx="1014">
                  <c:v>46658</c:v>
                </c:pt>
                <c:pt idx="1015">
                  <c:v>46665</c:v>
                </c:pt>
                <c:pt idx="1016">
                  <c:v>46672</c:v>
                </c:pt>
                <c:pt idx="1017">
                  <c:v>46679</c:v>
                </c:pt>
                <c:pt idx="1018">
                  <c:v>46686</c:v>
                </c:pt>
                <c:pt idx="1019">
                  <c:v>46693</c:v>
                </c:pt>
                <c:pt idx="1020">
                  <c:v>46700</c:v>
                </c:pt>
                <c:pt idx="1021">
                  <c:v>46707</c:v>
                </c:pt>
                <c:pt idx="1022">
                  <c:v>46714</c:v>
                </c:pt>
                <c:pt idx="1023">
                  <c:v>46721</c:v>
                </c:pt>
                <c:pt idx="1024">
                  <c:v>46728</c:v>
                </c:pt>
                <c:pt idx="1025">
                  <c:v>46735</c:v>
                </c:pt>
                <c:pt idx="1026">
                  <c:v>46742</c:v>
                </c:pt>
                <c:pt idx="1027">
                  <c:v>46749</c:v>
                </c:pt>
                <c:pt idx="1028">
                  <c:v>46756</c:v>
                </c:pt>
                <c:pt idx="1029">
                  <c:v>46763</c:v>
                </c:pt>
                <c:pt idx="1030">
                  <c:v>46770</c:v>
                </c:pt>
                <c:pt idx="1031">
                  <c:v>46777</c:v>
                </c:pt>
                <c:pt idx="1032">
                  <c:v>46784</c:v>
                </c:pt>
                <c:pt idx="1033">
                  <c:v>46791</c:v>
                </c:pt>
                <c:pt idx="1034">
                  <c:v>46798</c:v>
                </c:pt>
                <c:pt idx="1035">
                  <c:v>46805</c:v>
                </c:pt>
                <c:pt idx="1036">
                  <c:v>46812</c:v>
                </c:pt>
                <c:pt idx="1037">
                  <c:v>46819</c:v>
                </c:pt>
                <c:pt idx="1038">
                  <c:v>46826</c:v>
                </c:pt>
                <c:pt idx="1039">
                  <c:v>46833</c:v>
                </c:pt>
                <c:pt idx="1040">
                  <c:v>46840</c:v>
                </c:pt>
                <c:pt idx="1041">
                  <c:v>46847</c:v>
                </c:pt>
                <c:pt idx="1042">
                  <c:v>46854</c:v>
                </c:pt>
                <c:pt idx="1043">
                  <c:v>46861</c:v>
                </c:pt>
                <c:pt idx="1044">
                  <c:v>46868</c:v>
                </c:pt>
                <c:pt idx="1045">
                  <c:v>46875</c:v>
                </c:pt>
                <c:pt idx="1046">
                  <c:v>46882</c:v>
                </c:pt>
                <c:pt idx="1047">
                  <c:v>46889</c:v>
                </c:pt>
                <c:pt idx="1048">
                  <c:v>46896</c:v>
                </c:pt>
                <c:pt idx="1049">
                  <c:v>46903</c:v>
                </c:pt>
                <c:pt idx="1050">
                  <c:v>46910</c:v>
                </c:pt>
                <c:pt idx="1051">
                  <c:v>46917</c:v>
                </c:pt>
                <c:pt idx="1052">
                  <c:v>46924</c:v>
                </c:pt>
                <c:pt idx="1053">
                  <c:v>46931</c:v>
                </c:pt>
                <c:pt idx="1054">
                  <c:v>46938</c:v>
                </c:pt>
                <c:pt idx="1055">
                  <c:v>46945</c:v>
                </c:pt>
                <c:pt idx="1056">
                  <c:v>46952</c:v>
                </c:pt>
                <c:pt idx="1057">
                  <c:v>46959</c:v>
                </c:pt>
                <c:pt idx="1058">
                  <c:v>46966</c:v>
                </c:pt>
                <c:pt idx="1059">
                  <c:v>46973</c:v>
                </c:pt>
                <c:pt idx="1060">
                  <c:v>46980</c:v>
                </c:pt>
                <c:pt idx="1061">
                  <c:v>46987</c:v>
                </c:pt>
                <c:pt idx="1062">
                  <c:v>46994</c:v>
                </c:pt>
                <c:pt idx="1063">
                  <c:v>47001</c:v>
                </c:pt>
                <c:pt idx="1064">
                  <c:v>47008</c:v>
                </c:pt>
                <c:pt idx="1065">
                  <c:v>47015</c:v>
                </c:pt>
                <c:pt idx="1066">
                  <c:v>47022</c:v>
                </c:pt>
                <c:pt idx="1067">
                  <c:v>47029</c:v>
                </c:pt>
                <c:pt idx="1068">
                  <c:v>47036</c:v>
                </c:pt>
                <c:pt idx="1069">
                  <c:v>47043</c:v>
                </c:pt>
                <c:pt idx="1070">
                  <c:v>47050</c:v>
                </c:pt>
                <c:pt idx="1071">
                  <c:v>47057</c:v>
                </c:pt>
                <c:pt idx="1072">
                  <c:v>47064</c:v>
                </c:pt>
                <c:pt idx="1073">
                  <c:v>47071</c:v>
                </c:pt>
                <c:pt idx="1074">
                  <c:v>47078</c:v>
                </c:pt>
                <c:pt idx="1075">
                  <c:v>47085</c:v>
                </c:pt>
                <c:pt idx="1076">
                  <c:v>47092</c:v>
                </c:pt>
                <c:pt idx="1077">
                  <c:v>47099</c:v>
                </c:pt>
                <c:pt idx="1078">
                  <c:v>47106</c:v>
                </c:pt>
                <c:pt idx="1079">
                  <c:v>47114</c:v>
                </c:pt>
                <c:pt idx="1080">
                  <c:v>47121</c:v>
                </c:pt>
                <c:pt idx="1081">
                  <c:v>47128</c:v>
                </c:pt>
                <c:pt idx="1082">
                  <c:v>47135</c:v>
                </c:pt>
                <c:pt idx="1083">
                  <c:v>47142</c:v>
                </c:pt>
                <c:pt idx="1084">
                  <c:v>47149</c:v>
                </c:pt>
                <c:pt idx="1085">
                  <c:v>47156</c:v>
                </c:pt>
                <c:pt idx="1086">
                  <c:v>47163</c:v>
                </c:pt>
                <c:pt idx="1087">
                  <c:v>47170</c:v>
                </c:pt>
                <c:pt idx="1088">
                  <c:v>47177</c:v>
                </c:pt>
                <c:pt idx="1089">
                  <c:v>47184</c:v>
                </c:pt>
                <c:pt idx="1090">
                  <c:v>47191</c:v>
                </c:pt>
                <c:pt idx="1091">
                  <c:v>47198</c:v>
                </c:pt>
                <c:pt idx="1092">
                  <c:v>47205</c:v>
                </c:pt>
                <c:pt idx="1093">
                  <c:v>47212</c:v>
                </c:pt>
                <c:pt idx="1094">
                  <c:v>47219</c:v>
                </c:pt>
                <c:pt idx="1095">
                  <c:v>47226</c:v>
                </c:pt>
                <c:pt idx="1096">
                  <c:v>47233</c:v>
                </c:pt>
                <c:pt idx="1097">
                  <c:v>47240</c:v>
                </c:pt>
                <c:pt idx="1098">
                  <c:v>47247</c:v>
                </c:pt>
                <c:pt idx="1099">
                  <c:v>47254</c:v>
                </c:pt>
                <c:pt idx="1100">
                  <c:v>47261</c:v>
                </c:pt>
                <c:pt idx="1101">
                  <c:v>47268</c:v>
                </c:pt>
                <c:pt idx="1102">
                  <c:v>47275</c:v>
                </c:pt>
                <c:pt idx="1103">
                  <c:v>47282</c:v>
                </c:pt>
                <c:pt idx="1104">
                  <c:v>47289</c:v>
                </c:pt>
                <c:pt idx="1105">
                  <c:v>47296</c:v>
                </c:pt>
                <c:pt idx="1106">
                  <c:v>47303</c:v>
                </c:pt>
                <c:pt idx="1107">
                  <c:v>47310</c:v>
                </c:pt>
                <c:pt idx="1108">
                  <c:v>47317</c:v>
                </c:pt>
                <c:pt idx="1109">
                  <c:v>47324</c:v>
                </c:pt>
                <c:pt idx="1110">
                  <c:v>47331</c:v>
                </c:pt>
                <c:pt idx="1111">
                  <c:v>47338</c:v>
                </c:pt>
                <c:pt idx="1112">
                  <c:v>47345</c:v>
                </c:pt>
                <c:pt idx="1113">
                  <c:v>47352</c:v>
                </c:pt>
                <c:pt idx="1114">
                  <c:v>47359</c:v>
                </c:pt>
                <c:pt idx="1115">
                  <c:v>47366</c:v>
                </c:pt>
                <c:pt idx="1116">
                  <c:v>47373</c:v>
                </c:pt>
                <c:pt idx="1117">
                  <c:v>47380</c:v>
                </c:pt>
                <c:pt idx="1118">
                  <c:v>47387</c:v>
                </c:pt>
                <c:pt idx="1119">
                  <c:v>47394</c:v>
                </c:pt>
                <c:pt idx="1120">
                  <c:v>47401</c:v>
                </c:pt>
                <c:pt idx="1121">
                  <c:v>47408</c:v>
                </c:pt>
                <c:pt idx="1122">
                  <c:v>47415</c:v>
                </c:pt>
                <c:pt idx="1123">
                  <c:v>47422</c:v>
                </c:pt>
                <c:pt idx="1124">
                  <c:v>47429</c:v>
                </c:pt>
                <c:pt idx="1125">
                  <c:v>47436</c:v>
                </c:pt>
                <c:pt idx="1126">
                  <c:v>47443</c:v>
                </c:pt>
                <c:pt idx="1127">
                  <c:v>47450</c:v>
                </c:pt>
                <c:pt idx="1128">
                  <c:v>47457</c:v>
                </c:pt>
                <c:pt idx="1129">
                  <c:v>47464</c:v>
                </c:pt>
                <c:pt idx="1130">
                  <c:v>47471</c:v>
                </c:pt>
                <c:pt idx="1131">
                  <c:v>47479</c:v>
                </c:pt>
                <c:pt idx="1132">
                  <c:v>47486</c:v>
                </c:pt>
                <c:pt idx="1133">
                  <c:v>47493</c:v>
                </c:pt>
                <c:pt idx="1134">
                  <c:v>47500</c:v>
                </c:pt>
                <c:pt idx="1135">
                  <c:v>47507</c:v>
                </c:pt>
                <c:pt idx="1136">
                  <c:v>47514</c:v>
                </c:pt>
                <c:pt idx="1137">
                  <c:v>47521</c:v>
                </c:pt>
                <c:pt idx="1138">
                  <c:v>47528</c:v>
                </c:pt>
                <c:pt idx="1139">
                  <c:v>47535</c:v>
                </c:pt>
                <c:pt idx="1140">
                  <c:v>47542</c:v>
                </c:pt>
                <c:pt idx="1141">
                  <c:v>47549</c:v>
                </c:pt>
                <c:pt idx="1142">
                  <c:v>47556</c:v>
                </c:pt>
                <c:pt idx="1143">
                  <c:v>47563</c:v>
                </c:pt>
                <c:pt idx="1144">
                  <c:v>47570</c:v>
                </c:pt>
                <c:pt idx="1145">
                  <c:v>47577</c:v>
                </c:pt>
                <c:pt idx="1146">
                  <c:v>47584</c:v>
                </c:pt>
                <c:pt idx="1147">
                  <c:v>47591</c:v>
                </c:pt>
                <c:pt idx="1148">
                  <c:v>47598</c:v>
                </c:pt>
                <c:pt idx="1149">
                  <c:v>47605</c:v>
                </c:pt>
                <c:pt idx="1150">
                  <c:v>47612</c:v>
                </c:pt>
                <c:pt idx="1151">
                  <c:v>47619</c:v>
                </c:pt>
                <c:pt idx="1152">
                  <c:v>47626</c:v>
                </c:pt>
                <c:pt idx="1153">
                  <c:v>47633</c:v>
                </c:pt>
                <c:pt idx="1154">
                  <c:v>47640</c:v>
                </c:pt>
                <c:pt idx="1155">
                  <c:v>47647</c:v>
                </c:pt>
                <c:pt idx="1156">
                  <c:v>47654</c:v>
                </c:pt>
                <c:pt idx="1157">
                  <c:v>47661</c:v>
                </c:pt>
                <c:pt idx="1158">
                  <c:v>47668</c:v>
                </c:pt>
                <c:pt idx="1159">
                  <c:v>47675</c:v>
                </c:pt>
                <c:pt idx="1160">
                  <c:v>47682</c:v>
                </c:pt>
                <c:pt idx="1161">
                  <c:v>47689</c:v>
                </c:pt>
                <c:pt idx="1162">
                  <c:v>47696</c:v>
                </c:pt>
                <c:pt idx="1163">
                  <c:v>47703</c:v>
                </c:pt>
                <c:pt idx="1164">
                  <c:v>47710</c:v>
                </c:pt>
                <c:pt idx="1165">
                  <c:v>47717</c:v>
                </c:pt>
                <c:pt idx="1166">
                  <c:v>47724</c:v>
                </c:pt>
                <c:pt idx="1167">
                  <c:v>47731</c:v>
                </c:pt>
                <c:pt idx="1168">
                  <c:v>47738</c:v>
                </c:pt>
                <c:pt idx="1169">
                  <c:v>47745</c:v>
                </c:pt>
                <c:pt idx="1170">
                  <c:v>47752</c:v>
                </c:pt>
                <c:pt idx="1171">
                  <c:v>47759</c:v>
                </c:pt>
                <c:pt idx="1172">
                  <c:v>47766</c:v>
                </c:pt>
                <c:pt idx="1173">
                  <c:v>47773</c:v>
                </c:pt>
                <c:pt idx="1174">
                  <c:v>47780</c:v>
                </c:pt>
                <c:pt idx="1175">
                  <c:v>47787</c:v>
                </c:pt>
                <c:pt idx="1176">
                  <c:v>47794</c:v>
                </c:pt>
                <c:pt idx="1177">
                  <c:v>47801</c:v>
                </c:pt>
                <c:pt idx="1178">
                  <c:v>47808</c:v>
                </c:pt>
                <c:pt idx="1179">
                  <c:v>47815</c:v>
                </c:pt>
                <c:pt idx="1180">
                  <c:v>47822</c:v>
                </c:pt>
                <c:pt idx="1181">
                  <c:v>47829</c:v>
                </c:pt>
                <c:pt idx="1182">
                  <c:v>47836</c:v>
                </c:pt>
                <c:pt idx="1183">
                  <c:v>47844</c:v>
                </c:pt>
                <c:pt idx="1184">
                  <c:v>47851</c:v>
                </c:pt>
                <c:pt idx="1185">
                  <c:v>47858</c:v>
                </c:pt>
                <c:pt idx="1186">
                  <c:v>47865</c:v>
                </c:pt>
                <c:pt idx="1187">
                  <c:v>47872</c:v>
                </c:pt>
                <c:pt idx="1188">
                  <c:v>47879</c:v>
                </c:pt>
                <c:pt idx="1189">
                  <c:v>47886</c:v>
                </c:pt>
                <c:pt idx="1190">
                  <c:v>47893</c:v>
                </c:pt>
                <c:pt idx="1191">
                  <c:v>47900</c:v>
                </c:pt>
                <c:pt idx="1192">
                  <c:v>47907</c:v>
                </c:pt>
                <c:pt idx="1193">
                  <c:v>47914</c:v>
                </c:pt>
                <c:pt idx="1194">
                  <c:v>47921</c:v>
                </c:pt>
                <c:pt idx="1195">
                  <c:v>47928</c:v>
                </c:pt>
                <c:pt idx="1196">
                  <c:v>47935</c:v>
                </c:pt>
                <c:pt idx="1197">
                  <c:v>47942</c:v>
                </c:pt>
                <c:pt idx="1198">
                  <c:v>47953</c:v>
                </c:pt>
                <c:pt idx="1199">
                  <c:v>47960</c:v>
                </c:pt>
                <c:pt idx="1200">
                  <c:v>47967</c:v>
                </c:pt>
                <c:pt idx="1201">
                  <c:v>47974</c:v>
                </c:pt>
                <c:pt idx="1202">
                  <c:v>47981</c:v>
                </c:pt>
                <c:pt idx="1203">
                  <c:v>47988</c:v>
                </c:pt>
                <c:pt idx="1204">
                  <c:v>47995</c:v>
                </c:pt>
                <c:pt idx="1205">
                  <c:v>48002</c:v>
                </c:pt>
                <c:pt idx="1206">
                  <c:v>48009</c:v>
                </c:pt>
                <c:pt idx="1207">
                  <c:v>48016</c:v>
                </c:pt>
                <c:pt idx="1208">
                  <c:v>48023</c:v>
                </c:pt>
                <c:pt idx="1209">
                  <c:v>48030</c:v>
                </c:pt>
                <c:pt idx="1210">
                  <c:v>48037</c:v>
                </c:pt>
                <c:pt idx="1211">
                  <c:v>48044</c:v>
                </c:pt>
                <c:pt idx="1212">
                  <c:v>48051</c:v>
                </c:pt>
                <c:pt idx="1213">
                  <c:v>48058</c:v>
                </c:pt>
                <c:pt idx="1214">
                  <c:v>48065</c:v>
                </c:pt>
                <c:pt idx="1215">
                  <c:v>48072</c:v>
                </c:pt>
                <c:pt idx="1216">
                  <c:v>48079</c:v>
                </c:pt>
                <c:pt idx="1217">
                  <c:v>48086</c:v>
                </c:pt>
                <c:pt idx="1218">
                  <c:v>48093</c:v>
                </c:pt>
                <c:pt idx="1219">
                  <c:v>48100</c:v>
                </c:pt>
                <c:pt idx="1220">
                  <c:v>48107</c:v>
                </c:pt>
                <c:pt idx="1221">
                  <c:v>48114</c:v>
                </c:pt>
                <c:pt idx="1222">
                  <c:v>48121</c:v>
                </c:pt>
                <c:pt idx="1223">
                  <c:v>48128</c:v>
                </c:pt>
                <c:pt idx="1224">
                  <c:v>48135</c:v>
                </c:pt>
                <c:pt idx="1225">
                  <c:v>48142</c:v>
                </c:pt>
                <c:pt idx="1226">
                  <c:v>48149</c:v>
                </c:pt>
                <c:pt idx="1227">
                  <c:v>48156</c:v>
                </c:pt>
                <c:pt idx="1228">
                  <c:v>48163</c:v>
                </c:pt>
                <c:pt idx="1229">
                  <c:v>48170</c:v>
                </c:pt>
                <c:pt idx="1230">
                  <c:v>48177</c:v>
                </c:pt>
                <c:pt idx="1231">
                  <c:v>48184</c:v>
                </c:pt>
                <c:pt idx="1232">
                  <c:v>48191</c:v>
                </c:pt>
                <c:pt idx="1233">
                  <c:v>48198</c:v>
                </c:pt>
                <c:pt idx="1234">
                  <c:v>48205</c:v>
                </c:pt>
                <c:pt idx="1235">
                  <c:v>48212</c:v>
                </c:pt>
                <c:pt idx="1236">
                  <c:v>48219</c:v>
                </c:pt>
                <c:pt idx="1237">
                  <c:v>48226</c:v>
                </c:pt>
                <c:pt idx="1238">
                  <c:v>48233</c:v>
                </c:pt>
                <c:pt idx="1239">
                  <c:v>48240</c:v>
                </c:pt>
                <c:pt idx="1240">
                  <c:v>48247</c:v>
                </c:pt>
                <c:pt idx="1241">
                  <c:v>48254</c:v>
                </c:pt>
                <c:pt idx="1242">
                  <c:v>48261</c:v>
                </c:pt>
                <c:pt idx="1243">
                  <c:v>48268</c:v>
                </c:pt>
                <c:pt idx="1244">
                  <c:v>48275</c:v>
                </c:pt>
                <c:pt idx="1245">
                  <c:v>48282</c:v>
                </c:pt>
                <c:pt idx="1246">
                  <c:v>48289</c:v>
                </c:pt>
                <c:pt idx="1247">
                  <c:v>48296</c:v>
                </c:pt>
                <c:pt idx="1248">
                  <c:v>48303</c:v>
                </c:pt>
                <c:pt idx="1249">
                  <c:v>48310</c:v>
                </c:pt>
                <c:pt idx="1250">
                  <c:v>48317</c:v>
                </c:pt>
                <c:pt idx="1251">
                  <c:v>48324</c:v>
                </c:pt>
                <c:pt idx="1252">
                  <c:v>48331</c:v>
                </c:pt>
                <c:pt idx="1253">
                  <c:v>48338</c:v>
                </c:pt>
                <c:pt idx="1254">
                  <c:v>48345</c:v>
                </c:pt>
                <c:pt idx="1255">
                  <c:v>48352</c:v>
                </c:pt>
                <c:pt idx="1256">
                  <c:v>48359</c:v>
                </c:pt>
                <c:pt idx="1257">
                  <c:v>48366</c:v>
                </c:pt>
                <c:pt idx="1258">
                  <c:v>48373</c:v>
                </c:pt>
                <c:pt idx="1259">
                  <c:v>48380</c:v>
                </c:pt>
                <c:pt idx="1260">
                  <c:v>48387</c:v>
                </c:pt>
                <c:pt idx="1261">
                  <c:v>48394</c:v>
                </c:pt>
                <c:pt idx="1262">
                  <c:v>48401</c:v>
                </c:pt>
                <c:pt idx="1263">
                  <c:v>48408</c:v>
                </c:pt>
                <c:pt idx="1264">
                  <c:v>48415</c:v>
                </c:pt>
                <c:pt idx="1265">
                  <c:v>48422</c:v>
                </c:pt>
                <c:pt idx="1266">
                  <c:v>48429</c:v>
                </c:pt>
                <c:pt idx="1267">
                  <c:v>48436</c:v>
                </c:pt>
                <c:pt idx="1268">
                  <c:v>48443</c:v>
                </c:pt>
                <c:pt idx="1269">
                  <c:v>48450</c:v>
                </c:pt>
                <c:pt idx="1270">
                  <c:v>48457</c:v>
                </c:pt>
                <c:pt idx="1271">
                  <c:v>48464</c:v>
                </c:pt>
                <c:pt idx="1272">
                  <c:v>48471</c:v>
                </c:pt>
                <c:pt idx="1273">
                  <c:v>48478</c:v>
                </c:pt>
                <c:pt idx="1274">
                  <c:v>48485</c:v>
                </c:pt>
                <c:pt idx="1275">
                  <c:v>48492</c:v>
                </c:pt>
                <c:pt idx="1276">
                  <c:v>48499</c:v>
                </c:pt>
                <c:pt idx="1277">
                  <c:v>48506</c:v>
                </c:pt>
                <c:pt idx="1278">
                  <c:v>48513</c:v>
                </c:pt>
                <c:pt idx="1279">
                  <c:v>48520</c:v>
                </c:pt>
                <c:pt idx="1280">
                  <c:v>48527</c:v>
                </c:pt>
                <c:pt idx="1281">
                  <c:v>48534</c:v>
                </c:pt>
                <c:pt idx="1282">
                  <c:v>48541</c:v>
                </c:pt>
                <c:pt idx="1283">
                  <c:v>48548</c:v>
                </c:pt>
                <c:pt idx="1284">
                  <c:v>48555</c:v>
                </c:pt>
                <c:pt idx="1285">
                  <c:v>48562</c:v>
                </c:pt>
                <c:pt idx="1286">
                  <c:v>48569</c:v>
                </c:pt>
                <c:pt idx="1287">
                  <c:v>48576</c:v>
                </c:pt>
                <c:pt idx="1288">
                  <c:v>48583</c:v>
                </c:pt>
                <c:pt idx="1289">
                  <c:v>48590</c:v>
                </c:pt>
                <c:pt idx="1290">
                  <c:v>48597</c:v>
                </c:pt>
                <c:pt idx="1291">
                  <c:v>48604</c:v>
                </c:pt>
                <c:pt idx="1292">
                  <c:v>48611</c:v>
                </c:pt>
                <c:pt idx="1293">
                  <c:v>48618</c:v>
                </c:pt>
                <c:pt idx="1294">
                  <c:v>48625</c:v>
                </c:pt>
                <c:pt idx="1295">
                  <c:v>48632</c:v>
                </c:pt>
                <c:pt idx="1296">
                  <c:v>48639</c:v>
                </c:pt>
                <c:pt idx="1297">
                  <c:v>48646</c:v>
                </c:pt>
                <c:pt idx="1298">
                  <c:v>48653</c:v>
                </c:pt>
                <c:pt idx="1299">
                  <c:v>48660</c:v>
                </c:pt>
                <c:pt idx="1300">
                  <c:v>48667</c:v>
                </c:pt>
                <c:pt idx="1301">
                  <c:v>48674</c:v>
                </c:pt>
                <c:pt idx="1302">
                  <c:v>48681</c:v>
                </c:pt>
                <c:pt idx="1303">
                  <c:v>48688</c:v>
                </c:pt>
                <c:pt idx="1304">
                  <c:v>48695</c:v>
                </c:pt>
                <c:pt idx="1305">
                  <c:v>48702</c:v>
                </c:pt>
                <c:pt idx="1306">
                  <c:v>48709</c:v>
                </c:pt>
                <c:pt idx="1307">
                  <c:v>48716</c:v>
                </c:pt>
                <c:pt idx="1308">
                  <c:v>48723</c:v>
                </c:pt>
                <c:pt idx="1309">
                  <c:v>48730</c:v>
                </c:pt>
                <c:pt idx="1310">
                  <c:v>48737</c:v>
                </c:pt>
                <c:pt idx="1311">
                  <c:v>48744</c:v>
                </c:pt>
                <c:pt idx="1312">
                  <c:v>48751</c:v>
                </c:pt>
                <c:pt idx="1313">
                  <c:v>48758</c:v>
                </c:pt>
                <c:pt idx="1314">
                  <c:v>48765</c:v>
                </c:pt>
                <c:pt idx="1315">
                  <c:v>48772</c:v>
                </c:pt>
                <c:pt idx="1316">
                  <c:v>48779</c:v>
                </c:pt>
                <c:pt idx="1317">
                  <c:v>48786</c:v>
                </c:pt>
                <c:pt idx="1318">
                  <c:v>48793</c:v>
                </c:pt>
                <c:pt idx="1319">
                  <c:v>48800</c:v>
                </c:pt>
                <c:pt idx="1320">
                  <c:v>48807</c:v>
                </c:pt>
                <c:pt idx="1321">
                  <c:v>48814</c:v>
                </c:pt>
                <c:pt idx="1322">
                  <c:v>48821</c:v>
                </c:pt>
                <c:pt idx="1323">
                  <c:v>48828</c:v>
                </c:pt>
                <c:pt idx="1324">
                  <c:v>48835</c:v>
                </c:pt>
                <c:pt idx="1325">
                  <c:v>48842</c:v>
                </c:pt>
                <c:pt idx="1326">
                  <c:v>48849</c:v>
                </c:pt>
                <c:pt idx="1327">
                  <c:v>48856</c:v>
                </c:pt>
                <c:pt idx="1328">
                  <c:v>48863</c:v>
                </c:pt>
                <c:pt idx="1329">
                  <c:v>48870</c:v>
                </c:pt>
                <c:pt idx="1330">
                  <c:v>48877</c:v>
                </c:pt>
                <c:pt idx="1331">
                  <c:v>48884</c:v>
                </c:pt>
                <c:pt idx="1332">
                  <c:v>48891</c:v>
                </c:pt>
                <c:pt idx="1333">
                  <c:v>48898</c:v>
                </c:pt>
                <c:pt idx="1334">
                  <c:v>48905</c:v>
                </c:pt>
                <c:pt idx="1335">
                  <c:v>48912</c:v>
                </c:pt>
                <c:pt idx="1336">
                  <c:v>48919</c:v>
                </c:pt>
                <c:pt idx="1337">
                  <c:v>48926</c:v>
                </c:pt>
                <c:pt idx="1338">
                  <c:v>48933</c:v>
                </c:pt>
                <c:pt idx="1339">
                  <c:v>48940</c:v>
                </c:pt>
                <c:pt idx="1340">
                  <c:v>48947</c:v>
                </c:pt>
                <c:pt idx="1341">
                  <c:v>48954</c:v>
                </c:pt>
                <c:pt idx="1342">
                  <c:v>48961</c:v>
                </c:pt>
                <c:pt idx="1343">
                  <c:v>48968</c:v>
                </c:pt>
                <c:pt idx="1344">
                  <c:v>48975</c:v>
                </c:pt>
                <c:pt idx="1345">
                  <c:v>48982</c:v>
                </c:pt>
                <c:pt idx="1346">
                  <c:v>48989</c:v>
                </c:pt>
                <c:pt idx="1347">
                  <c:v>48996</c:v>
                </c:pt>
                <c:pt idx="1348">
                  <c:v>49003</c:v>
                </c:pt>
                <c:pt idx="1349">
                  <c:v>49010</c:v>
                </c:pt>
                <c:pt idx="1350">
                  <c:v>49017</c:v>
                </c:pt>
                <c:pt idx="1351">
                  <c:v>49024</c:v>
                </c:pt>
                <c:pt idx="1352">
                  <c:v>49031</c:v>
                </c:pt>
                <c:pt idx="1353">
                  <c:v>49038</c:v>
                </c:pt>
                <c:pt idx="1354">
                  <c:v>49045</c:v>
                </c:pt>
                <c:pt idx="1355">
                  <c:v>49052</c:v>
                </c:pt>
                <c:pt idx="1356">
                  <c:v>49059</c:v>
                </c:pt>
                <c:pt idx="1357">
                  <c:v>49066</c:v>
                </c:pt>
                <c:pt idx="1358">
                  <c:v>49073</c:v>
                </c:pt>
                <c:pt idx="1359">
                  <c:v>49080</c:v>
                </c:pt>
                <c:pt idx="1360">
                  <c:v>49087</c:v>
                </c:pt>
                <c:pt idx="1361">
                  <c:v>49094</c:v>
                </c:pt>
                <c:pt idx="1362">
                  <c:v>49101</c:v>
                </c:pt>
                <c:pt idx="1363">
                  <c:v>49108</c:v>
                </c:pt>
                <c:pt idx="1364">
                  <c:v>49115</c:v>
                </c:pt>
                <c:pt idx="1365">
                  <c:v>49122</c:v>
                </c:pt>
                <c:pt idx="1366">
                  <c:v>49129</c:v>
                </c:pt>
                <c:pt idx="1367">
                  <c:v>49136</c:v>
                </c:pt>
                <c:pt idx="1368">
                  <c:v>49143</c:v>
                </c:pt>
                <c:pt idx="1369">
                  <c:v>49150</c:v>
                </c:pt>
                <c:pt idx="1370">
                  <c:v>49157</c:v>
                </c:pt>
                <c:pt idx="1371">
                  <c:v>49164</c:v>
                </c:pt>
                <c:pt idx="1372">
                  <c:v>49171</c:v>
                </c:pt>
                <c:pt idx="1373">
                  <c:v>49178</c:v>
                </c:pt>
                <c:pt idx="1374">
                  <c:v>49185</c:v>
                </c:pt>
                <c:pt idx="1375">
                  <c:v>49192</c:v>
                </c:pt>
                <c:pt idx="1376">
                  <c:v>49199</c:v>
                </c:pt>
                <c:pt idx="1377">
                  <c:v>49206</c:v>
                </c:pt>
                <c:pt idx="1378">
                  <c:v>49213</c:v>
                </c:pt>
                <c:pt idx="1379">
                  <c:v>49220</c:v>
                </c:pt>
                <c:pt idx="1380">
                  <c:v>49227</c:v>
                </c:pt>
                <c:pt idx="1381">
                  <c:v>49234</c:v>
                </c:pt>
                <c:pt idx="1382">
                  <c:v>49241</c:v>
                </c:pt>
                <c:pt idx="1383">
                  <c:v>49248</c:v>
                </c:pt>
                <c:pt idx="1384">
                  <c:v>49255</c:v>
                </c:pt>
                <c:pt idx="1385">
                  <c:v>49262</c:v>
                </c:pt>
                <c:pt idx="1386">
                  <c:v>49269</c:v>
                </c:pt>
                <c:pt idx="1387">
                  <c:v>49276</c:v>
                </c:pt>
                <c:pt idx="1388">
                  <c:v>49283</c:v>
                </c:pt>
                <c:pt idx="1389">
                  <c:v>49290</c:v>
                </c:pt>
                <c:pt idx="1390">
                  <c:v>49297</c:v>
                </c:pt>
                <c:pt idx="1391">
                  <c:v>49305</c:v>
                </c:pt>
                <c:pt idx="1392">
                  <c:v>49312</c:v>
                </c:pt>
                <c:pt idx="1393">
                  <c:v>49319</c:v>
                </c:pt>
                <c:pt idx="1394">
                  <c:v>49326</c:v>
                </c:pt>
                <c:pt idx="1395">
                  <c:v>49333</c:v>
                </c:pt>
                <c:pt idx="1396">
                  <c:v>49340</c:v>
                </c:pt>
                <c:pt idx="1397">
                  <c:v>49347</c:v>
                </c:pt>
                <c:pt idx="1398">
                  <c:v>49354</c:v>
                </c:pt>
                <c:pt idx="1399">
                  <c:v>49361</c:v>
                </c:pt>
                <c:pt idx="1400">
                  <c:v>49368</c:v>
                </c:pt>
                <c:pt idx="1401">
                  <c:v>49375</c:v>
                </c:pt>
                <c:pt idx="1402">
                  <c:v>49382</c:v>
                </c:pt>
                <c:pt idx="1403">
                  <c:v>49389</c:v>
                </c:pt>
                <c:pt idx="1404">
                  <c:v>49396</c:v>
                </c:pt>
                <c:pt idx="1405">
                  <c:v>49403</c:v>
                </c:pt>
                <c:pt idx="1406">
                  <c:v>49410</c:v>
                </c:pt>
                <c:pt idx="1407">
                  <c:v>49417</c:v>
                </c:pt>
                <c:pt idx="1408">
                  <c:v>49424</c:v>
                </c:pt>
                <c:pt idx="1409">
                  <c:v>49431</c:v>
                </c:pt>
                <c:pt idx="1410">
                  <c:v>49438</c:v>
                </c:pt>
                <c:pt idx="1411">
                  <c:v>49445</c:v>
                </c:pt>
                <c:pt idx="1412">
                  <c:v>49452</c:v>
                </c:pt>
                <c:pt idx="1413">
                  <c:v>49459</c:v>
                </c:pt>
                <c:pt idx="1414">
                  <c:v>49466</c:v>
                </c:pt>
                <c:pt idx="1415">
                  <c:v>49473</c:v>
                </c:pt>
                <c:pt idx="1416">
                  <c:v>49480</c:v>
                </c:pt>
                <c:pt idx="1417">
                  <c:v>49487</c:v>
                </c:pt>
                <c:pt idx="1418">
                  <c:v>49494</c:v>
                </c:pt>
                <c:pt idx="1419">
                  <c:v>49501</c:v>
                </c:pt>
                <c:pt idx="1420">
                  <c:v>49508</c:v>
                </c:pt>
                <c:pt idx="1421">
                  <c:v>49515</c:v>
                </c:pt>
                <c:pt idx="1422">
                  <c:v>49522</c:v>
                </c:pt>
                <c:pt idx="1423">
                  <c:v>49529</c:v>
                </c:pt>
                <c:pt idx="1424">
                  <c:v>49536</c:v>
                </c:pt>
                <c:pt idx="1425">
                  <c:v>49543</c:v>
                </c:pt>
                <c:pt idx="1426">
                  <c:v>49550</c:v>
                </c:pt>
                <c:pt idx="1427">
                  <c:v>49557</c:v>
                </c:pt>
                <c:pt idx="1428">
                  <c:v>49564</c:v>
                </c:pt>
                <c:pt idx="1429">
                  <c:v>49571</c:v>
                </c:pt>
                <c:pt idx="1430">
                  <c:v>49578</c:v>
                </c:pt>
                <c:pt idx="1431">
                  <c:v>49585</c:v>
                </c:pt>
                <c:pt idx="1432">
                  <c:v>49592</c:v>
                </c:pt>
                <c:pt idx="1433">
                  <c:v>49599</c:v>
                </c:pt>
                <c:pt idx="1434">
                  <c:v>49606</c:v>
                </c:pt>
                <c:pt idx="1435">
                  <c:v>49613</c:v>
                </c:pt>
                <c:pt idx="1436">
                  <c:v>49620</c:v>
                </c:pt>
                <c:pt idx="1437">
                  <c:v>49627</c:v>
                </c:pt>
                <c:pt idx="1438">
                  <c:v>49634</c:v>
                </c:pt>
                <c:pt idx="1439">
                  <c:v>49641</c:v>
                </c:pt>
                <c:pt idx="1440">
                  <c:v>49648</c:v>
                </c:pt>
                <c:pt idx="1441">
                  <c:v>49655</c:v>
                </c:pt>
                <c:pt idx="1442">
                  <c:v>49662</c:v>
                </c:pt>
                <c:pt idx="1443">
                  <c:v>49670</c:v>
                </c:pt>
                <c:pt idx="1444">
                  <c:v>49677</c:v>
                </c:pt>
                <c:pt idx="1445">
                  <c:v>49684</c:v>
                </c:pt>
                <c:pt idx="1446">
                  <c:v>49691</c:v>
                </c:pt>
                <c:pt idx="1447">
                  <c:v>49698</c:v>
                </c:pt>
                <c:pt idx="1448">
                  <c:v>49705</c:v>
                </c:pt>
                <c:pt idx="1449">
                  <c:v>49712</c:v>
                </c:pt>
                <c:pt idx="1450">
                  <c:v>49719</c:v>
                </c:pt>
                <c:pt idx="1451">
                  <c:v>49726</c:v>
                </c:pt>
                <c:pt idx="1452">
                  <c:v>49733</c:v>
                </c:pt>
                <c:pt idx="1453">
                  <c:v>49740</c:v>
                </c:pt>
                <c:pt idx="1454">
                  <c:v>49747</c:v>
                </c:pt>
                <c:pt idx="1455">
                  <c:v>49754</c:v>
                </c:pt>
                <c:pt idx="1456">
                  <c:v>49761</c:v>
                </c:pt>
                <c:pt idx="1457">
                  <c:v>49768</c:v>
                </c:pt>
                <c:pt idx="1458">
                  <c:v>49775</c:v>
                </c:pt>
                <c:pt idx="1459">
                  <c:v>49782</c:v>
                </c:pt>
                <c:pt idx="1460">
                  <c:v>49789</c:v>
                </c:pt>
                <c:pt idx="1461">
                  <c:v>49797</c:v>
                </c:pt>
                <c:pt idx="1462">
                  <c:v>49804</c:v>
                </c:pt>
                <c:pt idx="1463">
                  <c:v>49811</c:v>
                </c:pt>
                <c:pt idx="1464">
                  <c:v>49818</c:v>
                </c:pt>
                <c:pt idx="1465">
                  <c:v>49825</c:v>
                </c:pt>
                <c:pt idx="1466">
                  <c:v>49832</c:v>
                </c:pt>
                <c:pt idx="1467">
                  <c:v>49839</c:v>
                </c:pt>
                <c:pt idx="1468">
                  <c:v>49846</c:v>
                </c:pt>
                <c:pt idx="1469">
                  <c:v>49853</c:v>
                </c:pt>
                <c:pt idx="1470">
                  <c:v>49860</c:v>
                </c:pt>
                <c:pt idx="1471">
                  <c:v>49867</c:v>
                </c:pt>
                <c:pt idx="1472">
                  <c:v>49874</c:v>
                </c:pt>
                <c:pt idx="1473">
                  <c:v>49881</c:v>
                </c:pt>
                <c:pt idx="1474">
                  <c:v>49888</c:v>
                </c:pt>
                <c:pt idx="1475">
                  <c:v>49895</c:v>
                </c:pt>
                <c:pt idx="1476">
                  <c:v>49902</c:v>
                </c:pt>
                <c:pt idx="1477">
                  <c:v>49909</c:v>
                </c:pt>
                <c:pt idx="1478">
                  <c:v>49916</c:v>
                </c:pt>
                <c:pt idx="1479">
                  <c:v>49923</c:v>
                </c:pt>
                <c:pt idx="1480">
                  <c:v>49930</c:v>
                </c:pt>
                <c:pt idx="1481">
                  <c:v>49937</c:v>
                </c:pt>
                <c:pt idx="1482">
                  <c:v>49944</c:v>
                </c:pt>
                <c:pt idx="1483">
                  <c:v>49951</c:v>
                </c:pt>
                <c:pt idx="1484">
                  <c:v>49958</c:v>
                </c:pt>
                <c:pt idx="1485">
                  <c:v>49965</c:v>
                </c:pt>
                <c:pt idx="1486">
                  <c:v>49972</c:v>
                </c:pt>
                <c:pt idx="1487">
                  <c:v>49979</c:v>
                </c:pt>
                <c:pt idx="1488">
                  <c:v>49986</c:v>
                </c:pt>
                <c:pt idx="1489">
                  <c:v>49993</c:v>
                </c:pt>
                <c:pt idx="1490">
                  <c:v>50000</c:v>
                </c:pt>
                <c:pt idx="1491">
                  <c:v>50007</c:v>
                </c:pt>
                <c:pt idx="1492">
                  <c:v>50014</c:v>
                </c:pt>
                <c:pt idx="1493">
                  <c:v>50021</c:v>
                </c:pt>
                <c:pt idx="1494">
                  <c:v>50028</c:v>
                </c:pt>
                <c:pt idx="1495">
                  <c:v>50038</c:v>
                </c:pt>
                <c:pt idx="1496">
                  <c:v>50045</c:v>
                </c:pt>
                <c:pt idx="1497">
                  <c:v>50052</c:v>
                </c:pt>
                <c:pt idx="1498">
                  <c:v>50059</c:v>
                </c:pt>
                <c:pt idx="1499">
                  <c:v>50066</c:v>
                </c:pt>
                <c:pt idx="1500">
                  <c:v>50073</c:v>
                </c:pt>
                <c:pt idx="1501">
                  <c:v>50080</c:v>
                </c:pt>
                <c:pt idx="1502">
                  <c:v>50087</c:v>
                </c:pt>
                <c:pt idx="1503">
                  <c:v>50094</c:v>
                </c:pt>
                <c:pt idx="1504">
                  <c:v>50101</c:v>
                </c:pt>
                <c:pt idx="1505">
                  <c:v>50108</c:v>
                </c:pt>
                <c:pt idx="1506">
                  <c:v>50115</c:v>
                </c:pt>
                <c:pt idx="1507">
                  <c:v>50122</c:v>
                </c:pt>
                <c:pt idx="1508">
                  <c:v>50129</c:v>
                </c:pt>
                <c:pt idx="1509">
                  <c:v>50137</c:v>
                </c:pt>
                <c:pt idx="1510">
                  <c:v>50144</c:v>
                </c:pt>
                <c:pt idx="1511">
                  <c:v>50151</c:v>
                </c:pt>
                <c:pt idx="1512">
                  <c:v>50158</c:v>
                </c:pt>
                <c:pt idx="1513">
                  <c:v>50165</c:v>
                </c:pt>
                <c:pt idx="1514">
                  <c:v>50172</c:v>
                </c:pt>
                <c:pt idx="1515">
                  <c:v>50179</c:v>
                </c:pt>
                <c:pt idx="1516">
                  <c:v>50186</c:v>
                </c:pt>
                <c:pt idx="1517">
                  <c:v>50193</c:v>
                </c:pt>
                <c:pt idx="1518">
                  <c:v>50200</c:v>
                </c:pt>
                <c:pt idx="1519">
                  <c:v>50207</c:v>
                </c:pt>
                <c:pt idx="1520">
                  <c:v>50214</c:v>
                </c:pt>
                <c:pt idx="1521">
                  <c:v>50221</c:v>
                </c:pt>
                <c:pt idx="1522">
                  <c:v>50228</c:v>
                </c:pt>
                <c:pt idx="1523">
                  <c:v>50235</c:v>
                </c:pt>
                <c:pt idx="1524">
                  <c:v>50242</c:v>
                </c:pt>
                <c:pt idx="1525">
                  <c:v>50249</c:v>
                </c:pt>
                <c:pt idx="1526">
                  <c:v>50256</c:v>
                </c:pt>
                <c:pt idx="1527">
                  <c:v>50263</c:v>
                </c:pt>
                <c:pt idx="1528">
                  <c:v>50270</c:v>
                </c:pt>
                <c:pt idx="1529">
                  <c:v>50277</c:v>
                </c:pt>
                <c:pt idx="1530">
                  <c:v>50284</c:v>
                </c:pt>
                <c:pt idx="1531">
                  <c:v>50291</c:v>
                </c:pt>
                <c:pt idx="1532">
                  <c:v>50298</c:v>
                </c:pt>
                <c:pt idx="1533">
                  <c:v>50305</c:v>
                </c:pt>
                <c:pt idx="1534">
                  <c:v>50312</c:v>
                </c:pt>
                <c:pt idx="1535">
                  <c:v>50319</c:v>
                </c:pt>
                <c:pt idx="1536">
                  <c:v>50326</c:v>
                </c:pt>
                <c:pt idx="1537">
                  <c:v>50333</c:v>
                </c:pt>
                <c:pt idx="1538">
                  <c:v>50340</c:v>
                </c:pt>
                <c:pt idx="1539">
                  <c:v>50347</c:v>
                </c:pt>
                <c:pt idx="1540">
                  <c:v>50354</c:v>
                </c:pt>
                <c:pt idx="1541">
                  <c:v>50361</c:v>
                </c:pt>
                <c:pt idx="1542">
                  <c:v>50368</c:v>
                </c:pt>
                <c:pt idx="1543">
                  <c:v>50375</c:v>
                </c:pt>
                <c:pt idx="1544">
                  <c:v>50382</c:v>
                </c:pt>
                <c:pt idx="1545">
                  <c:v>50389</c:v>
                </c:pt>
                <c:pt idx="1546">
                  <c:v>50396</c:v>
                </c:pt>
                <c:pt idx="1547">
                  <c:v>50403</c:v>
                </c:pt>
                <c:pt idx="1548">
                  <c:v>50410</c:v>
                </c:pt>
                <c:pt idx="1549">
                  <c:v>50417</c:v>
                </c:pt>
                <c:pt idx="1550">
                  <c:v>50424</c:v>
                </c:pt>
                <c:pt idx="1551">
                  <c:v>50431</c:v>
                </c:pt>
                <c:pt idx="1552">
                  <c:v>50438</c:v>
                </c:pt>
                <c:pt idx="1553">
                  <c:v>50445</c:v>
                </c:pt>
                <c:pt idx="1554">
                  <c:v>50452</c:v>
                </c:pt>
                <c:pt idx="1555">
                  <c:v>50459</c:v>
                </c:pt>
                <c:pt idx="1556">
                  <c:v>50466</c:v>
                </c:pt>
                <c:pt idx="1557">
                  <c:v>50473</c:v>
                </c:pt>
                <c:pt idx="1558">
                  <c:v>50480</c:v>
                </c:pt>
                <c:pt idx="1559">
                  <c:v>50487</c:v>
                </c:pt>
                <c:pt idx="1560">
                  <c:v>50494</c:v>
                </c:pt>
                <c:pt idx="1561">
                  <c:v>50501</c:v>
                </c:pt>
                <c:pt idx="1562">
                  <c:v>50508</c:v>
                </c:pt>
                <c:pt idx="1563">
                  <c:v>50515</c:v>
                </c:pt>
                <c:pt idx="1564">
                  <c:v>50522</c:v>
                </c:pt>
                <c:pt idx="1565">
                  <c:v>50529</c:v>
                </c:pt>
                <c:pt idx="1566">
                  <c:v>50536</c:v>
                </c:pt>
                <c:pt idx="1567">
                  <c:v>50543</c:v>
                </c:pt>
                <c:pt idx="1568">
                  <c:v>50550</c:v>
                </c:pt>
                <c:pt idx="1569">
                  <c:v>50557</c:v>
                </c:pt>
                <c:pt idx="1570">
                  <c:v>50564</c:v>
                </c:pt>
                <c:pt idx="1571">
                  <c:v>50571</c:v>
                </c:pt>
                <c:pt idx="1572">
                  <c:v>50578</c:v>
                </c:pt>
                <c:pt idx="1573">
                  <c:v>50585</c:v>
                </c:pt>
                <c:pt idx="1574">
                  <c:v>50592</c:v>
                </c:pt>
                <c:pt idx="1575">
                  <c:v>50599</c:v>
                </c:pt>
                <c:pt idx="1576">
                  <c:v>50606</c:v>
                </c:pt>
                <c:pt idx="1577">
                  <c:v>50613</c:v>
                </c:pt>
                <c:pt idx="1578">
                  <c:v>50620</c:v>
                </c:pt>
                <c:pt idx="1579">
                  <c:v>50627</c:v>
                </c:pt>
                <c:pt idx="1580">
                  <c:v>50634</c:v>
                </c:pt>
                <c:pt idx="1581">
                  <c:v>50641</c:v>
                </c:pt>
                <c:pt idx="1582">
                  <c:v>50648</c:v>
                </c:pt>
                <c:pt idx="1583">
                  <c:v>50655</c:v>
                </c:pt>
                <c:pt idx="1584">
                  <c:v>50662</c:v>
                </c:pt>
                <c:pt idx="1585">
                  <c:v>50669</c:v>
                </c:pt>
                <c:pt idx="1586">
                  <c:v>50676</c:v>
                </c:pt>
                <c:pt idx="1587">
                  <c:v>50683</c:v>
                </c:pt>
                <c:pt idx="1588">
                  <c:v>50690</c:v>
                </c:pt>
                <c:pt idx="1589">
                  <c:v>50697</c:v>
                </c:pt>
                <c:pt idx="1590">
                  <c:v>50704</c:v>
                </c:pt>
                <c:pt idx="1591">
                  <c:v>50711</c:v>
                </c:pt>
                <c:pt idx="1592">
                  <c:v>50718</c:v>
                </c:pt>
                <c:pt idx="1593">
                  <c:v>50725</c:v>
                </c:pt>
                <c:pt idx="1594">
                  <c:v>50732</c:v>
                </c:pt>
                <c:pt idx="1595">
                  <c:v>50739</c:v>
                </c:pt>
                <c:pt idx="1596">
                  <c:v>50746</c:v>
                </c:pt>
                <c:pt idx="1597">
                  <c:v>50753</c:v>
                </c:pt>
                <c:pt idx="1598">
                  <c:v>50760</c:v>
                </c:pt>
                <c:pt idx="1599">
                  <c:v>50767</c:v>
                </c:pt>
                <c:pt idx="1600">
                  <c:v>50774</c:v>
                </c:pt>
                <c:pt idx="1601">
                  <c:v>50781</c:v>
                </c:pt>
                <c:pt idx="1602">
                  <c:v>50788</c:v>
                </c:pt>
                <c:pt idx="1603">
                  <c:v>50795</c:v>
                </c:pt>
                <c:pt idx="1604">
                  <c:v>50802</c:v>
                </c:pt>
                <c:pt idx="1605">
                  <c:v>50809</c:v>
                </c:pt>
                <c:pt idx="1606">
                  <c:v>50816</c:v>
                </c:pt>
                <c:pt idx="1607">
                  <c:v>50823</c:v>
                </c:pt>
                <c:pt idx="1608">
                  <c:v>50830</c:v>
                </c:pt>
                <c:pt idx="1609">
                  <c:v>50837</c:v>
                </c:pt>
                <c:pt idx="1610">
                  <c:v>50844</c:v>
                </c:pt>
                <c:pt idx="1611">
                  <c:v>50851</c:v>
                </c:pt>
                <c:pt idx="1612">
                  <c:v>50858</c:v>
                </c:pt>
                <c:pt idx="1613">
                  <c:v>50865</c:v>
                </c:pt>
                <c:pt idx="1614">
                  <c:v>50872</c:v>
                </c:pt>
                <c:pt idx="1615">
                  <c:v>50879</c:v>
                </c:pt>
                <c:pt idx="1616">
                  <c:v>50886</c:v>
                </c:pt>
                <c:pt idx="1617">
                  <c:v>50893</c:v>
                </c:pt>
                <c:pt idx="1618">
                  <c:v>50900</c:v>
                </c:pt>
                <c:pt idx="1619">
                  <c:v>50907</c:v>
                </c:pt>
                <c:pt idx="1620">
                  <c:v>50914</c:v>
                </c:pt>
                <c:pt idx="1621">
                  <c:v>50921</c:v>
                </c:pt>
                <c:pt idx="1622">
                  <c:v>50928</c:v>
                </c:pt>
                <c:pt idx="1623">
                  <c:v>50935</c:v>
                </c:pt>
                <c:pt idx="1624">
                  <c:v>50942</c:v>
                </c:pt>
                <c:pt idx="1625">
                  <c:v>50949</c:v>
                </c:pt>
                <c:pt idx="1626">
                  <c:v>50956</c:v>
                </c:pt>
                <c:pt idx="1627">
                  <c:v>50963</c:v>
                </c:pt>
                <c:pt idx="1628">
                  <c:v>50970</c:v>
                </c:pt>
                <c:pt idx="1629">
                  <c:v>50977</c:v>
                </c:pt>
                <c:pt idx="1630">
                  <c:v>50984</c:v>
                </c:pt>
                <c:pt idx="1631">
                  <c:v>50991</c:v>
                </c:pt>
                <c:pt idx="1632">
                  <c:v>50998</c:v>
                </c:pt>
                <c:pt idx="1633">
                  <c:v>51005</c:v>
                </c:pt>
                <c:pt idx="1634">
                  <c:v>51012</c:v>
                </c:pt>
                <c:pt idx="1635">
                  <c:v>51019</c:v>
                </c:pt>
                <c:pt idx="1636">
                  <c:v>51026</c:v>
                </c:pt>
                <c:pt idx="1637">
                  <c:v>51033</c:v>
                </c:pt>
                <c:pt idx="1638">
                  <c:v>51040</c:v>
                </c:pt>
                <c:pt idx="1639">
                  <c:v>51047</c:v>
                </c:pt>
                <c:pt idx="1640">
                  <c:v>51054</c:v>
                </c:pt>
                <c:pt idx="1641">
                  <c:v>51061</c:v>
                </c:pt>
                <c:pt idx="1642">
                  <c:v>51068</c:v>
                </c:pt>
                <c:pt idx="1643">
                  <c:v>51075</c:v>
                </c:pt>
                <c:pt idx="1644">
                  <c:v>51082</c:v>
                </c:pt>
                <c:pt idx="1645">
                  <c:v>51089</c:v>
                </c:pt>
                <c:pt idx="1646">
                  <c:v>51096</c:v>
                </c:pt>
                <c:pt idx="1647">
                  <c:v>51103</c:v>
                </c:pt>
                <c:pt idx="1648">
                  <c:v>51110</c:v>
                </c:pt>
                <c:pt idx="1649">
                  <c:v>51117</c:v>
                </c:pt>
                <c:pt idx="1650">
                  <c:v>51124</c:v>
                </c:pt>
                <c:pt idx="1651">
                  <c:v>51131</c:v>
                </c:pt>
                <c:pt idx="1652">
                  <c:v>51138</c:v>
                </c:pt>
                <c:pt idx="1653">
                  <c:v>51145</c:v>
                </c:pt>
                <c:pt idx="1654">
                  <c:v>51152</c:v>
                </c:pt>
                <c:pt idx="1655">
                  <c:v>51159</c:v>
                </c:pt>
                <c:pt idx="1656">
                  <c:v>51166</c:v>
                </c:pt>
                <c:pt idx="1657">
                  <c:v>51173</c:v>
                </c:pt>
                <c:pt idx="1658">
                  <c:v>51180</c:v>
                </c:pt>
                <c:pt idx="1659">
                  <c:v>51187</c:v>
                </c:pt>
                <c:pt idx="1660">
                  <c:v>51194</c:v>
                </c:pt>
                <c:pt idx="1661">
                  <c:v>51201</c:v>
                </c:pt>
                <c:pt idx="1662">
                  <c:v>51208</c:v>
                </c:pt>
                <c:pt idx="1663">
                  <c:v>51215</c:v>
                </c:pt>
                <c:pt idx="1664">
                  <c:v>51222</c:v>
                </c:pt>
                <c:pt idx="1665">
                  <c:v>51229</c:v>
                </c:pt>
                <c:pt idx="1666">
                  <c:v>51236</c:v>
                </c:pt>
                <c:pt idx="1667">
                  <c:v>51243</c:v>
                </c:pt>
                <c:pt idx="1668">
                  <c:v>51250</c:v>
                </c:pt>
                <c:pt idx="1669">
                  <c:v>51258</c:v>
                </c:pt>
                <c:pt idx="1670">
                  <c:v>51265</c:v>
                </c:pt>
                <c:pt idx="1671">
                  <c:v>51272</c:v>
                </c:pt>
                <c:pt idx="1672">
                  <c:v>51279</c:v>
                </c:pt>
                <c:pt idx="1673">
                  <c:v>51286</c:v>
                </c:pt>
                <c:pt idx="1674">
                  <c:v>51293</c:v>
                </c:pt>
                <c:pt idx="1675">
                  <c:v>51300</c:v>
                </c:pt>
                <c:pt idx="1676">
                  <c:v>51307</c:v>
                </c:pt>
                <c:pt idx="1677">
                  <c:v>51314</c:v>
                </c:pt>
                <c:pt idx="1678">
                  <c:v>51321</c:v>
                </c:pt>
                <c:pt idx="1679">
                  <c:v>51328</c:v>
                </c:pt>
                <c:pt idx="1680">
                  <c:v>51335</c:v>
                </c:pt>
                <c:pt idx="1681">
                  <c:v>51342</c:v>
                </c:pt>
                <c:pt idx="1682">
                  <c:v>51349</c:v>
                </c:pt>
                <c:pt idx="1683">
                  <c:v>51356</c:v>
                </c:pt>
                <c:pt idx="1684">
                  <c:v>51363</c:v>
                </c:pt>
                <c:pt idx="1685">
                  <c:v>51370</c:v>
                </c:pt>
                <c:pt idx="1686">
                  <c:v>51377</c:v>
                </c:pt>
                <c:pt idx="1687">
                  <c:v>51384</c:v>
                </c:pt>
                <c:pt idx="1688">
                  <c:v>51391</c:v>
                </c:pt>
                <c:pt idx="1689">
                  <c:v>51398</c:v>
                </c:pt>
                <c:pt idx="1690">
                  <c:v>51405</c:v>
                </c:pt>
                <c:pt idx="1691">
                  <c:v>51412</c:v>
                </c:pt>
                <c:pt idx="1692">
                  <c:v>51419</c:v>
                </c:pt>
                <c:pt idx="1693">
                  <c:v>51426</c:v>
                </c:pt>
                <c:pt idx="1694">
                  <c:v>51433</c:v>
                </c:pt>
                <c:pt idx="1695">
                  <c:v>51440</c:v>
                </c:pt>
                <c:pt idx="1696">
                  <c:v>51447</c:v>
                </c:pt>
                <c:pt idx="1697">
                  <c:v>51454</c:v>
                </c:pt>
                <c:pt idx="1698">
                  <c:v>51461</c:v>
                </c:pt>
                <c:pt idx="1699">
                  <c:v>51468</c:v>
                </c:pt>
                <c:pt idx="1700">
                  <c:v>51475</c:v>
                </c:pt>
                <c:pt idx="1701">
                  <c:v>51482</c:v>
                </c:pt>
                <c:pt idx="1702">
                  <c:v>51489</c:v>
                </c:pt>
                <c:pt idx="1703">
                  <c:v>51497</c:v>
                </c:pt>
                <c:pt idx="1704">
                  <c:v>51504</c:v>
                </c:pt>
                <c:pt idx="1705">
                  <c:v>51511</c:v>
                </c:pt>
                <c:pt idx="1706">
                  <c:v>51518</c:v>
                </c:pt>
                <c:pt idx="1707">
                  <c:v>51525</c:v>
                </c:pt>
                <c:pt idx="1708">
                  <c:v>51532</c:v>
                </c:pt>
                <c:pt idx="1709">
                  <c:v>51539</c:v>
                </c:pt>
                <c:pt idx="1710">
                  <c:v>51546</c:v>
                </c:pt>
                <c:pt idx="1711">
                  <c:v>51553</c:v>
                </c:pt>
                <c:pt idx="1712">
                  <c:v>51560</c:v>
                </c:pt>
                <c:pt idx="1713">
                  <c:v>51567</c:v>
                </c:pt>
                <c:pt idx="1714">
                  <c:v>51574</c:v>
                </c:pt>
                <c:pt idx="1715">
                  <c:v>51581</c:v>
                </c:pt>
                <c:pt idx="1716">
                  <c:v>51588</c:v>
                </c:pt>
                <c:pt idx="1717">
                  <c:v>51595</c:v>
                </c:pt>
                <c:pt idx="1718">
                  <c:v>51602</c:v>
                </c:pt>
                <c:pt idx="1719">
                  <c:v>51609</c:v>
                </c:pt>
                <c:pt idx="1720">
                  <c:v>51616</c:v>
                </c:pt>
                <c:pt idx="1721">
                  <c:v>51623</c:v>
                </c:pt>
                <c:pt idx="1722">
                  <c:v>51630</c:v>
                </c:pt>
                <c:pt idx="1723">
                  <c:v>51637</c:v>
                </c:pt>
                <c:pt idx="1724">
                  <c:v>51644</c:v>
                </c:pt>
                <c:pt idx="1725">
                  <c:v>51651</c:v>
                </c:pt>
                <c:pt idx="1726">
                  <c:v>51658</c:v>
                </c:pt>
                <c:pt idx="1727">
                  <c:v>51665</c:v>
                </c:pt>
                <c:pt idx="1728">
                  <c:v>51672</c:v>
                </c:pt>
                <c:pt idx="1729">
                  <c:v>51679</c:v>
                </c:pt>
                <c:pt idx="1730">
                  <c:v>51686</c:v>
                </c:pt>
                <c:pt idx="1731">
                  <c:v>51693</c:v>
                </c:pt>
                <c:pt idx="1732">
                  <c:v>51700</c:v>
                </c:pt>
                <c:pt idx="1733">
                  <c:v>51707</c:v>
                </c:pt>
                <c:pt idx="1734">
                  <c:v>51714</c:v>
                </c:pt>
                <c:pt idx="1735">
                  <c:v>51721</c:v>
                </c:pt>
                <c:pt idx="1736">
                  <c:v>51728</c:v>
                </c:pt>
                <c:pt idx="1737">
                  <c:v>51735</c:v>
                </c:pt>
                <c:pt idx="1738">
                  <c:v>51742</c:v>
                </c:pt>
                <c:pt idx="1739">
                  <c:v>51749</c:v>
                </c:pt>
                <c:pt idx="1740">
                  <c:v>51756</c:v>
                </c:pt>
                <c:pt idx="1741">
                  <c:v>51763</c:v>
                </c:pt>
                <c:pt idx="1742">
                  <c:v>51770</c:v>
                </c:pt>
                <c:pt idx="1743">
                  <c:v>51777</c:v>
                </c:pt>
                <c:pt idx="1744">
                  <c:v>51784</c:v>
                </c:pt>
                <c:pt idx="1745">
                  <c:v>51791</c:v>
                </c:pt>
                <c:pt idx="1746">
                  <c:v>51798</c:v>
                </c:pt>
                <c:pt idx="1747">
                  <c:v>51805</c:v>
                </c:pt>
                <c:pt idx="1748">
                  <c:v>51812</c:v>
                </c:pt>
                <c:pt idx="1749">
                  <c:v>51819</c:v>
                </c:pt>
                <c:pt idx="1750">
                  <c:v>51826</c:v>
                </c:pt>
                <c:pt idx="1751">
                  <c:v>51833</c:v>
                </c:pt>
                <c:pt idx="1752">
                  <c:v>51840</c:v>
                </c:pt>
                <c:pt idx="1753">
                  <c:v>51847</c:v>
                </c:pt>
                <c:pt idx="1754">
                  <c:v>51854</c:v>
                </c:pt>
                <c:pt idx="1755">
                  <c:v>51862</c:v>
                </c:pt>
                <c:pt idx="1756">
                  <c:v>51869</c:v>
                </c:pt>
                <c:pt idx="1757">
                  <c:v>51876</c:v>
                </c:pt>
                <c:pt idx="1758">
                  <c:v>51883</c:v>
                </c:pt>
                <c:pt idx="1759">
                  <c:v>51890</c:v>
                </c:pt>
                <c:pt idx="1760">
                  <c:v>51897</c:v>
                </c:pt>
                <c:pt idx="1761">
                  <c:v>51904</c:v>
                </c:pt>
                <c:pt idx="1762">
                  <c:v>51911</c:v>
                </c:pt>
                <c:pt idx="1763">
                  <c:v>51918</c:v>
                </c:pt>
                <c:pt idx="1764">
                  <c:v>51925</c:v>
                </c:pt>
                <c:pt idx="1765">
                  <c:v>51932</c:v>
                </c:pt>
                <c:pt idx="1766">
                  <c:v>51939</c:v>
                </c:pt>
                <c:pt idx="1767">
                  <c:v>51946</c:v>
                </c:pt>
                <c:pt idx="1768">
                  <c:v>51953</c:v>
                </c:pt>
                <c:pt idx="1769">
                  <c:v>51964</c:v>
                </c:pt>
                <c:pt idx="1770">
                  <c:v>51971</c:v>
                </c:pt>
                <c:pt idx="1771">
                  <c:v>51978</c:v>
                </c:pt>
                <c:pt idx="1772">
                  <c:v>51985</c:v>
                </c:pt>
                <c:pt idx="1773">
                  <c:v>51992</c:v>
                </c:pt>
                <c:pt idx="1774">
                  <c:v>51999</c:v>
                </c:pt>
                <c:pt idx="1775">
                  <c:v>52006</c:v>
                </c:pt>
                <c:pt idx="1776">
                  <c:v>52013</c:v>
                </c:pt>
                <c:pt idx="1777">
                  <c:v>52020</c:v>
                </c:pt>
                <c:pt idx="1778">
                  <c:v>52027</c:v>
                </c:pt>
                <c:pt idx="1779">
                  <c:v>52034</c:v>
                </c:pt>
                <c:pt idx="1780">
                  <c:v>52041</c:v>
                </c:pt>
                <c:pt idx="1781">
                  <c:v>52048</c:v>
                </c:pt>
                <c:pt idx="1782">
                  <c:v>52055</c:v>
                </c:pt>
                <c:pt idx="1783">
                  <c:v>52062</c:v>
                </c:pt>
                <c:pt idx="1784">
                  <c:v>52069</c:v>
                </c:pt>
                <c:pt idx="1785">
                  <c:v>52076</c:v>
                </c:pt>
                <c:pt idx="1786">
                  <c:v>52083</c:v>
                </c:pt>
                <c:pt idx="1787">
                  <c:v>52090</c:v>
                </c:pt>
                <c:pt idx="1788">
                  <c:v>52097</c:v>
                </c:pt>
                <c:pt idx="1789">
                  <c:v>52104</c:v>
                </c:pt>
                <c:pt idx="1790">
                  <c:v>52111</c:v>
                </c:pt>
                <c:pt idx="1791">
                  <c:v>52118</c:v>
                </c:pt>
                <c:pt idx="1792">
                  <c:v>52125</c:v>
                </c:pt>
                <c:pt idx="1793">
                  <c:v>52132</c:v>
                </c:pt>
                <c:pt idx="1794">
                  <c:v>52139</c:v>
                </c:pt>
                <c:pt idx="1795">
                  <c:v>52146</c:v>
                </c:pt>
                <c:pt idx="1796">
                  <c:v>52153</c:v>
                </c:pt>
                <c:pt idx="1797">
                  <c:v>52160</c:v>
                </c:pt>
                <c:pt idx="1798">
                  <c:v>52167</c:v>
                </c:pt>
                <c:pt idx="1799">
                  <c:v>52174</c:v>
                </c:pt>
                <c:pt idx="1800">
                  <c:v>52181</c:v>
                </c:pt>
                <c:pt idx="1801">
                  <c:v>52188</c:v>
                </c:pt>
                <c:pt idx="1802">
                  <c:v>52195</c:v>
                </c:pt>
                <c:pt idx="1803">
                  <c:v>52202</c:v>
                </c:pt>
                <c:pt idx="1804">
                  <c:v>52209</c:v>
                </c:pt>
                <c:pt idx="1805">
                  <c:v>52216</c:v>
                </c:pt>
                <c:pt idx="1806">
                  <c:v>52223</c:v>
                </c:pt>
                <c:pt idx="1807">
                  <c:v>52230</c:v>
                </c:pt>
                <c:pt idx="1808">
                  <c:v>52237</c:v>
                </c:pt>
                <c:pt idx="1809">
                  <c:v>52244</c:v>
                </c:pt>
                <c:pt idx="1810">
                  <c:v>52251</c:v>
                </c:pt>
                <c:pt idx="1811">
                  <c:v>52258</c:v>
                </c:pt>
                <c:pt idx="1812">
                  <c:v>52265</c:v>
                </c:pt>
                <c:pt idx="1813">
                  <c:v>52272</c:v>
                </c:pt>
                <c:pt idx="1814">
                  <c:v>52279</c:v>
                </c:pt>
                <c:pt idx="1815">
                  <c:v>52286</c:v>
                </c:pt>
                <c:pt idx="1816">
                  <c:v>52293</c:v>
                </c:pt>
                <c:pt idx="1817">
                  <c:v>52300</c:v>
                </c:pt>
                <c:pt idx="1818">
                  <c:v>52307</c:v>
                </c:pt>
                <c:pt idx="1819">
                  <c:v>52314</c:v>
                </c:pt>
                <c:pt idx="1820">
                  <c:v>52321</c:v>
                </c:pt>
                <c:pt idx="1821">
                  <c:v>52328</c:v>
                </c:pt>
                <c:pt idx="1822">
                  <c:v>52335</c:v>
                </c:pt>
                <c:pt idx="1823">
                  <c:v>52342</c:v>
                </c:pt>
                <c:pt idx="1824">
                  <c:v>52349</c:v>
                </c:pt>
                <c:pt idx="1825">
                  <c:v>52356</c:v>
                </c:pt>
                <c:pt idx="1826">
                  <c:v>52363</c:v>
                </c:pt>
                <c:pt idx="1827">
                  <c:v>52370</c:v>
                </c:pt>
                <c:pt idx="1828">
                  <c:v>52377</c:v>
                </c:pt>
                <c:pt idx="1829">
                  <c:v>52384</c:v>
                </c:pt>
                <c:pt idx="1830">
                  <c:v>52391</c:v>
                </c:pt>
                <c:pt idx="1831">
                  <c:v>52398</c:v>
                </c:pt>
                <c:pt idx="1832">
                  <c:v>52405</c:v>
                </c:pt>
                <c:pt idx="1833">
                  <c:v>52412</c:v>
                </c:pt>
                <c:pt idx="1834">
                  <c:v>52419</c:v>
                </c:pt>
                <c:pt idx="1835">
                  <c:v>52426</c:v>
                </c:pt>
                <c:pt idx="1836">
                  <c:v>52433</c:v>
                </c:pt>
                <c:pt idx="1837">
                  <c:v>52440</c:v>
                </c:pt>
                <c:pt idx="1838">
                  <c:v>52447</c:v>
                </c:pt>
                <c:pt idx="1839">
                  <c:v>52454</c:v>
                </c:pt>
                <c:pt idx="1840">
                  <c:v>52461</c:v>
                </c:pt>
                <c:pt idx="1841">
                  <c:v>52468</c:v>
                </c:pt>
                <c:pt idx="1842">
                  <c:v>52475</c:v>
                </c:pt>
                <c:pt idx="1843">
                  <c:v>52482</c:v>
                </c:pt>
                <c:pt idx="1844">
                  <c:v>52489</c:v>
                </c:pt>
                <c:pt idx="1845">
                  <c:v>52496</c:v>
                </c:pt>
                <c:pt idx="1846">
                  <c:v>52503</c:v>
                </c:pt>
                <c:pt idx="1847">
                  <c:v>52510</c:v>
                </c:pt>
                <c:pt idx="1848">
                  <c:v>52517</c:v>
                </c:pt>
                <c:pt idx="1849">
                  <c:v>52524</c:v>
                </c:pt>
                <c:pt idx="1850">
                  <c:v>52531</c:v>
                </c:pt>
                <c:pt idx="1851">
                  <c:v>52538</c:v>
                </c:pt>
                <c:pt idx="1852">
                  <c:v>52545</c:v>
                </c:pt>
                <c:pt idx="1853">
                  <c:v>52552</c:v>
                </c:pt>
                <c:pt idx="1854">
                  <c:v>52559</c:v>
                </c:pt>
                <c:pt idx="1855">
                  <c:v>52566</c:v>
                </c:pt>
                <c:pt idx="1856">
                  <c:v>52573</c:v>
                </c:pt>
                <c:pt idx="1857">
                  <c:v>52580</c:v>
                </c:pt>
                <c:pt idx="1858">
                  <c:v>52587</c:v>
                </c:pt>
                <c:pt idx="1859">
                  <c:v>52594</c:v>
                </c:pt>
                <c:pt idx="1860">
                  <c:v>52601</c:v>
                </c:pt>
                <c:pt idx="1861">
                  <c:v>52608</c:v>
                </c:pt>
                <c:pt idx="1862">
                  <c:v>52615</c:v>
                </c:pt>
                <c:pt idx="1863">
                  <c:v>52622</c:v>
                </c:pt>
                <c:pt idx="1864">
                  <c:v>52629</c:v>
                </c:pt>
                <c:pt idx="1865">
                  <c:v>52636</c:v>
                </c:pt>
                <c:pt idx="1866">
                  <c:v>52643</c:v>
                </c:pt>
                <c:pt idx="1867">
                  <c:v>52650</c:v>
                </c:pt>
                <c:pt idx="1868">
                  <c:v>52657</c:v>
                </c:pt>
                <c:pt idx="1869">
                  <c:v>52664</c:v>
                </c:pt>
                <c:pt idx="1870">
                  <c:v>52671</c:v>
                </c:pt>
                <c:pt idx="1871">
                  <c:v>52678</c:v>
                </c:pt>
                <c:pt idx="1872">
                  <c:v>52685</c:v>
                </c:pt>
                <c:pt idx="1873">
                  <c:v>52692</c:v>
                </c:pt>
                <c:pt idx="1874">
                  <c:v>52699</c:v>
                </c:pt>
                <c:pt idx="1875">
                  <c:v>52706</c:v>
                </c:pt>
                <c:pt idx="1876">
                  <c:v>52713</c:v>
                </c:pt>
                <c:pt idx="1877">
                  <c:v>52720</c:v>
                </c:pt>
                <c:pt idx="1878">
                  <c:v>52727</c:v>
                </c:pt>
                <c:pt idx="1879">
                  <c:v>52734</c:v>
                </c:pt>
                <c:pt idx="1880">
                  <c:v>52741</c:v>
                </c:pt>
                <c:pt idx="1881">
                  <c:v>52748</c:v>
                </c:pt>
                <c:pt idx="1882">
                  <c:v>52755</c:v>
                </c:pt>
                <c:pt idx="1883">
                  <c:v>52762</c:v>
                </c:pt>
                <c:pt idx="1884">
                  <c:v>52769</c:v>
                </c:pt>
                <c:pt idx="1885">
                  <c:v>52776</c:v>
                </c:pt>
                <c:pt idx="1886">
                  <c:v>52783</c:v>
                </c:pt>
                <c:pt idx="1887">
                  <c:v>52790</c:v>
                </c:pt>
                <c:pt idx="1888">
                  <c:v>52797</c:v>
                </c:pt>
                <c:pt idx="1889">
                  <c:v>52804</c:v>
                </c:pt>
                <c:pt idx="1890">
                  <c:v>52811</c:v>
                </c:pt>
                <c:pt idx="1891">
                  <c:v>52818</c:v>
                </c:pt>
                <c:pt idx="1892">
                  <c:v>52825</c:v>
                </c:pt>
                <c:pt idx="1893">
                  <c:v>52832</c:v>
                </c:pt>
                <c:pt idx="1894">
                  <c:v>52839</c:v>
                </c:pt>
                <c:pt idx="1895">
                  <c:v>52846</c:v>
                </c:pt>
                <c:pt idx="1896">
                  <c:v>52853</c:v>
                </c:pt>
                <c:pt idx="1897">
                  <c:v>52860</c:v>
                </c:pt>
                <c:pt idx="1898">
                  <c:v>52867</c:v>
                </c:pt>
                <c:pt idx="1899">
                  <c:v>52874</c:v>
                </c:pt>
                <c:pt idx="1900">
                  <c:v>52881</c:v>
                </c:pt>
                <c:pt idx="1901">
                  <c:v>52888</c:v>
                </c:pt>
                <c:pt idx="1902">
                  <c:v>52895</c:v>
                </c:pt>
                <c:pt idx="1903">
                  <c:v>52902</c:v>
                </c:pt>
                <c:pt idx="1904">
                  <c:v>52909</c:v>
                </c:pt>
                <c:pt idx="1905">
                  <c:v>52916</c:v>
                </c:pt>
                <c:pt idx="1906">
                  <c:v>52923</c:v>
                </c:pt>
                <c:pt idx="1907">
                  <c:v>52930</c:v>
                </c:pt>
                <c:pt idx="1908">
                  <c:v>52937</c:v>
                </c:pt>
                <c:pt idx="1909">
                  <c:v>52944</c:v>
                </c:pt>
                <c:pt idx="1910">
                  <c:v>52951</c:v>
                </c:pt>
                <c:pt idx="1911">
                  <c:v>52958</c:v>
                </c:pt>
                <c:pt idx="1912">
                  <c:v>52965</c:v>
                </c:pt>
                <c:pt idx="1913">
                  <c:v>52972</c:v>
                </c:pt>
                <c:pt idx="1914">
                  <c:v>52979</c:v>
                </c:pt>
                <c:pt idx="1915">
                  <c:v>52986</c:v>
                </c:pt>
                <c:pt idx="1916">
                  <c:v>52993</c:v>
                </c:pt>
                <c:pt idx="1917">
                  <c:v>53000</c:v>
                </c:pt>
                <c:pt idx="1918">
                  <c:v>53007</c:v>
                </c:pt>
                <c:pt idx="1919">
                  <c:v>53014</c:v>
                </c:pt>
                <c:pt idx="1920">
                  <c:v>53021</c:v>
                </c:pt>
                <c:pt idx="1921">
                  <c:v>53028</c:v>
                </c:pt>
                <c:pt idx="1922">
                  <c:v>53035</c:v>
                </c:pt>
                <c:pt idx="1923">
                  <c:v>53042</c:v>
                </c:pt>
                <c:pt idx="1924">
                  <c:v>53049</c:v>
                </c:pt>
                <c:pt idx="1925">
                  <c:v>53056</c:v>
                </c:pt>
                <c:pt idx="1926">
                  <c:v>53063</c:v>
                </c:pt>
                <c:pt idx="1927">
                  <c:v>53070</c:v>
                </c:pt>
                <c:pt idx="1928">
                  <c:v>53077</c:v>
                </c:pt>
                <c:pt idx="1929">
                  <c:v>53084</c:v>
                </c:pt>
                <c:pt idx="1930">
                  <c:v>53091</c:v>
                </c:pt>
                <c:pt idx="1931">
                  <c:v>53098</c:v>
                </c:pt>
                <c:pt idx="1932">
                  <c:v>53105</c:v>
                </c:pt>
                <c:pt idx="1933">
                  <c:v>53112</c:v>
                </c:pt>
                <c:pt idx="1934">
                  <c:v>53119</c:v>
                </c:pt>
                <c:pt idx="1935">
                  <c:v>53126</c:v>
                </c:pt>
                <c:pt idx="1936">
                  <c:v>53133</c:v>
                </c:pt>
                <c:pt idx="1937">
                  <c:v>53140</c:v>
                </c:pt>
                <c:pt idx="1938">
                  <c:v>53147</c:v>
                </c:pt>
                <c:pt idx="1939">
                  <c:v>53154</c:v>
                </c:pt>
                <c:pt idx="1940">
                  <c:v>53161</c:v>
                </c:pt>
                <c:pt idx="1941">
                  <c:v>53168</c:v>
                </c:pt>
                <c:pt idx="1942">
                  <c:v>53175</c:v>
                </c:pt>
                <c:pt idx="1943">
                  <c:v>53182</c:v>
                </c:pt>
                <c:pt idx="1944">
                  <c:v>53189</c:v>
                </c:pt>
                <c:pt idx="1945">
                  <c:v>53196</c:v>
                </c:pt>
                <c:pt idx="1946">
                  <c:v>53203</c:v>
                </c:pt>
                <c:pt idx="1947">
                  <c:v>53210</c:v>
                </c:pt>
                <c:pt idx="1948">
                  <c:v>53217</c:v>
                </c:pt>
                <c:pt idx="1949">
                  <c:v>53224</c:v>
                </c:pt>
                <c:pt idx="1950">
                  <c:v>53231</c:v>
                </c:pt>
                <c:pt idx="1951">
                  <c:v>53238</c:v>
                </c:pt>
                <c:pt idx="1952">
                  <c:v>53245</c:v>
                </c:pt>
                <c:pt idx="1953">
                  <c:v>53252</c:v>
                </c:pt>
                <c:pt idx="1954">
                  <c:v>53259</c:v>
                </c:pt>
                <c:pt idx="1955">
                  <c:v>53266</c:v>
                </c:pt>
                <c:pt idx="1956">
                  <c:v>53273</c:v>
                </c:pt>
                <c:pt idx="1957">
                  <c:v>53280</c:v>
                </c:pt>
                <c:pt idx="1958">
                  <c:v>53287</c:v>
                </c:pt>
                <c:pt idx="1959">
                  <c:v>53294</c:v>
                </c:pt>
                <c:pt idx="1960">
                  <c:v>53301</c:v>
                </c:pt>
                <c:pt idx="1961">
                  <c:v>53308</c:v>
                </c:pt>
                <c:pt idx="1962">
                  <c:v>53315</c:v>
                </c:pt>
                <c:pt idx="1963">
                  <c:v>53323</c:v>
                </c:pt>
                <c:pt idx="1964">
                  <c:v>53330</c:v>
                </c:pt>
                <c:pt idx="1965">
                  <c:v>53337</c:v>
                </c:pt>
                <c:pt idx="1966">
                  <c:v>53344</c:v>
                </c:pt>
                <c:pt idx="1967">
                  <c:v>53351</c:v>
                </c:pt>
                <c:pt idx="1968">
                  <c:v>53358</c:v>
                </c:pt>
                <c:pt idx="1969">
                  <c:v>53365</c:v>
                </c:pt>
                <c:pt idx="1970">
                  <c:v>53372</c:v>
                </c:pt>
                <c:pt idx="1971">
                  <c:v>53379</c:v>
                </c:pt>
                <c:pt idx="1972">
                  <c:v>53386</c:v>
                </c:pt>
                <c:pt idx="1973">
                  <c:v>53393</c:v>
                </c:pt>
                <c:pt idx="1974">
                  <c:v>53400</c:v>
                </c:pt>
                <c:pt idx="1975">
                  <c:v>53407</c:v>
                </c:pt>
                <c:pt idx="1976">
                  <c:v>53414</c:v>
                </c:pt>
                <c:pt idx="1977">
                  <c:v>53421</c:v>
                </c:pt>
                <c:pt idx="1978">
                  <c:v>53428</c:v>
                </c:pt>
                <c:pt idx="1979">
                  <c:v>53435</c:v>
                </c:pt>
                <c:pt idx="1980">
                  <c:v>53442</c:v>
                </c:pt>
                <c:pt idx="1981">
                  <c:v>53449</c:v>
                </c:pt>
                <c:pt idx="1982">
                  <c:v>53456</c:v>
                </c:pt>
                <c:pt idx="1983">
                  <c:v>53463</c:v>
                </c:pt>
                <c:pt idx="1984">
                  <c:v>53470</c:v>
                </c:pt>
                <c:pt idx="1985">
                  <c:v>53477</c:v>
                </c:pt>
                <c:pt idx="1986">
                  <c:v>53484</c:v>
                </c:pt>
                <c:pt idx="1987">
                  <c:v>53491</c:v>
                </c:pt>
                <c:pt idx="1988">
                  <c:v>53498</c:v>
                </c:pt>
                <c:pt idx="1989">
                  <c:v>53505</c:v>
                </c:pt>
                <c:pt idx="1990">
                  <c:v>53512</c:v>
                </c:pt>
                <c:pt idx="1991">
                  <c:v>53519</c:v>
                </c:pt>
                <c:pt idx="1992">
                  <c:v>53526</c:v>
                </c:pt>
                <c:pt idx="1993">
                  <c:v>53533</c:v>
                </c:pt>
                <c:pt idx="1994">
                  <c:v>53540</c:v>
                </c:pt>
                <c:pt idx="1995">
                  <c:v>53547</c:v>
                </c:pt>
                <c:pt idx="1996">
                  <c:v>53554</c:v>
                </c:pt>
                <c:pt idx="1997">
                  <c:v>53561</c:v>
                </c:pt>
                <c:pt idx="1998">
                  <c:v>53568</c:v>
                </c:pt>
                <c:pt idx="1999">
                  <c:v>53575</c:v>
                </c:pt>
                <c:pt idx="2000">
                  <c:v>53582</c:v>
                </c:pt>
                <c:pt idx="2001">
                  <c:v>53589</c:v>
                </c:pt>
                <c:pt idx="2002">
                  <c:v>53596</c:v>
                </c:pt>
                <c:pt idx="2003">
                  <c:v>53603</c:v>
                </c:pt>
                <c:pt idx="2004">
                  <c:v>53610</c:v>
                </c:pt>
                <c:pt idx="2005">
                  <c:v>53617</c:v>
                </c:pt>
                <c:pt idx="2006">
                  <c:v>53624</c:v>
                </c:pt>
                <c:pt idx="2007">
                  <c:v>53631</c:v>
                </c:pt>
                <c:pt idx="2008">
                  <c:v>53638</c:v>
                </c:pt>
                <c:pt idx="2009">
                  <c:v>53645</c:v>
                </c:pt>
                <c:pt idx="2010">
                  <c:v>53652</c:v>
                </c:pt>
                <c:pt idx="2011">
                  <c:v>53659</c:v>
                </c:pt>
                <c:pt idx="2012">
                  <c:v>53666</c:v>
                </c:pt>
                <c:pt idx="2013">
                  <c:v>53673</c:v>
                </c:pt>
                <c:pt idx="2014">
                  <c:v>53680</c:v>
                </c:pt>
                <c:pt idx="2015">
                  <c:v>53688</c:v>
                </c:pt>
                <c:pt idx="2016">
                  <c:v>53695</c:v>
                </c:pt>
                <c:pt idx="2017">
                  <c:v>53702</c:v>
                </c:pt>
                <c:pt idx="2018">
                  <c:v>53709</c:v>
                </c:pt>
                <c:pt idx="2019">
                  <c:v>53716</c:v>
                </c:pt>
                <c:pt idx="2020">
                  <c:v>53723</c:v>
                </c:pt>
                <c:pt idx="2021">
                  <c:v>53730</c:v>
                </c:pt>
                <c:pt idx="2022">
                  <c:v>53737</c:v>
                </c:pt>
                <c:pt idx="2023">
                  <c:v>53744</c:v>
                </c:pt>
                <c:pt idx="2024">
                  <c:v>53751</c:v>
                </c:pt>
                <c:pt idx="2025">
                  <c:v>53758</c:v>
                </c:pt>
                <c:pt idx="2026">
                  <c:v>53765</c:v>
                </c:pt>
                <c:pt idx="2027">
                  <c:v>53772</c:v>
                </c:pt>
                <c:pt idx="2028">
                  <c:v>53779</c:v>
                </c:pt>
                <c:pt idx="2029">
                  <c:v>53786</c:v>
                </c:pt>
                <c:pt idx="2030">
                  <c:v>53793</c:v>
                </c:pt>
                <c:pt idx="2031">
                  <c:v>53800</c:v>
                </c:pt>
                <c:pt idx="2032">
                  <c:v>53807</c:v>
                </c:pt>
                <c:pt idx="2033">
                  <c:v>53814</c:v>
                </c:pt>
                <c:pt idx="2034">
                  <c:v>53821</c:v>
                </c:pt>
                <c:pt idx="2035">
                  <c:v>53828</c:v>
                </c:pt>
                <c:pt idx="2036">
                  <c:v>53835</c:v>
                </c:pt>
                <c:pt idx="2037">
                  <c:v>53842</c:v>
                </c:pt>
                <c:pt idx="2038">
                  <c:v>53849</c:v>
                </c:pt>
                <c:pt idx="2039">
                  <c:v>53856</c:v>
                </c:pt>
                <c:pt idx="2040">
                  <c:v>53863</c:v>
                </c:pt>
                <c:pt idx="2041">
                  <c:v>53870</c:v>
                </c:pt>
                <c:pt idx="2042">
                  <c:v>53877</c:v>
                </c:pt>
                <c:pt idx="2043">
                  <c:v>53884</c:v>
                </c:pt>
                <c:pt idx="2044">
                  <c:v>53891</c:v>
                </c:pt>
                <c:pt idx="2045">
                  <c:v>53898</c:v>
                </c:pt>
                <c:pt idx="2046">
                  <c:v>53905</c:v>
                </c:pt>
                <c:pt idx="2047">
                  <c:v>53912</c:v>
                </c:pt>
                <c:pt idx="2048">
                  <c:v>53919</c:v>
                </c:pt>
                <c:pt idx="2049">
                  <c:v>53926</c:v>
                </c:pt>
                <c:pt idx="2050">
                  <c:v>53933</c:v>
                </c:pt>
                <c:pt idx="2051">
                  <c:v>53940</c:v>
                </c:pt>
                <c:pt idx="2052">
                  <c:v>53947</c:v>
                </c:pt>
                <c:pt idx="2053">
                  <c:v>53954</c:v>
                </c:pt>
                <c:pt idx="2054">
                  <c:v>53961</c:v>
                </c:pt>
                <c:pt idx="2055">
                  <c:v>53968</c:v>
                </c:pt>
                <c:pt idx="2056">
                  <c:v>53975</c:v>
                </c:pt>
                <c:pt idx="2057">
                  <c:v>53982</c:v>
                </c:pt>
                <c:pt idx="2058">
                  <c:v>53989</c:v>
                </c:pt>
                <c:pt idx="2059">
                  <c:v>53996</c:v>
                </c:pt>
                <c:pt idx="2060">
                  <c:v>54003</c:v>
                </c:pt>
                <c:pt idx="2061">
                  <c:v>54010</c:v>
                </c:pt>
                <c:pt idx="2062">
                  <c:v>54017</c:v>
                </c:pt>
                <c:pt idx="2063">
                  <c:v>54024</c:v>
                </c:pt>
                <c:pt idx="2064">
                  <c:v>54031</c:v>
                </c:pt>
                <c:pt idx="2065">
                  <c:v>54038</c:v>
                </c:pt>
                <c:pt idx="2066">
                  <c:v>54045</c:v>
                </c:pt>
                <c:pt idx="2067">
                  <c:v>54053</c:v>
                </c:pt>
                <c:pt idx="2068">
                  <c:v>54060</c:v>
                </c:pt>
                <c:pt idx="2069">
                  <c:v>54067</c:v>
                </c:pt>
                <c:pt idx="2070">
                  <c:v>54074</c:v>
                </c:pt>
                <c:pt idx="2071">
                  <c:v>54081</c:v>
                </c:pt>
                <c:pt idx="2072">
                  <c:v>54088</c:v>
                </c:pt>
                <c:pt idx="2073">
                  <c:v>54095</c:v>
                </c:pt>
                <c:pt idx="2074">
                  <c:v>54102</c:v>
                </c:pt>
                <c:pt idx="2075">
                  <c:v>54109</c:v>
                </c:pt>
                <c:pt idx="2076">
                  <c:v>54116</c:v>
                </c:pt>
                <c:pt idx="2077">
                  <c:v>54123</c:v>
                </c:pt>
                <c:pt idx="2078">
                  <c:v>54130</c:v>
                </c:pt>
                <c:pt idx="2079">
                  <c:v>54137</c:v>
                </c:pt>
                <c:pt idx="2080">
                  <c:v>54144</c:v>
                </c:pt>
                <c:pt idx="2081">
                  <c:v>54155</c:v>
                </c:pt>
                <c:pt idx="2082">
                  <c:v>54162</c:v>
                </c:pt>
                <c:pt idx="2083">
                  <c:v>54169</c:v>
                </c:pt>
                <c:pt idx="2084">
                  <c:v>54176</c:v>
                </c:pt>
                <c:pt idx="2085">
                  <c:v>54183</c:v>
                </c:pt>
                <c:pt idx="2086">
                  <c:v>54190</c:v>
                </c:pt>
                <c:pt idx="2087">
                  <c:v>54197</c:v>
                </c:pt>
                <c:pt idx="2088">
                  <c:v>54204</c:v>
                </c:pt>
                <c:pt idx="2089">
                  <c:v>54211</c:v>
                </c:pt>
                <c:pt idx="2090">
                  <c:v>54218</c:v>
                </c:pt>
                <c:pt idx="2091">
                  <c:v>54225</c:v>
                </c:pt>
                <c:pt idx="2092">
                  <c:v>54232</c:v>
                </c:pt>
                <c:pt idx="2093">
                  <c:v>54239</c:v>
                </c:pt>
                <c:pt idx="2094">
                  <c:v>54246</c:v>
                </c:pt>
                <c:pt idx="2095">
                  <c:v>54253</c:v>
                </c:pt>
                <c:pt idx="2096">
                  <c:v>54260</c:v>
                </c:pt>
                <c:pt idx="2097">
                  <c:v>54267</c:v>
                </c:pt>
                <c:pt idx="2098">
                  <c:v>54274</c:v>
                </c:pt>
                <c:pt idx="2099">
                  <c:v>54281</c:v>
                </c:pt>
                <c:pt idx="2100">
                  <c:v>54288</c:v>
                </c:pt>
                <c:pt idx="2101">
                  <c:v>54295</c:v>
                </c:pt>
                <c:pt idx="2102">
                  <c:v>54302</c:v>
                </c:pt>
                <c:pt idx="2103">
                  <c:v>54309</c:v>
                </c:pt>
                <c:pt idx="2104">
                  <c:v>54316</c:v>
                </c:pt>
                <c:pt idx="2105">
                  <c:v>54323</c:v>
                </c:pt>
                <c:pt idx="2106">
                  <c:v>54330</c:v>
                </c:pt>
                <c:pt idx="2107">
                  <c:v>54337</c:v>
                </c:pt>
                <c:pt idx="2108">
                  <c:v>54344</c:v>
                </c:pt>
                <c:pt idx="2109">
                  <c:v>54351</c:v>
                </c:pt>
                <c:pt idx="2110">
                  <c:v>54358</c:v>
                </c:pt>
                <c:pt idx="2111">
                  <c:v>54365</c:v>
                </c:pt>
                <c:pt idx="2112">
                  <c:v>54372</c:v>
                </c:pt>
                <c:pt idx="2113">
                  <c:v>54379</c:v>
                </c:pt>
                <c:pt idx="2114">
                  <c:v>54386</c:v>
                </c:pt>
                <c:pt idx="2115">
                  <c:v>54393</c:v>
                </c:pt>
                <c:pt idx="2116">
                  <c:v>54400</c:v>
                </c:pt>
                <c:pt idx="2117">
                  <c:v>54407</c:v>
                </c:pt>
                <c:pt idx="2118">
                  <c:v>54414</c:v>
                </c:pt>
                <c:pt idx="2119">
                  <c:v>54421</c:v>
                </c:pt>
                <c:pt idx="2120">
                  <c:v>54428</c:v>
                </c:pt>
                <c:pt idx="2121">
                  <c:v>54435</c:v>
                </c:pt>
                <c:pt idx="2122">
                  <c:v>54442</c:v>
                </c:pt>
                <c:pt idx="2123">
                  <c:v>54449</c:v>
                </c:pt>
                <c:pt idx="2124">
                  <c:v>54456</c:v>
                </c:pt>
                <c:pt idx="2125">
                  <c:v>54463</c:v>
                </c:pt>
                <c:pt idx="2126">
                  <c:v>54470</c:v>
                </c:pt>
                <c:pt idx="2127">
                  <c:v>54477</c:v>
                </c:pt>
                <c:pt idx="2128">
                  <c:v>54484</c:v>
                </c:pt>
                <c:pt idx="2129">
                  <c:v>54491</c:v>
                </c:pt>
                <c:pt idx="2130">
                  <c:v>54498</c:v>
                </c:pt>
                <c:pt idx="2131">
                  <c:v>54505</c:v>
                </c:pt>
                <c:pt idx="2132">
                  <c:v>54512</c:v>
                </c:pt>
                <c:pt idx="2133">
                  <c:v>54519</c:v>
                </c:pt>
                <c:pt idx="2134">
                  <c:v>54526</c:v>
                </c:pt>
                <c:pt idx="2135">
                  <c:v>54533</c:v>
                </c:pt>
                <c:pt idx="2136">
                  <c:v>54540</c:v>
                </c:pt>
                <c:pt idx="2137">
                  <c:v>54547</c:v>
                </c:pt>
                <c:pt idx="2138">
                  <c:v>54554</c:v>
                </c:pt>
                <c:pt idx="2139">
                  <c:v>54561</c:v>
                </c:pt>
                <c:pt idx="2140">
                  <c:v>54568</c:v>
                </c:pt>
                <c:pt idx="2141">
                  <c:v>54575</c:v>
                </c:pt>
                <c:pt idx="2142">
                  <c:v>54582</c:v>
                </c:pt>
                <c:pt idx="2143">
                  <c:v>54589</c:v>
                </c:pt>
                <c:pt idx="2144">
                  <c:v>54596</c:v>
                </c:pt>
                <c:pt idx="2145">
                  <c:v>54603</c:v>
                </c:pt>
                <c:pt idx="2146">
                  <c:v>54610</c:v>
                </c:pt>
                <c:pt idx="2147">
                  <c:v>54617</c:v>
                </c:pt>
                <c:pt idx="2148">
                  <c:v>54624</c:v>
                </c:pt>
                <c:pt idx="2149">
                  <c:v>54631</c:v>
                </c:pt>
                <c:pt idx="2150">
                  <c:v>54638</c:v>
                </c:pt>
                <c:pt idx="2151">
                  <c:v>54645</c:v>
                </c:pt>
                <c:pt idx="2152">
                  <c:v>54652</c:v>
                </c:pt>
                <c:pt idx="2153">
                  <c:v>54659</c:v>
                </c:pt>
                <c:pt idx="2154">
                  <c:v>54666</c:v>
                </c:pt>
                <c:pt idx="2155">
                  <c:v>54673</c:v>
                </c:pt>
                <c:pt idx="2156">
                  <c:v>54680</c:v>
                </c:pt>
                <c:pt idx="2157">
                  <c:v>54687</c:v>
                </c:pt>
                <c:pt idx="2158">
                  <c:v>54694</c:v>
                </c:pt>
                <c:pt idx="2159">
                  <c:v>54701</c:v>
                </c:pt>
                <c:pt idx="2160">
                  <c:v>54708</c:v>
                </c:pt>
                <c:pt idx="2161">
                  <c:v>54715</c:v>
                </c:pt>
                <c:pt idx="2162">
                  <c:v>54722</c:v>
                </c:pt>
                <c:pt idx="2163">
                  <c:v>54729</c:v>
                </c:pt>
                <c:pt idx="2164">
                  <c:v>54736</c:v>
                </c:pt>
                <c:pt idx="2165">
                  <c:v>54743</c:v>
                </c:pt>
                <c:pt idx="2166">
                  <c:v>54750</c:v>
                </c:pt>
                <c:pt idx="2167">
                  <c:v>54757</c:v>
                </c:pt>
                <c:pt idx="2168">
                  <c:v>54764</c:v>
                </c:pt>
                <c:pt idx="2169">
                  <c:v>54771</c:v>
                </c:pt>
                <c:pt idx="2170">
                  <c:v>54778</c:v>
                </c:pt>
                <c:pt idx="2171">
                  <c:v>54785</c:v>
                </c:pt>
                <c:pt idx="2172">
                  <c:v>54792</c:v>
                </c:pt>
                <c:pt idx="2173">
                  <c:v>54799</c:v>
                </c:pt>
                <c:pt idx="2174">
                  <c:v>54806</c:v>
                </c:pt>
                <c:pt idx="2175">
                  <c:v>54813</c:v>
                </c:pt>
                <c:pt idx="2176">
                  <c:v>54820</c:v>
                </c:pt>
                <c:pt idx="2177">
                  <c:v>54827</c:v>
                </c:pt>
                <c:pt idx="2178">
                  <c:v>54834</c:v>
                </c:pt>
                <c:pt idx="2179">
                  <c:v>54841</c:v>
                </c:pt>
                <c:pt idx="2180">
                  <c:v>54848</c:v>
                </c:pt>
                <c:pt idx="2181">
                  <c:v>54855</c:v>
                </c:pt>
                <c:pt idx="2182">
                  <c:v>54862</c:v>
                </c:pt>
                <c:pt idx="2183">
                  <c:v>54869</c:v>
                </c:pt>
                <c:pt idx="2184">
                  <c:v>54876</c:v>
                </c:pt>
                <c:pt idx="2185">
                  <c:v>54883</c:v>
                </c:pt>
                <c:pt idx="2186">
                  <c:v>54890</c:v>
                </c:pt>
                <c:pt idx="2187">
                  <c:v>54897</c:v>
                </c:pt>
                <c:pt idx="2188">
                  <c:v>54904</c:v>
                </c:pt>
                <c:pt idx="2189">
                  <c:v>54911</c:v>
                </c:pt>
                <c:pt idx="2190">
                  <c:v>54918</c:v>
                </c:pt>
                <c:pt idx="2191">
                  <c:v>54925</c:v>
                </c:pt>
                <c:pt idx="2192">
                  <c:v>54932</c:v>
                </c:pt>
                <c:pt idx="2193">
                  <c:v>54939</c:v>
                </c:pt>
                <c:pt idx="2194">
                  <c:v>54946</c:v>
                </c:pt>
                <c:pt idx="2195">
                  <c:v>54953</c:v>
                </c:pt>
                <c:pt idx="2196">
                  <c:v>54960</c:v>
                </c:pt>
                <c:pt idx="2197">
                  <c:v>54967</c:v>
                </c:pt>
                <c:pt idx="2198">
                  <c:v>54974</c:v>
                </c:pt>
                <c:pt idx="2199">
                  <c:v>54981</c:v>
                </c:pt>
                <c:pt idx="2200">
                  <c:v>54988</c:v>
                </c:pt>
                <c:pt idx="2201">
                  <c:v>54995</c:v>
                </c:pt>
                <c:pt idx="2202">
                  <c:v>55002</c:v>
                </c:pt>
                <c:pt idx="2203">
                  <c:v>55009</c:v>
                </c:pt>
                <c:pt idx="2204">
                  <c:v>55016</c:v>
                </c:pt>
                <c:pt idx="2205">
                  <c:v>55023</c:v>
                </c:pt>
                <c:pt idx="2206">
                  <c:v>55030</c:v>
                </c:pt>
                <c:pt idx="2207">
                  <c:v>55037</c:v>
                </c:pt>
                <c:pt idx="2208">
                  <c:v>55044</c:v>
                </c:pt>
                <c:pt idx="2209">
                  <c:v>55051</c:v>
                </c:pt>
                <c:pt idx="2210">
                  <c:v>55058</c:v>
                </c:pt>
                <c:pt idx="2211">
                  <c:v>55065</c:v>
                </c:pt>
                <c:pt idx="2212">
                  <c:v>55072</c:v>
                </c:pt>
                <c:pt idx="2213">
                  <c:v>55079</c:v>
                </c:pt>
                <c:pt idx="2214">
                  <c:v>55086</c:v>
                </c:pt>
                <c:pt idx="2215">
                  <c:v>55093</c:v>
                </c:pt>
                <c:pt idx="2216">
                  <c:v>55100</c:v>
                </c:pt>
                <c:pt idx="2217">
                  <c:v>55107</c:v>
                </c:pt>
                <c:pt idx="2218">
                  <c:v>55114</c:v>
                </c:pt>
                <c:pt idx="2219">
                  <c:v>55121</c:v>
                </c:pt>
                <c:pt idx="2220">
                  <c:v>55128</c:v>
                </c:pt>
                <c:pt idx="2221">
                  <c:v>55135</c:v>
                </c:pt>
                <c:pt idx="2222">
                  <c:v>55142</c:v>
                </c:pt>
                <c:pt idx="2223">
                  <c:v>55149</c:v>
                </c:pt>
                <c:pt idx="2224">
                  <c:v>55156</c:v>
                </c:pt>
                <c:pt idx="2225">
                  <c:v>55163</c:v>
                </c:pt>
                <c:pt idx="2226">
                  <c:v>55170</c:v>
                </c:pt>
                <c:pt idx="2227">
                  <c:v>55177</c:v>
                </c:pt>
                <c:pt idx="2228">
                  <c:v>55184</c:v>
                </c:pt>
                <c:pt idx="2229">
                  <c:v>55191</c:v>
                </c:pt>
                <c:pt idx="2230">
                  <c:v>55198</c:v>
                </c:pt>
                <c:pt idx="2231">
                  <c:v>55205</c:v>
                </c:pt>
                <c:pt idx="2232">
                  <c:v>55212</c:v>
                </c:pt>
                <c:pt idx="2233">
                  <c:v>55219</c:v>
                </c:pt>
                <c:pt idx="2234">
                  <c:v>55226</c:v>
                </c:pt>
                <c:pt idx="2235">
                  <c:v>55233</c:v>
                </c:pt>
                <c:pt idx="2236">
                  <c:v>55240</c:v>
                </c:pt>
                <c:pt idx="2237">
                  <c:v>55247</c:v>
                </c:pt>
                <c:pt idx="2238">
                  <c:v>55254</c:v>
                </c:pt>
                <c:pt idx="2239">
                  <c:v>55261</c:v>
                </c:pt>
                <c:pt idx="2240">
                  <c:v>55268</c:v>
                </c:pt>
                <c:pt idx="2241">
                  <c:v>55275</c:v>
                </c:pt>
                <c:pt idx="2242">
                  <c:v>55282</c:v>
                </c:pt>
                <c:pt idx="2243">
                  <c:v>55289</c:v>
                </c:pt>
                <c:pt idx="2244">
                  <c:v>55296</c:v>
                </c:pt>
                <c:pt idx="2245">
                  <c:v>55303</c:v>
                </c:pt>
                <c:pt idx="2246">
                  <c:v>55310</c:v>
                </c:pt>
                <c:pt idx="2247">
                  <c:v>55317</c:v>
                </c:pt>
                <c:pt idx="2248">
                  <c:v>55324</c:v>
                </c:pt>
                <c:pt idx="2249">
                  <c:v>55331</c:v>
                </c:pt>
                <c:pt idx="2250">
                  <c:v>55338</c:v>
                </c:pt>
                <c:pt idx="2251">
                  <c:v>55345</c:v>
                </c:pt>
                <c:pt idx="2252">
                  <c:v>55352</c:v>
                </c:pt>
                <c:pt idx="2253">
                  <c:v>55359</c:v>
                </c:pt>
                <c:pt idx="2254">
                  <c:v>55366</c:v>
                </c:pt>
                <c:pt idx="2255">
                  <c:v>55373</c:v>
                </c:pt>
                <c:pt idx="2256">
                  <c:v>55380</c:v>
                </c:pt>
                <c:pt idx="2257">
                  <c:v>55387</c:v>
                </c:pt>
                <c:pt idx="2258">
                  <c:v>55394</c:v>
                </c:pt>
                <c:pt idx="2259">
                  <c:v>55401</c:v>
                </c:pt>
                <c:pt idx="2260">
                  <c:v>55408</c:v>
                </c:pt>
                <c:pt idx="2261">
                  <c:v>55415</c:v>
                </c:pt>
                <c:pt idx="2262">
                  <c:v>55422</c:v>
                </c:pt>
                <c:pt idx="2263">
                  <c:v>55429</c:v>
                </c:pt>
                <c:pt idx="2264">
                  <c:v>55436</c:v>
                </c:pt>
                <c:pt idx="2265">
                  <c:v>55443</c:v>
                </c:pt>
                <c:pt idx="2266">
                  <c:v>55450</c:v>
                </c:pt>
                <c:pt idx="2267">
                  <c:v>55457</c:v>
                </c:pt>
                <c:pt idx="2268">
                  <c:v>55464</c:v>
                </c:pt>
                <c:pt idx="2269">
                  <c:v>55471</c:v>
                </c:pt>
                <c:pt idx="2270">
                  <c:v>55478</c:v>
                </c:pt>
                <c:pt idx="2271">
                  <c:v>55485</c:v>
                </c:pt>
                <c:pt idx="2272">
                  <c:v>55492</c:v>
                </c:pt>
                <c:pt idx="2273">
                  <c:v>55499</c:v>
                </c:pt>
                <c:pt idx="2274">
                  <c:v>55506</c:v>
                </c:pt>
                <c:pt idx="2275">
                  <c:v>55514</c:v>
                </c:pt>
                <c:pt idx="2276">
                  <c:v>55521</c:v>
                </c:pt>
                <c:pt idx="2277">
                  <c:v>55528</c:v>
                </c:pt>
                <c:pt idx="2278">
                  <c:v>55535</c:v>
                </c:pt>
                <c:pt idx="2279">
                  <c:v>55542</c:v>
                </c:pt>
                <c:pt idx="2280">
                  <c:v>55549</c:v>
                </c:pt>
                <c:pt idx="2281">
                  <c:v>55556</c:v>
                </c:pt>
                <c:pt idx="2282">
                  <c:v>55563</c:v>
                </c:pt>
                <c:pt idx="2283">
                  <c:v>55570</c:v>
                </c:pt>
                <c:pt idx="2284">
                  <c:v>55577</c:v>
                </c:pt>
                <c:pt idx="2285">
                  <c:v>55584</c:v>
                </c:pt>
                <c:pt idx="2286">
                  <c:v>55591</c:v>
                </c:pt>
                <c:pt idx="2287">
                  <c:v>55598</c:v>
                </c:pt>
                <c:pt idx="2288">
                  <c:v>55605</c:v>
                </c:pt>
                <c:pt idx="2289">
                  <c:v>55612</c:v>
                </c:pt>
                <c:pt idx="2290">
                  <c:v>55619</c:v>
                </c:pt>
                <c:pt idx="2291">
                  <c:v>55626</c:v>
                </c:pt>
                <c:pt idx="2292">
                  <c:v>55633</c:v>
                </c:pt>
                <c:pt idx="2293">
                  <c:v>55641</c:v>
                </c:pt>
                <c:pt idx="2294">
                  <c:v>55648</c:v>
                </c:pt>
                <c:pt idx="2295">
                  <c:v>55655</c:v>
                </c:pt>
                <c:pt idx="2296">
                  <c:v>55662</c:v>
                </c:pt>
                <c:pt idx="2297">
                  <c:v>55669</c:v>
                </c:pt>
                <c:pt idx="2298">
                  <c:v>55676</c:v>
                </c:pt>
                <c:pt idx="2299">
                  <c:v>55683</c:v>
                </c:pt>
                <c:pt idx="2300">
                  <c:v>55690</c:v>
                </c:pt>
                <c:pt idx="2301">
                  <c:v>55697</c:v>
                </c:pt>
                <c:pt idx="2302">
                  <c:v>55704</c:v>
                </c:pt>
                <c:pt idx="2303">
                  <c:v>55711</c:v>
                </c:pt>
                <c:pt idx="2304">
                  <c:v>55718</c:v>
                </c:pt>
                <c:pt idx="2305">
                  <c:v>55725</c:v>
                </c:pt>
                <c:pt idx="2306">
                  <c:v>55732</c:v>
                </c:pt>
                <c:pt idx="2307">
                  <c:v>55739</c:v>
                </c:pt>
                <c:pt idx="2308">
                  <c:v>55746</c:v>
                </c:pt>
                <c:pt idx="2309">
                  <c:v>55753</c:v>
                </c:pt>
                <c:pt idx="2310">
                  <c:v>55760</c:v>
                </c:pt>
                <c:pt idx="2311">
                  <c:v>55767</c:v>
                </c:pt>
                <c:pt idx="2312">
                  <c:v>55774</c:v>
                </c:pt>
                <c:pt idx="2313">
                  <c:v>55781</c:v>
                </c:pt>
                <c:pt idx="2314">
                  <c:v>55788</c:v>
                </c:pt>
                <c:pt idx="2315">
                  <c:v>55795</c:v>
                </c:pt>
                <c:pt idx="2316">
                  <c:v>55802</c:v>
                </c:pt>
                <c:pt idx="2317">
                  <c:v>55809</c:v>
                </c:pt>
                <c:pt idx="2318">
                  <c:v>55816</c:v>
                </c:pt>
                <c:pt idx="2319">
                  <c:v>55823</c:v>
                </c:pt>
                <c:pt idx="2320">
                  <c:v>55830</c:v>
                </c:pt>
                <c:pt idx="2321">
                  <c:v>55837</c:v>
                </c:pt>
                <c:pt idx="2322">
                  <c:v>55844</c:v>
                </c:pt>
                <c:pt idx="2323">
                  <c:v>55851</c:v>
                </c:pt>
                <c:pt idx="2324">
                  <c:v>55858</c:v>
                </c:pt>
                <c:pt idx="2325">
                  <c:v>55865</c:v>
                </c:pt>
                <c:pt idx="2326">
                  <c:v>55872</c:v>
                </c:pt>
                <c:pt idx="2327">
                  <c:v>55880</c:v>
                </c:pt>
                <c:pt idx="2328">
                  <c:v>55887</c:v>
                </c:pt>
                <c:pt idx="2329">
                  <c:v>55894</c:v>
                </c:pt>
                <c:pt idx="2330">
                  <c:v>55901</c:v>
                </c:pt>
                <c:pt idx="2331">
                  <c:v>55908</c:v>
                </c:pt>
                <c:pt idx="2332">
                  <c:v>55915</c:v>
                </c:pt>
                <c:pt idx="2333">
                  <c:v>55922</c:v>
                </c:pt>
                <c:pt idx="2334">
                  <c:v>55929</c:v>
                </c:pt>
                <c:pt idx="2335">
                  <c:v>55936</c:v>
                </c:pt>
                <c:pt idx="2336">
                  <c:v>55943</c:v>
                </c:pt>
                <c:pt idx="2337">
                  <c:v>55950</c:v>
                </c:pt>
                <c:pt idx="2338">
                  <c:v>55957</c:v>
                </c:pt>
                <c:pt idx="2339">
                  <c:v>55964</c:v>
                </c:pt>
                <c:pt idx="2340">
                  <c:v>55971</c:v>
                </c:pt>
                <c:pt idx="2341">
                  <c:v>55982</c:v>
                </c:pt>
                <c:pt idx="2342">
                  <c:v>55989</c:v>
                </c:pt>
                <c:pt idx="2343">
                  <c:v>55996</c:v>
                </c:pt>
                <c:pt idx="2344">
                  <c:v>56003</c:v>
                </c:pt>
                <c:pt idx="2345">
                  <c:v>56010</c:v>
                </c:pt>
                <c:pt idx="2346">
                  <c:v>56017</c:v>
                </c:pt>
                <c:pt idx="2347">
                  <c:v>56024</c:v>
                </c:pt>
                <c:pt idx="2348">
                  <c:v>56031</c:v>
                </c:pt>
                <c:pt idx="2349">
                  <c:v>56038</c:v>
                </c:pt>
                <c:pt idx="2350">
                  <c:v>56045</c:v>
                </c:pt>
                <c:pt idx="2351">
                  <c:v>56052</c:v>
                </c:pt>
                <c:pt idx="2352">
                  <c:v>56059</c:v>
                </c:pt>
                <c:pt idx="2353">
                  <c:v>56066</c:v>
                </c:pt>
                <c:pt idx="2354">
                  <c:v>56073</c:v>
                </c:pt>
                <c:pt idx="2355">
                  <c:v>56080</c:v>
                </c:pt>
                <c:pt idx="2356">
                  <c:v>56087</c:v>
                </c:pt>
                <c:pt idx="2357">
                  <c:v>56094</c:v>
                </c:pt>
                <c:pt idx="2358">
                  <c:v>56101</c:v>
                </c:pt>
                <c:pt idx="2359">
                  <c:v>56108</c:v>
                </c:pt>
                <c:pt idx="2360">
                  <c:v>56115</c:v>
                </c:pt>
                <c:pt idx="2361">
                  <c:v>56122</c:v>
                </c:pt>
                <c:pt idx="2362">
                  <c:v>56129</c:v>
                </c:pt>
                <c:pt idx="2363">
                  <c:v>56136</c:v>
                </c:pt>
                <c:pt idx="2364">
                  <c:v>56143</c:v>
                </c:pt>
                <c:pt idx="2365">
                  <c:v>56150</c:v>
                </c:pt>
                <c:pt idx="2366">
                  <c:v>56157</c:v>
                </c:pt>
                <c:pt idx="2367">
                  <c:v>56164</c:v>
                </c:pt>
                <c:pt idx="2368">
                  <c:v>56171</c:v>
                </c:pt>
                <c:pt idx="2369">
                  <c:v>56178</c:v>
                </c:pt>
                <c:pt idx="2370">
                  <c:v>56185</c:v>
                </c:pt>
                <c:pt idx="2371">
                  <c:v>56192</c:v>
                </c:pt>
                <c:pt idx="2372">
                  <c:v>56199</c:v>
                </c:pt>
                <c:pt idx="2373">
                  <c:v>56206</c:v>
                </c:pt>
                <c:pt idx="2374">
                  <c:v>56213</c:v>
                </c:pt>
                <c:pt idx="2375">
                  <c:v>56220</c:v>
                </c:pt>
                <c:pt idx="2376">
                  <c:v>56227</c:v>
                </c:pt>
                <c:pt idx="2377">
                  <c:v>56234</c:v>
                </c:pt>
                <c:pt idx="2378">
                  <c:v>56241</c:v>
                </c:pt>
                <c:pt idx="2379">
                  <c:v>56248</c:v>
                </c:pt>
                <c:pt idx="2380">
                  <c:v>56255</c:v>
                </c:pt>
                <c:pt idx="2381">
                  <c:v>56262</c:v>
                </c:pt>
                <c:pt idx="2382">
                  <c:v>56269</c:v>
                </c:pt>
                <c:pt idx="2383">
                  <c:v>56276</c:v>
                </c:pt>
                <c:pt idx="2384">
                  <c:v>56283</c:v>
                </c:pt>
                <c:pt idx="2385">
                  <c:v>56290</c:v>
                </c:pt>
                <c:pt idx="2386">
                  <c:v>56297</c:v>
                </c:pt>
                <c:pt idx="2387">
                  <c:v>56304</c:v>
                </c:pt>
                <c:pt idx="2388">
                  <c:v>56311</c:v>
                </c:pt>
                <c:pt idx="2389">
                  <c:v>56318</c:v>
                </c:pt>
                <c:pt idx="2390">
                  <c:v>56325</c:v>
                </c:pt>
                <c:pt idx="2391">
                  <c:v>56332</c:v>
                </c:pt>
                <c:pt idx="2392">
                  <c:v>56339</c:v>
                </c:pt>
                <c:pt idx="2393">
                  <c:v>56346</c:v>
                </c:pt>
                <c:pt idx="2394">
                  <c:v>56353</c:v>
                </c:pt>
                <c:pt idx="2395">
                  <c:v>56360</c:v>
                </c:pt>
                <c:pt idx="2396">
                  <c:v>56367</c:v>
                </c:pt>
                <c:pt idx="2397">
                  <c:v>56374</c:v>
                </c:pt>
                <c:pt idx="2398">
                  <c:v>56381</c:v>
                </c:pt>
                <c:pt idx="2399">
                  <c:v>56388</c:v>
                </c:pt>
                <c:pt idx="2400">
                  <c:v>56395</c:v>
                </c:pt>
                <c:pt idx="2401">
                  <c:v>56402</c:v>
                </c:pt>
                <c:pt idx="2402">
                  <c:v>56409</c:v>
                </c:pt>
                <c:pt idx="2403">
                  <c:v>56416</c:v>
                </c:pt>
                <c:pt idx="2404">
                  <c:v>56423</c:v>
                </c:pt>
                <c:pt idx="2405">
                  <c:v>56430</c:v>
                </c:pt>
                <c:pt idx="2406">
                  <c:v>56437</c:v>
                </c:pt>
                <c:pt idx="2407">
                  <c:v>56444</c:v>
                </c:pt>
                <c:pt idx="2408">
                  <c:v>56451</c:v>
                </c:pt>
                <c:pt idx="2409">
                  <c:v>56458</c:v>
                </c:pt>
                <c:pt idx="2410">
                  <c:v>56465</c:v>
                </c:pt>
                <c:pt idx="2411">
                  <c:v>56472</c:v>
                </c:pt>
                <c:pt idx="2412">
                  <c:v>56479</c:v>
                </c:pt>
                <c:pt idx="2413">
                  <c:v>56486</c:v>
                </c:pt>
                <c:pt idx="2414">
                  <c:v>56493</c:v>
                </c:pt>
                <c:pt idx="2415">
                  <c:v>56500</c:v>
                </c:pt>
                <c:pt idx="2416">
                  <c:v>56507</c:v>
                </c:pt>
                <c:pt idx="2417">
                  <c:v>56514</c:v>
                </c:pt>
                <c:pt idx="2418">
                  <c:v>56521</c:v>
                </c:pt>
                <c:pt idx="2419">
                  <c:v>56528</c:v>
                </c:pt>
                <c:pt idx="2420">
                  <c:v>56535</c:v>
                </c:pt>
                <c:pt idx="2421">
                  <c:v>56542</c:v>
                </c:pt>
                <c:pt idx="2422">
                  <c:v>56549</c:v>
                </c:pt>
                <c:pt idx="2423">
                  <c:v>56556</c:v>
                </c:pt>
                <c:pt idx="2424">
                  <c:v>56563</c:v>
                </c:pt>
                <c:pt idx="2425">
                  <c:v>56570</c:v>
                </c:pt>
                <c:pt idx="2426">
                  <c:v>56577</c:v>
                </c:pt>
                <c:pt idx="2427">
                  <c:v>56584</c:v>
                </c:pt>
                <c:pt idx="2428">
                  <c:v>56591</c:v>
                </c:pt>
                <c:pt idx="2429">
                  <c:v>56598</c:v>
                </c:pt>
                <c:pt idx="2430">
                  <c:v>56605</c:v>
                </c:pt>
                <c:pt idx="2431">
                  <c:v>56612</c:v>
                </c:pt>
                <c:pt idx="2432">
                  <c:v>56619</c:v>
                </c:pt>
                <c:pt idx="2433">
                  <c:v>56626</c:v>
                </c:pt>
                <c:pt idx="2434">
                  <c:v>56633</c:v>
                </c:pt>
                <c:pt idx="2435">
                  <c:v>56640</c:v>
                </c:pt>
                <c:pt idx="2436">
                  <c:v>56647</c:v>
                </c:pt>
                <c:pt idx="2437">
                  <c:v>56654</c:v>
                </c:pt>
                <c:pt idx="2438">
                  <c:v>56661</c:v>
                </c:pt>
                <c:pt idx="2439">
                  <c:v>56668</c:v>
                </c:pt>
                <c:pt idx="2440">
                  <c:v>56675</c:v>
                </c:pt>
                <c:pt idx="2441">
                  <c:v>56682</c:v>
                </c:pt>
                <c:pt idx="2442">
                  <c:v>56689</c:v>
                </c:pt>
                <c:pt idx="2443">
                  <c:v>56696</c:v>
                </c:pt>
                <c:pt idx="2444">
                  <c:v>56703</c:v>
                </c:pt>
                <c:pt idx="2445">
                  <c:v>56710</c:v>
                </c:pt>
                <c:pt idx="2446">
                  <c:v>56717</c:v>
                </c:pt>
                <c:pt idx="2447">
                  <c:v>56724</c:v>
                </c:pt>
                <c:pt idx="2448">
                  <c:v>56731</c:v>
                </c:pt>
                <c:pt idx="2449">
                  <c:v>56738</c:v>
                </c:pt>
                <c:pt idx="2450">
                  <c:v>56745</c:v>
                </c:pt>
                <c:pt idx="2451">
                  <c:v>56752</c:v>
                </c:pt>
                <c:pt idx="2452">
                  <c:v>56759</c:v>
                </c:pt>
                <c:pt idx="2453">
                  <c:v>56766</c:v>
                </c:pt>
                <c:pt idx="2454">
                  <c:v>56773</c:v>
                </c:pt>
                <c:pt idx="2455">
                  <c:v>56780</c:v>
                </c:pt>
                <c:pt idx="2456">
                  <c:v>56787</c:v>
                </c:pt>
                <c:pt idx="2457">
                  <c:v>56794</c:v>
                </c:pt>
                <c:pt idx="2458">
                  <c:v>56801</c:v>
                </c:pt>
                <c:pt idx="2459">
                  <c:v>56808</c:v>
                </c:pt>
                <c:pt idx="2460">
                  <c:v>56815</c:v>
                </c:pt>
                <c:pt idx="2461">
                  <c:v>56822</c:v>
                </c:pt>
                <c:pt idx="2462">
                  <c:v>56829</c:v>
                </c:pt>
                <c:pt idx="2463">
                  <c:v>56836</c:v>
                </c:pt>
                <c:pt idx="2464">
                  <c:v>56843</c:v>
                </c:pt>
                <c:pt idx="2465">
                  <c:v>56850</c:v>
                </c:pt>
                <c:pt idx="2466">
                  <c:v>56857</c:v>
                </c:pt>
                <c:pt idx="2467">
                  <c:v>56864</c:v>
                </c:pt>
                <c:pt idx="2468">
                  <c:v>56871</c:v>
                </c:pt>
                <c:pt idx="2469">
                  <c:v>56878</c:v>
                </c:pt>
                <c:pt idx="2470">
                  <c:v>56885</c:v>
                </c:pt>
                <c:pt idx="2471">
                  <c:v>56892</c:v>
                </c:pt>
                <c:pt idx="2472">
                  <c:v>56899</c:v>
                </c:pt>
                <c:pt idx="2473">
                  <c:v>56906</c:v>
                </c:pt>
                <c:pt idx="2474">
                  <c:v>56913</c:v>
                </c:pt>
                <c:pt idx="2475">
                  <c:v>56920</c:v>
                </c:pt>
                <c:pt idx="2476">
                  <c:v>56927</c:v>
                </c:pt>
                <c:pt idx="2477">
                  <c:v>56934</c:v>
                </c:pt>
                <c:pt idx="2478">
                  <c:v>56941</c:v>
                </c:pt>
                <c:pt idx="2479">
                  <c:v>56948</c:v>
                </c:pt>
                <c:pt idx="2480">
                  <c:v>56955</c:v>
                </c:pt>
                <c:pt idx="2481">
                  <c:v>56962</c:v>
                </c:pt>
                <c:pt idx="2482">
                  <c:v>56969</c:v>
                </c:pt>
                <c:pt idx="2483">
                  <c:v>56976</c:v>
                </c:pt>
                <c:pt idx="2484">
                  <c:v>56983</c:v>
                </c:pt>
                <c:pt idx="2485">
                  <c:v>56990</c:v>
                </c:pt>
                <c:pt idx="2486">
                  <c:v>56997</c:v>
                </c:pt>
                <c:pt idx="2487">
                  <c:v>57004</c:v>
                </c:pt>
                <c:pt idx="2488">
                  <c:v>57011</c:v>
                </c:pt>
                <c:pt idx="2489">
                  <c:v>57018</c:v>
                </c:pt>
                <c:pt idx="2490">
                  <c:v>57025</c:v>
                </c:pt>
                <c:pt idx="2491">
                  <c:v>57032</c:v>
                </c:pt>
                <c:pt idx="2492">
                  <c:v>57039</c:v>
                </c:pt>
                <c:pt idx="2493">
                  <c:v>57046</c:v>
                </c:pt>
                <c:pt idx="2494">
                  <c:v>57053</c:v>
                </c:pt>
                <c:pt idx="2495">
                  <c:v>57060</c:v>
                </c:pt>
                <c:pt idx="2496">
                  <c:v>57067</c:v>
                </c:pt>
                <c:pt idx="2497">
                  <c:v>57074</c:v>
                </c:pt>
                <c:pt idx="2498">
                  <c:v>57081</c:v>
                </c:pt>
                <c:pt idx="2499">
                  <c:v>57088</c:v>
                </c:pt>
                <c:pt idx="2500">
                  <c:v>57095</c:v>
                </c:pt>
                <c:pt idx="2501">
                  <c:v>57102</c:v>
                </c:pt>
                <c:pt idx="2502">
                  <c:v>57109</c:v>
                </c:pt>
                <c:pt idx="2503">
                  <c:v>57116</c:v>
                </c:pt>
                <c:pt idx="2504">
                  <c:v>57123</c:v>
                </c:pt>
                <c:pt idx="2505">
                  <c:v>57130</c:v>
                </c:pt>
                <c:pt idx="2506">
                  <c:v>57137</c:v>
                </c:pt>
                <c:pt idx="2507">
                  <c:v>57144</c:v>
                </c:pt>
                <c:pt idx="2508">
                  <c:v>57151</c:v>
                </c:pt>
                <c:pt idx="2509">
                  <c:v>57158</c:v>
                </c:pt>
                <c:pt idx="2510">
                  <c:v>57165</c:v>
                </c:pt>
                <c:pt idx="2511">
                  <c:v>57172</c:v>
                </c:pt>
                <c:pt idx="2512">
                  <c:v>57179</c:v>
                </c:pt>
                <c:pt idx="2513">
                  <c:v>57186</c:v>
                </c:pt>
                <c:pt idx="2514">
                  <c:v>57193</c:v>
                </c:pt>
                <c:pt idx="2515">
                  <c:v>57200</c:v>
                </c:pt>
                <c:pt idx="2516">
                  <c:v>57207</c:v>
                </c:pt>
                <c:pt idx="2517">
                  <c:v>57214</c:v>
                </c:pt>
                <c:pt idx="2518">
                  <c:v>57221</c:v>
                </c:pt>
                <c:pt idx="2519">
                  <c:v>57228</c:v>
                </c:pt>
                <c:pt idx="2520">
                  <c:v>57235</c:v>
                </c:pt>
                <c:pt idx="2521">
                  <c:v>57242</c:v>
                </c:pt>
                <c:pt idx="2522">
                  <c:v>57249</c:v>
                </c:pt>
                <c:pt idx="2523">
                  <c:v>57256</c:v>
                </c:pt>
                <c:pt idx="2524">
                  <c:v>57263</c:v>
                </c:pt>
                <c:pt idx="2525">
                  <c:v>57270</c:v>
                </c:pt>
                <c:pt idx="2526">
                  <c:v>57277</c:v>
                </c:pt>
                <c:pt idx="2527">
                  <c:v>57284</c:v>
                </c:pt>
                <c:pt idx="2528">
                  <c:v>57291</c:v>
                </c:pt>
                <c:pt idx="2529">
                  <c:v>57298</c:v>
                </c:pt>
                <c:pt idx="2530">
                  <c:v>57305</c:v>
                </c:pt>
                <c:pt idx="2531">
                  <c:v>57312</c:v>
                </c:pt>
                <c:pt idx="2532">
                  <c:v>57319</c:v>
                </c:pt>
                <c:pt idx="2533">
                  <c:v>57326</c:v>
                </c:pt>
                <c:pt idx="2534">
                  <c:v>57333</c:v>
                </c:pt>
                <c:pt idx="2535">
                  <c:v>57341</c:v>
                </c:pt>
                <c:pt idx="2536">
                  <c:v>57348</c:v>
                </c:pt>
                <c:pt idx="2537">
                  <c:v>57355</c:v>
                </c:pt>
                <c:pt idx="2538">
                  <c:v>57362</c:v>
                </c:pt>
                <c:pt idx="2539">
                  <c:v>57369</c:v>
                </c:pt>
                <c:pt idx="2540">
                  <c:v>57376</c:v>
                </c:pt>
                <c:pt idx="2541">
                  <c:v>57383</c:v>
                </c:pt>
                <c:pt idx="2542">
                  <c:v>57390</c:v>
                </c:pt>
                <c:pt idx="2543">
                  <c:v>57397</c:v>
                </c:pt>
                <c:pt idx="2544">
                  <c:v>57404</c:v>
                </c:pt>
                <c:pt idx="2545">
                  <c:v>57411</c:v>
                </c:pt>
                <c:pt idx="2546">
                  <c:v>57418</c:v>
                </c:pt>
                <c:pt idx="2547">
                  <c:v>57425</c:v>
                </c:pt>
                <c:pt idx="2548">
                  <c:v>57432</c:v>
                </c:pt>
                <c:pt idx="2549">
                  <c:v>57439</c:v>
                </c:pt>
                <c:pt idx="2550">
                  <c:v>57446</c:v>
                </c:pt>
                <c:pt idx="2551">
                  <c:v>57453</c:v>
                </c:pt>
                <c:pt idx="2552">
                  <c:v>57460</c:v>
                </c:pt>
                <c:pt idx="2553">
                  <c:v>57467</c:v>
                </c:pt>
                <c:pt idx="2554">
                  <c:v>57474</c:v>
                </c:pt>
                <c:pt idx="2555">
                  <c:v>57481</c:v>
                </c:pt>
                <c:pt idx="2556">
                  <c:v>57488</c:v>
                </c:pt>
                <c:pt idx="2557">
                  <c:v>57495</c:v>
                </c:pt>
                <c:pt idx="2558">
                  <c:v>57502</c:v>
                </c:pt>
                <c:pt idx="2559">
                  <c:v>57509</c:v>
                </c:pt>
                <c:pt idx="2560">
                  <c:v>57516</c:v>
                </c:pt>
                <c:pt idx="2561">
                  <c:v>57523</c:v>
                </c:pt>
                <c:pt idx="2562">
                  <c:v>57530</c:v>
                </c:pt>
                <c:pt idx="2563">
                  <c:v>57537</c:v>
                </c:pt>
                <c:pt idx="2564">
                  <c:v>57544</c:v>
                </c:pt>
                <c:pt idx="2565">
                  <c:v>57551</c:v>
                </c:pt>
                <c:pt idx="2566">
                  <c:v>57558</c:v>
                </c:pt>
                <c:pt idx="2567">
                  <c:v>57565</c:v>
                </c:pt>
                <c:pt idx="2568">
                  <c:v>57572</c:v>
                </c:pt>
                <c:pt idx="2569">
                  <c:v>57579</c:v>
                </c:pt>
                <c:pt idx="2570">
                  <c:v>57586</c:v>
                </c:pt>
                <c:pt idx="2571">
                  <c:v>57593</c:v>
                </c:pt>
                <c:pt idx="2572">
                  <c:v>57600</c:v>
                </c:pt>
                <c:pt idx="2573">
                  <c:v>57607</c:v>
                </c:pt>
                <c:pt idx="2574">
                  <c:v>57614</c:v>
                </c:pt>
                <c:pt idx="2575">
                  <c:v>57621</c:v>
                </c:pt>
                <c:pt idx="2576">
                  <c:v>57628</c:v>
                </c:pt>
                <c:pt idx="2577">
                  <c:v>57635</c:v>
                </c:pt>
                <c:pt idx="2578">
                  <c:v>57642</c:v>
                </c:pt>
                <c:pt idx="2579">
                  <c:v>57649</c:v>
                </c:pt>
                <c:pt idx="2580">
                  <c:v>57656</c:v>
                </c:pt>
                <c:pt idx="2581">
                  <c:v>57663</c:v>
                </c:pt>
                <c:pt idx="2582">
                  <c:v>57670</c:v>
                </c:pt>
                <c:pt idx="2583">
                  <c:v>57677</c:v>
                </c:pt>
                <c:pt idx="2584">
                  <c:v>57684</c:v>
                </c:pt>
                <c:pt idx="2585">
                  <c:v>57691</c:v>
                </c:pt>
                <c:pt idx="2586">
                  <c:v>57698</c:v>
                </c:pt>
                <c:pt idx="2587">
                  <c:v>57706</c:v>
                </c:pt>
                <c:pt idx="2588">
                  <c:v>57713</c:v>
                </c:pt>
                <c:pt idx="2589">
                  <c:v>57720</c:v>
                </c:pt>
                <c:pt idx="2590">
                  <c:v>57727</c:v>
                </c:pt>
                <c:pt idx="2591">
                  <c:v>57734</c:v>
                </c:pt>
                <c:pt idx="2592">
                  <c:v>57741</c:v>
                </c:pt>
                <c:pt idx="2593">
                  <c:v>57748</c:v>
                </c:pt>
                <c:pt idx="2594">
                  <c:v>57755</c:v>
                </c:pt>
                <c:pt idx="2595">
                  <c:v>57762</c:v>
                </c:pt>
                <c:pt idx="2596">
                  <c:v>57769</c:v>
                </c:pt>
                <c:pt idx="2597">
                  <c:v>57776</c:v>
                </c:pt>
                <c:pt idx="2598">
                  <c:v>57783</c:v>
                </c:pt>
                <c:pt idx="2599">
                  <c:v>57790</c:v>
                </c:pt>
                <c:pt idx="2600">
                  <c:v>57797</c:v>
                </c:pt>
                <c:pt idx="2601">
                  <c:v>57804</c:v>
                </c:pt>
                <c:pt idx="2602">
                  <c:v>57811</c:v>
                </c:pt>
                <c:pt idx="2603">
                  <c:v>57818</c:v>
                </c:pt>
                <c:pt idx="2604">
                  <c:v>57825</c:v>
                </c:pt>
                <c:pt idx="2605">
                  <c:v>57832</c:v>
                </c:pt>
                <c:pt idx="2606">
                  <c:v>57839</c:v>
                </c:pt>
                <c:pt idx="2607">
                  <c:v>57846</c:v>
                </c:pt>
                <c:pt idx="2608">
                  <c:v>57853</c:v>
                </c:pt>
                <c:pt idx="2609">
                  <c:v>57860</c:v>
                </c:pt>
                <c:pt idx="2610">
                  <c:v>57867</c:v>
                </c:pt>
                <c:pt idx="2611">
                  <c:v>57874</c:v>
                </c:pt>
                <c:pt idx="2612">
                  <c:v>57881</c:v>
                </c:pt>
                <c:pt idx="2613">
                  <c:v>57888</c:v>
                </c:pt>
                <c:pt idx="2614">
                  <c:v>57895</c:v>
                </c:pt>
                <c:pt idx="2615">
                  <c:v>57902</c:v>
                </c:pt>
                <c:pt idx="2616">
                  <c:v>57909</c:v>
                </c:pt>
                <c:pt idx="2617">
                  <c:v>57916</c:v>
                </c:pt>
                <c:pt idx="2618">
                  <c:v>57923</c:v>
                </c:pt>
                <c:pt idx="2619">
                  <c:v>57930</c:v>
                </c:pt>
                <c:pt idx="2620">
                  <c:v>57937</c:v>
                </c:pt>
                <c:pt idx="2621">
                  <c:v>57944</c:v>
                </c:pt>
                <c:pt idx="2622">
                  <c:v>57951</c:v>
                </c:pt>
                <c:pt idx="2623">
                  <c:v>57958</c:v>
                </c:pt>
                <c:pt idx="2624">
                  <c:v>57965</c:v>
                </c:pt>
                <c:pt idx="2625">
                  <c:v>57972</c:v>
                </c:pt>
                <c:pt idx="2626">
                  <c:v>57979</c:v>
                </c:pt>
                <c:pt idx="2627">
                  <c:v>57986</c:v>
                </c:pt>
                <c:pt idx="2628">
                  <c:v>57993</c:v>
                </c:pt>
                <c:pt idx="2629">
                  <c:v>58000</c:v>
                </c:pt>
                <c:pt idx="2630">
                  <c:v>58007</c:v>
                </c:pt>
                <c:pt idx="2631">
                  <c:v>58014</c:v>
                </c:pt>
                <c:pt idx="2632">
                  <c:v>58021</c:v>
                </c:pt>
                <c:pt idx="2633">
                  <c:v>58028</c:v>
                </c:pt>
                <c:pt idx="2634">
                  <c:v>58035</c:v>
                </c:pt>
                <c:pt idx="2635">
                  <c:v>58042</c:v>
                </c:pt>
                <c:pt idx="2636">
                  <c:v>58049</c:v>
                </c:pt>
                <c:pt idx="2637">
                  <c:v>58056</c:v>
                </c:pt>
                <c:pt idx="2638">
                  <c:v>58063</c:v>
                </c:pt>
                <c:pt idx="2639">
                  <c:v>58071</c:v>
                </c:pt>
                <c:pt idx="2640">
                  <c:v>58078</c:v>
                </c:pt>
                <c:pt idx="2641">
                  <c:v>58085</c:v>
                </c:pt>
                <c:pt idx="2642">
                  <c:v>58092</c:v>
                </c:pt>
                <c:pt idx="2643">
                  <c:v>58099</c:v>
                </c:pt>
                <c:pt idx="2644">
                  <c:v>58106</c:v>
                </c:pt>
                <c:pt idx="2645">
                  <c:v>58113</c:v>
                </c:pt>
                <c:pt idx="2646">
                  <c:v>58120</c:v>
                </c:pt>
                <c:pt idx="2647">
                  <c:v>58127</c:v>
                </c:pt>
                <c:pt idx="2648">
                  <c:v>58134</c:v>
                </c:pt>
                <c:pt idx="2649">
                  <c:v>58141</c:v>
                </c:pt>
                <c:pt idx="2650">
                  <c:v>58148</c:v>
                </c:pt>
                <c:pt idx="2651">
                  <c:v>58155</c:v>
                </c:pt>
                <c:pt idx="2652">
                  <c:v>58166</c:v>
                </c:pt>
                <c:pt idx="2653">
                  <c:v>58173</c:v>
                </c:pt>
                <c:pt idx="2654">
                  <c:v>58180</c:v>
                </c:pt>
                <c:pt idx="2655">
                  <c:v>58187</c:v>
                </c:pt>
                <c:pt idx="2656">
                  <c:v>58194</c:v>
                </c:pt>
                <c:pt idx="2657">
                  <c:v>58201</c:v>
                </c:pt>
                <c:pt idx="2658">
                  <c:v>58208</c:v>
                </c:pt>
                <c:pt idx="2659">
                  <c:v>58215</c:v>
                </c:pt>
                <c:pt idx="2660">
                  <c:v>58222</c:v>
                </c:pt>
                <c:pt idx="2661">
                  <c:v>58229</c:v>
                </c:pt>
                <c:pt idx="2662">
                  <c:v>58236</c:v>
                </c:pt>
                <c:pt idx="2663">
                  <c:v>58243</c:v>
                </c:pt>
                <c:pt idx="2664">
                  <c:v>58250</c:v>
                </c:pt>
                <c:pt idx="2665">
                  <c:v>58257</c:v>
                </c:pt>
                <c:pt idx="2666">
                  <c:v>58264</c:v>
                </c:pt>
                <c:pt idx="2667">
                  <c:v>58271</c:v>
                </c:pt>
                <c:pt idx="2668">
                  <c:v>58278</c:v>
                </c:pt>
                <c:pt idx="2669">
                  <c:v>58285</c:v>
                </c:pt>
                <c:pt idx="2670">
                  <c:v>58292</c:v>
                </c:pt>
                <c:pt idx="2671">
                  <c:v>58299</c:v>
                </c:pt>
                <c:pt idx="2672">
                  <c:v>58306</c:v>
                </c:pt>
                <c:pt idx="2673">
                  <c:v>58313</c:v>
                </c:pt>
                <c:pt idx="2674">
                  <c:v>58320</c:v>
                </c:pt>
                <c:pt idx="2675">
                  <c:v>58327</c:v>
                </c:pt>
                <c:pt idx="2676">
                  <c:v>58334</c:v>
                </c:pt>
                <c:pt idx="2677">
                  <c:v>58341</c:v>
                </c:pt>
                <c:pt idx="2678">
                  <c:v>58348</c:v>
                </c:pt>
                <c:pt idx="2679">
                  <c:v>58355</c:v>
                </c:pt>
                <c:pt idx="2680">
                  <c:v>58362</c:v>
                </c:pt>
                <c:pt idx="2681">
                  <c:v>58369</c:v>
                </c:pt>
                <c:pt idx="2682">
                  <c:v>58376</c:v>
                </c:pt>
                <c:pt idx="2683">
                  <c:v>58383</c:v>
                </c:pt>
                <c:pt idx="2684">
                  <c:v>58390</c:v>
                </c:pt>
                <c:pt idx="2685">
                  <c:v>58397</c:v>
                </c:pt>
                <c:pt idx="2686">
                  <c:v>58404</c:v>
                </c:pt>
                <c:pt idx="2687">
                  <c:v>58411</c:v>
                </c:pt>
                <c:pt idx="2688">
                  <c:v>58418</c:v>
                </c:pt>
                <c:pt idx="2689">
                  <c:v>58425</c:v>
                </c:pt>
                <c:pt idx="2690">
                  <c:v>58432</c:v>
                </c:pt>
                <c:pt idx="2691">
                  <c:v>58439</c:v>
                </c:pt>
                <c:pt idx="2692">
                  <c:v>58446</c:v>
                </c:pt>
                <c:pt idx="2693">
                  <c:v>58453</c:v>
                </c:pt>
                <c:pt idx="2694">
                  <c:v>58460</c:v>
                </c:pt>
                <c:pt idx="2695">
                  <c:v>58467</c:v>
                </c:pt>
                <c:pt idx="2696">
                  <c:v>58474</c:v>
                </c:pt>
                <c:pt idx="2697">
                  <c:v>58481</c:v>
                </c:pt>
                <c:pt idx="2698">
                  <c:v>58488</c:v>
                </c:pt>
                <c:pt idx="2699">
                  <c:v>58495</c:v>
                </c:pt>
                <c:pt idx="2700">
                  <c:v>58502</c:v>
                </c:pt>
                <c:pt idx="2701">
                  <c:v>58509</c:v>
                </c:pt>
                <c:pt idx="2702">
                  <c:v>58516</c:v>
                </c:pt>
                <c:pt idx="2703">
                  <c:v>58523</c:v>
                </c:pt>
                <c:pt idx="2704">
                  <c:v>58530</c:v>
                </c:pt>
                <c:pt idx="2705">
                  <c:v>58537</c:v>
                </c:pt>
                <c:pt idx="2706">
                  <c:v>58544</c:v>
                </c:pt>
                <c:pt idx="2707">
                  <c:v>58551</c:v>
                </c:pt>
                <c:pt idx="2708">
                  <c:v>58558</c:v>
                </c:pt>
                <c:pt idx="2709">
                  <c:v>58565</c:v>
                </c:pt>
                <c:pt idx="2710">
                  <c:v>58572</c:v>
                </c:pt>
                <c:pt idx="2711">
                  <c:v>58579</c:v>
                </c:pt>
                <c:pt idx="2712">
                  <c:v>58586</c:v>
                </c:pt>
                <c:pt idx="2713">
                  <c:v>58593</c:v>
                </c:pt>
                <c:pt idx="2714">
                  <c:v>58600</c:v>
                </c:pt>
                <c:pt idx="2715">
                  <c:v>58607</c:v>
                </c:pt>
                <c:pt idx="2716">
                  <c:v>58614</c:v>
                </c:pt>
                <c:pt idx="2717">
                  <c:v>58621</c:v>
                </c:pt>
                <c:pt idx="2718">
                  <c:v>58628</c:v>
                </c:pt>
                <c:pt idx="2719">
                  <c:v>58635</c:v>
                </c:pt>
                <c:pt idx="2720">
                  <c:v>58642</c:v>
                </c:pt>
                <c:pt idx="2721">
                  <c:v>58649</c:v>
                </c:pt>
                <c:pt idx="2722">
                  <c:v>58656</c:v>
                </c:pt>
                <c:pt idx="2723">
                  <c:v>58663</c:v>
                </c:pt>
                <c:pt idx="2724">
                  <c:v>58670</c:v>
                </c:pt>
                <c:pt idx="2725">
                  <c:v>58677</c:v>
                </c:pt>
                <c:pt idx="2726">
                  <c:v>58684</c:v>
                </c:pt>
                <c:pt idx="2727">
                  <c:v>58691</c:v>
                </c:pt>
                <c:pt idx="2728">
                  <c:v>58698</c:v>
                </c:pt>
                <c:pt idx="2729">
                  <c:v>58705</c:v>
                </c:pt>
                <c:pt idx="2730">
                  <c:v>58712</c:v>
                </c:pt>
                <c:pt idx="2731">
                  <c:v>58719</c:v>
                </c:pt>
                <c:pt idx="2732">
                  <c:v>58726</c:v>
                </c:pt>
                <c:pt idx="2733">
                  <c:v>58733</c:v>
                </c:pt>
                <c:pt idx="2734">
                  <c:v>58740</c:v>
                </c:pt>
                <c:pt idx="2735">
                  <c:v>58747</c:v>
                </c:pt>
                <c:pt idx="2736">
                  <c:v>58754</c:v>
                </c:pt>
                <c:pt idx="2737">
                  <c:v>58761</c:v>
                </c:pt>
                <c:pt idx="2738">
                  <c:v>58768</c:v>
                </c:pt>
                <c:pt idx="2739">
                  <c:v>58775</c:v>
                </c:pt>
                <c:pt idx="2740">
                  <c:v>58782</c:v>
                </c:pt>
                <c:pt idx="2741">
                  <c:v>58789</c:v>
                </c:pt>
                <c:pt idx="2742">
                  <c:v>58796</c:v>
                </c:pt>
                <c:pt idx="2743">
                  <c:v>58803</c:v>
                </c:pt>
                <c:pt idx="2744">
                  <c:v>58810</c:v>
                </c:pt>
                <c:pt idx="2745">
                  <c:v>58817</c:v>
                </c:pt>
                <c:pt idx="2746">
                  <c:v>58824</c:v>
                </c:pt>
                <c:pt idx="2747">
                  <c:v>58831</c:v>
                </c:pt>
                <c:pt idx="2748">
                  <c:v>58838</c:v>
                </c:pt>
                <c:pt idx="2749">
                  <c:v>58845</c:v>
                </c:pt>
                <c:pt idx="2750">
                  <c:v>58852</c:v>
                </c:pt>
                <c:pt idx="2751">
                  <c:v>58859</c:v>
                </c:pt>
                <c:pt idx="2752">
                  <c:v>58866</c:v>
                </c:pt>
                <c:pt idx="2753">
                  <c:v>58873</c:v>
                </c:pt>
                <c:pt idx="2754">
                  <c:v>58880</c:v>
                </c:pt>
                <c:pt idx="2755">
                  <c:v>58887</c:v>
                </c:pt>
                <c:pt idx="2756">
                  <c:v>58894</c:v>
                </c:pt>
                <c:pt idx="2757">
                  <c:v>58901</c:v>
                </c:pt>
                <c:pt idx="2758">
                  <c:v>58908</c:v>
                </c:pt>
                <c:pt idx="2759">
                  <c:v>58915</c:v>
                </c:pt>
                <c:pt idx="2760">
                  <c:v>58922</c:v>
                </c:pt>
                <c:pt idx="2761">
                  <c:v>58929</c:v>
                </c:pt>
                <c:pt idx="2762">
                  <c:v>58936</c:v>
                </c:pt>
                <c:pt idx="2763">
                  <c:v>58943</c:v>
                </c:pt>
                <c:pt idx="2764">
                  <c:v>58950</c:v>
                </c:pt>
                <c:pt idx="2765">
                  <c:v>58957</c:v>
                </c:pt>
                <c:pt idx="2766">
                  <c:v>58964</c:v>
                </c:pt>
                <c:pt idx="2767">
                  <c:v>58971</c:v>
                </c:pt>
                <c:pt idx="2768">
                  <c:v>58978</c:v>
                </c:pt>
                <c:pt idx="2769">
                  <c:v>58985</c:v>
                </c:pt>
                <c:pt idx="2770">
                  <c:v>58992</c:v>
                </c:pt>
                <c:pt idx="2771">
                  <c:v>58999</c:v>
                </c:pt>
                <c:pt idx="2772">
                  <c:v>59006</c:v>
                </c:pt>
                <c:pt idx="2773">
                  <c:v>59013</c:v>
                </c:pt>
                <c:pt idx="2774">
                  <c:v>59020</c:v>
                </c:pt>
                <c:pt idx="2775">
                  <c:v>59027</c:v>
                </c:pt>
                <c:pt idx="2776">
                  <c:v>59034</c:v>
                </c:pt>
                <c:pt idx="2777">
                  <c:v>59041</c:v>
                </c:pt>
                <c:pt idx="2778">
                  <c:v>59048</c:v>
                </c:pt>
                <c:pt idx="2779">
                  <c:v>59055</c:v>
                </c:pt>
                <c:pt idx="2780">
                  <c:v>59062</c:v>
                </c:pt>
                <c:pt idx="2781">
                  <c:v>59069</c:v>
                </c:pt>
                <c:pt idx="2782">
                  <c:v>59076</c:v>
                </c:pt>
                <c:pt idx="2783">
                  <c:v>59083</c:v>
                </c:pt>
                <c:pt idx="2784">
                  <c:v>59090</c:v>
                </c:pt>
                <c:pt idx="2785">
                  <c:v>59097</c:v>
                </c:pt>
                <c:pt idx="2786">
                  <c:v>59104</c:v>
                </c:pt>
                <c:pt idx="2787">
                  <c:v>59111</c:v>
                </c:pt>
                <c:pt idx="2788">
                  <c:v>59118</c:v>
                </c:pt>
                <c:pt idx="2789">
                  <c:v>59125</c:v>
                </c:pt>
                <c:pt idx="2790">
                  <c:v>59132</c:v>
                </c:pt>
                <c:pt idx="2791">
                  <c:v>59139</c:v>
                </c:pt>
                <c:pt idx="2792">
                  <c:v>59146</c:v>
                </c:pt>
                <c:pt idx="2793">
                  <c:v>59153</c:v>
                </c:pt>
                <c:pt idx="2794">
                  <c:v>59160</c:v>
                </c:pt>
                <c:pt idx="2795">
                  <c:v>59167</c:v>
                </c:pt>
                <c:pt idx="2796">
                  <c:v>59174</c:v>
                </c:pt>
                <c:pt idx="2797">
                  <c:v>59181</c:v>
                </c:pt>
                <c:pt idx="2798">
                  <c:v>59188</c:v>
                </c:pt>
                <c:pt idx="2799">
                  <c:v>59195</c:v>
                </c:pt>
                <c:pt idx="2800">
                  <c:v>59202</c:v>
                </c:pt>
                <c:pt idx="2801">
                  <c:v>59209</c:v>
                </c:pt>
                <c:pt idx="2802">
                  <c:v>59216</c:v>
                </c:pt>
                <c:pt idx="2803">
                  <c:v>59223</c:v>
                </c:pt>
                <c:pt idx="2804">
                  <c:v>59230</c:v>
                </c:pt>
                <c:pt idx="2805">
                  <c:v>59237</c:v>
                </c:pt>
                <c:pt idx="2806">
                  <c:v>59244</c:v>
                </c:pt>
                <c:pt idx="2807">
                  <c:v>59251</c:v>
                </c:pt>
                <c:pt idx="2808">
                  <c:v>59258</c:v>
                </c:pt>
                <c:pt idx="2809">
                  <c:v>59265</c:v>
                </c:pt>
                <c:pt idx="2810">
                  <c:v>59272</c:v>
                </c:pt>
                <c:pt idx="2811">
                  <c:v>59279</c:v>
                </c:pt>
                <c:pt idx="2812">
                  <c:v>59286</c:v>
                </c:pt>
                <c:pt idx="2813">
                  <c:v>59293</c:v>
                </c:pt>
                <c:pt idx="2814">
                  <c:v>59300</c:v>
                </c:pt>
                <c:pt idx="2815">
                  <c:v>59307</c:v>
                </c:pt>
                <c:pt idx="2816">
                  <c:v>59314</c:v>
                </c:pt>
                <c:pt idx="2817">
                  <c:v>59321</c:v>
                </c:pt>
                <c:pt idx="2818">
                  <c:v>59328</c:v>
                </c:pt>
                <c:pt idx="2819">
                  <c:v>59335</c:v>
                </c:pt>
                <c:pt idx="2820">
                  <c:v>59342</c:v>
                </c:pt>
                <c:pt idx="2821">
                  <c:v>59349</c:v>
                </c:pt>
                <c:pt idx="2822">
                  <c:v>59356</c:v>
                </c:pt>
                <c:pt idx="2823">
                  <c:v>59363</c:v>
                </c:pt>
                <c:pt idx="2824">
                  <c:v>59370</c:v>
                </c:pt>
                <c:pt idx="2825">
                  <c:v>59377</c:v>
                </c:pt>
                <c:pt idx="2826">
                  <c:v>59384</c:v>
                </c:pt>
                <c:pt idx="2827">
                  <c:v>59391</c:v>
                </c:pt>
                <c:pt idx="2828">
                  <c:v>59398</c:v>
                </c:pt>
                <c:pt idx="2829">
                  <c:v>59405</c:v>
                </c:pt>
                <c:pt idx="2830">
                  <c:v>59412</c:v>
                </c:pt>
                <c:pt idx="2831">
                  <c:v>59419</c:v>
                </c:pt>
                <c:pt idx="2832">
                  <c:v>59426</c:v>
                </c:pt>
                <c:pt idx="2833">
                  <c:v>59433</c:v>
                </c:pt>
                <c:pt idx="2834">
                  <c:v>59440</c:v>
                </c:pt>
                <c:pt idx="2835">
                  <c:v>59447</c:v>
                </c:pt>
                <c:pt idx="2836">
                  <c:v>59454</c:v>
                </c:pt>
                <c:pt idx="2837">
                  <c:v>59461</c:v>
                </c:pt>
                <c:pt idx="2838">
                  <c:v>59468</c:v>
                </c:pt>
                <c:pt idx="2839">
                  <c:v>59475</c:v>
                </c:pt>
                <c:pt idx="2840">
                  <c:v>59482</c:v>
                </c:pt>
                <c:pt idx="2841">
                  <c:v>59489</c:v>
                </c:pt>
                <c:pt idx="2842">
                  <c:v>59496</c:v>
                </c:pt>
                <c:pt idx="2843">
                  <c:v>59503</c:v>
                </c:pt>
                <c:pt idx="2844">
                  <c:v>59510</c:v>
                </c:pt>
                <c:pt idx="2845">
                  <c:v>59517</c:v>
                </c:pt>
                <c:pt idx="2846">
                  <c:v>59524</c:v>
                </c:pt>
                <c:pt idx="2847">
                  <c:v>59532</c:v>
                </c:pt>
                <c:pt idx="2848">
                  <c:v>59539</c:v>
                </c:pt>
                <c:pt idx="2849">
                  <c:v>59546</c:v>
                </c:pt>
                <c:pt idx="2850">
                  <c:v>59553</c:v>
                </c:pt>
                <c:pt idx="2851">
                  <c:v>59560</c:v>
                </c:pt>
                <c:pt idx="2852">
                  <c:v>59567</c:v>
                </c:pt>
                <c:pt idx="2853">
                  <c:v>59574</c:v>
                </c:pt>
                <c:pt idx="2854">
                  <c:v>59581</c:v>
                </c:pt>
                <c:pt idx="2855">
                  <c:v>59588</c:v>
                </c:pt>
                <c:pt idx="2856">
                  <c:v>59595</c:v>
                </c:pt>
                <c:pt idx="2857">
                  <c:v>59602</c:v>
                </c:pt>
                <c:pt idx="2858">
                  <c:v>59609</c:v>
                </c:pt>
                <c:pt idx="2859">
                  <c:v>59616</c:v>
                </c:pt>
                <c:pt idx="2860">
                  <c:v>59623</c:v>
                </c:pt>
                <c:pt idx="2861">
                  <c:v>59630</c:v>
                </c:pt>
                <c:pt idx="2862">
                  <c:v>59637</c:v>
                </c:pt>
                <c:pt idx="2863">
                  <c:v>59644</c:v>
                </c:pt>
                <c:pt idx="2864">
                  <c:v>59651</c:v>
                </c:pt>
                <c:pt idx="2865">
                  <c:v>59658</c:v>
                </c:pt>
                <c:pt idx="2866">
                  <c:v>59665</c:v>
                </c:pt>
                <c:pt idx="2867">
                  <c:v>59672</c:v>
                </c:pt>
                <c:pt idx="2868">
                  <c:v>59679</c:v>
                </c:pt>
                <c:pt idx="2869">
                  <c:v>59686</c:v>
                </c:pt>
                <c:pt idx="2870">
                  <c:v>59693</c:v>
                </c:pt>
                <c:pt idx="2871">
                  <c:v>59700</c:v>
                </c:pt>
                <c:pt idx="2872">
                  <c:v>59707</c:v>
                </c:pt>
                <c:pt idx="2873">
                  <c:v>59714</c:v>
                </c:pt>
                <c:pt idx="2874">
                  <c:v>59721</c:v>
                </c:pt>
                <c:pt idx="2875">
                  <c:v>59728</c:v>
                </c:pt>
                <c:pt idx="2876">
                  <c:v>59735</c:v>
                </c:pt>
                <c:pt idx="2877">
                  <c:v>59742</c:v>
                </c:pt>
                <c:pt idx="2878">
                  <c:v>59749</c:v>
                </c:pt>
                <c:pt idx="2879">
                  <c:v>59756</c:v>
                </c:pt>
                <c:pt idx="2880">
                  <c:v>59763</c:v>
                </c:pt>
                <c:pt idx="2881">
                  <c:v>59770</c:v>
                </c:pt>
                <c:pt idx="2882">
                  <c:v>59777</c:v>
                </c:pt>
                <c:pt idx="2883">
                  <c:v>59784</c:v>
                </c:pt>
                <c:pt idx="2884">
                  <c:v>59791</c:v>
                </c:pt>
                <c:pt idx="2885">
                  <c:v>59798</c:v>
                </c:pt>
                <c:pt idx="2886">
                  <c:v>59805</c:v>
                </c:pt>
                <c:pt idx="2887">
                  <c:v>59812</c:v>
                </c:pt>
                <c:pt idx="2888">
                  <c:v>59819</c:v>
                </c:pt>
                <c:pt idx="2889">
                  <c:v>59826</c:v>
                </c:pt>
                <c:pt idx="2890">
                  <c:v>59833</c:v>
                </c:pt>
                <c:pt idx="2891">
                  <c:v>59840</c:v>
                </c:pt>
                <c:pt idx="2892">
                  <c:v>59847</c:v>
                </c:pt>
                <c:pt idx="2893">
                  <c:v>59854</c:v>
                </c:pt>
                <c:pt idx="2894">
                  <c:v>59861</c:v>
                </c:pt>
                <c:pt idx="2895">
                  <c:v>59868</c:v>
                </c:pt>
                <c:pt idx="2896">
                  <c:v>59875</c:v>
                </c:pt>
                <c:pt idx="2897">
                  <c:v>59882</c:v>
                </c:pt>
                <c:pt idx="2898">
                  <c:v>59889</c:v>
                </c:pt>
                <c:pt idx="2899">
                  <c:v>59897</c:v>
                </c:pt>
                <c:pt idx="2900">
                  <c:v>59904</c:v>
                </c:pt>
                <c:pt idx="2901">
                  <c:v>59911</c:v>
                </c:pt>
                <c:pt idx="2902">
                  <c:v>59918</c:v>
                </c:pt>
                <c:pt idx="2903">
                  <c:v>59925</c:v>
                </c:pt>
                <c:pt idx="2904">
                  <c:v>59932</c:v>
                </c:pt>
                <c:pt idx="2905">
                  <c:v>59939</c:v>
                </c:pt>
                <c:pt idx="2906">
                  <c:v>59946</c:v>
                </c:pt>
                <c:pt idx="2907">
                  <c:v>59953</c:v>
                </c:pt>
                <c:pt idx="2908">
                  <c:v>59960</c:v>
                </c:pt>
                <c:pt idx="2909">
                  <c:v>59967</c:v>
                </c:pt>
                <c:pt idx="2910">
                  <c:v>59974</c:v>
                </c:pt>
                <c:pt idx="2911">
                  <c:v>59981</c:v>
                </c:pt>
                <c:pt idx="2912">
                  <c:v>59988</c:v>
                </c:pt>
                <c:pt idx="2913">
                  <c:v>59995</c:v>
                </c:pt>
                <c:pt idx="2914">
                  <c:v>60002</c:v>
                </c:pt>
                <c:pt idx="2915">
                  <c:v>60009</c:v>
                </c:pt>
                <c:pt idx="2916">
                  <c:v>60016</c:v>
                </c:pt>
                <c:pt idx="2917">
                  <c:v>60024</c:v>
                </c:pt>
                <c:pt idx="2918">
                  <c:v>60031</c:v>
                </c:pt>
                <c:pt idx="2919">
                  <c:v>60038</c:v>
                </c:pt>
                <c:pt idx="2920">
                  <c:v>60045</c:v>
                </c:pt>
                <c:pt idx="2921">
                  <c:v>60052</c:v>
                </c:pt>
                <c:pt idx="2922">
                  <c:v>60059</c:v>
                </c:pt>
                <c:pt idx="2923">
                  <c:v>60066</c:v>
                </c:pt>
                <c:pt idx="2924">
                  <c:v>60073</c:v>
                </c:pt>
                <c:pt idx="2925">
                  <c:v>60080</c:v>
                </c:pt>
                <c:pt idx="2926">
                  <c:v>60087</c:v>
                </c:pt>
                <c:pt idx="2927">
                  <c:v>60094</c:v>
                </c:pt>
                <c:pt idx="2928">
                  <c:v>60101</c:v>
                </c:pt>
                <c:pt idx="2929">
                  <c:v>60108</c:v>
                </c:pt>
                <c:pt idx="2930">
                  <c:v>60115</c:v>
                </c:pt>
                <c:pt idx="2931">
                  <c:v>60122</c:v>
                </c:pt>
                <c:pt idx="2932">
                  <c:v>60129</c:v>
                </c:pt>
                <c:pt idx="2933">
                  <c:v>60136</c:v>
                </c:pt>
                <c:pt idx="2934">
                  <c:v>60143</c:v>
                </c:pt>
                <c:pt idx="2935">
                  <c:v>60150</c:v>
                </c:pt>
                <c:pt idx="2936">
                  <c:v>60157</c:v>
                </c:pt>
                <c:pt idx="2937">
                  <c:v>60164</c:v>
                </c:pt>
                <c:pt idx="2938">
                  <c:v>60171</c:v>
                </c:pt>
                <c:pt idx="2939">
                  <c:v>60178</c:v>
                </c:pt>
                <c:pt idx="2940">
                  <c:v>60185</c:v>
                </c:pt>
                <c:pt idx="2941">
                  <c:v>60192</c:v>
                </c:pt>
                <c:pt idx="2942">
                  <c:v>60199</c:v>
                </c:pt>
                <c:pt idx="2943">
                  <c:v>60206</c:v>
                </c:pt>
                <c:pt idx="2944">
                  <c:v>60213</c:v>
                </c:pt>
                <c:pt idx="2945">
                  <c:v>60220</c:v>
                </c:pt>
                <c:pt idx="2946">
                  <c:v>60227</c:v>
                </c:pt>
                <c:pt idx="2947">
                  <c:v>60234</c:v>
                </c:pt>
                <c:pt idx="2948">
                  <c:v>60241</c:v>
                </c:pt>
                <c:pt idx="2949">
                  <c:v>60248</c:v>
                </c:pt>
                <c:pt idx="2950">
                  <c:v>60255</c:v>
                </c:pt>
                <c:pt idx="2951">
                  <c:v>60265</c:v>
                </c:pt>
                <c:pt idx="2952">
                  <c:v>60272</c:v>
                </c:pt>
                <c:pt idx="2953">
                  <c:v>60279</c:v>
                </c:pt>
                <c:pt idx="2954">
                  <c:v>60286</c:v>
                </c:pt>
                <c:pt idx="2955">
                  <c:v>60293</c:v>
                </c:pt>
                <c:pt idx="2956">
                  <c:v>60300</c:v>
                </c:pt>
                <c:pt idx="2957">
                  <c:v>60307</c:v>
                </c:pt>
                <c:pt idx="2958">
                  <c:v>60314</c:v>
                </c:pt>
                <c:pt idx="2959">
                  <c:v>60321</c:v>
                </c:pt>
                <c:pt idx="2960">
                  <c:v>60328</c:v>
                </c:pt>
                <c:pt idx="2961">
                  <c:v>60335</c:v>
                </c:pt>
                <c:pt idx="2962">
                  <c:v>60342</c:v>
                </c:pt>
                <c:pt idx="2963">
                  <c:v>60349</c:v>
                </c:pt>
                <c:pt idx="2964">
                  <c:v>60357</c:v>
                </c:pt>
                <c:pt idx="2965">
                  <c:v>60364</c:v>
                </c:pt>
                <c:pt idx="2966">
                  <c:v>60371</c:v>
                </c:pt>
                <c:pt idx="2967">
                  <c:v>60378</c:v>
                </c:pt>
                <c:pt idx="2968">
                  <c:v>60385</c:v>
                </c:pt>
                <c:pt idx="2969">
                  <c:v>60392</c:v>
                </c:pt>
                <c:pt idx="2970">
                  <c:v>60399</c:v>
                </c:pt>
                <c:pt idx="2971">
                  <c:v>60406</c:v>
                </c:pt>
                <c:pt idx="2972">
                  <c:v>60413</c:v>
                </c:pt>
                <c:pt idx="2973">
                  <c:v>60420</c:v>
                </c:pt>
                <c:pt idx="2974">
                  <c:v>60427</c:v>
                </c:pt>
                <c:pt idx="2975">
                  <c:v>60434</c:v>
                </c:pt>
                <c:pt idx="2976">
                  <c:v>60441</c:v>
                </c:pt>
                <c:pt idx="2977">
                  <c:v>60448</c:v>
                </c:pt>
                <c:pt idx="2978">
                  <c:v>60455</c:v>
                </c:pt>
                <c:pt idx="2979">
                  <c:v>60462</c:v>
                </c:pt>
                <c:pt idx="2980">
                  <c:v>60469</c:v>
                </c:pt>
                <c:pt idx="2981">
                  <c:v>60476</c:v>
                </c:pt>
                <c:pt idx="2982">
                  <c:v>60483</c:v>
                </c:pt>
                <c:pt idx="2983">
                  <c:v>60490</c:v>
                </c:pt>
                <c:pt idx="2984">
                  <c:v>60497</c:v>
                </c:pt>
                <c:pt idx="2985">
                  <c:v>60504</c:v>
                </c:pt>
                <c:pt idx="2986">
                  <c:v>60511</c:v>
                </c:pt>
                <c:pt idx="2987">
                  <c:v>60518</c:v>
                </c:pt>
                <c:pt idx="2988">
                  <c:v>60525</c:v>
                </c:pt>
                <c:pt idx="2989">
                  <c:v>60532</c:v>
                </c:pt>
                <c:pt idx="2990">
                  <c:v>60539</c:v>
                </c:pt>
                <c:pt idx="2991">
                  <c:v>60546</c:v>
                </c:pt>
                <c:pt idx="2992">
                  <c:v>60553</c:v>
                </c:pt>
                <c:pt idx="2993">
                  <c:v>60560</c:v>
                </c:pt>
                <c:pt idx="2994">
                  <c:v>60567</c:v>
                </c:pt>
                <c:pt idx="2995">
                  <c:v>60574</c:v>
                </c:pt>
                <c:pt idx="2996">
                  <c:v>60581</c:v>
                </c:pt>
                <c:pt idx="2997">
                  <c:v>60588</c:v>
                </c:pt>
                <c:pt idx="2998">
                  <c:v>60595</c:v>
                </c:pt>
                <c:pt idx="2999">
                  <c:v>60602</c:v>
                </c:pt>
                <c:pt idx="3000">
                  <c:v>60609</c:v>
                </c:pt>
                <c:pt idx="3001">
                  <c:v>60616</c:v>
                </c:pt>
                <c:pt idx="3002">
                  <c:v>60623</c:v>
                </c:pt>
                <c:pt idx="3003">
                  <c:v>60630</c:v>
                </c:pt>
                <c:pt idx="3004">
                  <c:v>60637</c:v>
                </c:pt>
                <c:pt idx="3005">
                  <c:v>60644</c:v>
                </c:pt>
                <c:pt idx="3006">
                  <c:v>60651</c:v>
                </c:pt>
                <c:pt idx="3007">
                  <c:v>60658</c:v>
                </c:pt>
                <c:pt idx="3008">
                  <c:v>60665</c:v>
                </c:pt>
                <c:pt idx="3009">
                  <c:v>60672</c:v>
                </c:pt>
                <c:pt idx="3010">
                  <c:v>60679</c:v>
                </c:pt>
                <c:pt idx="3011">
                  <c:v>60686</c:v>
                </c:pt>
                <c:pt idx="3012">
                  <c:v>60693</c:v>
                </c:pt>
                <c:pt idx="3013">
                  <c:v>60700</c:v>
                </c:pt>
                <c:pt idx="3014">
                  <c:v>60707</c:v>
                </c:pt>
                <c:pt idx="3015">
                  <c:v>60714</c:v>
                </c:pt>
                <c:pt idx="3016">
                  <c:v>60721</c:v>
                </c:pt>
                <c:pt idx="3017">
                  <c:v>60728</c:v>
                </c:pt>
                <c:pt idx="3018">
                  <c:v>60735</c:v>
                </c:pt>
                <c:pt idx="3019">
                  <c:v>60742</c:v>
                </c:pt>
                <c:pt idx="3020">
                  <c:v>60749</c:v>
                </c:pt>
                <c:pt idx="3021">
                  <c:v>60756</c:v>
                </c:pt>
                <c:pt idx="3022">
                  <c:v>60763</c:v>
                </c:pt>
                <c:pt idx="3023">
                  <c:v>60770</c:v>
                </c:pt>
                <c:pt idx="3024">
                  <c:v>60777</c:v>
                </c:pt>
                <c:pt idx="3025">
                  <c:v>60784</c:v>
                </c:pt>
                <c:pt idx="3026">
                  <c:v>60791</c:v>
                </c:pt>
                <c:pt idx="3027">
                  <c:v>60798</c:v>
                </c:pt>
                <c:pt idx="3028">
                  <c:v>60805</c:v>
                </c:pt>
                <c:pt idx="3029">
                  <c:v>60812</c:v>
                </c:pt>
                <c:pt idx="3030">
                  <c:v>60819</c:v>
                </c:pt>
                <c:pt idx="3031">
                  <c:v>60826</c:v>
                </c:pt>
                <c:pt idx="3032">
                  <c:v>60833</c:v>
                </c:pt>
                <c:pt idx="3033">
                  <c:v>60840</c:v>
                </c:pt>
                <c:pt idx="3034">
                  <c:v>60847</c:v>
                </c:pt>
                <c:pt idx="3035">
                  <c:v>60854</c:v>
                </c:pt>
                <c:pt idx="3036">
                  <c:v>60861</c:v>
                </c:pt>
                <c:pt idx="3037">
                  <c:v>60868</c:v>
                </c:pt>
                <c:pt idx="3038">
                  <c:v>60875</c:v>
                </c:pt>
                <c:pt idx="3039">
                  <c:v>60882</c:v>
                </c:pt>
                <c:pt idx="3040">
                  <c:v>60889</c:v>
                </c:pt>
                <c:pt idx="3041">
                  <c:v>60896</c:v>
                </c:pt>
                <c:pt idx="3042">
                  <c:v>60903</c:v>
                </c:pt>
                <c:pt idx="3043">
                  <c:v>60910</c:v>
                </c:pt>
                <c:pt idx="3044">
                  <c:v>60917</c:v>
                </c:pt>
                <c:pt idx="3045">
                  <c:v>60924</c:v>
                </c:pt>
                <c:pt idx="3046">
                  <c:v>60931</c:v>
                </c:pt>
                <c:pt idx="3047">
                  <c:v>60938</c:v>
                </c:pt>
                <c:pt idx="3048">
                  <c:v>60945</c:v>
                </c:pt>
                <c:pt idx="3049">
                  <c:v>60952</c:v>
                </c:pt>
                <c:pt idx="3050">
                  <c:v>60959</c:v>
                </c:pt>
                <c:pt idx="3051">
                  <c:v>60966</c:v>
                </c:pt>
                <c:pt idx="3052">
                  <c:v>60973</c:v>
                </c:pt>
                <c:pt idx="3053">
                  <c:v>60980</c:v>
                </c:pt>
                <c:pt idx="3054">
                  <c:v>60987</c:v>
                </c:pt>
                <c:pt idx="3055">
                  <c:v>60994</c:v>
                </c:pt>
                <c:pt idx="3056">
                  <c:v>61001</c:v>
                </c:pt>
                <c:pt idx="3057">
                  <c:v>61008</c:v>
                </c:pt>
                <c:pt idx="3058">
                  <c:v>61015</c:v>
                </c:pt>
                <c:pt idx="3059">
                  <c:v>61022</c:v>
                </c:pt>
                <c:pt idx="3060">
                  <c:v>61029</c:v>
                </c:pt>
                <c:pt idx="3061">
                  <c:v>61036</c:v>
                </c:pt>
                <c:pt idx="3062">
                  <c:v>61043</c:v>
                </c:pt>
                <c:pt idx="3063">
                  <c:v>61050</c:v>
                </c:pt>
                <c:pt idx="3064">
                  <c:v>61057</c:v>
                </c:pt>
                <c:pt idx="3065">
                  <c:v>61064</c:v>
                </c:pt>
                <c:pt idx="3066">
                  <c:v>61071</c:v>
                </c:pt>
                <c:pt idx="3067">
                  <c:v>61078</c:v>
                </c:pt>
                <c:pt idx="3068">
                  <c:v>61085</c:v>
                </c:pt>
                <c:pt idx="3069">
                  <c:v>61092</c:v>
                </c:pt>
                <c:pt idx="3070">
                  <c:v>61099</c:v>
                </c:pt>
                <c:pt idx="3071">
                  <c:v>61106</c:v>
                </c:pt>
                <c:pt idx="3072">
                  <c:v>61113</c:v>
                </c:pt>
                <c:pt idx="3073">
                  <c:v>61120</c:v>
                </c:pt>
                <c:pt idx="3074">
                  <c:v>61127</c:v>
                </c:pt>
                <c:pt idx="3075">
                  <c:v>61134</c:v>
                </c:pt>
                <c:pt idx="3076">
                  <c:v>61141</c:v>
                </c:pt>
                <c:pt idx="3077">
                  <c:v>61148</c:v>
                </c:pt>
                <c:pt idx="3078">
                  <c:v>61155</c:v>
                </c:pt>
                <c:pt idx="3079">
                  <c:v>61162</c:v>
                </c:pt>
                <c:pt idx="3080">
                  <c:v>61169</c:v>
                </c:pt>
                <c:pt idx="3081">
                  <c:v>61176</c:v>
                </c:pt>
                <c:pt idx="3082">
                  <c:v>61183</c:v>
                </c:pt>
                <c:pt idx="3083">
                  <c:v>61190</c:v>
                </c:pt>
                <c:pt idx="3084">
                  <c:v>61197</c:v>
                </c:pt>
                <c:pt idx="3085">
                  <c:v>61204</c:v>
                </c:pt>
                <c:pt idx="3086">
                  <c:v>61211</c:v>
                </c:pt>
                <c:pt idx="3087">
                  <c:v>61218</c:v>
                </c:pt>
                <c:pt idx="3088">
                  <c:v>61225</c:v>
                </c:pt>
                <c:pt idx="3089">
                  <c:v>61232</c:v>
                </c:pt>
                <c:pt idx="3090">
                  <c:v>61239</c:v>
                </c:pt>
                <c:pt idx="3091">
                  <c:v>61246</c:v>
                </c:pt>
                <c:pt idx="3092">
                  <c:v>61253</c:v>
                </c:pt>
                <c:pt idx="3093">
                  <c:v>61260</c:v>
                </c:pt>
                <c:pt idx="3094">
                  <c:v>61267</c:v>
                </c:pt>
                <c:pt idx="3095">
                  <c:v>61274</c:v>
                </c:pt>
                <c:pt idx="3096">
                  <c:v>61281</c:v>
                </c:pt>
                <c:pt idx="3097">
                  <c:v>61288</c:v>
                </c:pt>
                <c:pt idx="3098">
                  <c:v>61295</c:v>
                </c:pt>
                <c:pt idx="3099">
                  <c:v>61302</c:v>
                </c:pt>
                <c:pt idx="3100">
                  <c:v>61309</c:v>
                </c:pt>
                <c:pt idx="3101">
                  <c:v>61316</c:v>
                </c:pt>
                <c:pt idx="3102">
                  <c:v>61323</c:v>
                </c:pt>
                <c:pt idx="3103">
                  <c:v>61330</c:v>
                </c:pt>
                <c:pt idx="3104">
                  <c:v>61337</c:v>
                </c:pt>
                <c:pt idx="3105">
                  <c:v>61344</c:v>
                </c:pt>
                <c:pt idx="3106">
                  <c:v>61351</c:v>
                </c:pt>
                <c:pt idx="3107">
                  <c:v>61358</c:v>
                </c:pt>
                <c:pt idx="3108">
                  <c:v>61365</c:v>
                </c:pt>
                <c:pt idx="3109">
                  <c:v>61372</c:v>
                </c:pt>
                <c:pt idx="3110">
                  <c:v>61379</c:v>
                </c:pt>
                <c:pt idx="3111">
                  <c:v>61386</c:v>
                </c:pt>
                <c:pt idx="3112">
                  <c:v>61393</c:v>
                </c:pt>
                <c:pt idx="3113">
                  <c:v>61400</c:v>
                </c:pt>
                <c:pt idx="3114">
                  <c:v>61407</c:v>
                </c:pt>
                <c:pt idx="3115">
                  <c:v>61414</c:v>
                </c:pt>
                <c:pt idx="3116">
                  <c:v>61421</c:v>
                </c:pt>
                <c:pt idx="3117">
                  <c:v>61428</c:v>
                </c:pt>
                <c:pt idx="3118">
                  <c:v>61435</c:v>
                </c:pt>
                <c:pt idx="3119">
                  <c:v>61442</c:v>
                </c:pt>
                <c:pt idx="3120">
                  <c:v>61449</c:v>
                </c:pt>
                <c:pt idx="3121">
                  <c:v>61456</c:v>
                </c:pt>
                <c:pt idx="3122">
                  <c:v>61463</c:v>
                </c:pt>
                <c:pt idx="3123">
                  <c:v>61470</c:v>
                </c:pt>
                <c:pt idx="3124">
                  <c:v>61477</c:v>
                </c:pt>
                <c:pt idx="3125">
                  <c:v>61485</c:v>
                </c:pt>
                <c:pt idx="3126">
                  <c:v>61492</c:v>
                </c:pt>
                <c:pt idx="3127">
                  <c:v>61499</c:v>
                </c:pt>
                <c:pt idx="3128">
                  <c:v>61506</c:v>
                </c:pt>
                <c:pt idx="3129">
                  <c:v>61513</c:v>
                </c:pt>
                <c:pt idx="3130">
                  <c:v>61520</c:v>
                </c:pt>
                <c:pt idx="3131">
                  <c:v>61527</c:v>
                </c:pt>
                <c:pt idx="3132">
                  <c:v>61534</c:v>
                </c:pt>
                <c:pt idx="3133">
                  <c:v>61541</c:v>
                </c:pt>
                <c:pt idx="3134">
                  <c:v>61548</c:v>
                </c:pt>
                <c:pt idx="3135">
                  <c:v>61555</c:v>
                </c:pt>
                <c:pt idx="3136">
                  <c:v>61562</c:v>
                </c:pt>
                <c:pt idx="3137">
                  <c:v>61569</c:v>
                </c:pt>
                <c:pt idx="3138">
                  <c:v>61576</c:v>
                </c:pt>
                <c:pt idx="3139">
                  <c:v>61583</c:v>
                </c:pt>
                <c:pt idx="3140">
                  <c:v>61590</c:v>
                </c:pt>
                <c:pt idx="3141">
                  <c:v>61597</c:v>
                </c:pt>
                <c:pt idx="3142">
                  <c:v>61604</c:v>
                </c:pt>
                <c:pt idx="3143">
                  <c:v>61611</c:v>
                </c:pt>
                <c:pt idx="3144">
                  <c:v>61618</c:v>
                </c:pt>
                <c:pt idx="3145">
                  <c:v>61625</c:v>
                </c:pt>
                <c:pt idx="3146">
                  <c:v>61632</c:v>
                </c:pt>
                <c:pt idx="3147">
                  <c:v>61639</c:v>
                </c:pt>
                <c:pt idx="3148">
                  <c:v>61646</c:v>
                </c:pt>
                <c:pt idx="3149">
                  <c:v>61653</c:v>
                </c:pt>
                <c:pt idx="3150">
                  <c:v>61660</c:v>
                </c:pt>
                <c:pt idx="3151">
                  <c:v>61667</c:v>
                </c:pt>
                <c:pt idx="3152">
                  <c:v>61674</c:v>
                </c:pt>
                <c:pt idx="3153">
                  <c:v>61681</c:v>
                </c:pt>
                <c:pt idx="3154">
                  <c:v>61688</c:v>
                </c:pt>
                <c:pt idx="3155">
                  <c:v>61695</c:v>
                </c:pt>
                <c:pt idx="3156">
                  <c:v>61702</c:v>
                </c:pt>
                <c:pt idx="3157">
                  <c:v>61709</c:v>
                </c:pt>
                <c:pt idx="3158">
                  <c:v>61716</c:v>
                </c:pt>
                <c:pt idx="3159">
                  <c:v>61724</c:v>
                </c:pt>
                <c:pt idx="3160">
                  <c:v>61731</c:v>
                </c:pt>
                <c:pt idx="3161">
                  <c:v>61738</c:v>
                </c:pt>
                <c:pt idx="3162">
                  <c:v>61745</c:v>
                </c:pt>
                <c:pt idx="3163">
                  <c:v>61752</c:v>
                </c:pt>
                <c:pt idx="3164">
                  <c:v>61759</c:v>
                </c:pt>
                <c:pt idx="3165">
                  <c:v>61766</c:v>
                </c:pt>
                <c:pt idx="3166">
                  <c:v>61773</c:v>
                </c:pt>
                <c:pt idx="3167">
                  <c:v>61780</c:v>
                </c:pt>
                <c:pt idx="3168">
                  <c:v>61787</c:v>
                </c:pt>
                <c:pt idx="3169">
                  <c:v>61794</c:v>
                </c:pt>
                <c:pt idx="3170">
                  <c:v>61801</c:v>
                </c:pt>
                <c:pt idx="3171">
                  <c:v>61808</c:v>
                </c:pt>
                <c:pt idx="3172">
                  <c:v>61815</c:v>
                </c:pt>
                <c:pt idx="3173">
                  <c:v>61822</c:v>
                </c:pt>
                <c:pt idx="3174">
                  <c:v>61829</c:v>
                </c:pt>
                <c:pt idx="3175">
                  <c:v>61836</c:v>
                </c:pt>
                <c:pt idx="3176">
                  <c:v>61843</c:v>
                </c:pt>
                <c:pt idx="3177">
                  <c:v>61850</c:v>
                </c:pt>
                <c:pt idx="3178">
                  <c:v>61857</c:v>
                </c:pt>
                <c:pt idx="3179">
                  <c:v>61864</c:v>
                </c:pt>
                <c:pt idx="3180">
                  <c:v>61871</c:v>
                </c:pt>
                <c:pt idx="3181">
                  <c:v>61878</c:v>
                </c:pt>
                <c:pt idx="3182">
                  <c:v>61885</c:v>
                </c:pt>
                <c:pt idx="3183">
                  <c:v>61892</c:v>
                </c:pt>
                <c:pt idx="3184">
                  <c:v>61899</c:v>
                </c:pt>
                <c:pt idx="3185">
                  <c:v>61906</c:v>
                </c:pt>
                <c:pt idx="3186">
                  <c:v>61913</c:v>
                </c:pt>
                <c:pt idx="3187">
                  <c:v>61920</c:v>
                </c:pt>
                <c:pt idx="3188">
                  <c:v>61927</c:v>
                </c:pt>
                <c:pt idx="3189">
                  <c:v>61934</c:v>
                </c:pt>
                <c:pt idx="3190">
                  <c:v>61941</c:v>
                </c:pt>
                <c:pt idx="3191">
                  <c:v>61948</c:v>
                </c:pt>
                <c:pt idx="3192">
                  <c:v>61955</c:v>
                </c:pt>
                <c:pt idx="3193">
                  <c:v>61962</c:v>
                </c:pt>
                <c:pt idx="3194">
                  <c:v>61969</c:v>
                </c:pt>
                <c:pt idx="3195">
                  <c:v>61976</c:v>
                </c:pt>
                <c:pt idx="3196">
                  <c:v>61983</c:v>
                </c:pt>
                <c:pt idx="3197">
                  <c:v>61990</c:v>
                </c:pt>
                <c:pt idx="3198">
                  <c:v>61997</c:v>
                </c:pt>
                <c:pt idx="3199">
                  <c:v>62004</c:v>
                </c:pt>
                <c:pt idx="3200">
                  <c:v>62011</c:v>
                </c:pt>
                <c:pt idx="3201">
                  <c:v>62018</c:v>
                </c:pt>
                <c:pt idx="3202">
                  <c:v>62025</c:v>
                </c:pt>
                <c:pt idx="3203">
                  <c:v>62032</c:v>
                </c:pt>
                <c:pt idx="3204">
                  <c:v>62039</c:v>
                </c:pt>
                <c:pt idx="3205">
                  <c:v>62046</c:v>
                </c:pt>
                <c:pt idx="3206">
                  <c:v>62053</c:v>
                </c:pt>
                <c:pt idx="3207">
                  <c:v>62060</c:v>
                </c:pt>
                <c:pt idx="3208">
                  <c:v>62067</c:v>
                </c:pt>
                <c:pt idx="3209">
                  <c:v>62074</c:v>
                </c:pt>
                <c:pt idx="3210">
                  <c:v>62081</c:v>
                </c:pt>
                <c:pt idx="3211">
                  <c:v>62089</c:v>
                </c:pt>
                <c:pt idx="3212">
                  <c:v>62096</c:v>
                </c:pt>
                <c:pt idx="3213">
                  <c:v>62103</c:v>
                </c:pt>
                <c:pt idx="3214">
                  <c:v>62110</c:v>
                </c:pt>
                <c:pt idx="3215">
                  <c:v>62117</c:v>
                </c:pt>
                <c:pt idx="3216">
                  <c:v>62124</c:v>
                </c:pt>
                <c:pt idx="3217">
                  <c:v>62131</c:v>
                </c:pt>
                <c:pt idx="3218">
                  <c:v>62138</c:v>
                </c:pt>
                <c:pt idx="3219">
                  <c:v>62145</c:v>
                </c:pt>
                <c:pt idx="3220">
                  <c:v>62152</c:v>
                </c:pt>
                <c:pt idx="3221">
                  <c:v>62159</c:v>
                </c:pt>
                <c:pt idx="3222">
                  <c:v>62166</c:v>
                </c:pt>
                <c:pt idx="3223">
                  <c:v>62173</c:v>
                </c:pt>
                <c:pt idx="3224">
                  <c:v>62184</c:v>
                </c:pt>
                <c:pt idx="3225">
                  <c:v>62191</c:v>
                </c:pt>
                <c:pt idx="3226">
                  <c:v>62198</c:v>
                </c:pt>
                <c:pt idx="3227">
                  <c:v>62205</c:v>
                </c:pt>
                <c:pt idx="3228">
                  <c:v>62212</c:v>
                </c:pt>
                <c:pt idx="3229">
                  <c:v>62219</c:v>
                </c:pt>
                <c:pt idx="3230">
                  <c:v>62226</c:v>
                </c:pt>
                <c:pt idx="3231">
                  <c:v>62233</c:v>
                </c:pt>
                <c:pt idx="3232">
                  <c:v>62240</c:v>
                </c:pt>
                <c:pt idx="3233">
                  <c:v>62247</c:v>
                </c:pt>
                <c:pt idx="3234">
                  <c:v>62254</c:v>
                </c:pt>
                <c:pt idx="3235">
                  <c:v>62261</c:v>
                </c:pt>
                <c:pt idx="3236">
                  <c:v>62268</c:v>
                </c:pt>
                <c:pt idx="3237">
                  <c:v>62275</c:v>
                </c:pt>
                <c:pt idx="3238">
                  <c:v>62282</c:v>
                </c:pt>
                <c:pt idx="3239">
                  <c:v>62289</c:v>
                </c:pt>
                <c:pt idx="3240">
                  <c:v>62296</c:v>
                </c:pt>
                <c:pt idx="3241">
                  <c:v>62303</c:v>
                </c:pt>
                <c:pt idx="3242">
                  <c:v>62310</c:v>
                </c:pt>
                <c:pt idx="3243">
                  <c:v>62317</c:v>
                </c:pt>
                <c:pt idx="3244">
                  <c:v>62324</c:v>
                </c:pt>
                <c:pt idx="3245">
                  <c:v>62331</c:v>
                </c:pt>
                <c:pt idx="3246">
                  <c:v>62338</c:v>
                </c:pt>
                <c:pt idx="3247">
                  <c:v>62345</c:v>
                </c:pt>
                <c:pt idx="3248">
                  <c:v>62352</c:v>
                </c:pt>
                <c:pt idx="3249">
                  <c:v>62359</c:v>
                </c:pt>
                <c:pt idx="3250">
                  <c:v>62366</c:v>
                </c:pt>
                <c:pt idx="3251">
                  <c:v>62373</c:v>
                </c:pt>
                <c:pt idx="3252">
                  <c:v>62380</c:v>
                </c:pt>
                <c:pt idx="3253">
                  <c:v>62387</c:v>
                </c:pt>
                <c:pt idx="3254">
                  <c:v>62394</c:v>
                </c:pt>
                <c:pt idx="3255">
                  <c:v>62401</c:v>
                </c:pt>
                <c:pt idx="3256">
                  <c:v>62408</c:v>
                </c:pt>
                <c:pt idx="3257">
                  <c:v>62415</c:v>
                </c:pt>
                <c:pt idx="3258">
                  <c:v>62422</c:v>
                </c:pt>
                <c:pt idx="3259">
                  <c:v>62429</c:v>
                </c:pt>
                <c:pt idx="3260">
                  <c:v>62436</c:v>
                </c:pt>
                <c:pt idx="3261">
                  <c:v>62443</c:v>
                </c:pt>
                <c:pt idx="3262">
                  <c:v>62450</c:v>
                </c:pt>
                <c:pt idx="3263">
                  <c:v>62457</c:v>
                </c:pt>
                <c:pt idx="3264">
                  <c:v>62464</c:v>
                </c:pt>
                <c:pt idx="3265">
                  <c:v>62471</c:v>
                </c:pt>
                <c:pt idx="3266">
                  <c:v>62478</c:v>
                </c:pt>
                <c:pt idx="3267">
                  <c:v>62485</c:v>
                </c:pt>
                <c:pt idx="3268">
                  <c:v>62492</c:v>
                </c:pt>
                <c:pt idx="3269">
                  <c:v>62499</c:v>
                </c:pt>
                <c:pt idx="3270">
                  <c:v>62506</c:v>
                </c:pt>
                <c:pt idx="3271">
                  <c:v>62513</c:v>
                </c:pt>
                <c:pt idx="3272">
                  <c:v>62520</c:v>
                </c:pt>
                <c:pt idx="3273">
                  <c:v>62527</c:v>
                </c:pt>
                <c:pt idx="3274">
                  <c:v>62534</c:v>
                </c:pt>
                <c:pt idx="3275">
                  <c:v>62541</c:v>
                </c:pt>
                <c:pt idx="3276">
                  <c:v>62548</c:v>
                </c:pt>
                <c:pt idx="3277">
                  <c:v>62555</c:v>
                </c:pt>
                <c:pt idx="3278">
                  <c:v>62562</c:v>
                </c:pt>
                <c:pt idx="3279">
                  <c:v>62569</c:v>
                </c:pt>
                <c:pt idx="3280">
                  <c:v>62576</c:v>
                </c:pt>
                <c:pt idx="3281">
                  <c:v>62583</c:v>
                </c:pt>
                <c:pt idx="3282">
                  <c:v>62590</c:v>
                </c:pt>
                <c:pt idx="3283">
                  <c:v>62597</c:v>
                </c:pt>
                <c:pt idx="3284">
                  <c:v>62604</c:v>
                </c:pt>
                <c:pt idx="3285">
                  <c:v>62611</c:v>
                </c:pt>
                <c:pt idx="3286">
                  <c:v>62618</c:v>
                </c:pt>
                <c:pt idx="3287">
                  <c:v>62625</c:v>
                </c:pt>
                <c:pt idx="3288">
                  <c:v>62632</c:v>
                </c:pt>
                <c:pt idx="3289">
                  <c:v>62639</c:v>
                </c:pt>
                <c:pt idx="3290">
                  <c:v>62646</c:v>
                </c:pt>
                <c:pt idx="3291">
                  <c:v>62653</c:v>
                </c:pt>
                <c:pt idx="3292">
                  <c:v>62660</c:v>
                </c:pt>
                <c:pt idx="3293">
                  <c:v>62667</c:v>
                </c:pt>
                <c:pt idx="3294">
                  <c:v>62674</c:v>
                </c:pt>
                <c:pt idx="3295">
                  <c:v>62681</c:v>
                </c:pt>
                <c:pt idx="3296">
                  <c:v>62688</c:v>
                </c:pt>
                <c:pt idx="3297">
                  <c:v>62695</c:v>
                </c:pt>
                <c:pt idx="3298">
                  <c:v>62702</c:v>
                </c:pt>
                <c:pt idx="3299">
                  <c:v>62709</c:v>
                </c:pt>
                <c:pt idx="3300">
                  <c:v>62716</c:v>
                </c:pt>
                <c:pt idx="3301">
                  <c:v>62723</c:v>
                </c:pt>
                <c:pt idx="3302">
                  <c:v>62730</c:v>
                </c:pt>
                <c:pt idx="3303">
                  <c:v>62737</c:v>
                </c:pt>
                <c:pt idx="3304">
                  <c:v>62744</c:v>
                </c:pt>
                <c:pt idx="3305">
                  <c:v>62751</c:v>
                </c:pt>
                <c:pt idx="3306">
                  <c:v>62758</c:v>
                </c:pt>
                <c:pt idx="3307">
                  <c:v>62765</c:v>
                </c:pt>
                <c:pt idx="3308">
                  <c:v>62772</c:v>
                </c:pt>
                <c:pt idx="3309">
                  <c:v>62779</c:v>
                </c:pt>
                <c:pt idx="3310">
                  <c:v>62786</c:v>
                </c:pt>
                <c:pt idx="3311">
                  <c:v>62793</c:v>
                </c:pt>
                <c:pt idx="3312">
                  <c:v>62800</c:v>
                </c:pt>
                <c:pt idx="3313">
                  <c:v>62807</c:v>
                </c:pt>
                <c:pt idx="3314">
                  <c:v>62814</c:v>
                </c:pt>
                <c:pt idx="3315">
                  <c:v>62821</c:v>
                </c:pt>
                <c:pt idx="3316">
                  <c:v>62828</c:v>
                </c:pt>
                <c:pt idx="3317">
                  <c:v>62835</c:v>
                </c:pt>
                <c:pt idx="3318">
                  <c:v>62842</c:v>
                </c:pt>
                <c:pt idx="3319">
                  <c:v>62849</c:v>
                </c:pt>
                <c:pt idx="3320">
                  <c:v>62856</c:v>
                </c:pt>
                <c:pt idx="3321">
                  <c:v>62863</c:v>
                </c:pt>
                <c:pt idx="3322">
                  <c:v>62870</c:v>
                </c:pt>
                <c:pt idx="3323">
                  <c:v>62877</c:v>
                </c:pt>
                <c:pt idx="3324">
                  <c:v>62884</c:v>
                </c:pt>
                <c:pt idx="3325">
                  <c:v>62891</c:v>
                </c:pt>
                <c:pt idx="3326">
                  <c:v>62898</c:v>
                </c:pt>
                <c:pt idx="3327">
                  <c:v>62905</c:v>
                </c:pt>
                <c:pt idx="3328">
                  <c:v>62912</c:v>
                </c:pt>
                <c:pt idx="3329">
                  <c:v>62919</c:v>
                </c:pt>
                <c:pt idx="3330">
                  <c:v>62926</c:v>
                </c:pt>
                <c:pt idx="3331">
                  <c:v>62933</c:v>
                </c:pt>
                <c:pt idx="3332">
                  <c:v>62940</c:v>
                </c:pt>
                <c:pt idx="3333">
                  <c:v>62947</c:v>
                </c:pt>
                <c:pt idx="3334">
                  <c:v>62954</c:v>
                </c:pt>
                <c:pt idx="3335">
                  <c:v>62961</c:v>
                </c:pt>
                <c:pt idx="3336">
                  <c:v>62968</c:v>
                </c:pt>
                <c:pt idx="3337">
                  <c:v>62975</c:v>
                </c:pt>
                <c:pt idx="3338">
                  <c:v>62982</c:v>
                </c:pt>
                <c:pt idx="3339">
                  <c:v>62989</c:v>
                </c:pt>
                <c:pt idx="3340">
                  <c:v>62996</c:v>
                </c:pt>
                <c:pt idx="3341">
                  <c:v>63003</c:v>
                </c:pt>
                <c:pt idx="3342">
                  <c:v>63010</c:v>
                </c:pt>
                <c:pt idx="3343">
                  <c:v>63017</c:v>
                </c:pt>
                <c:pt idx="3344">
                  <c:v>63024</c:v>
                </c:pt>
                <c:pt idx="3345">
                  <c:v>63031</c:v>
                </c:pt>
                <c:pt idx="3346">
                  <c:v>63038</c:v>
                </c:pt>
                <c:pt idx="3347">
                  <c:v>63045</c:v>
                </c:pt>
                <c:pt idx="3348">
                  <c:v>63052</c:v>
                </c:pt>
                <c:pt idx="3349">
                  <c:v>63059</c:v>
                </c:pt>
                <c:pt idx="3350">
                  <c:v>63066</c:v>
                </c:pt>
                <c:pt idx="3351">
                  <c:v>63073</c:v>
                </c:pt>
                <c:pt idx="3352">
                  <c:v>63080</c:v>
                </c:pt>
                <c:pt idx="3353">
                  <c:v>63087</c:v>
                </c:pt>
                <c:pt idx="3354">
                  <c:v>63094</c:v>
                </c:pt>
                <c:pt idx="3355">
                  <c:v>63101</c:v>
                </c:pt>
                <c:pt idx="3356">
                  <c:v>63108</c:v>
                </c:pt>
                <c:pt idx="3357">
                  <c:v>63115</c:v>
                </c:pt>
                <c:pt idx="3358">
                  <c:v>63122</c:v>
                </c:pt>
                <c:pt idx="3359">
                  <c:v>63129</c:v>
                </c:pt>
                <c:pt idx="3360">
                  <c:v>63136</c:v>
                </c:pt>
                <c:pt idx="3361">
                  <c:v>63143</c:v>
                </c:pt>
                <c:pt idx="3362">
                  <c:v>63150</c:v>
                </c:pt>
                <c:pt idx="3363">
                  <c:v>63157</c:v>
                </c:pt>
                <c:pt idx="3364">
                  <c:v>63164</c:v>
                </c:pt>
                <c:pt idx="3365">
                  <c:v>63171</c:v>
                </c:pt>
                <c:pt idx="3366">
                  <c:v>63178</c:v>
                </c:pt>
                <c:pt idx="3367">
                  <c:v>63185</c:v>
                </c:pt>
                <c:pt idx="3368">
                  <c:v>63192</c:v>
                </c:pt>
                <c:pt idx="3369">
                  <c:v>63199</c:v>
                </c:pt>
                <c:pt idx="3370">
                  <c:v>63206</c:v>
                </c:pt>
                <c:pt idx="3371">
                  <c:v>63213</c:v>
                </c:pt>
                <c:pt idx="3372">
                  <c:v>63220</c:v>
                </c:pt>
                <c:pt idx="3373">
                  <c:v>63227</c:v>
                </c:pt>
                <c:pt idx="3374">
                  <c:v>63234</c:v>
                </c:pt>
                <c:pt idx="3375">
                  <c:v>63241</c:v>
                </c:pt>
                <c:pt idx="3376">
                  <c:v>63248</c:v>
                </c:pt>
                <c:pt idx="3377">
                  <c:v>63255</c:v>
                </c:pt>
                <c:pt idx="3378">
                  <c:v>63262</c:v>
                </c:pt>
                <c:pt idx="3379">
                  <c:v>63269</c:v>
                </c:pt>
                <c:pt idx="3380">
                  <c:v>63276</c:v>
                </c:pt>
                <c:pt idx="3381">
                  <c:v>63283</c:v>
                </c:pt>
                <c:pt idx="3382">
                  <c:v>63290</c:v>
                </c:pt>
                <c:pt idx="3383">
                  <c:v>63297</c:v>
                </c:pt>
                <c:pt idx="3384">
                  <c:v>63304</c:v>
                </c:pt>
                <c:pt idx="3385">
                  <c:v>63311</c:v>
                </c:pt>
                <c:pt idx="3386">
                  <c:v>63318</c:v>
                </c:pt>
                <c:pt idx="3387">
                  <c:v>63325</c:v>
                </c:pt>
                <c:pt idx="3388">
                  <c:v>63332</c:v>
                </c:pt>
                <c:pt idx="3389">
                  <c:v>63339</c:v>
                </c:pt>
                <c:pt idx="3390">
                  <c:v>63346</c:v>
                </c:pt>
                <c:pt idx="3391">
                  <c:v>63353</c:v>
                </c:pt>
                <c:pt idx="3392">
                  <c:v>63360</c:v>
                </c:pt>
                <c:pt idx="3393">
                  <c:v>63367</c:v>
                </c:pt>
                <c:pt idx="3394">
                  <c:v>63374</c:v>
                </c:pt>
                <c:pt idx="3395">
                  <c:v>63381</c:v>
                </c:pt>
                <c:pt idx="3396">
                  <c:v>63388</c:v>
                </c:pt>
                <c:pt idx="3397">
                  <c:v>63395</c:v>
                </c:pt>
                <c:pt idx="3398">
                  <c:v>63402</c:v>
                </c:pt>
                <c:pt idx="3399">
                  <c:v>63409</c:v>
                </c:pt>
                <c:pt idx="3400">
                  <c:v>63416</c:v>
                </c:pt>
                <c:pt idx="3401">
                  <c:v>63423</c:v>
                </c:pt>
                <c:pt idx="3402">
                  <c:v>63430</c:v>
                </c:pt>
                <c:pt idx="3403">
                  <c:v>63437</c:v>
                </c:pt>
                <c:pt idx="3404">
                  <c:v>63444</c:v>
                </c:pt>
                <c:pt idx="3405">
                  <c:v>63451</c:v>
                </c:pt>
                <c:pt idx="3406">
                  <c:v>63458</c:v>
                </c:pt>
                <c:pt idx="3407">
                  <c:v>63465</c:v>
                </c:pt>
                <c:pt idx="3408">
                  <c:v>63472</c:v>
                </c:pt>
                <c:pt idx="3409">
                  <c:v>63479</c:v>
                </c:pt>
                <c:pt idx="3410">
                  <c:v>63486</c:v>
                </c:pt>
                <c:pt idx="3411">
                  <c:v>63493</c:v>
                </c:pt>
                <c:pt idx="3412">
                  <c:v>63500</c:v>
                </c:pt>
                <c:pt idx="3413">
                  <c:v>63507</c:v>
                </c:pt>
                <c:pt idx="3414">
                  <c:v>63514</c:v>
                </c:pt>
                <c:pt idx="3415">
                  <c:v>63521</c:v>
                </c:pt>
                <c:pt idx="3416">
                  <c:v>63528</c:v>
                </c:pt>
                <c:pt idx="3417">
                  <c:v>63535</c:v>
                </c:pt>
                <c:pt idx="3418">
                  <c:v>63542</c:v>
                </c:pt>
                <c:pt idx="3419">
                  <c:v>63550</c:v>
                </c:pt>
                <c:pt idx="3420">
                  <c:v>63557</c:v>
                </c:pt>
                <c:pt idx="3421">
                  <c:v>63564</c:v>
                </c:pt>
                <c:pt idx="3422">
                  <c:v>63571</c:v>
                </c:pt>
                <c:pt idx="3423">
                  <c:v>63578</c:v>
                </c:pt>
                <c:pt idx="3424">
                  <c:v>63585</c:v>
                </c:pt>
                <c:pt idx="3425">
                  <c:v>63592</c:v>
                </c:pt>
                <c:pt idx="3426">
                  <c:v>63599</c:v>
                </c:pt>
                <c:pt idx="3427">
                  <c:v>63606</c:v>
                </c:pt>
                <c:pt idx="3428">
                  <c:v>63613</c:v>
                </c:pt>
                <c:pt idx="3429">
                  <c:v>63620</c:v>
                </c:pt>
                <c:pt idx="3430">
                  <c:v>63627</c:v>
                </c:pt>
                <c:pt idx="3431">
                  <c:v>63634</c:v>
                </c:pt>
                <c:pt idx="3432">
                  <c:v>63641</c:v>
                </c:pt>
                <c:pt idx="3433">
                  <c:v>63648</c:v>
                </c:pt>
                <c:pt idx="3434">
                  <c:v>63655</c:v>
                </c:pt>
                <c:pt idx="3435">
                  <c:v>63662</c:v>
                </c:pt>
                <c:pt idx="3436">
                  <c:v>63669</c:v>
                </c:pt>
                <c:pt idx="3437">
                  <c:v>63676</c:v>
                </c:pt>
                <c:pt idx="3438">
                  <c:v>63683</c:v>
                </c:pt>
                <c:pt idx="3439">
                  <c:v>63690</c:v>
                </c:pt>
                <c:pt idx="3440">
                  <c:v>63697</c:v>
                </c:pt>
                <c:pt idx="3441">
                  <c:v>63704</c:v>
                </c:pt>
                <c:pt idx="3442">
                  <c:v>63711</c:v>
                </c:pt>
                <c:pt idx="3443">
                  <c:v>63718</c:v>
                </c:pt>
                <c:pt idx="3444">
                  <c:v>63725</c:v>
                </c:pt>
                <c:pt idx="3445">
                  <c:v>63732</c:v>
                </c:pt>
                <c:pt idx="3446">
                  <c:v>63739</c:v>
                </c:pt>
                <c:pt idx="3447">
                  <c:v>63746</c:v>
                </c:pt>
                <c:pt idx="3448">
                  <c:v>63753</c:v>
                </c:pt>
                <c:pt idx="3449">
                  <c:v>63760</c:v>
                </c:pt>
                <c:pt idx="3450">
                  <c:v>63767</c:v>
                </c:pt>
                <c:pt idx="3451">
                  <c:v>63774</c:v>
                </c:pt>
                <c:pt idx="3452">
                  <c:v>63781</c:v>
                </c:pt>
                <c:pt idx="3453">
                  <c:v>63788</c:v>
                </c:pt>
                <c:pt idx="3454">
                  <c:v>63795</c:v>
                </c:pt>
                <c:pt idx="3455">
                  <c:v>63802</c:v>
                </c:pt>
                <c:pt idx="3456">
                  <c:v>63809</c:v>
                </c:pt>
                <c:pt idx="3457">
                  <c:v>63816</c:v>
                </c:pt>
                <c:pt idx="3458">
                  <c:v>63823</c:v>
                </c:pt>
                <c:pt idx="3459">
                  <c:v>63830</c:v>
                </c:pt>
                <c:pt idx="3460">
                  <c:v>63837</c:v>
                </c:pt>
                <c:pt idx="3461">
                  <c:v>63844</c:v>
                </c:pt>
                <c:pt idx="3462">
                  <c:v>63851</c:v>
                </c:pt>
                <c:pt idx="3463">
                  <c:v>63858</c:v>
                </c:pt>
                <c:pt idx="3464">
                  <c:v>63865</c:v>
                </c:pt>
                <c:pt idx="3465">
                  <c:v>63872</c:v>
                </c:pt>
                <c:pt idx="3466">
                  <c:v>63879</c:v>
                </c:pt>
                <c:pt idx="3467">
                  <c:v>63886</c:v>
                </c:pt>
                <c:pt idx="3468">
                  <c:v>63893</c:v>
                </c:pt>
                <c:pt idx="3469">
                  <c:v>63900</c:v>
                </c:pt>
                <c:pt idx="3470">
                  <c:v>63907</c:v>
                </c:pt>
                <c:pt idx="3471">
                  <c:v>63915</c:v>
                </c:pt>
                <c:pt idx="3472">
                  <c:v>63922</c:v>
                </c:pt>
                <c:pt idx="3473">
                  <c:v>63929</c:v>
                </c:pt>
                <c:pt idx="3474">
                  <c:v>63936</c:v>
                </c:pt>
                <c:pt idx="3475">
                  <c:v>63943</c:v>
                </c:pt>
                <c:pt idx="3476">
                  <c:v>63950</c:v>
                </c:pt>
                <c:pt idx="3477">
                  <c:v>63957</c:v>
                </c:pt>
                <c:pt idx="3478">
                  <c:v>63964</c:v>
                </c:pt>
                <c:pt idx="3479">
                  <c:v>63971</c:v>
                </c:pt>
                <c:pt idx="3480">
                  <c:v>63978</c:v>
                </c:pt>
                <c:pt idx="3481">
                  <c:v>63985</c:v>
                </c:pt>
                <c:pt idx="3482">
                  <c:v>63992</c:v>
                </c:pt>
                <c:pt idx="3483">
                  <c:v>63999</c:v>
                </c:pt>
                <c:pt idx="3484">
                  <c:v>64006</c:v>
                </c:pt>
                <c:pt idx="3485">
                  <c:v>64013</c:v>
                </c:pt>
                <c:pt idx="3486">
                  <c:v>64020</c:v>
                </c:pt>
                <c:pt idx="3487">
                  <c:v>64027</c:v>
                </c:pt>
                <c:pt idx="3488">
                  <c:v>64034</c:v>
                </c:pt>
                <c:pt idx="3489">
                  <c:v>64041</c:v>
                </c:pt>
                <c:pt idx="3490">
                  <c:v>64048</c:v>
                </c:pt>
                <c:pt idx="3491">
                  <c:v>64055</c:v>
                </c:pt>
                <c:pt idx="3492">
                  <c:v>64062</c:v>
                </c:pt>
                <c:pt idx="3493">
                  <c:v>64069</c:v>
                </c:pt>
                <c:pt idx="3494">
                  <c:v>64076</c:v>
                </c:pt>
                <c:pt idx="3495">
                  <c:v>64083</c:v>
                </c:pt>
                <c:pt idx="3496">
                  <c:v>64090</c:v>
                </c:pt>
                <c:pt idx="3497">
                  <c:v>64097</c:v>
                </c:pt>
                <c:pt idx="3498">
                  <c:v>64104</c:v>
                </c:pt>
                <c:pt idx="3499">
                  <c:v>64111</c:v>
                </c:pt>
                <c:pt idx="3500">
                  <c:v>64118</c:v>
                </c:pt>
                <c:pt idx="3501">
                  <c:v>64125</c:v>
                </c:pt>
                <c:pt idx="3502">
                  <c:v>64132</c:v>
                </c:pt>
                <c:pt idx="3503">
                  <c:v>64139</c:v>
                </c:pt>
                <c:pt idx="3504">
                  <c:v>64146</c:v>
                </c:pt>
                <c:pt idx="3505">
                  <c:v>64153</c:v>
                </c:pt>
              </c:numCache>
            </c:numRef>
          </c:xVal>
          <c:yVal>
            <c:numRef>
              <c:f>CrossCheck!$AC$3:$AC$3508</c:f>
              <c:numCache>
                <c:formatCode>0.0000%</c:formatCode>
                <c:ptCount val="3506"/>
                <c:pt idx="0">
                  <c:v>1.3452591392311801E-3</c:v>
                </c:pt>
                <c:pt idx="1">
                  <c:v>1.3474544053286041E-3</c:v>
                </c:pt>
                <c:pt idx="2">
                  <c:v>1.348184438365518E-3</c:v>
                </c:pt>
                <c:pt idx="3">
                  <c:v>1.348913611279404E-3</c:v>
                </c:pt>
                <c:pt idx="4">
                  <c:v>1.3496419246945336E-3</c:v>
                </c:pt>
                <c:pt idx="5">
                  <c:v>1.3503693792347913E-3</c:v>
                </c:pt>
                <c:pt idx="6">
                  <c:v>1.3525465958393753E-3</c:v>
                </c:pt>
                <c:pt idx="7">
                  <c:v>1.3532706211112585E-3</c:v>
                </c:pt>
                <c:pt idx="8">
                  <c:v>1.3539937906218973E-3</c:v>
                </c:pt>
                <c:pt idx="9">
                  <c:v>1.3547161049928596E-3</c:v>
                </c:pt>
                <c:pt idx="10">
                  <c:v>1.3554375648453286E-3</c:v>
                </c:pt>
                <c:pt idx="11">
                  <c:v>1.3575968234978328E-3</c:v>
                </c:pt>
                <c:pt idx="12">
                  <c:v>1.3583148714804627E-3</c:v>
                </c:pt>
                <c:pt idx="13">
                  <c:v>1.3590320680447435E-3</c:v>
                </c:pt>
                <c:pt idx="14">
                  <c:v>1.3597484138095526E-3</c:v>
                </c:pt>
                <c:pt idx="15">
                  <c:v>1.3604639093933819E-3</c:v>
                </c:pt>
                <c:pt idx="16">
                  <c:v>1.3626053012381692E-3</c:v>
                </c:pt>
                <c:pt idx="17">
                  <c:v>1.3633174022753413E-3</c:v>
                </c:pt>
                <c:pt idx="18">
                  <c:v>1.3640286562182492E-3</c:v>
                </c:pt>
                <c:pt idx="19">
                  <c:v>1.364739063683089E-3</c:v>
                </c:pt>
                <c:pt idx="20">
                  <c:v>1.368278425376351E-3</c:v>
                </c:pt>
                <c:pt idx="21">
                  <c:v>1.3689837668914924E-3</c:v>
                </c:pt>
                <c:pt idx="22">
                  <c:v>1.3696882662312436E-3</c:v>
                </c:pt>
                <c:pt idx="23">
                  <c:v>1.3703919240087487E-3</c:v>
                </c:pt>
                <c:pt idx="24">
                  <c:v>1.3724978540935228E-3</c:v>
                </c:pt>
                <c:pt idx="25">
                  <c:v>1.3731981517458788E-3</c:v>
                </c:pt>
                <c:pt idx="26">
                  <c:v>1.3738976108960076E-3</c:v>
                </c:pt>
                <c:pt idx="27">
                  <c:v>1.3745962321547742E-3</c:v>
                </c:pt>
                <c:pt idx="28">
                  <c:v>1.3752940161326633E-3</c:v>
                </c:pt>
                <c:pt idx="29">
                  <c:v>1.3773823504802493E-3</c:v>
                </c:pt>
                <c:pt idx="30">
                  <c:v>1.3780767914319159E-3</c:v>
                </c:pt>
                <c:pt idx="31">
                  <c:v>1.3787703981494566E-3</c:v>
                </c:pt>
                <c:pt idx="32">
                  <c:v>1.3794631712410873E-3</c:v>
                </c:pt>
                <c:pt idx="33">
                  <c:v>1.3801551113146451E-3</c:v>
                </c:pt>
                <c:pt idx="34">
                  <c:v>1.3822259394996087E-3</c:v>
                </c:pt>
                <c:pt idx="35">
                  <c:v>1.3829145535717161E-3</c:v>
                </c:pt>
                <c:pt idx="36">
                  <c:v>1.3836023376592858E-3</c:v>
                </c:pt>
                <c:pt idx="37">
                  <c:v>1.3842892923678963E-3</c:v>
                </c:pt>
                <c:pt idx="38">
                  <c:v>1.3849754183027476E-3</c:v>
                </c:pt>
                <c:pt idx="39">
                  <c:v>1.3870288295111245E-3</c:v>
                </c:pt>
                <c:pt idx="40">
                  <c:v>1.3877116463954392E-3</c:v>
                </c:pt>
                <c:pt idx="41">
                  <c:v>1.388393637526368E-3</c:v>
                </c:pt>
                <c:pt idx="42">
                  <c:v>1.3890748035068593E-3</c:v>
                </c:pt>
                <c:pt idx="43">
                  <c:v>1.3897551449394891E-3</c:v>
                </c:pt>
                <c:pt idx="44">
                  <c:v>1.3917912279703391E-3</c:v>
                </c:pt>
                <c:pt idx="45">
                  <c:v>1.3924682772297838E-3</c:v>
                </c:pt>
                <c:pt idx="46">
                  <c:v>1.39314450494863E-3</c:v>
                </c:pt>
                <c:pt idx="47">
                  <c:v>1.3938199117272082E-3</c:v>
                </c:pt>
                <c:pt idx="48">
                  <c:v>1.3944944981654781E-3</c:v>
                </c:pt>
                <c:pt idx="49">
                  <c:v>1.3965133414324334E-3</c:v>
                </c:pt>
                <c:pt idx="50">
                  <c:v>1.3971846525016036E-3</c:v>
                </c:pt>
                <c:pt idx="51">
                  <c:v>1.3978551462246708E-3</c:v>
                </c:pt>
                <c:pt idx="52">
                  <c:v>1.3985248231993602E-3</c:v>
                </c:pt>
                <c:pt idx="53">
                  <c:v>1.3991936840230244E-3</c:v>
                </c:pt>
                <c:pt idx="54">
                  <c:v>1.4011953755558343E-3</c:v>
                </c:pt>
                <c:pt idx="55">
                  <c:v>1.4018609777415097E-3</c:v>
                </c:pt>
                <c:pt idx="56">
                  <c:v>1.4025257667573611E-3</c:v>
                </c:pt>
                <c:pt idx="57">
                  <c:v>1.4031897431985166E-3</c:v>
                </c:pt>
                <c:pt idx="58">
                  <c:v>1.4038529076597348E-3</c:v>
                </c:pt>
                <c:pt idx="59">
                  <c:v>1.4058375351058026E-3</c:v>
                </c:pt>
                <c:pt idx="60">
                  <c:v>1.4064974575874606E-3</c:v>
                </c:pt>
                <c:pt idx="61">
                  <c:v>1.4071565710574293E-3</c:v>
                </c:pt>
                <c:pt idx="62">
                  <c:v>1.4078148761082509E-3</c:v>
                </c:pt>
                <c:pt idx="63">
                  <c:v>1.4084723733320988E-3</c:v>
                </c:pt>
                <c:pt idx="64">
                  <c:v>1.4104400239580133E-3</c:v>
                </c:pt>
                <c:pt idx="65">
                  <c:v>1.411094295788339E-3</c:v>
                </c:pt>
                <c:pt idx="66">
                  <c:v>1.4117477627470384E-3</c:v>
                </c:pt>
                <c:pt idx="67">
                  <c:v>1.4124004254240773E-3</c:v>
                </c:pt>
                <c:pt idx="68">
                  <c:v>1.4130522844090555E-3</c:v>
                </c:pt>
                <c:pt idx="69">
                  <c:v>1.4150030451021175E-3</c:v>
                </c:pt>
                <c:pt idx="70">
                  <c:v>1.4156516952075118E-3</c:v>
                </c:pt>
                <c:pt idx="71">
                  <c:v>1.416299544563343E-3</c:v>
                </c:pt>
                <c:pt idx="72">
                  <c:v>1.416946593757012E-3</c:v>
                </c:pt>
                <c:pt idx="73">
                  <c:v>1.4175928433755548E-3</c:v>
                </c:pt>
                <c:pt idx="74">
                  <c:v>1.4195268006452961E-3</c:v>
                </c:pt>
                <c:pt idx="75">
                  <c:v>1.4201698578263809E-3</c:v>
                </c:pt>
                <c:pt idx="76">
                  <c:v>1.4208121183620385E-3</c:v>
                </c:pt>
                <c:pt idx="77">
                  <c:v>1.4214535828371154E-3</c:v>
                </c:pt>
                <c:pt idx="78">
                  <c:v>1.4220942518360937E-3</c:v>
                </c:pt>
                <c:pt idx="79">
                  <c:v>1.4240114918157919E-3</c:v>
                </c:pt>
                <c:pt idx="80">
                  <c:v>1.4246489847479149E-3</c:v>
                </c:pt>
                <c:pt idx="81">
                  <c:v>1.425285685120892E-3</c:v>
                </c:pt>
                <c:pt idx="82">
                  <c:v>1.4259215935170243E-3</c:v>
                </c:pt>
                <c:pt idx="83">
                  <c:v>1.4265567105182504E-3</c:v>
                </c:pt>
                <c:pt idx="84">
                  <c:v>1.4284573189664376E-3</c:v>
                </c:pt>
                <c:pt idx="85">
                  <c:v>1.4290892762001744E-3</c:v>
                </c:pt>
                <c:pt idx="86">
                  <c:v>1.429720444943263E-3</c:v>
                </c:pt>
                <c:pt idx="87">
                  <c:v>1.4303508257754692E-3</c:v>
                </c:pt>
                <c:pt idx="88">
                  <c:v>1.4309804192761989E-3</c:v>
                </c:pt>
                <c:pt idx="89">
                  <c:v>1.4328644815781626E-3</c:v>
                </c:pt>
                <c:pt idx="90">
                  <c:v>1.4334909315398179E-3</c:v>
                </c:pt>
                <c:pt idx="91">
                  <c:v>1.4341165970616094E-3</c:v>
                </c:pt>
                <c:pt idx="92">
                  <c:v>1.4347414787207794E-3</c:v>
                </c:pt>
                <c:pt idx="93">
                  <c:v>1.4353655770942102E-3</c:v>
                </c:pt>
                <c:pt idx="94">
                  <c:v>1.4372331782634921E-3</c:v>
                </c:pt>
                <c:pt idx="95">
                  <c:v>1.4378541492555959E-3</c:v>
                </c:pt>
                <c:pt idx="96">
                  <c:v>1.4384743398409799E-3</c:v>
                </c:pt>
                <c:pt idx="97">
                  <c:v>1.439093750594372E-3</c:v>
                </c:pt>
                <c:pt idx="98">
                  <c:v>1.4397123820901409E-3</c:v>
                </c:pt>
                <c:pt idx="99">
                  <c:v>1.4415636067700278E-3</c:v>
                </c:pt>
                <c:pt idx="100">
                  <c:v>1.4421791269718341E-3</c:v>
                </c:pt>
                <c:pt idx="101">
                  <c:v>1.4427938707824942E-3</c:v>
                </c:pt>
                <c:pt idx="102">
                  <c:v>1.4434078387742313E-3</c:v>
                </c:pt>
                <c:pt idx="103">
                  <c:v>1.4440210315189109E-3</c:v>
                </c:pt>
                <c:pt idx="104">
                  <c:v>1.445855963983919E-3</c:v>
                </c:pt>
                <c:pt idx="105">
                  <c:v>1.4464660614519E-3</c:v>
                </c:pt>
                <c:pt idx="106">
                  <c:v>1.4470753865268079E-3</c:v>
                </c:pt>
                <c:pt idx="107">
                  <c:v>1.4476839397783714E-3</c:v>
                </c:pt>
                <c:pt idx="108">
                  <c:v>1.4482917217759636E-3</c:v>
                </c:pt>
                <c:pt idx="109">
                  <c:v>1.450110445933319E-3</c:v>
                </c:pt>
                <c:pt idx="110">
                  <c:v>1.450715148601657E-3</c:v>
                </c:pt>
                <c:pt idx="111">
                  <c:v>1.4513190828575654E-3</c:v>
                </c:pt>
                <c:pt idx="112">
                  <c:v>1.4519222492682883E-3</c:v>
                </c:pt>
                <c:pt idx="113">
                  <c:v>1.4525246484007165E-3</c:v>
                </c:pt>
                <c:pt idx="114">
                  <c:v>1.4543272477918292E-3</c:v>
                </c:pt>
                <c:pt idx="115">
                  <c:v>1.4549265834729081E-3</c:v>
                </c:pt>
                <c:pt idx="116">
                  <c:v>1.455525154704841E-3</c:v>
                </c:pt>
                <c:pt idx="117">
                  <c:v>1.4561229620523972E-3</c:v>
                </c:pt>
                <c:pt idx="118">
                  <c:v>1.4567200060799953E-3</c:v>
                </c:pt>
                <c:pt idx="119">
                  <c:v>1.4585065638819286E-3</c:v>
                </c:pt>
                <c:pt idx="120">
                  <c:v>1.4591005602668226E-3</c:v>
                </c:pt>
                <c:pt idx="121">
                  <c:v>1.4596937961485635E-3</c:v>
                </c:pt>
                <c:pt idx="122">
                  <c:v>1.4602862720894576E-3</c:v>
                </c:pt>
                <c:pt idx="123">
                  <c:v>1.4608779886514586E-3</c:v>
                </c:pt>
                <c:pt idx="124">
                  <c:v>1.4626485876783907E-3</c:v>
                </c:pt>
                <c:pt idx="125">
                  <c:v>1.4632372723373515E-3</c:v>
                </c:pt>
                <c:pt idx="126">
                  <c:v>1.4638252004219319E-3</c:v>
                </c:pt>
                <c:pt idx="127">
                  <c:v>1.4644123724919834E-3</c:v>
                </c:pt>
                <c:pt idx="128">
                  <c:v>1.4649987891070075E-3</c:v>
                </c:pt>
                <c:pt idx="129">
                  <c:v>1.4667535118116893E-3</c:v>
                </c:pt>
                <c:pt idx="130">
                  <c:v>1.4673369121946311E-3</c:v>
                </c:pt>
                <c:pt idx="131">
                  <c:v>1.4679195599148136E-3</c:v>
                </c:pt>
                <c:pt idx="132">
                  <c:v>1.4685014555296436E-3</c:v>
                </c:pt>
                <c:pt idx="133">
                  <c:v>1.4690825995961796E-3</c:v>
                </c:pt>
                <c:pt idx="134">
                  <c:v>1.4708215280713867E-3</c:v>
                </c:pt>
                <c:pt idx="135">
                  <c:v>1.4713996715083701E-3</c:v>
                </c:pt>
                <c:pt idx="136">
                  <c:v>1.4719770661771325E-3</c:v>
                </c:pt>
                <c:pt idx="137">
                  <c:v>1.4725537126326462E-3</c:v>
                </c:pt>
                <c:pt idx="138">
                  <c:v>1.4731296114295364E-3</c:v>
                </c:pt>
                <c:pt idx="139">
                  <c:v>1.4748528274095146E-3</c:v>
                </c:pt>
                <c:pt idx="140">
                  <c:v>1.4754257411112278E-3</c:v>
                </c:pt>
                <c:pt idx="141">
                  <c:v>1.4759979099222445E-3</c:v>
                </c:pt>
                <c:pt idx="142">
                  <c:v>1.4765693343951119E-3</c:v>
                </c:pt>
                <c:pt idx="143">
                  <c:v>1.4771400150820316E-3</c:v>
                </c:pt>
                <c:pt idx="144">
                  <c:v>1.4788475999439389E-3</c:v>
                </c:pt>
                <c:pt idx="145">
                  <c:v>1.4794153110021771E-3</c:v>
                </c:pt>
                <c:pt idx="146">
                  <c:v>1.4799822810302975E-3</c:v>
                </c:pt>
                <c:pt idx="147">
                  <c:v>1.4805485105784328E-3</c:v>
                </c:pt>
                <c:pt idx="148">
                  <c:v>1.4811140001963694E-3</c:v>
                </c:pt>
                <c:pt idx="149">
                  <c:v>1.4828060349617095E-3</c:v>
                </c:pt>
                <c:pt idx="150">
                  <c:v>1.4833685703498538E-3</c:v>
                </c:pt>
                <c:pt idx="151">
                  <c:v>1.4839303685515812E-3</c:v>
                </c:pt>
                <c:pt idx="152">
                  <c:v>1.4844914301146189E-3</c:v>
                </c:pt>
                <c:pt idx="153">
                  <c:v>1.4850517555863507E-3</c:v>
                </c:pt>
                <c:pt idx="154">
                  <c:v>1.4867283209224042E-3</c:v>
                </c:pt>
                <c:pt idx="155">
                  <c:v>1.4872857074958957E-3</c:v>
                </c:pt>
                <c:pt idx="156">
                  <c:v>1.4878423607098627E-3</c:v>
                </c:pt>
                <c:pt idx="157">
                  <c:v>1.4883982811096353E-3</c:v>
                </c:pt>
                <c:pt idx="158">
                  <c:v>1.4889534692402034E-3</c:v>
                </c:pt>
                <c:pt idx="159">
                  <c:v>1.4906146454614507E-3</c:v>
                </c:pt>
                <c:pt idx="160">
                  <c:v>1.4911669099582671E-3</c:v>
                </c:pt>
                <c:pt idx="161">
                  <c:v>1.4917184449057086E-3</c:v>
                </c:pt>
                <c:pt idx="162">
                  <c:v>1.4922692508467193E-3</c:v>
                </c:pt>
                <c:pt idx="163">
                  <c:v>1.4928193283239039E-3</c:v>
                </c:pt>
                <c:pt idx="164">
                  <c:v>1.4944651953934444E-3</c:v>
                </c:pt>
                <c:pt idx="165">
                  <c:v>1.4950123644345706E-3</c:v>
                </c:pt>
                <c:pt idx="166">
                  <c:v>1.495558807719797E-3</c:v>
                </c:pt>
                <c:pt idx="167">
                  <c:v>1.4961045257896911E-3</c:v>
                </c:pt>
                <c:pt idx="168">
                  <c:v>1.4966495191844819E-3</c:v>
                </c:pt>
                <c:pt idx="169">
                  <c:v>1.4982801567154486E-3</c:v>
                </c:pt>
                <c:pt idx="170">
                  <c:v>1.4988222568053482E-3</c:v>
                </c:pt>
                <c:pt idx="171">
                  <c:v>1.4993636349162152E-3</c:v>
                </c:pt>
                <c:pt idx="172">
                  <c:v>1.4999042915862506E-3</c:v>
                </c:pt>
                <c:pt idx="173">
                  <c:v>1.5004442273533172E-3</c:v>
                </c:pt>
                <c:pt idx="174">
                  <c:v>1.5020597146102816E-3</c:v>
                </c:pt>
                <c:pt idx="175">
                  <c:v>1.5025967721373659E-3</c:v>
                </c:pt>
                <c:pt idx="176">
                  <c:v>1.5031331114457439E-3</c:v>
                </c:pt>
                <c:pt idx="177">
                  <c:v>1.5036687330712587E-3</c:v>
                </c:pt>
                <c:pt idx="178">
                  <c:v>1.5042036375494182E-3</c:v>
                </c:pt>
                <c:pt idx="179">
                  <c:v>1.5058040534497961E-3</c:v>
                </c:pt>
                <c:pt idx="180">
                  <c:v>1.5063360946868895E-3</c:v>
                </c:pt>
                <c:pt idx="181">
                  <c:v>1.5068674214491289E-3</c:v>
                </c:pt>
                <c:pt idx="182">
                  <c:v>1.5073980342700101E-3</c:v>
                </c:pt>
                <c:pt idx="183">
                  <c:v>1.5079279336826928E-3</c:v>
                </c:pt>
                <c:pt idx="184">
                  <c:v>1.5095133567981397E-3</c:v>
                </c:pt>
                <c:pt idx="185">
                  <c:v>1.5100404079029469E-3</c:v>
                </c:pt>
                <c:pt idx="186">
                  <c:v>1.5105667482603448E-3</c:v>
                </c:pt>
                <c:pt idx="187">
                  <c:v>1.5110923784014897E-3</c:v>
                </c:pt>
                <c:pt idx="188">
                  <c:v>1.5116172988572049E-3</c:v>
                </c:pt>
                <c:pt idx="189">
                  <c:v>1.5131878074150082E-3</c:v>
                </c:pt>
                <c:pt idx="190">
                  <c:v>1.5137098944305763E-3</c:v>
                </c:pt>
                <c:pt idx="191">
                  <c:v>1.5142312744098377E-3</c:v>
                </c:pt>
                <c:pt idx="192">
                  <c:v>1.5147519478816195E-3</c:v>
                </c:pt>
                <c:pt idx="193">
                  <c:v>1.5152719153744172E-3</c:v>
                </c:pt>
                <c:pt idx="194">
                  <c:v>1.5168275872588827E-3</c:v>
                </c:pt>
                <c:pt idx="195">
                  <c:v>1.5173447361140641E-3</c:v>
                </c:pt>
                <c:pt idx="196">
                  <c:v>1.5178611816277646E-3</c:v>
                </c:pt>
                <c:pt idx="197">
                  <c:v>1.5183769243264926E-3</c:v>
                </c:pt>
                <c:pt idx="198">
                  <c:v>1.5188919647364245E-3</c:v>
                </c:pt>
                <c:pt idx="199">
                  <c:v>1.5204328774902575E-3</c:v>
                </c:pt>
                <c:pt idx="200">
                  <c:v>1.5209451140001679E-3</c:v>
                </c:pt>
                <c:pt idx="201">
                  <c:v>1.5214566508472138E-3</c:v>
                </c:pt>
                <c:pt idx="202">
                  <c:v>1.5219674885555926E-3</c:v>
                </c:pt>
                <c:pt idx="203">
                  <c:v>1.5224776276491717E-3</c:v>
                </c:pt>
                <c:pt idx="204">
                  <c:v>1.5240038584748527E-3</c:v>
                </c:pt>
                <c:pt idx="205">
                  <c:v>1.5245112083413313E-3</c:v>
                </c:pt>
                <c:pt idx="206">
                  <c:v>1.5250178622074162E-3</c:v>
                </c:pt>
                <c:pt idx="207">
                  <c:v>1.5255238205950034E-3</c:v>
                </c:pt>
                <c:pt idx="208">
                  <c:v>1.5260290840256605E-3</c:v>
                </c:pt>
                <c:pt idx="209">
                  <c:v>1.527540709786817E-3</c:v>
                </c:pt>
                <c:pt idx="210">
                  <c:v>1.5280431985988815E-3</c:v>
                </c:pt>
                <c:pt idx="211">
                  <c:v>1.5285449950569424E-3</c:v>
                </c:pt>
                <c:pt idx="212">
                  <c:v>1.529046099680605E-3</c:v>
                </c:pt>
                <c:pt idx="213">
                  <c:v>1.5295465129891452E-3</c:v>
                </c:pt>
                <c:pt idx="214">
                  <c:v>1.5315412634462171E-3</c:v>
                </c:pt>
                <c:pt idx="215">
                  <c:v>1.5320382279568907E-3</c:v>
                </c:pt>
                <c:pt idx="216">
                  <c:v>1.5325345042612581E-3</c:v>
                </c:pt>
                <c:pt idx="217">
                  <c:v>1.5330300928763146E-3</c:v>
                </c:pt>
                <c:pt idx="218">
                  <c:v>1.5345127377507086E-3</c:v>
                </c:pt>
                <c:pt idx="219">
                  <c:v>1.5350055807719846E-3</c:v>
                </c:pt>
                <c:pt idx="220">
                  <c:v>1.5354977386840577E-3</c:v>
                </c:pt>
                <c:pt idx="221">
                  <c:v>1.5359892120019756E-3</c:v>
                </c:pt>
                <c:pt idx="222">
                  <c:v>1.536480001240462E-3</c:v>
                </c:pt>
                <c:pt idx="223">
                  <c:v>1.5379482696217159E-3</c:v>
                </c:pt>
                <c:pt idx="224">
                  <c:v>1.5384363276832423E-3</c:v>
                </c:pt>
                <c:pt idx="225">
                  <c:v>1.538923704234104E-3</c:v>
                </c:pt>
                <c:pt idx="226">
                  <c:v>1.5394103997870834E-3</c:v>
                </c:pt>
                <c:pt idx="227">
                  <c:v>1.5398964148546426E-3</c:v>
                </c:pt>
                <c:pt idx="228">
                  <c:v>1.5413503822645697E-3</c:v>
                </c:pt>
                <c:pt idx="229">
                  <c:v>1.5418336805086089E-3</c:v>
                </c:pt>
                <c:pt idx="230">
                  <c:v>1.5423163008246982E-3</c:v>
                </c:pt>
                <c:pt idx="231">
                  <c:v>1.5427982437233667E-3</c:v>
                </c:pt>
                <c:pt idx="232">
                  <c:v>1.5432795097148214E-3</c:v>
                </c:pt>
                <c:pt idx="233">
                  <c:v>1.5447192513431559E-3</c:v>
                </c:pt>
                <c:pt idx="234">
                  <c:v>1.5451978148014046E-3</c:v>
                </c:pt>
                <c:pt idx="235">
                  <c:v>1.545675703898661E-3</c:v>
                </c:pt>
                <c:pt idx="236">
                  <c:v>1.5461529191432067E-3</c:v>
                </c:pt>
                <c:pt idx="237">
                  <c:v>1.5466294610430053E-3</c:v>
                </c:pt>
                <c:pt idx="238">
                  <c:v>1.5480550517487411E-3</c:v>
                </c:pt>
                <c:pt idx="239">
                  <c:v>1.5485289053427773E-3</c:v>
                </c:pt>
                <c:pt idx="240">
                  <c:v>1.5490020881270832E-3</c:v>
                </c:pt>
                <c:pt idx="241">
                  <c:v>1.5494746006077037E-3</c:v>
                </c:pt>
                <c:pt idx="242">
                  <c:v>1.5499464432903657E-3</c:v>
                </c:pt>
                <c:pt idx="243">
                  <c:v>1.5513579576030916E-3</c:v>
                </c:pt>
                <c:pt idx="244">
                  <c:v>1.5518271261448185E-3</c:v>
                </c:pt>
                <c:pt idx="245">
                  <c:v>1.5522956274124449E-3</c:v>
                </c:pt>
                <c:pt idx="246">
                  <c:v>1.5527634619097882E-3</c:v>
                </c:pt>
                <c:pt idx="247">
                  <c:v>1.5532306301403493E-3</c:v>
                </c:pt>
                <c:pt idx="248">
                  <c:v>1.5546281422615781E-3</c:v>
                </c:pt>
                <c:pt idx="249">
                  <c:v>1.5550926504536654E-3</c:v>
                </c:pt>
                <c:pt idx="250">
                  <c:v>1.555556494891714E-3</c:v>
                </c:pt>
                <c:pt idx="251">
                  <c:v>1.5560196760773222E-3</c:v>
                </c:pt>
                <c:pt idx="252">
                  <c:v>1.5564821945117735E-3</c:v>
                </c:pt>
                <c:pt idx="253">
                  <c:v>1.5578657783162659E-3</c:v>
                </c:pt>
                <c:pt idx="254">
                  <c:v>1.5583256507525926E-3</c:v>
                </c:pt>
                <c:pt idx="255">
                  <c:v>1.5587848629394366E-3</c:v>
                </c:pt>
                <c:pt idx="256">
                  <c:v>1.5592434153761867E-3</c:v>
                </c:pt>
                <c:pt idx="257">
                  <c:v>1.5597013085619162E-3</c:v>
                </c:pt>
                <c:pt idx="258">
                  <c:v>1.5610710375989997E-3</c:v>
                </c:pt>
                <c:pt idx="259">
                  <c:v>1.5615262987650922E-3</c:v>
                </c:pt>
                <c:pt idx="260">
                  <c:v>1.5619809031708148E-3</c:v>
                </c:pt>
                <c:pt idx="261">
                  <c:v>1.562434851313355E-3</c:v>
                </c:pt>
                <c:pt idx="262">
                  <c:v>1.5628881436895868E-3</c:v>
                </c:pt>
                <c:pt idx="263">
                  <c:v>1.5642440911844695E-3</c:v>
                </c:pt>
                <c:pt idx="264">
                  <c:v>1.5646947654579398E-3</c:v>
                </c:pt>
                <c:pt idx="265">
                  <c:v>1.5651447864447718E-3</c:v>
                </c:pt>
                <c:pt idx="266">
                  <c:v>1.565594154639961E-3</c:v>
                </c:pt>
                <c:pt idx="267">
                  <c:v>1.5660428705381911E-3</c:v>
                </c:pt>
                <c:pt idx="268">
                  <c:v>1.5673851093932715E-3</c:v>
                </c:pt>
                <c:pt idx="269">
                  <c:v>1.5678312210442515E-3</c:v>
                </c:pt>
                <c:pt idx="270">
                  <c:v>1.5682766828670064E-3</c:v>
                </c:pt>
                <c:pt idx="271">
                  <c:v>1.5687214953543495E-3</c:v>
                </c:pt>
                <c:pt idx="272">
                  <c:v>1.5691656589987804E-3</c:v>
                </c:pt>
                <c:pt idx="273">
                  <c:v>1.5704942617949507E-3</c:v>
                </c:pt>
                <c:pt idx="274">
                  <c:v>1.5709358349865277E-3</c:v>
                </c:pt>
                <c:pt idx="275">
                  <c:v>1.5713767617930373E-3</c:v>
                </c:pt>
                <c:pt idx="276">
                  <c:v>1.571817042705116E-3</c:v>
                </c:pt>
                <c:pt idx="277">
                  <c:v>1.5722566782130922E-3</c:v>
                </c:pt>
                <c:pt idx="278">
                  <c:v>1.573571717211036E-3</c:v>
                </c:pt>
                <c:pt idx="279">
                  <c:v>1.5740087759996864E-3</c:v>
                </c:pt>
                <c:pt idx="280">
                  <c:v>1.5744451918312296E-3</c:v>
                </c:pt>
                <c:pt idx="281">
                  <c:v>1.5748809651941384E-3</c:v>
                </c:pt>
                <c:pt idx="282">
                  <c:v>1.5753160965765755E-3</c:v>
                </c:pt>
                <c:pt idx="283">
                  <c:v>1.5766176437180643E-3</c:v>
                </c:pt>
                <c:pt idx="284">
                  <c:v>1.5770502120540809E-3</c:v>
                </c:pt>
                <c:pt idx="285">
                  <c:v>1.5774821408458184E-3</c:v>
                </c:pt>
                <c:pt idx="286">
                  <c:v>1.5779134305795922E-3</c:v>
                </c:pt>
                <c:pt idx="287">
                  <c:v>1.578344081741409E-3</c:v>
                </c:pt>
                <c:pt idx="288">
                  <c:v>1.5796322086505891E-3</c:v>
                </c:pt>
                <c:pt idx="289">
                  <c:v>1.5800603103785136E-3</c:v>
                </c:pt>
                <c:pt idx="290">
                  <c:v>1.5804877759599137E-3</c:v>
                </c:pt>
                <c:pt idx="291">
                  <c:v>1.5809146058789574E-3</c:v>
                </c:pt>
                <c:pt idx="292">
                  <c:v>1.5830392374632293E-3</c:v>
                </c:pt>
                <c:pt idx="293">
                  <c:v>1.5834622635584978E-3</c:v>
                </c:pt>
                <c:pt idx="294">
                  <c:v>1.5838846573720125E-3</c:v>
                </c:pt>
                <c:pt idx="295">
                  <c:v>1.5843064193854966E-3</c:v>
                </c:pt>
                <c:pt idx="296">
                  <c:v>1.5855679194384151E-3</c:v>
                </c:pt>
                <c:pt idx="297">
                  <c:v>1.5859871590629053E-3</c:v>
                </c:pt>
                <c:pt idx="298">
                  <c:v>1.5864057692914074E-3</c:v>
                </c:pt>
                <c:pt idx="299">
                  <c:v>1.5868237506038185E-3</c:v>
                </c:pt>
                <c:pt idx="300">
                  <c:v>1.5872411034797305E-3</c:v>
                </c:pt>
                <c:pt idx="301">
                  <c:v>1.5889042401996218E-3</c:v>
                </c:pt>
                <c:pt idx="302">
                  <c:v>1.5893184580763105E-3</c:v>
                </c:pt>
                <c:pt idx="303">
                  <c:v>1.5897320503876879E-3</c:v>
                </c:pt>
                <c:pt idx="304">
                  <c:v>1.5901450176112253E-3</c:v>
                </c:pt>
                <c:pt idx="305">
                  <c:v>1.5913801735249794E-3</c:v>
                </c:pt>
                <c:pt idx="306">
                  <c:v>1.5917906451658288E-3</c:v>
                </c:pt>
                <c:pt idx="307">
                  <c:v>1.5922004941016647E-3</c:v>
                </c:pt>
                <c:pt idx="308">
                  <c:v>1.5926097208081476E-3</c:v>
                </c:pt>
                <c:pt idx="309">
                  <c:v>1.5930183257606358E-3</c:v>
                </c:pt>
                <c:pt idx="310">
                  <c:v>1.5942404148432125E-3</c:v>
                </c:pt>
                <c:pt idx="311">
                  <c:v>1.5946465375272965E-3</c:v>
                </c:pt>
                <c:pt idx="312">
                  <c:v>1.5950520408296687E-3</c:v>
                </c:pt>
                <c:pt idx="313">
                  <c:v>1.5954569252238848E-3</c:v>
                </c:pt>
                <c:pt idx="314">
                  <c:v>1.5958611911831991E-3</c:v>
                </c:pt>
                <c:pt idx="315">
                  <c:v>1.5970702831797899E-3</c:v>
                </c:pt>
                <c:pt idx="316">
                  <c:v>1.5974720801260559E-3</c:v>
                </c:pt>
                <c:pt idx="317">
                  <c:v>1.5978732609992019E-3</c:v>
                </c:pt>
                <c:pt idx="318">
                  <c:v>1.5982738262706867E-3</c:v>
                </c:pt>
                <c:pt idx="319">
                  <c:v>1.598673776411669E-3</c:v>
                </c:pt>
                <c:pt idx="320">
                  <c:v>1.5998699407587251E-3</c:v>
                </c:pt>
                <c:pt idx="321">
                  <c:v>1.6002674350833277E-3</c:v>
                </c:pt>
                <c:pt idx="322">
                  <c:v>1.6006643166287509E-3</c:v>
                </c:pt>
                <c:pt idx="323">
                  <c:v>1.6010605858643649E-3</c:v>
                </c:pt>
                <c:pt idx="324">
                  <c:v>1.6014562432592428E-3</c:v>
                </c:pt>
                <c:pt idx="325">
                  <c:v>1.6026395490857264E-3</c:v>
                </c:pt>
                <c:pt idx="326">
                  <c:v>1.6030327638024418E-3</c:v>
                </c:pt>
                <c:pt idx="327">
                  <c:v>1.6034253690193263E-3</c:v>
                </c:pt>
                <c:pt idx="328">
                  <c:v>1.6038173652036711E-3</c:v>
                </c:pt>
                <c:pt idx="329">
                  <c:v>1.6042087528224712E-3</c:v>
                </c:pt>
                <c:pt idx="330">
                  <c:v>1.6053792689511011E-3</c:v>
                </c:pt>
                <c:pt idx="331">
                  <c:v>1.6057682269717414E-3</c:v>
                </c:pt>
                <c:pt idx="332">
                  <c:v>1.6061565787573681E-3</c:v>
                </c:pt>
                <c:pt idx="333">
                  <c:v>1.6065443247732006E-3</c:v>
                </c:pt>
                <c:pt idx="334">
                  <c:v>1.606931465484164E-3</c:v>
                </c:pt>
                <c:pt idx="335">
                  <c:v>1.6080892604326529E-3</c:v>
                </c:pt>
                <c:pt idx="336">
                  <c:v>1.6084739845674818E-3</c:v>
                </c:pt>
                <c:pt idx="337">
                  <c:v>1.6088581057176403E-3</c:v>
                </c:pt>
                <c:pt idx="338">
                  <c:v>1.6092416243462843E-3</c:v>
                </c:pt>
                <c:pt idx="339">
                  <c:v>1.609624540916278E-3</c:v>
                </c:pt>
                <c:pt idx="340">
                  <c:v>1.6107696828985716E-3</c:v>
                </c:pt>
                <c:pt idx="341">
                  <c:v>1.6111501958567128E-3</c:v>
                </c:pt>
                <c:pt idx="342">
                  <c:v>1.6115301090661115E-3</c:v>
                </c:pt>
                <c:pt idx="343">
                  <c:v>1.6119094229878703E-3</c:v>
                </c:pt>
                <c:pt idx="344">
                  <c:v>1.6122881380827986E-3</c:v>
                </c:pt>
                <c:pt idx="345">
                  <c:v>1.613420695010304E-3</c:v>
                </c:pt>
                <c:pt idx="346">
                  <c:v>1.6137970194001522E-3</c:v>
                </c:pt>
                <c:pt idx="347">
                  <c:v>1.6141727472628303E-3</c:v>
                </c:pt>
                <c:pt idx="348">
                  <c:v>1.6145478790573937E-3</c:v>
                </c:pt>
                <c:pt idx="349">
                  <c:v>1.6149224152426072E-3</c:v>
                </c:pt>
                <c:pt idx="350">
                  <c:v>1.6160424547254203E-3</c:v>
                </c:pt>
                <c:pt idx="351">
                  <c:v>1.6164146130550499E-3</c:v>
                </c:pt>
                <c:pt idx="352">
                  <c:v>1.6167861780647828E-3</c:v>
                </c:pt>
                <c:pt idx="353">
                  <c:v>1.6171571502116371E-3</c:v>
                </c:pt>
                <c:pt idx="354">
                  <c:v>1.6175275299523404E-3</c:v>
                </c:pt>
                <c:pt idx="355">
                  <c:v>1.6186351193004656E-3</c:v>
                </c:pt>
                <c:pt idx="356">
                  <c:v>1.6190031339780374E-3</c:v>
                </c:pt>
                <c:pt idx="357">
                  <c:v>1.6193705585287451E-3</c:v>
                </c:pt>
                <c:pt idx="358">
                  <c:v>1.6197373934075778E-3</c:v>
                </c:pt>
                <c:pt idx="359">
                  <c:v>1.6201036390692345E-3</c:v>
                </c:pt>
                <c:pt idx="360">
                  <c:v>1.621198845293804E-3</c:v>
                </c:pt>
                <c:pt idx="361">
                  <c:v>1.6215627386279687E-3</c:v>
                </c:pt>
                <c:pt idx="362">
                  <c:v>1.6219260450141201E-3</c:v>
                </c:pt>
                <c:pt idx="363">
                  <c:v>1.622288764905225E-3</c:v>
                </c:pt>
                <c:pt idx="364">
                  <c:v>1.6226508987539634E-3</c:v>
                </c:pt>
                <c:pt idx="365">
                  <c:v>1.6237337885684471E-3</c:v>
                </c:pt>
                <c:pt idx="366">
                  <c:v>1.6240935827687504E-3</c:v>
                </c:pt>
                <c:pt idx="367">
                  <c:v>1.624452793185766E-3</c:v>
                </c:pt>
                <c:pt idx="368">
                  <c:v>1.6248114202704477E-3</c:v>
                </c:pt>
                <c:pt idx="369">
                  <c:v>1.6251694644734624E-3</c:v>
                </c:pt>
                <c:pt idx="370">
                  <c:v>1.6262401042948754E-3</c:v>
                </c:pt>
                <c:pt idx="371">
                  <c:v>1.6265958214721596E-3</c:v>
                </c:pt>
                <c:pt idx="372">
                  <c:v>1.6269509580168137E-3</c:v>
                </c:pt>
                <c:pt idx="373">
                  <c:v>1.6273055143777872E-3</c:v>
                </c:pt>
                <c:pt idx="374">
                  <c:v>1.6276594910037425E-3</c:v>
                </c:pt>
                <c:pt idx="375">
                  <c:v>1.6287179469538478E-3</c:v>
                </c:pt>
                <c:pt idx="376">
                  <c:v>1.6290696091206523E-3</c:v>
                </c:pt>
                <c:pt idx="377">
                  <c:v>1.6294206937914743E-3</c:v>
                </c:pt>
                <c:pt idx="378">
                  <c:v>1.6297712014132649E-3</c:v>
                </c:pt>
                <c:pt idx="379">
                  <c:v>1.630121132432692E-3</c:v>
                </c:pt>
                <c:pt idx="380">
                  <c:v>1.6311674703392001E-3</c:v>
                </c:pt>
                <c:pt idx="381">
                  <c:v>1.6315150994101607E-3</c:v>
                </c:pt>
                <c:pt idx="382">
                  <c:v>1.6318621541078311E-3</c:v>
                </c:pt>
                <c:pt idx="383">
                  <c:v>1.6322086348771747E-3</c:v>
                </c:pt>
                <c:pt idx="384">
                  <c:v>1.6325545421628724E-3</c:v>
                </c:pt>
                <c:pt idx="385">
                  <c:v>1.6335888275606325E-3</c:v>
                </c:pt>
                <c:pt idx="386">
                  <c:v>1.6339324453528768E-3</c:v>
                </c:pt>
                <c:pt idx="387">
                  <c:v>1.6342754918806275E-3</c:v>
                </c:pt>
                <c:pt idx="388">
                  <c:v>1.6346179675868671E-3</c:v>
                </c:pt>
                <c:pt idx="389">
                  <c:v>1.6349598729142956E-3</c:v>
                </c:pt>
                <c:pt idx="390">
                  <c:v>1.6359821710464862E-3</c:v>
                </c:pt>
                <c:pt idx="391">
                  <c:v>1.6363217992800328E-3</c:v>
                </c:pt>
                <c:pt idx="392">
                  <c:v>1.6366608593440402E-3</c:v>
                </c:pt>
                <c:pt idx="393">
                  <c:v>1.6369993516795198E-3</c:v>
                </c:pt>
                <c:pt idx="394">
                  <c:v>1.6373372767271989E-3</c:v>
                </c:pt>
                <c:pt idx="395">
                  <c:v>1.6383476525465104E-3</c:v>
                </c:pt>
                <c:pt idx="396">
                  <c:v>1.6386833128446601E-3</c:v>
                </c:pt>
                <c:pt idx="397">
                  <c:v>1.6390184080544417E-3</c:v>
                </c:pt>
                <c:pt idx="398">
                  <c:v>1.6393529386149008E-3</c:v>
                </c:pt>
                <c:pt idx="399">
                  <c:v>1.6396869049648023E-3</c:v>
                </c:pt>
                <c:pt idx="400">
                  <c:v>1.6406854231346187E-3</c:v>
                </c:pt>
                <c:pt idx="401">
                  <c:v>1.6410171370243483E-3</c:v>
                </c:pt>
                <c:pt idx="402">
                  <c:v>1.6413482888931528E-3</c:v>
                </c:pt>
                <c:pt idx="403">
                  <c:v>1.6416788791781198E-3</c:v>
                </c:pt>
                <c:pt idx="404">
                  <c:v>1.6420089083160594E-3</c:v>
                </c:pt>
                <c:pt idx="405">
                  <c:v>1.6429956332116315E-3</c:v>
                </c:pt>
                <c:pt idx="406">
                  <c:v>1.6433234221239872E-3</c:v>
                </c:pt>
                <c:pt idx="407">
                  <c:v>1.6436506520691859E-3</c:v>
                </c:pt>
                <c:pt idx="408">
                  <c:v>1.643977323482369E-3</c:v>
                </c:pt>
                <c:pt idx="409">
                  <c:v>1.6443034367983971E-3</c:v>
                </c:pt>
                <c:pt idx="410">
                  <c:v>1.6452784325080147E-3</c:v>
                </c:pt>
                <c:pt idx="411">
                  <c:v>1.6456023177784979E-3</c:v>
                </c:pt>
                <c:pt idx="412">
                  <c:v>1.645925647121977E-3</c:v>
                </c:pt>
                <c:pt idx="413">
                  <c:v>1.6462484209716507E-3</c:v>
                </c:pt>
                <c:pt idx="414">
                  <c:v>1.6465706397604421E-3</c:v>
                </c:pt>
                <c:pt idx="415">
                  <c:v>1.6475339700865992E-3</c:v>
                </c:pt>
                <c:pt idx="416">
                  <c:v>1.647853972955558E-3</c:v>
                </c:pt>
                <c:pt idx="417">
                  <c:v>1.648173422924103E-3</c:v>
                </c:pt>
                <c:pt idx="418">
                  <c:v>1.6484923204235003E-3</c:v>
                </c:pt>
                <c:pt idx="419">
                  <c:v>1.6488106658847411E-3</c:v>
                </c:pt>
                <c:pt idx="420">
                  <c:v>1.6497623943452977E-3</c:v>
                </c:pt>
                <c:pt idx="421">
                  <c:v>1.6500785359583126E-3</c:v>
                </c:pt>
                <c:pt idx="422">
                  <c:v>1.6503941276839974E-3</c:v>
                </c:pt>
                <c:pt idx="423">
                  <c:v>1.6507091699516931E-3</c:v>
                </c:pt>
                <c:pt idx="424">
                  <c:v>1.6510236631904662E-3</c:v>
                </c:pt>
                <c:pt idx="425">
                  <c:v>1.6519638530198065E-3</c:v>
                </c:pt>
                <c:pt idx="426">
                  <c:v>1.6522761544280756E-3</c:v>
                </c:pt>
                <c:pt idx="427">
                  <c:v>1.6525879089486465E-3</c:v>
                </c:pt>
                <c:pt idx="428">
                  <c:v>1.6528991170089427E-3</c:v>
                </c:pt>
                <c:pt idx="429">
                  <c:v>1.6532097790361148E-3</c:v>
                </c:pt>
                <c:pt idx="430">
                  <c:v>1.6541384931862981E-3</c:v>
                </c:pt>
                <c:pt idx="431">
                  <c:v>1.654446975347021E-3</c:v>
                </c:pt>
                <c:pt idx="432">
                  <c:v>1.6547549136062805E-3</c:v>
                </c:pt>
                <c:pt idx="433">
                  <c:v>1.6550623083895905E-3</c:v>
                </c:pt>
                <c:pt idx="434">
                  <c:v>1.6553691601221931E-3</c:v>
                </c:pt>
                <c:pt idx="435">
                  <c:v>1.6562864612641036E-3</c:v>
                </c:pt>
                <c:pt idx="436">
                  <c:v>1.6565911450408641E-3</c:v>
                </c:pt>
                <c:pt idx="437">
                  <c:v>1.6568952878890531E-3</c:v>
                </c:pt>
                <c:pt idx="438">
                  <c:v>1.6571988902322828E-3</c:v>
                </c:pt>
                <c:pt idx="439">
                  <c:v>1.6575019524938954E-3</c:v>
                </c:pt>
                <c:pt idx="440">
                  <c:v>1.6584079030183847E-3</c:v>
                </c:pt>
                <c:pt idx="441">
                  <c:v>1.6587088091815313E-3</c:v>
                </c:pt>
                <c:pt idx="442">
                  <c:v>1.6590091773757095E-3</c:v>
                </c:pt>
                <c:pt idx="443">
                  <c:v>1.6593090080226384E-3</c:v>
                </c:pt>
                <c:pt idx="444">
                  <c:v>1.6596083015437673E-3</c:v>
                </c:pt>
                <c:pt idx="445">
                  <c:v>1.6605029635627963E-3</c:v>
                </c:pt>
                <c:pt idx="446">
                  <c:v>1.6608001127898214E-3</c:v>
                </c:pt>
                <c:pt idx="447">
                  <c:v>1.6610967269942473E-3</c:v>
                </c:pt>
                <c:pt idx="448">
                  <c:v>1.6613928065959071E-3</c:v>
                </c:pt>
                <c:pt idx="449">
                  <c:v>1.6616883520143653E-3</c:v>
                </c:pt>
                <c:pt idx="450">
                  <c:v>1.6625717873621363E-3</c:v>
                </c:pt>
                <c:pt idx="451">
                  <c:v>1.6628652002380535E-3</c:v>
                </c:pt>
                <c:pt idx="452">
                  <c:v>1.6631580810245613E-3</c:v>
                </c:pt>
                <c:pt idx="453">
                  <c:v>1.6634504301396139E-3</c:v>
                </c:pt>
                <c:pt idx="454">
                  <c:v>1.6637422480008973E-3</c:v>
                </c:pt>
                <c:pt idx="455">
                  <c:v>1.6646145182349862E-3</c:v>
                </c:pt>
                <c:pt idx="456">
                  <c:v>1.6649042152527094E-3</c:v>
                </c:pt>
                <c:pt idx="457">
                  <c:v>1.6651933831010853E-3</c:v>
                </c:pt>
                <c:pt idx="458">
                  <c:v>1.6654820221961978E-3</c:v>
                </c:pt>
                <c:pt idx="459">
                  <c:v>1.6657701329538628E-3</c:v>
                </c:pt>
                <c:pt idx="460">
                  <c:v>1.6666312993563453E-3</c:v>
                </c:pt>
                <c:pt idx="461">
                  <c:v>1.6669173009170612E-3</c:v>
                </c:pt>
                <c:pt idx="462">
                  <c:v>1.6672027762154188E-3</c:v>
                </c:pt>
                <c:pt idx="463">
                  <c:v>1.6674877256656387E-3</c:v>
                </c:pt>
                <c:pt idx="464">
                  <c:v>1.6677721496816751E-3</c:v>
                </c:pt>
                <c:pt idx="465">
                  <c:v>1.6686222732602489E-3</c:v>
                </c:pt>
                <c:pt idx="466">
                  <c:v>1.6689045996737912E-3</c:v>
                </c:pt>
                <c:pt idx="467">
                  <c:v>1.6691864027189446E-3</c:v>
                </c:pt>
                <c:pt idx="468">
                  <c:v>1.6694676828080735E-3</c:v>
                </c:pt>
                <c:pt idx="469">
                  <c:v>1.6697484403532781E-3</c:v>
                </c:pt>
                <c:pt idx="470">
                  <c:v>1.6711444043254367E-3</c:v>
                </c:pt>
                <c:pt idx="471">
                  <c:v>1.6714220352464018E-3</c:v>
                </c:pt>
                <c:pt idx="472">
                  <c:v>1.671699146500749E-3</c:v>
                </c:pt>
                <c:pt idx="473">
                  <c:v>1.6728024030478131E-3</c:v>
                </c:pt>
                <c:pt idx="474">
                  <c:v>1.6730769221136592E-3</c:v>
                </c:pt>
                <c:pt idx="475">
                  <c:v>1.6733509239688828E-3</c:v>
                </c:pt>
                <c:pt idx="476">
                  <c:v>1.6736244090218965E-3</c:v>
                </c:pt>
                <c:pt idx="477">
                  <c:v>1.6744417674478852E-3</c:v>
                </c:pt>
                <c:pt idx="478">
                  <c:v>1.6747131893709551E-3</c:v>
                </c:pt>
                <c:pt idx="479">
                  <c:v>1.6749840965299533E-3</c:v>
                </c:pt>
                <c:pt idx="480">
                  <c:v>1.675254489331722E-3</c:v>
                </c:pt>
                <c:pt idx="481">
                  <c:v>1.675524368182843E-3</c:v>
                </c:pt>
                <c:pt idx="482">
                  <c:v>1.6763309250942189E-3</c:v>
                </c:pt>
                <c:pt idx="483">
                  <c:v>1.6765987522033435E-3</c:v>
                </c:pt>
                <c:pt idx="484">
                  <c:v>1.6768660673908142E-3</c:v>
                </c:pt>
                <c:pt idx="485">
                  <c:v>1.6771328710616477E-3</c:v>
                </c:pt>
                <c:pt idx="486">
                  <c:v>1.677399163620601E-3</c:v>
                </c:pt>
                <c:pt idx="487">
                  <c:v>1.6781949786698488E-3</c:v>
                </c:pt>
                <c:pt idx="488">
                  <c:v>1.6784592308236521E-3</c:v>
                </c:pt>
                <c:pt idx="489">
                  <c:v>1.6787229738854611E-3</c:v>
                </c:pt>
                <c:pt idx="490">
                  <c:v>1.6789862082584764E-3</c:v>
                </c:pt>
                <c:pt idx="491">
                  <c:v>1.6792489343456373E-3</c:v>
                </c:pt>
                <c:pt idx="492">
                  <c:v>1.6800340669175058E-3</c:v>
                </c:pt>
                <c:pt idx="493">
                  <c:v>1.6802947638854685E-3</c:v>
                </c:pt>
                <c:pt idx="494">
                  <c:v>1.6805549545783945E-3</c:v>
                </c:pt>
                <c:pt idx="495">
                  <c:v>1.6808146393976708E-3</c:v>
                </c:pt>
                <c:pt idx="496">
                  <c:v>1.6810738187444285E-3</c:v>
                </c:pt>
                <c:pt idx="497">
                  <c:v>1.6818483279570215E-3</c:v>
                </c:pt>
                <c:pt idx="498">
                  <c:v>1.6821054894198485E-3</c:v>
                </c:pt>
                <c:pt idx="499">
                  <c:v>1.6823621474119413E-3</c:v>
                </c:pt>
                <c:pt idx="500">
                  <c:v>1.6826183023328847E-3</c:v>
                </c:pt>
                <c:pt idx="501">
                  <c:v>1.6828739545820073E-3</c:v>
                </c:pt>
                <c:pt idx="502">
                  <c:v>1.6836378992878716E-3</c:v>
                </c:pt>
                <c:pt idx="503">
                  <c:v>1.6838915448378509E-3</c:v>
                </c:pt>
                <c:pt idx="504">
                  <c:v>1.6841446897087986E-3</c:v>
                </c:pt>
                <c:pt idx="505">
                  <c:v>1.6843973342985023E-3</c:v>
                </c:pt>
                <c:pt idx="506">
                  <c:v>1.6846494790044957E-3</c:v>
                </c:pt>
                <c:pt idx="507">
                  <c:v>1.685402917791705E-3</c:v>
                </c:pt>
                <c:pt idx="508">
                  <c:v>1.6856530669330711E-3</c:v>
                </c:pt>
                <c:pt idx="509">
                  <c:v>1.6859027181745567E-3</c:v>
                </c:pt>
                <c:pt idx="510">
                  <c:v>1.6861518719121621E-3</c:v>
                </c:pt>
                <c:pt idx="511">
                  <c:v>1.6864005285416326E-3</c:v>
                </c:pt>
                <c:pt idx="512">
                  <c:v>1.6871435197348674E-3</c:v>
                </c:pt>
                <c:pt idx="513">
                  <c:v>1.6873901918841583E-3</c:v>
                </c:pt>
                <c:pt idx="514">
                  <c:v>1.6876363689002222E-3</c:v>
                </c:pt>
                <c:pt idx="515">
                  <c:v>1.6878820511772776E-3</c:v>
                </c:pt>
                <c:pt idx="516">
                  <c:v>1.6881272391092899E-3</c:v>
                </c:pt>
                <c:pt idx="517">
                  <c:v>1.6888598407709117E-3</c:v>
                </c:pt>
                <c:pt idx="518">
                  <c:v>1.6905520159430998E-3</c:v>
                </c:pt>
                <c:pt idx="519">
                  <c:v>1.6922201796868951E-3</c:v>
                </c:pt>
                <c:pt idx="520">
                  <c:v>1.6938644658324475E-3</c:v>
                </c:pt>
                <c:pt idx="521">
                  <c:v>1.6957145829997011E-3</c:v>
                </c:pt>
                <c:pt idx="522">
                  <c:v>1.6973081507158133E-3</c:v>
                </c:pt>
                <c:pt idx="523">
                  <c:v>1.6988782575295398E-3</c:v>
                </c:pt>
                <c:pt idx="524">
                  <c:v>1.7004250347895339E-3</c:v>
                </c:pt>
                <c:pt idx="525">
                  <c:v>1.7021643811355658E-3</c:v>
                </c:pt>
                <c:pt idx="526">
                  <c:v>1.7036616060382859E-3</c:v>
                </c:pt>
                <c:pt idx="527">
                  <c:v>1.7051359103500098E-3</c:v>
                </c:pt>
                <c:pt idx="528">
                  <c:v>1.7065874229796702E-3</c:v>
                </c:pt>
                <c:pt idx="529">
                  <c:v>1.7080162722534864E-3</c:v>
                </c:pt>
                <c:pt idx="530">
                  <c:v>1.7094225859173489E-3</c:v>
                </c:pt>
                <c:pt idx="531">
                  <c:v>1.7108064911391953E-3</c:v>
                </c:pt>
                <c:pt idx="532">
                  <c:v>1.7121681145113787E-3</c:v>
                </c:pt>
                <c:pt idx="533">
                  <c:v>1.7135075820530268E-3</c:v>
                </c:pt>
                <c:pt idx="534">
                  <c:v>1.7148250192123887E-3</c:v>
                </c:pt>
                <c:pt idx="535">
                  <c:v>1.7161205508691782E-3</c:v>
                </c:pt>
                <c:pt idx="536">
                  <c:v>1.7173943013369004E-3</c:v>
                </c:pt>
                <c:pt idx="537">
                  <c:v>1.7186463943651776E-3</c:v>
                </c:pt>
                <c:pt idx="538">
                  <c:v>1.7198769531420596E-3</c:v>
                </c:pt>
                <c:pt idx="539">
                  <c:v>1.72108610029633E-3</c:v>
                </c:pt>
                <c:pt idx="540">
                  <c:v>1.7222739578997984E-3</c:v>
                </c:pt>
                <c:pt idx="541">
                  <c:v>1.7234406474695898E-3</c:v>
                </c:pt>
                <c:pt idx="542">
                  <c:v>1.7245862899704181E-3</c:v>
                </c:pt>
                <c:pt idx="543">
                  <c:v>1.7257110058168591E-3</c:v>
                </c:pt>
                <c:pt idx="544">
                  <c:v>1.726814914875606E-3</c:v>
                </c:pt>
                <c:pt idx="545">
                  <c:v>1.727898136467722E-3</c:v>
                </c:pt>
                <c:pt idx="546">
                  <c:v>1.7289607893708841E-3</c:v>
                </c:pt>
                <c:pt idx="547">
                  <c:v>1.7300029918216144E-3</c:v>
                </c:pt>
                <c:pt idx="548">
                  <c:v>1.7310248615175043E-3</c:v>
                </c:pt>
                <c:pt idx="549">
                  <c:v>1.7320265156194345E-3</c:v>
                </c:pt>
                <c:pt idx="550">
                  <c:v>1.7330080707537786E-3</c:v>
                </c:pt>
                <c:pt idx="551">
                  <c:v>1.7339696430146035E-3</c:v>
                </c:pt>
                <c:pt idx="552">
                  <c:v>1.7349113479658614E-3</c:v>
                </c:pt>
                <c:pt idx="553">
                  <c:v>1.7358333006435695E-3</c:v>
                </c:pt>
                <c:pt idx="554">
                  <c:v>1.7367356155579862E-3</c:v>
                </c:pt>
                <c:pt idx="555">
                  <c:v>1.7376184066957723E-3</c:v>
                </c:pt>
                <c:pt idx="556">
                  <c:v>1.7384817875221526E-3</c:v>
                </c:pt>
                <c:pt idx="557">
                  <c:v>1.7393258709830599E-3</c:v>
                </c:pt>
                <c:pt idx="558">
                  <c:v>1.7401507695072771E-3</c:v>
                </c:pt>
                <c:pt idx="559">
                  <c:v>1.7410701624579312E-3</c:v>
                </c:pt>
                <c:pt idx="560">
                  <c:v>1.7418543265981562E-3</c:v>
                </c:pt>
                <c:pt idx="561">
                  <c:v>1.7426196558062838E-3</c:v>
                </c:pt>
                <c:pt idx="562">
                  <c:v>1.7433662603912347E-3</c:v>
                </c:pt>
                <c:pt idx="563">
                  <c:v>1.7440942501556539E-3</c:v>
                </c:pt>
                <c:pt idx="564">
                  <c:v>1.7448037343980021E-3</c:v>
                </c:pt>
                <c:pt idx="565">
                  <c:v>1.7454948219146338E-3</c:v>
                </c:pt>
                <c:pt idx="566">
                  <c:v>1.7461676210018743E-3</c:v>
                </c:pt>
                <c:pt idx="567">
                  <c:v>1.7468222394580817E-3</c:v>
                </c:pt>
                <c:pt idx="568">
                  <c:v>1.7474587845857058E-3</c:v>
                </c:pt>
                <c:pt idx="569">
                  <c:v>1.748077363193335E-3</c:v>
                </c:pt>
                <c:pt idx="570">
                  <c:v>1.7486780815977425E-3</c:v>
                </c:pt>
                <c:pt idx="571">
                  <c:v>1.7492610456259126E-3</c:v>
                </c:pt>
                <c:pt idx="572">
                  <c:v>1.7498263606170717E-3</c:v>
                </c:pt>
                <c:pt idx="573">
                  <c:v>1.7503741314247017E-3</c:v>
                </c:pt>
                <c:pt idx="574">
                  <c:v>1.7509044624185533E-3</c:v>
                </c:pt>
                <c:pt idx="575">
                  <c:v>1.7514174574866444E-3</c:v>
                </c:pt>
                <c:pt idx="576">
                  <c:v>1.7519132200372566E-3</c:v>
                </c:pt>
                <c:pt idx="577">
                  <c:v>1.752391853000918E-3</c:v>
                </c:pt>
                <c:pt idx="578">
                  <c:v>1.7528534588323865E-3</c:v>
                </c:pt>
                <c:pt idx="579">
                  <c:v>1.7532981395126158E-3</c:v>
                </c:pt>
                <c:pt idx="580">
                  <c:v>1.7537259965507224E-3</c:v>
                </c:pt>
                <c:pt idx="581">
                  <c:v>1.7541371309859372E-3</c:v>
                </c:pt>
                <c:pt idx="582">
                  <c:v>1.7545316433895562E-3</c:v>
                </c:pt>
                <c:pt idx="583">
                  <c:v>1.7549096338668802E-3</c:v>
                </c:pt>
                <c:pt idx="584">
                  <c:v>1.7552712020591451E-3</c:v>
                </c:pt>
                <c:pt idx="585">
                  <c:v>1.7556164471454515E-3</c:v>
                </c:pt>
                <c:pt idx="586">
                  <c:v>1.7559454678446771E-3</c:v>
                </c:pt>
                <c:pt idx="587">
                  <c:v>1.7562583624173909E-3</c:v>
                </c:pt>
                <c:pt idx="588">
                  <c:v>1.7565552286677531E-3</c:v>
                </c:pt>
                <c:pt idx="589">
                  <c:v>1.7568361639454118E-3</c:v>
                </c:pt>
                <c:pt idx="590">
                  <c:v>1.757101265147392E-3</c:v>
                </c:pt>
                <c:pt idx="591">
                  <c:v>1.7573506287199723E-3</c:v>
                </c:pt>
                <c:pt idx="592">
                  <c:v>1.7575843506605613E-3</c:v>
                </c:pt>
                <c:pt idx="593">
                  <c:v>1.7578025265195633E-3</c:v>
                </c:pt>
                <c:pt idx="594">
                  <c:v>1.758005251402235E-3</c:v>
                </c:pt>
                <c:pt idx="595">
                  <c:v>1.7581926199705371E-3</c:v>
                </c:pt>
                <c:pt idx="596">
                  <c:v>1.7583647264449807E-3</c:v>
                </c:pt>
                <c:pt idx="597">
                  <c:v>1.7585216646064617E-3</c:v>
                </c:pt>
                <c:pt idx="598">
                  <c:v>1.7586635277980901E-3</c:v>
                </c:pt>
                <c:pt idx="599">
                  <c:v>1.7587904089270156E-3</c:v>
                </c:pt>
                <c:pt idx="600">
                  <c:v>1.7589024004662389E-3</c:v>
                </c:pt>
                <c:pt idx="601">
                  <c:v>1.758999594456424E-3</c:v>
                </c:pt>
                <c:pt idx="602">
                  <c:v>1.7590820825076959E-3</c:v>
                </c:pt>
                <c:pt idx="603">
                  <c:v>1.7591499558014378E-3</c:v>
                </c:pt>
                <c:pt idx="604">
                  <c:v>1.7592033050920757E-3</c:v>
                </c:pt>
                <c:pt idx="605">
                  <c:v>1.7592422207088612E-3</c:v>
                </c:pt>
                <c:pt idx="606">
                  <c:v>1.7592667925576413E-3</c:v>
                </c:pt>
                <c:pt idx="607">
                  <c:v>1.759277110122629E-3</c:v>
                </c:pt>
                <c:pt idx="608">
                  <c:v>1.7592732624681583E-3</c:v>
                </c:pt>
                <c:pt idx="609">
                  <c:v>1.7592553382404391E-3</c:v>
                </c:pt>
                <c:pt idx="610">
                  <c:v>1.7592234256693039E-3</c:v>
                </c:pt>
                <c:pt idx="611">
                  <c:v>1.7591699382059536E-3</c:v>
                </c:pt>
                <c:pt idx="612">
                  <c:v>1.7591083457878286E-3</c:v>
                </c:pt>
                <c:pt idx="613">
                  <c:v>1.7590330396286958E-3</c:v>
                </c:pt>
                <c:pt idx="614">
                  <c:v>1.7589441062518373E-3</c:v>
                </c:pt>
                <c:pt idx="615">
                  <c:v>1.7588416317730247E-3</c:v>
                </c:pt>
                <c:pt idx="616">
                  <c:v>1.7587257019022252E-3</c:v>
                </c:pt>
                <c:pt idx="617">
                  <c:v>1.7585964019452998E-3</c:v>
                </c:pt>
                <c:pt idx="618">
                  <c:v>1.7584538168056913E-3</c:v>
                </c:pt>
                <c:pt idx="619">
                  <c:v>1.758298030986111E-3</c:v>
                </c:pt>
                <c:pt idx="620">
                  <c:v>1.7581291285902151E-3</c:v>
                </c:pt>
                <c:pt idx="621">
                  <c:v>1.7579471933242743E-3</c:v>
                </c:pt>
                <c:pt idx="622">
                  <c:v>1.7577523084988428E-3</c:v>
                </c:pt>
                <c:pt idx="623">
                  <c:v>1.757544557030409E-3</c:v>
                </c:pt>
                <c:pt idx="624">
                  <c:v>1.7573240214430537E-3</c:v>
                </c:pt>
                <c:pt idx="625">
                  <c:v>1.7570907838700901E-3</c:v>
                </c:pt>
                <c:pt idx="626">
                  <c:v>1.7566988009704255E-3</c:v>
                </c:pt>
                <c:pt idx="627">
                  <c:v>1.7564332755732508E-3</c:v>
                </c:pt>
                <c:pt idx="628">
                  <c:v>1.7561553383585843E-3</c:v>
                </c:pt>
                <c:pt idx="629">
                  <c:v>1.7558650696941499E-3</c:v>
                </c:pt>
                <c:pt idx="630">
                  <c:v>1.7555625495659509E-3</c:v>
                </c:pt>
                <c:pt idx="631">
                  <c:v>1.7552478575798762E-3</c:v>
                </c:pt>
                <c:pt idx="632">
                  <c:v>1.7549210729632947E-3</c:v>
                </c:pt>
                <c:pt idx="633">
                  <c:v>1.7545822745666461E-3</c:v>
                </c:pt>
                <c:pt idx="634">
                  <c:v>1.7542315408650244E-3</c:v>
                </c:pt>
                <c:pt idx="635">
                  <c:v>1.7538689499597567E-3</c:v>
                </c:pt>
                <c:pt idx="636">
                  <c:v>1.7534945795799738E-3</c:v>
                </c:pt>
                <c:pt idx="637">
                  <c:v>1.7531085070841778E-3</c:v>
                </c:pt>
                <c:pt idx="638">
                  <c:v>1.7527108094617973E-3</c:v>
                </c:pt>
                <c:pt idx="639">
                  <c:v>1.7523015633347451E-3</c:v>
                </c:pt>
                <c:pt idx="640">
                  <c:v>1.7518808449589625E-3</c:v>
                </c:pt>
                <c:pt idx="641">
                  <c:v>1.7514487302259614E-3</c:v>
                </c:pt>
                <c:pt idx="642">
                  <c:v>1.7510052946643575E-3</c:v>
                </c:pt>
                <c:pt idx="643">
                  <c:v>1.7505506134414027E-3</c:v>
                </c:pt>
                <c:pt idx="644">
                  <c:v>1.7500847613645034E-3</c:v>
                </c:pt>
                <c:pt idx="645">
                  <c:v>1.7496078128827418E-3</c:v>
                </c:pt>
                <c:pt idx="646">
                  <c:v>1.7491198420883833E-3</c:v>
                </c:pt>
                <c:pt idx="647">
                  <c:v>1.7486209227183828E-3</c:v>
                </c:pt>
                <c:pt idx="648">
                  <c:v>1.7481111281558845E-3</c:v>
                </c:pt>
                <c:pt idx="649">
                  <c:v>1.7475905314317136E-3</c:v>
                </c:pt>
                <c:pt idx="650">
                  <c:v>1.7470592052258645E-3</c:v>
                </c:pt>
                <c:pt idx="651">
                  <c:v>1.7465172218689815E-3</c:v>
                </c:pt>
                <c:pt idx="652">
                  <c:v>1.7459646533438352E-3</c:v>
                </c:pt>
                <c:pt idx="653">
                  <c:v>1.7454015712867902E-3</c:v>
                </c:pt>
                <c:pt idx="654">
                  <c:v>1.7448280469892722E-3</c:v>
                </c:pt>
                <c:pt idx="655">
                  <c:v>1.7442441513992233E-3</c:v>
                </c:pt>
                <c:pt idx="656">
                  <c:v>1.7436499551225556E-3</c:v>
                </c:pt>
                <c:pt idx="657">
                  <c:v>1.7430455284245978E-3</c:v>
                </c:pt>
                <c:pt idx="658">
                  <c:v>1.7424309412315364E-3</c:v>
                </c:pt>
                <c:pt idx="659">
                  <c:v>1.7418062631318499E-3</c:v>
                </c:pt>
                <c:pt idx="660">
                  <c:v>1.7411715633777391E-3</c:v>
                </c:pt>
                <c:pt idx="661">
                  <c:v>1.7405269108865524E-3</c:v>
                </c:pt>
                <c:pt idx="662">
                  <c:v>1.7398723742422018E-3</c:v>
                </c:pt>
                <c:pt idx="663">
                  <c:v>1.7392080216965763E-3</c:v>
                </c:pt>
                <c:pt idx="664">
                  <c:v>1.7385339211709503E-3</c:v>
                </c:pt>
                <c:pt idx="665">
                  <c:v>1.7378501402573834E-3</c:v>
                </c:pt>
                <c:pt idx="666">
                  <c:v>1.7371567462201179E-3</c:v>
                </c:pt>
                <c:pt idx="667">
                  <c:v>1.7364538059969695E-3</c:v>
                </c:pt>
                <c:pt idx="668">
                  <c:v>1.7357413862007106E-3</c:v>
                </c:pt>
                <c:pt idx="669">
                  <c:v>1.7350195531204513E-3</c:v>
                </c:pt>
                <c:pt idx="670">
                  <c:v>1.7342883727230127E-3</c:v>
                </c:pt>
                <c:pt idx="671">
                  <c:v>1.7335479106542974E-3</c:v>
                </c:pt>
                <c:pt idx="672">
                  <c:v>1.7327982322406501E-3</c:v>
                </c:pt>
                <c:pt idx="673">
                  <c:v>1.7320394024902181E-3</c:v>
                </c:pt>
                <c:pt idx="674">
                  <c:v>1.731271486094301E-3</c:v>
                </c:pt>
                <c:pt idx="675">
                  <c:v>1.7304945474287009E-3</c:v>
                </c:pt>
                <c:pt idx="676">
                  <c:v>1.7297086505550612E-3</c:v>
                </c:pt>
                <c:pt idx="677">
                  <c:v>1.7289138592222063E-3</c:v>
                </c:pt>
                <c:pt idx="678">
                  <c:v>1.7281102368674702E-3</c:v>
                </c:pt>
                <c:pt idx="679">
                  <c:v>1.727297846618024E-3</c:v>
                </c:pt>
                <c:pt idx="680">
                  <c:v>1.7264767512921953E-3</c:v>
                </c:pt>
                <c:pt idx="681">
                  <c:v>1.7256470134007851E-3</c:v>
                </c:pt>
                <c:pt idx="682">
                  <c:v>1.7248086951483776E-3</c:v>
                </c:pt>
                <c:pt idx="683">
                  <c:v>1.7239618584346441E-3</c:v>
                </c:pt>
                <c:pt idx="684">
                  <c:v>1.7231065648556456E-3</c:v>
                </c:pt>
                <c:pt idx="685">
                  <c:v>1.7222428757051236E-3</c:v>
                </c:pt>
                <c:pt idx="686">
                  <c:v>1.721370851975794E-3</c:v>
                </c:pt>
                <c:pt idx="687">
                  <c:v>1.7204905543606284E-3</c:v>
                </c:pt>
                <c:pt idx="688">
                  <c:v>1.7196020432541353E-3</c:v>
                </c:pt>
                <c:pt idx="689">
                  <c:v>1.7187053787536336E-3</c:v>
                </c:pt>
                <c:pt idx="690">
                  <c:v>1.7178006206605215E-3</c:v>
                </c:pt>
                <c:pt idx="691">
                  <c:v>1.7168878284815432E-3</c:v>
                </c:pt>
                <c:pt idx="692">
                  <c:v>1.7159670614300439E-3</c:v>
                </c:pt>
                <c:pt idx="693">
                  <c:v>1.7150383784272282E-3</c:v>
                </c:pt>
                <c:pt idx="694">
                  <c:v>1.7141018381034074E-3</c:v>
                </c:pt>
                <c:pt idx="695">
                  <c:v>1.7131574987992427E-3</c:v>
                </c:pt>
                <c:pt idx="696">
                  <c:v>1.712205418566988E-3</c:v>
                </c:pt>
                <c:pt idx="697">
                  <c:v>1.7112456551717195E-3</c:v>
                </c:pt>
                <c:pt idx="698">
                  <c:v>1.7102782660925703E-3</c:v>
                </c:pt>
                <c:pt idx="699">
                  <c:v>1.7093033085239517E-3</c:v>
                </c:pt>
                <c:pt idx="700">
                  <c:v>1.7083208393767735E-3</c:v>
                </c:pt>
                <c:pt idx="701">
                  <c:v>1.7073309152796602E-3</c:v>
                </c:pt>
                <c:pt idx="702">
                  <c:v>1.7063335925801594E-3</c:v>
                </c:pt>
                <c:pt idx="703">
                  <c:v>1.7053289273459486E-3</c:v>
                </c:pt>
                <c:pt idx="704">
                  <c:v>1.7043169753660345E-3</c:v>
                </c:pt>
                <c:pt idx="705">
                  <c:v>1.7032977921519498E-3</c:v>
                </c:pt>
                <c:pt idx="706">
                  <c:v>1.7022714329389434E-3</c:v>
                </c:pt>
                <c:pt idx="707">
                  <c:v>1.701237952687167E-3</c:v>
                </c:pt>
                <c:pt idx="708">
                  <c:v>1.7001974060828554E-3</c:v>
                </c:pt>
                <c:pt idx="709">
                  <c:v>1.6991498475395056E-3</c:v>
                </c:pt>
                <c:pt idx="710">
                  <c:v>1.6980953311990471E-3</c:v>
                </c:pt>
                <c:pt idx="711">
                  <c:v>1.6970339109330101E-3</c:v>
                </c:pt>
                <c:pt idx="712">
                  <c:v>1.6959656403436885E-3</c:v>
                </c:pt>
                <c:pt idx="713">
                  <c:v>1.6948905727652967E-3</c:v>
                </c:pt>
                <c:pt idx="714">
                  <c:v>1.6938087612651245E-3</c:v>
                </c:pt>
                <c:pt idx="715">
                  <c:v>1.6927202586446855E-3</c:v>
                </c:pt>
                <c:pt idx="716">
                  <c:v>1.6916251174408626E-3</c:v>
                </c:pt>
                <c:pt idx="717">
                  <c:v>1.6905233899270461E-3</c:v>
                </c:pt>
                <c:pt idx="718">
                  <c:v>1.6894151281142697E-3</c:v>
                </c:pt>
                <c:pt idx="719">
                  <c:v>1.6883003837523413E-3</c:v>
                </c:pt>
                <c:pt idx="720">
                  <c:v>1.6871792083309693E-3</c:v>
                </c:pt>
                <c:pt idx="721">
                  <c:v>1.6860516530808846E-3</c:v>
                </c:pt>
                <c:pt idx="722">
                  <c:v>1.6849177689749572E-3</c:v>
                </c:pt>
                <c:pt idx="723">
                  <c:v>1.6837776067293096E-3</c:v>
                </c:pt>
                <c:pt idx="724">
                  <c:v>1.6826312168044242E-3</c:v>
                </c:pt>
                <c:pt idx="725">
                  <c:v>1.681478649406249E-3</c:v>
                </c:pt>
                <c:pt idx="726">
                  <c:v>1.6803199544872952E-3</c:v>
                </c:pt>
                <c:pt idx="727">
                  <c:v>1.6791551817477331E-3</c:v>
                </c:pt>
                <c:pt idx="728">
                  <c:v>1.6779843806364841E-3</c:v>
                </c:pt>
                <c:pt idx="729">
                  <c:v>1.6768076003523058E-3</c:v>
                </c:pt>
                <c:pt idx="730">
                  <c:v>1.6756248898448728E-3</c:v>
                </c:pt>
                <c:pt idx="731">
                  <c:v>1.6744362978158575E-3</c:v>
                </c:pt>
                <c:pt idx="732">
                  <c:v>1.6732418727200015E-3</c:v>
                </c:pt>
                <c:pt idx="733">
                  <c:v>1.6720416627661848E-3</c:v>
                </c:pt>
                <c:pt idx="734">
                  <c:v>1.6708357159184919E-3</c:v>
                </c:pt>
                <c:pt idx="735">
                  <c:v>1.6696240798972704E-3</c:v>
                </c:pt>
                <c:pt idx="736">
                  <c:v>1.6684068021801898E-3</c:v>
                </c:pt>
                <c:pt idx="737">
                  <c:v>1.6671839300032923E-3</c:v>
                </c:pt>
                <c:pt idx="738">
                  <c:v>1.6659555103620393E-3</c:v>
                </c:pt>
                <c:pt idx="739">
                  <c:v>1.6647215900123585E-3</c:v>
                </c:pt>
                <c:pt idx="740">
                  <c:v>1.6634822154716808E-3</c:v>
                </c:pt>
                <c:pt idx="741">
                  <c:v>1.6622374330199762E-3</c:v>
                </c:pt>
                <c:pt idx="742">
                  <c:v>1.6609872887007869E-3</c:v>
                </c:pt>
                <c:pt idx="743">
                  <c:v>1.6597318283222509E-3</c:v>
                </c:pt>
                <c:pt idx="744">
                  <c:v>1.6584710974581278E-3</c:v>
                </c:pt>
                <c:pt idx="745">
                  <c:v>1.6572051414488181E-3</c:v>
                </c:pt>
                <c:pt idx="746">
                  <c:v>1.6559340054023747E-3</c:v>
                </c:pt>
                <c:pt idx="747">
                  <c:v>1.6546577341955172E-3</c:v>
                </c:pt>
                <c:pt idx="748">
                  <c:v>1.6533763724746373E-3</c:v>
                </c:pt>
                <c:pt idx="749">
                  <c:v>1.6520899646568004E-3</c:v>
                </c:pt>
                <c:pt idx="750">
                  <c:v>1.6507985549307461E-3</c:v>
                </c:pt>
                <c:pt idx="751">
                  <c:v>1.6495021872578812E-3</c:v>
                </c:pt>
                <c:pt idx="752">
                  <c:v>1.6482009053732714E-3</c:v>
                </c:pt>
                <c:pt idx="753">
                  <c:v>1.646894752786628E-3</c:v>
                </c:pt>
                <c:pt idx="754">
                  <c:v>1.64558377278329E-3</c:v>
                </c:pt>
                <c:pt idx="755">
                  <c:v>1.6442680084252032E-3</c:v>
                </c:pt>
                <c:pt idx="756">
                  <c:v>1.6429475025518943E-3</c:v>
                </c:pt>
                <c:pt idx="757">
                  <c:v>1.6416222977814429E-3</c:v>
                </c:pt>
                <c:pt idx="758">
                  <c:v>1.6402924365114492E-3</c:v>
                </c:pt>
                <c:pt idx="759">
                  <c:v>1.6389579609199941E-3</c:v>
                </c:pt>
                <c:pt idx="760">
                  <c:v>1.637618912966602E-3</c:v>
                </c:pt>
                <c:pt idx="761">
                  <c:v>1.6362753343931932E-3</c:v>
                </c:pt>
                <c:pt idx="762">
                  <c:v>1.6349272667250379E-3</c:v>
                </c:pt>
                <c:pt idx="763">
                  <c:v>1.6335747512717025E-3</c:v>
                </c:pt>
                <c:pt idx="764">
                  <c:v>1.6322178291279946E-3</c:v>
                </c:pt>
                <c:pt idx="765">
                  <c:v>1.6308565411749009E-3</c:v>
                </c:pt>
                <c:pt idx="766">
                  <c:v>1.6294909280805264E-3</c:v>
                </c:pt>
                <c:pt idx="767">
                  <c:v>1.6281210303010257E-3</c:v>
                </c:pt>
                <c:pt idx="768">
                  <c:v>1.6267468880815316E-3</c:v>
                </c:pt>
                <c:pt idx="769">
                  <c:v>1.6253685414570796E-3</c:v>
                </c:pt>
                <c:pt idx="770">
                  <c:v>1.623986030253531E-3</c:v>
                </c:pt>
                <c:pt idx="771">
                  <c:v>1.6225993940884886E-3</c:v>
                </c:pt>
                <c:pt idx="772">
                  <c:v>1.6212086723722137E-3</c:v>
                </c:pt>
                <c:pt idx="773">
                  <c:v>1.6198139043085325E-3</c:v>
                </c:pt>
                <c:pt idx="774">
                  <c:v>1.6184151288957446E-3</c:v>
                </c:pt>
                <c:pt idx="775">
                  <c:v>1.6170123849275262E-3</c:v>
                </c:pt>
                <c:pt idx="776">
                  <c:v>1.6156057109938302E-3</c:v>
                </c:pt>
                <c:pt idx="777">
                  <c:v>1.6141951454817782E-3</c:v>
                </c:pt>
                <c:pt idx="778">
                  <c:v>1.6127807265765588E-3</c:v>
                </c:pt>
                <c:pt idx="779">
                  <c:v>1.611362492262308E-3</c:v>
                </c:pt>
                <c:pt idx="780">
                  <c:v>1.6099404803230025E-3</c:v>
                </c:pt>
                <c:pt idx="781">
                  <c:v>1.608514728343335E-3</c:v>
                </c:pt>
                <c:pt idx="782">
                  <c:v>1.6070852737095939E-3</c:v>
                </c:pt>
                <c:pt idx="783">
                  <c:v>1.6056521536105379E-3</c:v>
                </c:pt>
                <c:pt idx="784">
                  <c:v>1.6042154050382672E-3</c:v>
                </c:pt>
                <c:pt idx="785">
                  <c:v>1.6027750647890885E-3</c:v>
                </c:pt>
                <c:pt idx="786">
                  <c:v>1.6013311694643806E-3</c:v>
                </c:pt>
                <c:pt idx="787">
                  <c:v>1.5998837554714539E-3</c:v>
                </c:pt>
                <c:pt idx="788">
                  <c:v>1.5984328590244079E-3</c:v>
                </c:pt>
                <c:pt idx="789">
                  <c:v>1.5969785161449824E-3</c:v>
                </c:pt>
                <c:pt idx="790">
                  <c:v>1.595520762663409E-3</c:v>
                </c:pt>
                <c:pt idx="791">
                  <c:v>1.5940596342192579E-3</c:v>
                </c:pt>
                <c:pt idx="792">
                  <c:v>1.5925951662622796E-3</c:v>
                </c:pt>
                <c:pt idx="793">
                  <c:v>1.5911273940532431E-3</c:v>
                </c:pt>
                <c:pt idx="794">
                  <c:v>1.5896563526647768E-3</c:v>
                </c:pt>
                <c:pt idx="795">
                  <c:v>1.5881820769821958E-3</c:v>
                </c:pt>
                <c:pt idx="796">
                  <c:v>1.5867046017043343E-3</c:v>
                </c:pt>
                <c:pt idx="797">
                  <c:v>1.5852239613443702E-3</c:v>
                </c:pt>
                <c:pt idx="798">
                  <c:v>1.5837401902306504E-3</c:v>
                </c:pt>
                <c:pt idx="799">
                  <c:v>1.5822533225075064E-3</c:v>
                </c:pt>
                <c:pt idx="800">
                  <c:v>1.5807633921360725E-3</c:v>
                </c:pt>
                <c:pt idx="801">
                  <c:v>1.579270432895098E-3</c:v>
                </c:pt>
                <c:pt idx="802">
                  <c:v>1.5777744783817579E-3</c:v>
                </c:pt>
                <c:pt idx="803">
                  <c:v>1.5762755620124568E-3</c:v>
                </c:pt>
                <c:pt idx="804">
                  <c:v>1.5747737170236321E-3</c:v>
                </c:pt>
                <c:pt idx="805">
                  <c:v>1.5732689764725548E-3</c:v>
                </c:pt>
                <c:pt idx="806">
                  <c:v>1.5717613732381275E-3</c:v>
                </c:pt>
                <c:pt idx="807">
                  <c:v>1.5702509400216725E-3</c:v>
                </c:pt>
                <c:pt idx="808">
                  <c:v>1.5687377093477257E-3</c:v>
                </c:pt>
                <c:pt idx="809">
                  <c:v>1.5672217135648224E-3</c:v>
                </c:pt>
                <c:pt idx="810">
                  <c:v>1.56570298484628E-3</c:v>
                </c:pt>
                <c:pt idx="811">
                  <c:v>1.5641815551909796E-3</c:v>
                </c:pt>
                <c:pt idx="812">
                  <c:v>1.5626574564241427E-3</c:v>
                </c:pt>
                <c:pt idx="813">
                  <c:v>1.5611307201981043E-3</c:v>
                </c:pt>
                <c:pt idx="814">
                  <c:v>1.5596013779930833E-3</c:v>
                </c:pt>
                <c:pt idx="815">
                  <c:v>1.5580694611179555E-3</c:v>
                </c:pt>
                <c:pt idx="816">
                  <c:v>1.5565350007110093E-3</c:v>
                </c:pt>
                <c:pt idx="817">
                  <c:v>1.5549980277407144E-3</c:v>
                </c:pt>
                <c:pt idx="818">
                  <c:v>1.5534585730064771E-3</c:v>
                </c:pt>
                <c:pt idx="819">
                  <c:v>1.5516961965585828E-3</c:v>
                </c:pt>
                <c:pt idx="820">
                  <c:v>1.5501515266893883E-3</c:v>
                </c:pt>
                <c:pt idx="821">
                  <c:v>1.5486044707621652E-3</c:v>
                </c:pt>
                <c:pt idx="822">
                  <c:v>1.5470550588839293E-3</c:v>
                </c:pt>
                <c:pt idx="823">
                  <c:v>1.5455033209964856E-3</c:v>
                </c:pt>
                <c:pt idx="824">
                  <c:v>1.5439492868771676E-3</c:v>
                </c:pt>
                <c:pt idx="825">
                  <c:v>1.5423929861395741E-3</c:v>
                </c:pt>
                <c:pt idx="826">
                  <c:v>1.5408344482343047E-3</c:v>
                </c:pt>
                <c:pt idx="827">
                  <c:v>1.5392737024496855E-3</c:v>
                </c:pt>
                <c:pt idx="828">
                  <c:v>1.5377107779125016E-3</c:v>
                </c:pt>
                <c:pt idx="829">
                  <c:v>1.5361457035887212E-3</c:v>
                </c:pt>
                <c:pt idx="830">
                  <c:v>1.5345785082842142E-3</c:v>
                </c:pt>
                <c:pt idx="831">
                  <c:v>1.5330092206454729E-3</c:v>
                </c:pt>
                <c:pt idx="832">
                  <c:v>1.5314378691603297E-3</c:v>
                </c:pt>
                <c:pt idx="833">
                  <c:v>1.529864482158666E-3</c:v>
                </c:pt>
                <c:pt idx="834">
                  <c:v>1.5282890878131265E-3</c:v>
                </c:pt>
                <c:pt idx="835">
                  <c:v>1.5267117141398233E-3</c:v>
                </c:pt>
                <c:pt idx="836">
                  <c:v>1.5251323889990402E-3</c:v>
                </c:pt>
                <c:pt idx="837">
                  <c:v>1.5233250919620528E-3</c:v>
                </c:pt>
                <c:pt idx="838">
                  <c:v>1.5217416782000574E-3</c:v>
                </c:pt>
                <c:pt idx="839">
                  <c:v>1.5201563995248207E-3</c:v>
                </c:pt>
                <c:pt idx="840">
                  <c:v>1.5185692831584958E-3</c:v>
                </c:pt>
                <c:pt idx="841">
                  <c:v>1.5169803561709862E-3</c:v>
                </c:pt>
                <c:pt idx="842">
                  <c:v>1.515389645480631E-3</c:v>
                </c:pt>
                <c:pt idx="843">
                  <c:v>1.5137971778548891E-3</c:v>
                </c:pt>
                <c:pt idx="844">
                  <c:v>1.5122029799110202E-3</c:v>
                </c:pt>
                <c:pt idx="845">
                  <c:v>1.5106070781167645E-3</c:v>
                </c:pt>
                <c:pt idx="846">
                  <c:v>1.5090094987910158E-3</c:v>
                </c:pt>
                <c:pt idx="847">
                  <c:v>1.5074102681044968E-3</c:v>
                </c:pt>
                <c:pt idx="848">
                  <c:v>1.5058094120804265E-3</c:v>
                </c:pt>
                <c:pt idx="849">
                  <c:v>1.5042069565951908E-3</c:v>
                </c:pt>
                <c:pt idx="850">
                  <c:v>1.5026029273790039E-3</c:v>
                </c:pt>
                <c:pt idx="851">
                  <c:v>1.5009973500165722E-3</c:v>
                </c:pt>
                <c:pt idx="852">
                  <c:v>1.4993902499477528E-3</c:v>
                </c:pt>
                <c:pt idx="853">
                  <c:v>1.4977816524682106E-3</c:v>
                </c:pt>
                <c:pt idx="854">
                  <c:v>1.4961715827300696E-3</c:v>
                </c:pt>
                <c:pt idx="855">
                  <c:v>1.494560065742567E-3</c:v>
                </c:pt>
                <c:pt idx="856">
                  <c:v>1.4929471263727006E-3</c:v>
                </c:pt>
                <c:pt idx="857">
                  <c:v>1.4913327893458735E-3</c:v>
                </c:pt>
                <c:pt idx="858">
                  <c:v>1.4897170792465388E-3</c:v>
                </c:pt>
                <c:pt idx="859">
                  <c:v>1.4881000205188384E-3</c:v>
                </c:pt>
                <c:pt idx="860">
                  <c:v>1.4864816374672418E-3</c:v>
                </c:pt>
                <c:pt idx="861">
                  <c:v>1.484861954257182E-3</c:v>
                </c:pt>
                <c:pt idx="862">
                  <c:v>1.4832409949156857E-3</c:v>
                </c:pt>
                <c:pt idx="863">
                  <c:v>1.4816187833320065E-3</c:v>
                </c:pt>
                <c:pt idx="864">
                  <c:v>1.47999534325825E-3</c:v>
                </c:pt>
                <c:pt idx="865">
                  <c:v>1.4783706983099985E-3</c:v>
                </c:pt>
                <c:pt idx="866">
                  <c:v>1.4767448719669356E-3</c:v>
                </c:pt>
                <c:pt idx="867">
                  <c:v>1.475117887573462E-3</c:v>
                </c:pt>
                <c:pt idx="868">
                  <c:v>1.4734897683393168E-3</c:v>
                </c:pt>
                <c:pt idx="869">
                  <c:v>1.4718605373401903E-3</c:v>
                </c:pt>
                <c:pt idx="870">
                  <c:v>1.4702302175183348E-3</c:v>
                </c:pt>
                <c:pt idx="871">
                  <c:v>1.4683656908663079E-3</c:v>
                </c:pt>
                <c:pt idx="872">
                  <c:v>1.4667331144905568E-3</c:v>
                </c:pt>
                <c:pt idx="873">
                  <c:v>1.4650995205343887E-3</c:v>
                </c:pt>
                <c:pt idx="874">
                  <c:v>1.4634649313937124E-3</c:v>
                </c:pt>
                <c:pt idx="875">
                  <c:v>1.461829369334108E-3</c:v>
                </c:pt>
                <c:pt idx="876">
                  <c:v>1.4601928564914259E-3</c:v>
                </c:pt>
                <c:pt idx="877">
                  <c:v>1.4585554148723772E-3</c:v>
                </c:pt>
                <c:pt idx="878">
                  <c:v>1.456917066355127E-3</c:v>
                </c:pt>
                <c:pt idx="879">
                  <c:v>1.4552778326898863E-3</c:v>
                </c:pt>
                <c:pt idx="880">
                  <c:v>1.4536377354994953E-3</c:v>
                </c:pt>
                <c:pt idx="881">
                  <c:v>1.4519967962800095E-3</c:v>
                </c:pt>
                <c:pt idx="882">
                  <c:v>1.450355036401283E-3</c:v>
                </c:pt>
                <c:pt idx="883">
                  <c:v>1.4487124771075462E-3</c:v>
                </c:pt>
                <c:pt idx="884">
                  <c:v>1.4470691395179836E-3</c:v>
                </c:pt>
                <c:pt idx="885">
                  <c:v>1.4454250446273107E-3</c:v>
                </c:pt>
                <c:pt idx="886">
                  <c:v>1.4437802133063435E-3</c:v>
                </c:pt>
                <c:pt idx="887">
                  <c:v>1.4411940403442733E-3</c:v>
                </c:pt>
                <c:pt idx="888">
                  <c:v>1.4395474103194171E-3</c:v>
                </c:pt>
                <c:pt idx="889">
                  <c:v>1.4379001174001085E-3</c:v>
                </c:pt>
                <c:pt idx="890">
                  <c:v>1.436252181898E-3</c:v>
                </c:pt>
                <c:pt idx="891">
                  <c:v>1.434603624003993E-3</c:v>
                </c:pt>
                <c:pt idx="892">
                  <c:v>1.4329544637887949E-3</c:v>
                </c:pt>
                <c:pt idx="893">
                  <c:v>1.4313047212034754E-3</c:v>
                </c:pt>
                <c:pt idx="894">
                  <c:v>1.4296544160800166E-3</c:v>
                </c:pt>
                <c:pt idx="895">
                  <c:v>1.4280035681318659E-3</c:v>
                </c:pt>
                <c:pt idx="896">
                  <c:v>1.4263521969544828E-3</c:v>
                </c:pt>
                <c:pt idx="897">
                  <c:v>1.4247003220258839E-3</c:v>
                </c:pt>
                <c:pt idx="898">
                  <c:v>1.4230479627071889E-3</c:v>
                </c:pt>
                <c:pt idx="899">
                  <c:v>1.4213951382431585E-3</c:v>
                </c:pt>
                <c:pt idx="900">
                  <c:v>1.4197418677627358E-3</c:v>
                </c:pt>
                <c:pt idx="901">
                  <c:v>1.4180881702795826E-3</c:v>
                </c:pt>
                <c:pt idx="902">
                  <c:v>1.4164340646926135E-3</c:v>
                </c:pt>
                <c:pt idx="903">
                  <c:v>1.4147795697865284E-3</c:v>
                </c:pt>
                <c:pt idx="904">
                  <c:v>1.4131247042323434E-3</c:v>
                </c:pt>
                <c:pt idx="905">
                  <c:v>1.4114694865879165E-3</c:v>
                </c:pt>
                <c:pt idx="906">
                  <c:v>1.4098139352984765E-3</c:v>
                </c:pt>
                <c:pt idx="907">
                  <c:v>1.408158068697144E-3</c:v>
                </c:pt>
                <c:pt idx="908">
                  <c:v>1.4065019050054535E-3</c:v>
                </c:pt>
                <c:pt idx="909">
                  <c:v>1.4048454623338731E-3</c:v>
                </c:pt>
                <c:pt idx="910">
                  <c:v>1.4031887586823206E-3</c:v>
                </c:pt>
                <c:pt idx="911">
                  <c:v>1.4015318119406802E-3</c:v>
                </c:pt>
                <c:pt idx="912">
                  <c:v>1.3998746398893127E-3</c:v>
                </c:pt>
                <c:pt idx="913">
                  <c:v>1.3982172601995683E-3</c:v>
                </c:pt>
                <c:pt idx="914">
                  <c:v>1.3965596904342934E-3</c:v>
                </c:pt>
                <c:pt idx="915">
                  <c:v>1.3949019480483387E-3</c:v>
                </c:pt>
                <c:pt idx="916">
                  <c:v>1.3932440503890624E-3</c:v>
                </c:pt>
                <c:pt idx="917">
                  <c:v>1.3915860146968321E-3</c:v>
                </c:pt>
                <c:pt idx="918">
                  <c:v>1.3899278581055254E-3</c:v>
                </c:pt>
                <c:pt idx="919">
                  <c:v>1.3882695976430285E-3</c:v>
                </c:pt>
                <c:pt idx="920">
                  <c:v>1.3866112502317306E-3</c:v>
                </c:pt>
                <c:pt idx="921">
                  <c:v>1.3849528326890185E-3</c:v>
                </c:pt>
                <c:pt idx="922">
                  <c:v>1.3832943617277703E-3</c:v>
                </c:pt>
                <c:pt idx="923">
                  <c:v>1.381635853956841E-3</c:v>
                </c:pt>
                <c:pt idx="924">
                  <c:v>1.3799773258815536E-3</c:v>
                </c:pt>
                <c:pt idx="925">
                  <c:v>1.3783187939041845E-3</c:v>
                </c:pt>
                <c:pt idx="926">
                  <c:v>1.3766602743244447E-3</c:v>
                </c:pt>
                <c:pt idx="927">
                  <c:v>1.3750017833399648E-3</c:v>
                </c:pt>
                <c:pt idx="928">
                  <c:v>1.3733433370467715E-3</c:v>
                </c:pt>
                <c:pt idx="929">
                  <c:v>1.371684951439767E-3</c:v>
                </c:pt>
                <c:pt idx="930">
                  <c:v>1.370026642413205E-3</c:v>
                </c:pt>
                <c:pt idx="931">
                  <c:v>1.3683684257611625E-3</c:v>
                </c:pt>
                <c:pt idx="932">
                  <c:v>1.3667103171780127E-3</c:v>
                </c:pt>
                <c:pt idx="933">
                  <c:v>1.3650523322588952E-3</c:v>
                </c:pt>
                <c:pt idx="934">
                  <c:v>1.3633944865001821E-3</c:v>
                </c:pt>
                <c:pt idx="935">
                  <c:v>1.3617367952999449E-3</c:v>
                </c:pt>
                <c:pt idx="936">
                  <c:v>1.3600792739584182E-3</c:v>
                </c:pt>
                <c:pt idx="937">
                  <c:v>1.3584219376784616E-3</c:v>
                </c:pt>
                <c:pt idx="938">
                  <c:v>1.3567648015660187E-3</c:v>
                </c:pt>
                <c:pt idx="939">
                  <c:v>1.3551078806305762E-3</c:v>
                </c:pt>
                <c:pt idx="940">
                  <c:v>1.3534511897856198E-3</c:v>
                </c:pt>
                <c:pt idx="941">
                  <c:v>1.3517947438490877E-3</c:v>
                </c:pt>
                <c:pt idx="942">
                  <c:v>1.3501385575438239E-3</c:v>
                </c:pt>
                <c:pt idx="943">
                  <c:v>1.3484826454980281E-3</c:v>
                </c:pt>
                <c:pt idx="944">
                  <c:v>1.3468270222457028E-3</c:v>
                </c:pt>
                <c:pt idx="945">
                  <c:v>1.3451717022271038E-3</c:v>
                </c:pt>
                <c:pt idx="946">
                  <c:v>1.3435166997891792E-3</c:v>
                </c:pt>
                <c:pt idx="947">
                  <c:v>1.3418620291860178E-3</c:v>
                </c:pt>
                <c:pt idx="948">
                  <c:v>1.3402077045792872E-3</c:v>
                </c:pt>
                <c:pt idx="949">
                  <c:v>1.3385537400386724E-3</c:v>
                </c:pt>
                <c:pt idx="950">
                  <c:v>1.3369001495423154E-3</c:v>
                </c:pt>
                <c:pt idx="951">
                  <c:v>1.3352469469772492E-3</c:v>
                </c:pt>
                <c:pt idx="952">
                  <c:v>1.3335941461398312E-3</c:v>
                </c:pt>
                <c:pt idx="953">
                  <c:v>1.331941760736176E-3</c:v>
                </c:pt>
                <c:pt idx="954">
                  <c:v>1.3302898043825841E-3</c:v>
                </c:pt>
                <c:pt idx="955">
                  <c:v>1.3286382906059734E-3</c:v>
                </c:pt>
                <c:pt idx="956">
                  <c:v>1.3269872328442998E-3</c:v>
                </c:pt>
                <c:pt idx="957">
                  <c:v>1.325336644446987E-3</c:v>
                </c:pt>
                <c:pt idx="958">
                  <c:v>1.3236865386753471E-3</c:v>
                </c:pt>
                <c:pt idx="959">
                  <c:v>1.3220369287030025E-3</c:v>
                </c:pt>
                <c:pt idx="960">
                  <c:v>1.3203878276163029E-3</c:v>
                </c:pt>
                <c:pt idx="961">
                  <c:v>1.3187392484147464E-3</c:v>
                </c:pt>
                <c:pt idx="962">
                  <c:v>1.3170912040113931E-3</c:v>
                </c:pt>
                <c:pt idx="963">
                  <c:v>1.3154437072332784E-3</c:v>
                </c:pt>
                <c:pt idx="964">
                  <c:v>1.313796770821826E-3</c:v>
                </c:pt>
                <c:pt idx="965">
                  <c:v>1.3121504074332601E-3</c:v>
                </c:pt>
                <c:pt idx="966">
                  <c:v>1.3105046296390116E-3</c:v>
                </c:pt>
                <c:pt idx="967">
                  <c:v>1.3088594499261262E-3</c:v>
                </c:pt>
                <c:pt idx="968">
                  <c:v>1.3072148806976694E-3</c:v>
                </c:pt>
                <c:pt idx="969">
                  <c:v>1.3055709342731318E-3</c:v>
                </c:pt>
                <c:pt idx="970">
                  <c:v>1.3039276228888276E-3</c:v>
                </c:pt>
                <c:pt idx="971">
                  <c:v>1.3022849586982982E-3</c:v>
                </c:pt>
                <c:pt idx="972">
                  <c:v>1.3006429537727095E-3</c:v>
                </c:pt>
                <c:pt idx="973">
                  <c:v>1.2990016201012474E-3</c:v>
                </c:pt>
                <c:pt idx="974">
                  <c:v>1.2973609695915152E-3</c:v>
                </c:pt>
                <c:pt idx="975">
                  <c:v>1.2957210140699255E-3</c:v>
                </c:pt>
                <c:pt idx="976">
                  <c:v>1.2940817652820926E-3</c:v>
                </c:pt>
                <c:pt idx="977">
                  <c:v>1.2924432348932228E-3</c:v>
                </c:pt>
                <c:pt idx="978">
                  <c:v>1.2908054344885026E-3</c:v>
                </c:pt>
                <c:pt idx="979">
                  <c:v>1.2891683755734858E-3</c:v>
                </c:pt>
                <c:pt idx="980">
                  <c:v>1.2875320695744778E-3</c:v>
                </c:pt>
                <c:pt idx="981">
                  <c:v>1.2858965278389211E-3</c:v>
                </c:pt>
                <c:pt idx="982">
                  <c:v>1.2842617616357758E-3</c:v>
                </c:pt>
                <c:pt idx="983">
                  <c:v>1.2826277821559003E-3</c:v>
                </c:pt>
                <c:pt idx="984">
                  <c:v>1.2809946005124299E-3</c:v>
                </c:pt>
                <c:pt idx="985">
                  <c:v>1.2793622277411537E-3</c:v>
                </c:pt>
                <c:pt idx="986">
                  <c:v>1.2777306748008915E-3</c:v>
                </c:pt>
                <c:pt idx="987">
                  <c:v>1.2760999525738661E-3</c:v>
                </c:pt>
                <c:pt idx="988">
                  <c:v>1.2744700718660758E-3</c:v>
                </c:pt>
                <c:pt idx="989">
                  <c:v>1.2728410434076675E-3</c:v>
                </c:pt>
                <c:pt idx="990">
                  <c:v>1.2712128778533016E-3</c:v>
                </c:pt>
                <c:pt idx="991">
                  <c:v>1.2695855857825242E-3</c:v>
                </c:pt>
                <c:pt idx="992">
                  <c:v>1.2679591777001297E-3</c:v>
                </c:pt>
                <c:pt idx="993">
                  <c:v>1.2663336640365273E-3</c:v>
                </c:pt>
                <c:pt idx="994">
                  <c:v>1.2647090551481032E-3</c:v>
                </c:pt>
                <c:pt idx="995">
                  <c:v>1.2630853613175815E-3</c:v>
                </c:pt>
                <c:pt idx="996">
                  <c:v>1.2614625927543856E-3</c:v>
                </c:pt>
                <c:pt idx="997">
                  <c:v>1.2598407595949955E-3</c:v>
                </c:pt>
                <c:pt idx="998">
                  <c:v>1.2582198719033042E-3</c:v>
                </c:pt>
                <c:pt idx="999">
                  <c:v>1.2565999396709736E-3</c:v>
                </c:pt>
                <c:pt idx="1000">
                  <c:v>1.2549809728177892E-3</c:v>
                </c:pt>
                <c:pt idx="1001">
                  <c:v>1.2533629811920096E-3</c:v>
                </c:pt>
                <c:pt idx="1002">
                  <c:v>1.2517459745707213E-3</c:v>
                </c:pt>
                <c:pt idx="1003">
                  <c:v>1.2501299626601838E-3</c:v>
                </c:pt>
                <c:pt idx="1004">
                  <c:v>1.2485149550961806E-3</c:v>
                </c:pt>
                <c:pt idx="1005">
                  <c:v>1.2469009614443636E-3</c:v>
                </c:pt>
                <c:pt idx="1006">
                  <c:v>1.2452879912005985E-3</c:v>
                </c:pt>
                <c:pt idx="1007">
                  <c:v>1.2436760537913088E-3</c:v>
                </c:pt>
                <c:pt idx="1008">
                  <c:v>1.2420651585738163E-3</c:v>
                </c:pt>
                <c:pt idx="1009">
                  <c:v>1.2404553148366837E-3</c:v>
                </c:pt>
                <c:pt idx="1010">
                  <c:v>1.2388465318000507E-3</c:v>
                </c:pt>
                <c:pt idx="1011">
                  <c:v>1.2372388186159733E-3</c:v>
                </c:pt>
                <c:pt idx="1012">
                  <c:v>1.2356321843687607E-3</c:v>
                </c:pt>
                <c:pt idx="1013">
                  <c:v>1.2340266380753075E-3</c:v>
                </c:pt>
                <c:pt idx="1014">
                  <c:v>1.2324221886854292E-3</c:v>
                </c:pt>
                <c:pt idx="1015">
                  <c:v>1.2308188450821924E-3</c:v>
                </c:pt>
                <c:pt idx="1016">
                  <c:v>1.2292166160822464E-3</c:v>
                </c:pt>
                <c:pt idx="1017">
                  <c:v>1.2276155104361513E-3</c:v>
                </c:pt>
                <c:pt idx="1018">
                  <c:v>1.2260155368287054E-3</c:v>
                </c:pt>
                <c:pt idx="1019">
                  <c:v>1.2244167038792724E-3</c:v>
                </c:pt>
                <c:pt idx="1020">
                  <c:v>1.222819020142105E-3</c:v>
                </c:pt>
                <c:pt idx="1021">
                  <c:v>1.2212224941066689E-3</c:v>
                </c:pt>
                <c:pt idx="1022">
                  <c:v>1.2196271341979648E-3</c:v>
                </c:pt>
                <c:pt idx="1023">
                  <c:v>1.2180329487768483E-3</c:v>
                </c:pt>
                <c:pt idx="1024">
                  <c:v>1.2164399461403496E-3</c:v>
                </c:pt>
                <c:pt idx="1025">
                  <c:v>1.2148481345219918E-3</c:v>
                </c:pt>
                <c:pt idx="1026">
                  <c:v>1.2132575220921062E-3</c:v>
                </c:pt>
                <c:pt idx="1027">
                  <c:v>1.2116681169581484E-3</c:v>
                </c:pt>
                <c:pt idx="1028">
                  <c:v>1.2100799271650118E-3</c:v>
                </c:pt>
                <c:pt idx="1029">
                  <c:v>1.2084929606953399E-3</c:v>
                </c:pt>
                <c:pt idx="1030">
                  <c:v>1.2069072254698369E-3</c:v>
                </c:pt>
                <c:pt idx="1031">
                  <c:v>1.2053227293475786E-3</c:v>
                </c:pt>
                <c:pt idx="1032">
                  <c:v>1.2037394801263195E-3</c:v>
                </c:pt>
                <c:pt idx="1033">
                  <c:v>1.202157485542801E-3</c:v>
                </c:pt>
                <c:pt idx="1034">
                  <c:v>1.200576753273056E-3</c:v>
                </c:pt>
                <c:pt idx="1035">
                  <c:v>1.1989972909327142E-3</c:v>
                </c:pt>
                <c:pt idx="1036">
                  <c:v>1.1974191060773053E-3</c:v>
                </c:pt>
                <c:pt idx="1037">
                  <c:v>1.1958422062025597E-3</c:v>
                </c:pt>
                <c:pt idx="1038">
                  <c:v>1.1942665987447103E-3</c:v>
                </c:pt>
                <c:pt idx="1039">
                  <c:v>1.1926922910807912E-3</c:v>
                </c:pt>
                <c:pt idx="1040">
                  <c:v>1.1911192905289347E-3</c:v>
                </c:pt>
                <c:pt idx="1041">
                  <c:v>1.1895476043486705E-3</c:v>
                </c:pt>
                <c:pt idx="1042">
                  <c:v>1.1879772397412169E-3</c:v>
                </c:pt>
                <c:pt idx="1043">
                  <c:v>1.1864082038497801E-3</c:v>
                </c:pt>
                <c:pt idx="1044">
                  <c:v>1.1848405037598419E-3</c:v>
                </c:pt>
                <c:pt idx="1045">
                  <c:v>1.1832741464994547E-3</c:v>
                </c:pt>
                <c:pt idx="1046">
                  <c:v>1.1817091390395312E-3</c:v>
                </c:pt>
                <c:pt idx="1047">
                  <c:v>1.1801454882941311E-3</c:v>
                </c:pt>
                <c:pt idx="1048">
                  <c:v>1.1785832011207524E-3</c:v>
                </c:pt>
                <c:pt idx="1049">
                  <c:v>1.1770222843206155E-3</c:v>
                </c:pt>
                <c:pt idx="1050">
                  <c:v>1.175462744638949E-3</c:v>
                </c:pt>
                <c:pt idx="1051">
                  <c:v>1.1739045887652743E-3</c:v>
                </c:pt>
                <c:pt idx="1052">
                  <c:v>1.1723478233336884E-3</c:v>
                </c:pt>
                <c:pt idx="1053">
                  <c:v>1.1707924549231438E-3</c:v>
                </c:pt>
                <c:pt idx="1054">
                  <c:v>1.1692384900577313E-3</c:v>
                </c:pt>
                <c:pt idx="1055">
                  <c:v>1.1676859352069587E-3</c:v>
                </c:pt>
                <c:pt idx="1056">
                  <c:v>1.1661347967860261E-3</c:v>
                </c:pt>
                <c:pt idx="1057">
                  <c:v>1.1645850811561075E-3</c:v>
                </c:pt>
                <c:pt idx="1058">
                  <c:v>1.1630367946246218E-3</c:v>
                </c:pt>
                <c:pt idx="1059">
                  <c:v>1.1614899434455083E-3</c:v>
                </c:pt>
                <c:pt idx="1060">
                  <c:v>1.159944533819502E-3</c:v>
                </c:pt>
                <c:pt idx="1061">
                  <c:v>1.1584005718944033E-3</c:v>
                </c:pt>
                <c:pt idx="1062">
                  <c:v>1.1568580637653493E-3</c:v>
                </c:pt>
                <c:pt idx="1063">
                  <c:v>1.1553170154750846E-3</c:v>
                </c:pt>
                <c:pt idx="1064">
                  <c:v>1.1537774330142279E-3</c:v>
                </c:pt>
                <c:pt idx="1065">
                  <c:v>1.1522393223215408E-3</c:v>
                </c:pt>
                <c:pt idx="1066">
                  <c:v>1.150702689284192E-3</c:v>
                </c:pt>
                <c:pt idx="1067">
                  <c:v>1.1491675397380253E-3</c:v>
                </c:pt>
                <c:pt idx="1068">
                  <c:v>1.1476338794678205E-3</c:v>
                </c:pt>
                <c:pt idx="1069">
                  <c:v>1.1461017142075573E-3</c:v>
                </c:pt>
                <c:pt idx="1070">
                  <c:v>1.1445710496406772E-3</c:v>
                </c:pt>
                <c:pt idx="1071">
                  <c:v>1.1430418914003425E-3</c:v>
                </c:pt>
                <c:pt idx="1072">
                  <c:v>1.1415142450696973E-3</c:v>
                </c:pt>
                <c:pt idx="1073">
                  <c:v>1.1399881161821238E-3</c:v>
                </c:pt>
                <c:pt idx="1074">
                  <c:v>1.138463510221501E-3</c:v>
                </c:pt>
                <c:pt idx="1075">
                  <c:v>1.1369404326224593E-3</c:v>
                </c:pt>
                <c:pt idx="1076">
                  <c:v>1.1354188887706352E-3</c:v>
                </c:pt>
                <c:pt idx="1077">
                  <c:v>1.1338988840029255E-3</c:v>
                </c:pt>
                <c:pt idx="1078">
                  <c:v>1.132380423607741E-3</c:v>
                </c:pt>
                <c:pt idx="1079">
                  <c:v>1.1306469380872449E-3</c:v>
                </c:pt>
                <c:pt idx="1080">
                  <c:v>1.1291318046456945E-3</c:v>
                </c:pt>
                <c:pt idx="1081">
                  <c:v>1.1276182318845224E-3</c:v>
                </c:pt>
                <c:pt idx="1082">
                  <c:v>1.1261062248939277E-3</c:v>
                </c:pt>
                <c:pt idx="1083">
                  <c:v>1.1245957887169042E-3</c:v>
                </c:pt>
                <c:pt idx="1084">
                  <c:v>1.1230869283494855E-3</c:v>
                </c:pt>
                <c:pt idx="1085">
                  <c:v>1.121579648740989E-3</c:v>
                </c:pt>
                <c:pt idx="1086">
                  <c:v>1.1200739547942615E-3</c:v>
                </c:pt>
                <c:pt idx="1087">
                  <c:v>1.1185698513659199E-3</c:v>
                </c:pt>
                <c:pt idx="1088">
                  <c:v>1.1170673432665929E-3</c:v>
                </c:pt>
                <c:pt idx="1089">
                  <c:v>1.1155664352611625E-3</c:v>
                </c:pt>
                <c:pt idx="1090">
                  <c:v>1.1140671320690029E-3</c:v>
                </c:pt>
                <c:pt idx="1091">
                  <c:v>1.1125694383642185E-3</c:v>
                </c:pt>
                <c:pt idx="1092">
                  <c:v>1.1110733587758814E-3</c:v>
                </c:pt>
                <c:pt idx="1093">
                  <c:v>1.1095788978882678E-3</c:v>
                </c:pt>
                <c:pt idx="1094">
                  <c:v>1.1080860602410939E-3</c:v>
                </c:pt>
                <c:pt idx="1095">
                  <c:v>1.1065948503297485E-3</c:v>
                </c:pt>
                <c:pt idx="1096">
                  <c:v>1.1051052726055275E-3</c:v>
                </c:pt>
                <c:pt idx="1097">
                  <c:v>1.1036173314758649E-3</c:v>
                </c:pt>
                <c:pt idx="1098">
                  <c:v>1.1021310313045665E-3</c:v>
                </c:pt>
                <c:pt idx="1099">
                  <c:v>1.1006463764120355E-3</c:v>
                </c:pt>
                <c:pt idx="1100">
                  <c:v>1.0991633710755063E-3</c:v>
                </c:pt>
                <c:pt idx="1101">
                  <c:v>1.0976820195292693E-3</c:v>
                </c:pt>
                <c:pt idx="1102">
                  <c:v>1.0962023259648993E-3</c:v>
                </c:pt>
                <c:pt idx="1103">
                  <c:v>1.0947242945314826E-3</c:v>
                </c:pt>
                <c:pt idx="1104">
                  <c:v>1.0932479293358389E-3</c:v>
                </c:pt>
                <c:pt idx="1105">
                  <c:v>1.0917732344427487E-3</c:v>
                </c:pt>
                <c:pt idx="1106">
                  <c:v>1.0903002138751745E-3</c:v>
                </c:pt>
                <c:pt idx="1107">
                  <c:v>1.0888288716144844E-3</c:v>
                </c:pt>
                <c:pt idx="1108">
                  <c:v>1.0873592116006708E-3</c:v>
                </c:pt>
                <c:pt idx="1109">
                  <c:v>1.0858912377325733E-3</c:v>
                </c:pt>
                <c:pt idx="1110">
                  <c:v>1.0844249538680961E-3</c:v>
                </c:pt>
                <c:pt idx="1111">
                  <c:v>1.0829603638244263E-3</c:v>
                </c:pt>
                <c:pt idx="1112">
                  <c:v>1.0814974713782527E-3</c:v>
                </c:pt>
                <c:pt idx="1113">
                  <c:v>1.0800362802659794E-3</c:v>
                </c:pt>
                <c:pt idx="1114">
                  <c:v>1.0785767941839434E-3</c:v>
                </c:pt>
                <c:pt idx="1115">
                  <c:v>1.0771190167886292E-3</c:v>
                </c:pt>
                <c:pt idx="1116">
                  <c:v>1.0756629516968795E-3</c:v>
                </c:pt>
                <c:pt idx="1117">
                  <c:v>1.0742086024861104E-3</c:v>
                </c:pt>
                <c:pt idx="1118">
                  <c:v>1.072755972694522E-3</c:v>
                </c:pt>
                <c:pt idx="1119">
                  <c:v>1.0713050658213079E-3</c:v>
                </c:pt>
                <c:pt idx="1120">
                  <c:v>1.0698558853268676E-3</c:v>
                </c:pt>
                <c:pt idx="1121">
                  <c:v>1.0684084346330109E-3</c:v>
                </c:pt>
                <c:pt idx="1122">
                  <c:v>1.0669627171231717E-3</c:v>
                </c:pt>
                <c:pt idx="1123">
                  <c:v>1.0655187361426088E-3</c:v>
                </c:pt>
                <c:pt idx="1124">
                  <c:v>1.0640764949986152E-3</c:v>
                </c:pt>
                <c:pt idx="1125">
                  <c:v>1.0626359969607229E-3</c:v>
                </c:pt>
                <c:pt idx="1126">
                  <c:v>1.0611972452609065E-3</c:v>
                </c:pt>
                <c:pt idx="1127">
                  <c:v>1.0597602430937859E-3</c:v>
                </c:pt>
                <c:pt idx="1128">
                  <c:v>1.0583249936168299E-3</c:v>
                </c:pt>
                <c:pt idx="1129">
                  <c:v>1.0568914999505563E-3</c:v>
                </c:pt>
                <c:pt idx="1130">
                  <c:v>1.0554597651787343E-3</c:v>
                </c:pt>
                <c:pt idx="1131">
                  <c:v>1.0538256545236887E-3</c:v>
                </c:pt>
                <c:pt idx="1132">
                  <c:v>1.0523976990258223E-3</c:v>
                </c:pt>
                <c:pt idx="1133">
                  <c:v>1.0509715118772241E-3</c:v>
                </c:pt>
                <c:pt idx="1134">
                  <c:v>1.0495470960115295E-3</c:v>
                </c:pt>
                <c:pt idx="1135">
                  <c:v>1.0481244543266411E-3</c:v>
                </c:pt>
                <c:pt idx="1136">
                  <c:v>1.046703589684925E-3</c:v>
                </c:pt>
                <c:pt idx="1137">
                  <c:v>1.0452845049134024E-3</c:v>
                </c:pt>
                <c:pt idx="1138">
                  <c:v>1.0438672028039459E-3</c:v>
                </c:pt>
                <c:pt idx="1139">
                  <c:v>1.0424516861134697E-3</c:v>
                </c:pt>
                <c:pt idx="1140">
                  <c:v>1.0410379575641223E-3</c:v>
                </c:pt>
                <c:pt idx="1141">
                  <c:v>1.0396260198434772E-3</c:v>
                </c:pt>
                <c:pt idx="1142">
                  <c:v>1.0382158756047223E-3</c:v>
                </c:pt>
                <c:pt idx="1143">
                  <c:v>1.0368075274668498E-3</c:v>
                </c:pt>
                <c:pt idx="1144">
                  <c:v>1.0354009780148433E-3</c:v>
                </c:pt>
                <c:pt idx="1145">
                  <c:v>1.0339962297998655E-3</c:v>
                </c:pt>
                <c:pt idx="1146">
                  <c:v>1.0325932853394466E-3</c:v>
                </c:pt>
                <c:pt idx="1147">
                  <c:v>1.0311921471176668E-3</c:v>
                </c:pt>
                <c:pt idx="1148">
                  <c:v>1.0297928175853435E-3</c:v>
                </c:pt>
                <c:pt idx="1149">
                  <c:v>1.0283952991602136E-3</c:v>
                </c:pt>
                <c:pt idx="1150">
                  <c:v>1.0269995942271196E-3</c:v>
                </c:pt>
                <c:pt idx="1151">
                  <c:v>1.0256057051381878E-3</c:v>
                </c:pt>
                <c:pt idx="1152">
                  <c:v>1.0242136342130136E-3</c:v>
                </c:pt>
                <c:pt idx="1153">
                  <c:v>1.0228233837388397E-3</c:v>
                </c:pt>
                <c:pt idx="1154">
                  <c:v>1.0214349559707382E-3</c:v>
                </c:pt>
                <c:pt idx="1155">
                  <c:v>1.0200483531317881E-3</c:v>
                </c:pt>
                <c:pt idx="1156">
                  <c:v>1.0186635774132532E-3</c:v>
                </c:pt>
                <c:pt idx="1157">
                  <c:v>1.017280630974762E-3</c:v>
                </c:pt>
                <c:pt idx="1158">
                  <c:v>1.0158995159444816E-3</c:v>
                </c:pt>
                <c:pt idx="1159">
                  <c:v>1.0145202344192961E-3</c:v>
                </c:pt>
                <c:pt idx="1160">
                  <c:v>1.0131427884649789E-3</c:v>
                </c:pt>
                <c:pt idx="1161">
                  <c:v>1.0117671801163708E-3</c:v>
                </c:pt>
                <c:pt idx="1162">
                  <c:v>1.0103934113775497E-3</c:v>
                </c:pt>
                <c:pt idx="1163">
                  <c:v>1.0090214842220055E-3</c:v>
                </c:pt>
                <c:pt idx="1164">
                  <c:v>1.0076514005928118E-3</c:v>
                </c:pt>
                <c:pt idx="1165">
                  <c:v>1.0062831624027967E-3</c:v>
                </c:pt>
                <c:pt idx="1166">
                  <c:v>1.0049167715347135E-3</c:v>
                </c:pt>
                <c:pt idx="1167">
                  <c:v>1.0035522298414107E-3</c:v>
                </c:pt>
                <c:pt idx="1168">
                  <c:v>1.0021895391459999E-3</c:v>
                </c:pt>
                <c:pt idx="1169">
                  <c:v>1.000828701242025E-3</c:v>
                </c:pt>
                <c:pt idx="1170">
                  <c:v>9.9946971789362867E-4</c:v>
                </c:pt>
                <c:pt idx="1171">
                  <c:v>9.9811259083571954E-4</c:v>
                </c:pt>
                <c:pt idx="1172">
                  <c:v>9.9675732177413774E-4</c:v>
                </c:pt>
                <c:pt idx="1173">
                  <c:v>9.9540391238581985E-4</c:v>
                </c:pt>
                <c:pt idx="1174">
                  <c:v>9.9405236431896436E-4</c:v>
                </c:pt>
                <c:pt idx="1175">
                  <c:v>9.9270267919319413E-4</c:v>
                </c:pt>
                <c:pt idx="1176">
                  <c:v>9.9135485859971851E-4</c:v>
                </c:pt>
                <c:pt idx="1177">
                  <c:v>9.9000890410149735E-4</c:v>
                </c:pt>
                <c:pt idx="1178">
                  <c:v>9.8866481723340182E-4</c:v>
                </c:pt>
                <c:pt idx="1179">
                  <c:v>9.8732259950237385E-4</c:v>
                </c:pt>
                <c:pt idx="1180">
                  <c:v>9.8598225238758766E-4</c:v>
                </c:pt>
                <c:pt idx="1181">
                  <c:v>9.8464377734060757E-4</c:v>
                </c:pt>
                <c:pt idx="1182">
                  <c:v>9.833071757855479E-4</c:v>
                </c:pt>
                <c:pt idx="1183">
                  <c:v>9.8178192701352859E-4</c:v>
                </c:pt>
                <c:pt idx="1184">
                  <c:v>9.8044934475278924E-4</c:v>
                </c:pt>
                <c:pt idx="1185">
                  <c:v>9.7911864028280265E-4</c:v>
                </c:pt>
                <c:pt idx="1186">
                  <c:v>9.7778981491562994E-4</c:v>
                </c:pt>
                <c:pt idx="1187">
                  <c:v>9.764628699366855E-4</c:v>
                </c:pt>
                <c:pt idx="1188">
                  <c:v>9.7513780660489079E-4</c:v>
                </c:pt>
                <c:pt idx="1189">
                  <c:v>9.7381462615282678E-4</c:v>
                </c:pt>
                <c:pt idx="1190">
                  <c:v>9.7249332978688839E-4</c:v>
                </c:pt>
                <c:pt idx="1191">
                  <c:v>9.7117391868743492E-4</c:v>
                </c:pt>
                <c:pt idx="1192">
                  <c:v>9.6985639400894142E-4</c:v>
                </c:pt>
                <c:pt idx="1193">
                  <c:v>9.6854075688015062E-4</c:v>
                </c:pt>
                <c:pt idx="1194">
                  <c:v>9.6722700840422098E-4</c:v>
                </c:pt>
                <c:pt idx="1195">
                  <c:v>9.6591514965887755E-4</c:v>
                </c:pt>
                <c:pt idx="1196">
                  <c:v>9.6460518169655927E-4</c:v>
                </c:pt>
                <c:pt idx="1197">
                  <c:v>9.6329710554456701E-4</c:v>
                </c:pt>
                <c:pt idx="1198">
                  <c:v>9.6124538193701425E-4</c:v>
                </c:pt>
                <c:pt idx="1199">
                  <c:v>9.5994217498288862E-4</c:v>
                </c:pt>
                <c:pt idx="1200">
                  <c:v>9.5864086330504092E-4</c:v>
                </c:pt>
                <c:pt idx="1201">
                  <c:v>9.5734144781772052E-4</c:v>
                </c:pt>
                <c:pt idx="1202">
                  <c:v>9.5604392941085119E-4</c:v>
                </c:pt>
                <c:pt idx="1203">
                  <c:v>9.5474830895017257E-4</c:v>
                </c:pt>
                <c:pt idx="1204">
                  <c:v>9.5345458727738521E-4</c:v>
                </c:pt>
                <c:pt idx="1205">
                  <c:v>9.5216276521029053E-4</c:v>
                </c:pt>
                <c:pt idx="1206">
                  <c:v>9.5087284354293468E-4</c:v>
                </c:pt>
                <c:pt idx="1207">
                  <c:v>9.4958482304574664E-4</c:v>
                </c:pt>
                <c:pt idx="1208">
                  <c:v>9.4829870446568032E-4</c:v>
                </c:pt>
                <c:pt idx="1209">
                  <c:v>9.4701448852635363E-4</c:v>
                </c:pt>
                <c:pt idx="1210">
                  <c:v>9.4573217592818708E-4</c:v>
                </c:pt>
                <c:pt idx="1211">
                  <c:v>9.4445176734854204E-4</c:v>
                </c:pt>
                <c:pt idx="1212">
                  <c:v>9.4317326344185866E-4</c:v>
                </c:pt>
                <c:pt idx="1213">
                  <c:v>9.418966648397926E-4</c:v>
                </c:pt>
                <c:pt idx="1214">
                  <c:v>9.4062197215135171E-4</c:v>
                </c:pt>
                <c:pt idx="1215">
                  <c:v>9.3934918596303069E-4</c:v>
                </c:pt>
                <c:pt idx="1216">
                  <c:v>9.3807830683894744E-4</c:v>
                </c:pt>
                <c:pt idx="1217">
                  <c:v>9.3680933532097643E-4</c:v>
                </c:pt>
                <c:pt idx="1218">
                  <c:v>9.3554227192888363E-4</c:v>
                </c:pt>
                <c:pt idx="1219">
                  <c:v>9.3427711716045849E-4</c:v>
                </c:pt>
                <c:pt idx="1220">
                  <c:v>9.3301387149164795E-4</c:v>
                </c:pt>
                <c:pt idx="1221">
                  <c:v>9.3175253537668699E-4</c:v>
                </c:pt>
                <c:pt idx="1222">
                  <c:v>9.3049310924823016E-4</c:v>
                </c:pt>
                <c:pt idx="1223">
                  <c:v>9.292355935174839E-4</c:v>
                </c:pt>
                <c:pt idx="1224">
                  <c:v>9.2797998857433491E-4</c:v>
                </c:pt>
                <c:pt idx="1225">
                  <c:v>9.2672629478748013E-4</c:v>
                </c:pt>
                <c:pt idx="1226">
                  <c:v>9.2547451250455564E-4</c:v>
                </c:pt>
                <c:pt idx="1227">
                  <c:v>9.2422464205226625E-4</c:v>
                </c:pt>
                <c:pt idx="1228">
                  <c:v>9.2297668373651136E-4</c:v>
                </c:pt>
                <c:pt idx="1229">
                  <c:v>9.2173063784251302E-4</c:v>
                </c:pt>
                <c:pt idx="1230">
                  <c:v>9.2048650463494221E-4</c:v>
                </c:pt>
                <c:pt idx="1231">
                  <c:v>9.1924428435804573E-4</c:v>
                </c:pt>
                <c:pt idx="1232">
                  <c:v>9.1800397723576933E-4</c:v>
                </c:pt>
                <c:pt idx="1233">
                  <c:v>9.1676558347188566E-4</c:v>
                </c:pt>
                <c:pt idx="1234">
                  <c:v>9.1552910325011559E-4</c:v>
                </c:pt>
                <c:pt idx="1235">
                  <c:v>9.1429453673425368E-4</c:v>
                </c:pt>
                <c:pt idx="1236">
                  <c:v>9.130618840682901E-4</c:v>
                </c:pt>
                <c:pt idx="1237">
                  <c:v>9.1183114537653383E-4</c:v>
                </c:pt>
                <c:pt idx="1238">
                  <c:v>9.106023207637342E-4</c:v>
                </c:pt>
                <c:pt idx="1239">
                  <c:v>9.0937541031520209E-4</c:v>
                </c:pt>
                <c:pt idx="1240">
                  <c:v>9.0815041409693083E-4</c:v>
                </c:pt>
                <c:pt idx="1241">
                  <c:v>9.0692733215571729E-4</c:v>
                </c:pt>
                <c:pt idx="1242">
                  <c:v>9.0570616451927976E-4</c:v>
                </c:pt>
                <c:pt idx="1243">
                  <c:v>9.0448691119637825E-4</c:v>
                </c:pt>
                <c:pt idx="1244">
                  <c:v>9.0326957217693284E-4</c:v>
                </c:pt>
                <c:pt idx="1245">
                  <c:v>9.020541474321404E-4</c:v>
                </c:pt>
                <c:pt idx="1246">
                  <c:v>9.0084063691459482E-4</c:v>
                </c:pt>
                <c:pt idx="1247">
                  <c:v>8.9962904055840059E-4</c:v>
                </c:pt>
                <c:pt idx="1248">
                  <c:v>8.9841935827929178E-4</c:v>
                </c:pt>
                <c:pt idx="1249">
                  <c:v>8.9721158997474535E-4</c:v>
                </c:pt>
                <c:pt idx="1250">
                  <c:v>8.9600573552409807E-4</c:v>
                </c:pt>
                <c:pt idx="1251">
                  <c:v>8.9480179478866162E-4</c:v>
                </c:pt>
                <c:pt idx="1252">
                  <c:v>8.9359976761183403E-4</c:v>
                </c:pt>
                <c:pt idx="1253">
                  <c:v>8.9239965381921664E-4</c:v>
                </c:pt>
                <c:pt idx="1254">
                  <c:v>8.9120145321872502E-4</c:v>
                </c:pt>
                <c:pt idx="1255">
                  <c:v>8.9000516560070104E-4</c:v>
                </c:pt>
                <c:pt idx="1256">
                  <c:v>8.8881079073802743E-4</c:v>
                </c:pt>
                <c:pt idx="1257">
                  <c:v>8.8761832838623624E-4</c:v>
                </c:pt>
                <c:pt idx="1258">
                  <c:v>8.8642777828362241E-4</c:v>
                </c:pt>
                <c:pt idx="1259">
                  <c:v>8.8523914015135126E-4</c:v>
                </c:pt>
                <c:pt idx="1260">
                  <c:v>8.8405241369357156E-4</c:v>
                </c:pt>
                <c:pt idx="1261">
                  <c:v>8.8286759859752264E-4</c:v>
                </c:pt>
                <c:pt idx="1262">
                  <c:v>8.8168469453364358E-4</c:v>
                </c:pt>
                <c:pt idx="1263">
                  <c:v>8.805037011556827E-4</c:v>
                </c:pt>
                <c:pt idx="1264">
                  <c:v>8.7932461810080363E-4</c:v>
                </c:pt>
                <c:pt idx="1265">
                  <c:v>8.7814744498969464E-4</c:v>
                </c:pt>
                <c:pt idx="1266">
                  <c:v>8.769721814266729E-4</c:v>
                </c:pt>
                <c:pt idx="1267">
                  <c:v>8.7579882699979363E-4</c:v>
                </c:pt>
                <c:pt idx="1268">
                  <c:v>8.7462738128095299E-4</c:v>
                </c:pt>
                <c:pt idx="1269">
                  <c:v>8.7345784382599596E-4</c:v>
                </c:pt>
                <c:pt idx="1270">
                  <c:v>8.7229021417481911E-4</c:v>
                </c:pt>
                <c:pt idx="1271">
                  <c:v>8.7112449185147679E-4</c:v>
                </c:pt>
                <c:pt idx="1272">
                  <c:v>8.6996067636428199E-4</c:v>
                </c:pt>
                <c:pt idx="1273">
                  <c:v>8.6879876720591344E-4</c:v>
                </c:pt>
                <c:pt idx="1274">
                  <c:v>8.6763876385351451E-4</c:v>
                </c:pt>
                <c:pt idx="1275">
                  <c:v>8.6648066576879902E-4</c:v>
                </c:pt>
                <c:pt idx="1276">
                  <c:v>8.6532447239815065E-4</c:v>
                </c:pt>
                <c:pt idx="1277">
                  <c:v>8.6417018317272529E-4</c:v>
                </c:pt>
                <c:pt idx="1278">
                  <c:v>8.6301779750855105E-4</c:v>
                </c:pt>
                <c:pt idx="1279">
                  <c:v>8.6186731480662987E-4</c:v>
                </c:pt>
                <c:pt idx="1280">
                  <c:v>8.607187344530367E-4</c:v>
                </c:pt>
                <c:pt idx="1281">
                  <c:v>8.5957205581901788E-4</c:v>
                </c:pt>
                <c:pt idx="1282">
                  <c:v>8.5842727826109259E-4</c:v>
                </c:pt>
                <c:pt idx="1283">
                  <c:v>8.5728440112114882E-4</c:v>
                </c:pt>
                <c:pt idx="1284">
                  <c:v>8.5614342372654318E-4</c:v>
                </c:pt>
                <c:pt idx="1285">
                  <c:v>8.5500434539019629E-4</c:v>
                </c:pt>
                <c:pt idx="1286">
                  <c:v>8.538671654106921E-4</c:v>
                </c:pt>
                <c:pt idx="1287">
                  <c:v>8.5273188307237327E-4</c:v>
                </c:pt>
                <c:pt idx="1288">
                  <c:v>8.5159849764543719E-4</c:v>
                </c:pt>
                <c:pt idx="1289">
                  <c:v>8.5046700838603204E-4</c:v>
                </c:pt>
                <c:pt idx="1290">
                  <c:v>8.4933741453635178E-4</c:v>
                </c:pt>
                <c:pt idx="1291">
                  <c:v>8.4820971532473081E-4</c:v>
                </c:pt>
                <c:pt idx="1292">
                  <c:v>8.470839099657386E-4</c:v>
                </c:pt>
                <c:pt idx="1293">
                  <c:v>8.4595999766027316E-4</c:v>
                </c:pt>
                <c:pt idx="1294">
                  <c:v>8.4483797759565458E-4</c:v>
                </c:pt>
                <c:pt idx="1295">
                  <c:v>8.4371784894571723E-4</c:v>
                </c:pt>
                <c:pt idx="1296">
                  <c:v>8.4259961087090386E-4</c:v>
                </c:pt>
                <c:pt idx="1297">
                  <c:v>8.4148326251835533E-4</c:v>
                </c:pt>
                <c:pt idx="1298">
                  <c:v>8.4036880302200466E-4</c:v>
                </c:pt>
                <c:pt idx="1299">
                  <c:v>8.3925623150266603E-4</c:v>
                </c:pt>
                <c:pt idx="1300">
                  <c:v>8.3814554706812755E-4</c:v>
                </c:pt>
                <c:pt idx="1301">
                  <c:v>8.3703674881323862E-4</c:v>
                </c:pt>
                <c:pt idx="1302">
                  <c:v>8.3592983582000263E-4</c:v>
                </c:pt>
                <c:pt idx="1303">
                  <c:v>8.3482480715766532E-4</c:v>
                </c:pt>
                <c:pt idx="1304">
                  <c:v>8.3372166188280231E-4</c:v>
                </c:pt>
                <c:pt idx="1305">
                  <c:v>8.3262039903941019E-4</c:v>
                </c:pt>
                <c:pt idx="1306">
                  <c:v>8.3152101765899243E-4</c:v>
                </c:pt>
                <c:pt idx="1307">
                  <c:v>8.3042351676064865E-4</c:v>
                </c:pt>
                <c:pt idx="1308">
                  <c:v>8.2932789535115957E-4</c:v>
                </c:pt>
                <c:pt idx="1309">
                  <c:v>8.2823415242507697E-4</c:v>
                </c:pt>
                <c:pt idx="1310">
                  <c:v>8.2714228696480717E-4</c:v>
                </c:pt>
                <c:pt idx="1311">
                  <c:v>8.2605229794069845E-4</c:v>
                </c:pt>
                <c:pt idx="1312">
                  <c:v>8.2496418431112688E-4</c:v>
                </c:pt>
                <c:pt idx="1313">
                  <c:v>8.2387794502258014E-4</c:v>
                </c:pt>
                <c:pt idx="1314">
                  <c:v>8.2279357900974341E-4</c:v>
                </c:pt>
                <c:pt idx="1315">
                  <c:v>8.2171108519558283E-4</c:v>
                </c:pt>
                <c:pt idx="1316">
                  <c:v>8.2063046249143028E-4</c:v>
                </c:pt>
                <c:pt idx="1317">
                  <c:v>8.1955170979706548E-4</c:v>
                </c:pt>
                <c:pt idx="1318">
                  <c:v>8.1847482600080055E-4</c:v>
                </c:pt>
                <c:pt idx="1319">
                  <c:v>8.1739980997956173E-4</c:v>
                </c:pt>
                <c:pt idx="1320">
                  <c:v>8.1632666059897193E-4</c:v>
                </c:pt>
                <c:pt idx="1321">
                  <c:v>8.1525537671343245E-4</c:v>
                </c:pt>
                <c:pt idx="1322">
                  <c:v>8.1418595716620441E-4</c:v>
                </c:pt>
                <c:pt idx="1323">
                  <c:v>8.1311840078949007E-4</c:v>
                </c:pt>
                <c:pt idx="1324">
                  <c:v>8.1205270640451275E-4</c:v>
                </c:pt>
                <c:pt idx="1325">
                  <c:v>8.109888728215981E-4</c:v>
                </c:pt>
                <c:pt idx="1326">
                  <c:v>8.099268988402534E-4</c:v>
                </c:pt>
                <c:pt idx="1327">
                  <c:v>8.0886678324924627E-4</c:v>
                </c:pt>
                <c:pt idx="1328">
                  <c:v>8.0780852482668529E-4</c:v>
                </c:pt>
                <c:pt idx="1329">
                  <c:v>8.06752122340098E-4</c:v>
                </c:pt>
                <c:pt idx="1330">
                  <c:v>8.0569757454650799E-4</c:v>
                </c:pt>
                <c:pt idx="1331">
                  <c:v>8.0464488019251477E-4</c:v>
                </c:pt>
                <c:pt idx="1332">
                  <c:v>8.0359403801437065E-4</c:v>
                </c:pt>
                <c:pt idx="1333">
                  <c:v>8.0254504673805634E-4</c:v>
                </c:pt>
                <c:pt idx="1334">
                  <c:v>8.0149790507935996E-4</c:v>
                </c:pt>
                <c:pt idx="1335">
                  <c:v>8.0045261174395194E-4</c:v>
                </c:pt>
                <c:pt idx="1336">
                  <c:v>7.9940916542746215E-4</c:v>
                </c:pt>
                <c:pt idx="1337">
                  <c:v>7.983675648155534E-4</c:v>
                </c:pt>
                <c:pt idx="1338">
                  <c:v>7.9732780858399958E-4</c:v>
                </c:pt>
                <c:pt idx="1339">
                  <c:v>7.9628989539875855E-4</c:v>
                </c:pt>
                <c:pt idx="1340">
                  <c:v>7.9525382391604639E-4</c:v>
                </c:pt>
                <c:pt idx="1341">
                  <c:v>7.942195927824133E-4</c:v>
                </c:pt>
                <c:pt idx="1342">
                  <c:v>7.9318720063481572E-4</c:v>
                </c:pt>
                <c:pt idx="1343">
                  <c:v>7.9215664610069088E-4</c:v>
                </c:pt>
                <c:pt idx="1344">
                  <c:v>7.9112792779802805E-4</c:v>
                </c:pt>
                <c:pt idx="1345">
                  <c:v>7.9010104433544382E-4</c:v>
                </c:pt>
                <c:pt idx="1346">
                  <c:v>7.8907599431225143E-4</c:v>
                </c:pt>
                <c:pt idx="1347">
                  <c:v>7.8805277631853595E-4</c:v>
                </c:pt>
                <c:pt idx="1348">
                  <c:v>7.8703138893522267E-4</c:v>
                </c:pt>
                <c:pt idx="1349">
                  <c:v>7.8601183073415039E-4</c:v>
                </c:pt>
                <c:pt idx="1350">
                  <c:v>7.8499410027814181E-4</c:v>
                </c:pt>
                <c:pt idx="1351">
                  <c:v>7.8397819612107322E-4</c:v>
                </c:pt>
                <c:pt idx="1352">
                  <c:v>7.8296411680794649E-4</c:v>
                </c:pt>
                <c:pt idx="1353">
                  <c:v>7.8195186087495609E-4</c:v>
                </c:pt>
                <c:pt idx="1354">
                  <c:v>7.809414268495614E-4</c:v>
                </c:pt>
                <c:pt idx="1355">
                  <c:v>7.7993281325055446E-4</c:v>
                </c:pt>
                <c:pt idx="1356">
                  <c:v>7.7892601858812755E-4</c:v>
                </c:pt>
                <c:pt idx="1357">
                  <c:v>7.779210413639446E-4</c:v>
                </c:pt>
                <c:pt idx="1358">
                  <c:v>7.7691788007120625E-4</c:v>
                </c:pt>
                <c:pt idx="1359">
                  <c:v>7.759165331947198E-4</c:v>
                </c:pt>
                <c:pt idx="1360">
                  <c:v>7.7491699921096425E-4</c:v>
                </c:pt>
                <c:pt idx="1361">
                  <c:v>7.7391927658816023E-4</c:v>
                </c:pt>
                <c:pt idx="1362">
                  <c:v>7.7292336378633408E-4</c:v>
                </c:pt>
                <c:pt idx="1363">
                  <c:v>7.7192925925738582E-4</c:v>
                </c:pt>
                <c:pt idx="1364">
                  <c:v>7.7093696144515445E-4</c:v>
                </c:pt>
                <c:pt idx="1365">
                  <c:v>7.6994646878548415E-4</c:v>
                </c:pt>
                <c:pt idx="1366">
                  <c:v>7.6895777970628859E-4</c:v>
                </c:pt>
                <c:pt idx="1367">
                  <c:v>7.6797089262761753E-4</c:v>
                </c:pt>
                <c:pt idx="1368">
                  <c:v>7.6698580596172095E-4</c:v>
                </c:pt>
                <c:pt idx="1369">
                  <c:v>7.6600251811311166E-4</c:v>
                </c:pt>
                <c:pt idx="1370">
                  <c:v>7.6502102747863271E-4</c:v>
                </c:pt>
                <c:pt idx="1371">
                  <c:v>7.64041332447518E-4</c:v>
                </c:pt>
                <c:pt idx="1372">
                  <c:v>7.6306343140145776E-4</c:v>
                </c:pt>
                <c:pt idx="1373">
                  <c:v>7.6208732271465963E-4</c:v>
                </c:pt>
                <c:pt idx="1374">
                  <c:v>7.6111300475391417E-4</c:v>
                </c:pt>
                <c:pt idx="1375">
                  <c:v>7.6014047587865449E-4</c:v>
                </c:pt>
                <c:pt idx="1376">
                  <c:v>7.5916973444102023E-4</c:v>
                </c:pt>
                <c:pt idx="1377">
                  <c:v>7.5820077878591813E-4</c:v>
                </c:pt>
                <c:pt idx="1378">
                  <c:v>7.5723360725108498E-4</c:v>
                </c:pt>
                <c:pt idx="1379">
                  <c:v>7.5626821816714715E-4</c:v>
                </c:pt>
                <c:pt idx="1380">
                  <c:v>7.5530460985768241E-4</c:v>
                </c:pt>
                <c:pt idx="1381">
                  <c:v>7.5434278063928051E-4</c:v>
                </c:pt>
                <c:pt idx="1382">
                  <c:v>7.5338272882160249E-4</c:v>
                </c:pt>
                <c:pt idx="1383">
                  <c:v>7.5242445270744219E-4</c:v>
                </c:pt>
                <c:pt idx="1384">
                  <c:v>7.514679505927842E-4</c:v>
                </c:pt>
                <c:pt idx="1385">
                  <c:v>7.5051322076686482E-4</c:v>
                </c:pt>
                <c:pt idx="1386">
                  <c:v>7.4956026151222889E-4</c:v>
                </c:pt>
                <c:pt idx="1387">
                  <c:v>7.4860907110479102E-4</c:v>
                </c:pt>
                <c:pt idx="1388">
                  <c:v>7.4765964781389218E-4</c:v>
                </c:pt>
                <c:pt idx="1389">
                  <c:v>7.4671198990235795E-4</c:v>
                </c:pt>
                <c:pt idx="1390">
                  <c:v>7.4576609562655781E-4</c:v>
                </c:pt>
                <c:pt idx="1391">
                  <c:v>7.4468723090580333E-4</c:v>
                </c:pt>
                <c:pt idx="1392">
                  <c:v>7.4374510994833849E-4</c:v>
                </c:pt>
                <c:pt idx="1393">
                  <c:v>7.4280474710522665E-4</c:v>
                </c:pt>
                <c:pt idx="1394">
                  <c:v>7.4186614060669457E-4</c:v>
                </c:pt>
                <c:pt idx="1395">
                  <c:v>7.409292886768051E-4</c:v>
                </c:pt>
                <c:pt idx="1396">
                  <c:v>7.3999418953351161E-4</c:v>
                </c:pt>
                <c:pt idx="1397">
                  <c:v>7.3906084138871547E-4</c:v>
                </c:pt>
                <c:pt idx="1398">
                  <c:v>7.3812924244831958E-4</c:v>
                </c:pt>
                <c:pt idx="1399">
                  <c:v>7.3719939091228541E-4</c:v>
                </c:pt>
                <c:pt idx="1400">
                  <c:v>7.3627128497468636E-4</c:v>
                </c:pt>
                <c:pt idx="1401">
                  <c:v>7.3534492282376345E-4</c:v>
                </c:pt>
                <c:pt idx="1402">
                  <c:v>7.3442030264197784E-4</c:v>
                </c:pt>
                <c:pt idx="1403">
                  <c:v>7.3349742260606695E-4</c:v>
                </c:pt>
                <c:pt idx="1404">
                  <c:v>7.3257628088709698E-4</c:v>
                </c:pt>
                <c:pt idx="1405">
                  <c:v>7.3165687565051598E-4</c:v>
                </c:pt>
                <c:pt idx="1406">
                  <c:v>7.3073920505620834E-4</c:v>
                </c:pt>
                <c:pt idx="1407">
                  <c:v>7.2982326725854634E-4</c:v>
                </c:pt>
                <c:pt idx="1408">
                  <c:v>7.2890906040644333E-4</c:v>
                </c:pt>
                <c:pt idx="1409">
                  <c:v>7.2799658264340581E-4</c:v>
                </c:pt>
                <c:pt idx="1410">
                  <c:v>7.27085832107586E-4</c:v>
                </c:pt>
                <c:pt idx="1411">
                  <c:v>7.2617680693183324E-4</c:v>
                </c:pt>
                <c:pt idx="1412">
                  <c:v>7.2526950524374459E-4</c:v>
                </c:pt>
                <c:pt idx="1413">
                  <c:v>7.2436392516571813E-4</c:v>
                </c:pt>
                <c:pt idx="1414">
                  <c:v>7.234600648150021E-4</c:v>
                </c:pt>
                <c:pt idx="1415">
                  <c:v>7.2255792230374594E-4</c:v>
                </c:pt>
                <c:pt idx="1416">
                  <c:v>7.2165749573905138E-4</c:v>
                </c:pt>
                <c:pt idx="1417">
                  <c:v>7.2075878322302262E-4</c:v>
                </c:pt>
                <c:pt idx="1418">
                  <c:v>7.1986178285281461E-4</c:v>
                </c:pt>
                <c:pt idx="1419">
                  <c:v>7.1896649272068448E-4</c:v>
                </c:pt>
                <c:pt idx="1420">
                  <c:v>7.1807291091404097E-4</c:v>
                </c:pt>
                <c:pt idx="1421">
                  <c:v>7.1718103551549116E-4</c:v>
                </c:pt>
                <c:pt idx="1422">
                  <c:v>7.1629086460289271E-4</c:v>
                </c:pt>
                <c:pt idx="1423">
                  <c:v>7.1540239624939947E-4</c:v>
                </c:pt>
                <c:pt idx="1424">
                  <c:v>7.1451562852351208E-4</c:v>
                </c:pt>
                <c:pt idx="1425">
                  <c:v>7.136305594891239E-4</c:v>
                </c:pt>
                <c:pt idx="1426">
                  <c:v>7.1274718720557061E-4</c:v>
                </c:pt>
                <c:pt idx="1427">
                  <c:v>7.1186550972767728E-4</c:v>
                </c:pt>
                <c:pt idx="1428">
                  <c:v>7.1098552510580467E-4</c:v>
                </c:pt>
                <c:pt idx="1429">
                  <c:v>7.1010723138589761E-4</c:v>
                </c:pt>
                <c:pt idx="1430">
                  <c:v>7.0923062660953155E-4</c:v>
                </c:pt>
                <c:pt idx="1431">
                  <c:v>7.0835570881395862E-4</c:v>
                </c:pt>
                <c:pt idx="1432">
                  <c:v>7.0748247603215375E-4</c:v>
                </c:pt>
                <c:pt idx="1433">
                  <c:v>7.0661092629286163E-4</c:v>
                </c:pt>
                <c:pt idx="1434">
                  <c:v>7.0574105762064173E-4</c:v>
                </c:pt>
                <c:pt idx="1435">
                  <c:v>7.0487286803591447E-4</c:v>
                </c:pt>
                <c:pt idx="1436">
                  <c:v>7.0400635555500565E-4</c:v>
                </c:pt>
                <c:pt idx="1437">
                  <c:v>7.0314151819019324E-4</c:v>
                </c:pt>
                <c:pt idx="1438">
                  <c:v>7.0227835394974937E-4</c:v>
                </c:pt>
                <c:pt idx="1439">
                  <c:v>7.0141686083798798E-4</c:v>
                </c:pt>
                <c:pt idx="1440">
                  <c:v>7.0055703685530796E-4</c:v>
                </c:pt>
                <c:pt idx="1441">
                  <c:v>6.9969887999823586E-4</c:v>
                </c:pt>
                <c:pt idx="1442">
                  <c:v>6.9884238825947207E-4</c:v>
                </c:pt>
                <c:pt idx="1443">
                  <c:v>6.9786557689841791E-4</c:v>
                </c:pt>
                <c:pt idx="1444">
                  <c:v>6.9701264649350272E-4</c:v>
                </c:pt>
                <c:pt idx="1445">
                  <c:v>6.9616137487380869E-4</c:v>
                </c:pt>
                <c:pt idx="1446">
                  <c:v>6.9531176001664217E-4</c:v>
                </c:pt>
                <c:pt idx="1447">
                  <c:v>6.9446379989570543E-4</c:v>
                </c:pt>
                <c:pt idx="1448">
                  <c:v>6.9361749248113627E-4</c:v>
                </c:pt>
                <c:pt idx="1449">
                  <c:v>6.9277283573955322E-4</c:v>
                </c:pt>
                <c:pt idx="1450">
                  <c:v>6.9192982763409535E-4</c:v>
                </c:pt>
                <c:pt idx="1451">
                  <c:v>6.9108846612446516E-4</c:v>
                </c:pt>
                <c:pt idx="1452">
                  <c:v>6.9024874916696964E-4</c:v>
                </c:pt>
                <c:pt idx="1453">
                  <c:v>6.89410674714562E-4</c:v>
                </c:pt>
                <c:pt idx="1454">
                  <c:v>6.8857424071688193E-4</c:v>
                </c:pt>
                <c:pt idx="1455">
                  <c:v>6.8773944512029732E-4</c:v>
                </c:pt>
                <c:pt idx="1456">
                  <c:v>6.8690628586794427E-4</c:v>
                </c:pt>
                <c:pt idx="1457">
                  <c:v>6.8607476089976784E-4</c:v>
                </c:pt>
                <c:pt idx="1458">
                  <c:v>6.8524486815256199E-4</c:v>
                </c:pt>
                <c:pt idx="1459">
                  <c:v>6.8441660556000966E-4</c:v>
                </c:pt>
                <c:pt idx="1460">
                  <c:v>6.8358997105272289E-4</c:v>
                </c:pt>
                <c:pt idx="1461">
                  <c:v>6.8264723681669666E-4</c:v>
                </c:pt>
                <c:pt idx="1462">
                  <c:v>6.8182408408115516E-4</c:v>
                </c:pt>
                <c:pt idx="1463">
                  <c:v>6.810025529075328E-4</c:v>
                </c:pt>
                <c:pt idx="1464">
                  <c:v>6.8018264121413505E-4</c:v>
                </c:pt>
                <c:pt idx="1465">
                  <c:v>6.793643469163984E-4</c:v>
                </c:pt>
                <c:pt idx="1466">
                  <c:v>6.7854766792692681E-4</c:v>
                </c:pt>
                <c:pt idx="1467">
                  <c:v>6.7773260215553042E-4</c:v>
                </c:pt>
                <c:pt idx="1468">
                  <c:v>6.7691914750926403E-4</c:v>
                </c:pt>
                <c:pt idx="1469">
                  <c:v>6.7610730189246416E-4</c:v>
                </c:pt>
                <c:pt idx="1470">
                  <c:v>6.7529706320678697E-4</c:v>
                </c:pt>
                <c:pt idx="1471">
                  <c:v>6.7448842935124553E-4</c:v>
                </c:pt>
                <c:pt idx="1472">
                  <c:v>6.7368139822224715E-4</c:v>
                </c:pt>
                <c:pt idx="1473">
                  <c:v>6.728759677136299E-4</c:v>
                </c:pt>
                <c:pt idx="1474">
                  <c:v>6.7207213571669993E-4</c:v>
                </c:pt>
                <c:pt idx="1475">
                  <c:v>6.7126990012026733E-4</c:v>
                </c:pt>
                <c:pt idx="1476">
                  <c:v>6.7046925881068331E-4</c:v>
                </c:pt>
                <c:pt idx="1477">
                  <c:v>6.696702096718757E-4</c:v>
                </c:pt>
                <c:pt idx="1478">
                  <c:v>6.6887275058538447E-4</c:v>
                </c:pt>
                <c:pt idx="1479">
                  <c:v>6.6807687943039882E-4</c:v>
                </c:pt>
                <c:pt idx="1480">
                  <c:v>6.6728259408379122E-4</c:v>
                </c:pt>
                <c:pt idx="1481">
                  <c:v>6.6648989242015376E-4</c:v>
                </c:pt>
                <c:pt idx="1482">
                  <c:v>6.6569877231183281E-4</c:v>
                </c:pt>
                <c:pt idx="1483">
                  <c:v>6.6490923162896404E-4</c:v>
                </c:pt>
                <c:pt idx="1484">
                  <c:v>6.6412126823950693E-4</c:v>
                </c:pt>
                <c:pt idx="1485">
                  <c:v>6.6333488000928031E-4</c:v>
                </c:pt>
                <c:pt idx="1486">
                  <c:v>6.6255006480199442E-4</c:v>
                </c:pt>
                <c:pt idx="1487">
                  <c:v>6.6176682047928818E-4</c:v>
                </c:pt>
                <c:pt idx="1488">
                  <c:v>6.6098514490076077E-4</c:v>
                </c:pt>
                <c:pt idx="1489">
                  <c:v>6.602050359240056E-4</c:v>
                </c:pt>
                <c:pt idx="1490">
                  <c:v>6.5942649140464556E-4</c:v>
                </c:pt>
                <c:pt idx="1491">
                  <c:v>6.5864950919636398E-4</c:v>
                </c:pt>
                <c:pt idx="1492">
                  <c:v>6.5787408715094057E-4</c:v>
                </c:pt>
                <c:pt idx="1493">
                  <c:v>6.5710022311828121E-4</c:v>
                </c:pt>
                <c:pt idx="1494">
                  <c:v>6.5632791494645384E-4</c:v>
                </c:pt>
                <c:pt idx="1495">
                  <c:v>6.5522731223020695E-4</c:v>
                </c:pt>
                <c:pt idx="1496">
                  <c:v>6.5445877360744407E-4</c:v>
                </c:pt>
                <c:pt idx="1497">
                  <c:v>6.5369178345394134E-4</c:v>
                </c:pt>
                <c:pt idx="1498">
                  <c:v>6.5292633961001054E-4</c:v>
                </c:pt>
                <c:pt idx="1499">
                  <c:v>6.5216243991429832E-4</c:v>
                </c:pt>
                <c:pt idx="1500">
                  <c:v>6.5140008220381928E-4</c:v>
                </c:pt>
                <c:pt idx="1501">
                  <c:v>6.5063926431398612E-4</c:v>
                </c:pt>
                <c:pt idx="1502">
                  <c:v>6.4987998407864162E-4</c:v>
                </c:pt>
                <c:pt idx="1503">
                  <c:v>6.4912223933008952E-4</c:v>
                </c:pt>
                <c:pt idx="1504">
                  <c:v>6.4836602789912522E-4</c:v>
                </c:pt>
                <c:pt idx="1505">
                  <c:v>6.4761134761506724E-4</c:v>
                </c:pt>
                <c:pt idx="1506">
                  <c:v>6.4685819630578634E-4</c:v>
                </c:pt>
                <c:pt idx="1507">
                  <c:v>6.4610657179773787E-4</c:v>
                </c:pt>
                <c:pt idx="1508">
                  <c:v>6.4535647191598939E-4</c:v>
                </c:pt>
                <c:pt idx="1509">
                  <c:v>6.4450107900582403E-4</c:v>
                </c:pt>
                <c:pt idx="1510">
                  <c:v>6.4375423885041727E-4</c:v>
                </c:pt>
                <c:pt idx="1511">
                  <c:v>6.4300891647712057E-4</c:v>
                </c:pt>
                <c:pt idx="1512">
                  <c:v>6.4226510970557659E-4</c:v>
                </c:pt>
                <c:pt idx="1513">
                  <c:v>6.4152281635419415E-4</c:v>
                </c:pt>
                <c:pt idx="1514">
                  <c:v>6.407820342401783E-4</c:v>
                </c:pt>
                <c:pt idx="1515">
                  <c:v>6.4004276117955684E-4</c:v>
                </c:pt>
                <c:pt idx="1516">
                  <c:v>6.3930499498721213E-4</c:v>
                </c:pt>
                <c:pt idx="1517">
                  <c:v>6.3856873347690731E-4</c:v>
                </c:pt>
                <c:pt idx="1518">
                  <c:v>6.3783397446131587E-4</c:v>
                </c:pt>
                <c:pt idx="1519">
                  <c:v>6.3710071575204968E-4</c:v>
                </c:pt>
                <c:pt idx="1520">
                  <c:v>6.3636895515968702E-4</c:v>
                </c:pt>
                <c:pt idx="1521">
                  <c:v>6.3563869049380124E-4</c:v>
                </c:pt>
                <c:pt idx="1522">
                  <c:v>6.3490991956298686E-4</c:v>
                </c:pt>
                <c:pt idx="1523">
                  <c:v>6.341826401748894E-4</c:v>
                </c:pt>
                <c:pt idx="1524">
                  <c:v>6.3345685013623074E-4</c:v>
                </c:pt>
                <c:pt idx="1525">
                  <c:v>6.327325472528381E-4</c:v>
                </c:pt>
                <c:pt idx="1526">
                  <c:v>6.3200972932967033E-4</c:v>
                </c:pt>
                <c:pt idx="1527">
                  <c:v>6.3128839417084465E-4</c:v>
                </c:pt>
                <c:pt idx="1528">
                  <c:v>6.3056853957966412E-4</c:v>
                </c:pt>
                <c:pt idx="1529">
                  <c:v>6.2985016335864372E-4</c:v>
                </c:pt>
                <c:pt idx="1530">
                  <c:v>6.2913326330953784E-4</c:v>
                </c:pt>
                <c:pt idx="1531">
                  <c:v>6.2841783723336471E-4</c:v>
                </c:pt>
                <c:pt idx="1532">
                  <c:v>6.2770388293043478E-4</c:v>
                </c:pt>
                <c:pt idx="1533">
                  <c:v>6.2699139820037537E-4</c:v>
                </c:pt>
                <c:pt idx="1534">
                  <c:v>6.2628038084215675E-4</c:v>
                </c:pt>
                <c:pt idx="1535">
                  <c:v>6.2557082865411797E-4</c:v>
                </c:pt>
                <c:pt idx="1536">
                  <c:v>6.2486273943399245E-4</c:v>
                </c:pt>
                <c:pt idx="1537">
                  <c:v>6.2415611097893378E-4</c:v>
                </c:pt>
                <c:pt idx="1538">
                  <c:v>6.2345094108553979E-4</c:v>
                </c:pt>
                <c:pt idx="1539">
                  <c:v>6.22747227549879E-4</c:v>
                </c:pt>
                <c:pt idx="1540">
                  <c:v>6.2204496816751446E-4</c:v>
                </c:pt>
                <c:pt idx="1541">
                  <c:v>6.2134416073352959E-4</c:v>
                </c:pt>
                <c:pt idx="1542">
                  <c:v>6.2064480304255178E-4</c:v>
                </c:pt>
                <c:pt idx="1543">
                  <c:v>6.1994689288877758E-4</c:v>
                </c:pt>
                <c:pt idx="1544">
                  <c:v>6.1925042806599672E-4</c:v>
                </c:pt>
                <c:pt idx="1545">
                  <c:v>6.1855540636761633E-4</c:v>
                </c:pt>
                <c:pt idx="1546">
                  <c:v>6.1786182558668554E-4</c:v>
                </c:pt>
                <c:pt idx="1547">
                  <c:v>6.1716968351591866E-4</c:v>
                </c:pt>
                <c:pt idx="1548">
                  <c:v>6.1647897794771863E-4</c:v>
                </c:pt>
                <c:pt idx="1549">
                  <c:v>6.1578970667420184E-4</c:v>
                </c:pt>
                <c:pt idx="1550">
                  <c:v>6.15101867487221E-4</c:v>
                </c:pt>
                <c:pt idx="1551">
                  <c:v>6.1441545817838769E-4</c:v>
                </c:pt>
                <c:pt idx="1552">
                  <c:v>6.1373047653909686E-4</c:v>
                </c:pt>
                <c:pt idx="1553">
                  <c:v>6.1304692036054896E-4</c:v>
                </c:pt>
                <c:pt idx="1554">
                  <c:v>6.1236478743377314E-4</c:v>
                </c:pt>
                <c:pt idx="1555">
                  <c:v>6.1168407554965023E-4</c:v>
                </c:pt>
                <c:pt idx="1556">
                  <c:v>6.1100478249893463E-4</c:v>
                </c:pt>
                <c:pt idx="1557">
                  <c:v>6.1032690607227755E-4</c:v>
                </c:pt>
                <c:pt idx="1558">
                  <c:v>6.0965044406024885E-4</c:v>
                </c:pt>
                <c:pt idx="1559">
                  <c:v>6.0897539425335966E-4</c:v>
                </c:pt>
                <c:pt idx="1560">
                  <c:v>6.0830175444208357E-4</c:v>
                </c:pt>
                <c:pt idx="1561">
                  <c:v>6.0762952241687966E-4</c:v>
                </c:pt>
                <c:pt idx="1562">
                  <c:v>6.0695869596821372E-4</c:v>
                </c:pt>
                <c:pt idx="1563">
                  <c:v>6.0628927288657996E-4</c:v>
                </c:pt>
                <c:pt idx="1564">
                  <c:v>6.0562125096252212E-4</c:v>
                </c:pt>
                <c:pt idx="1565">
                  <c:v>6.0495462798665551E-4</c:v>
                </c:pt>
                <c:pt idx="1566">
                  <c:v>6.0428940174968814E-4</c:v>
                </c:pt>
                <c:pt idx="1567">
                  <c:v>6.0362557004244076E-4</c:v>
                </c:pt>
                <c:pt idx="1568">
                  <c:v>6.0296313065586978E-4</c:v>
                </c:pt>
                <c:pt idx="1569">
                  <c:v>6.023020813810861E-4</c:v>
                </c:pt>
                <c:pt idx="1570">
                  <c:v>6.0164242000937764E-4</c:v>
                </c:pt>
                <c:pt idx="1571">
                  <c:v>6.0098414433222775E-4</c:v>
                </c:pt>
                <c:pt idx="1572">
                  <c:v>6.003272521413383E-4</c:v>
                </c:pt>
                <c:pt idx="1573">
                  <c:v>5.9967174122864766E-4</c:v>
                </c:pt>
                <c:pt idx="1574">
                  <c:v>5.990176093863519E-4</c:v>
                </c:pt>
                <c:pt idx="1575">
                  <c:v>5.9836485440692509E-4</c:v>
                </c:pt>
                <c:pt idx="1576">
                  <c:v>5.9771347408313878E-4</c:v>
                </c:pt>
                <c:pt idx="1577">
                  <c:v>5.970634662080818E-4</c:v>
                </c:pt>
                <c:pt idx="1578">
                  <c:v>5.9641482857518001E-4</c:v>
                </c:pt>
                <c:pt idx="1579">
                  <c:v>5.9576755897821623E-4</c:v>
                </c:pt>
                <c:pt idx="1580">
                  <c:v>5.9512165521134882E-4</c:v>
                </c:pt>
                <c:pt idx="1581">
                  <c:v>5.9447711506913168E-4</c:v>
                </c:pt>
                <c:pt idx="1582">
                  <c:v>5.938339363465335E-4</c:v>
                </c:pt>
                <c:pt idx="1583">
                  <c:v>5.931921168389557E-4</c:v>
                </c:pt>
                <c:pt idx="1584">
                  <c:v>5.925516543422531E-4</c:v>
                </c:pt>
                <c:pt idx="1585">
                  <c:v>5.9191254665275116E-4</c:v>
                </c:pt>
                <c:pt idx="1586">
                  <c:v>5.9127479156726576E-4</c:v>
                </c:pt>
                <c:pt idx="1587">
                  <c:v>5.9063838688312058E-4</c:v>
                </c:pt>
                <c:pt idx="1588">
                  <c:v>5.9000333039816669E-4</c:v>
                </c:pt>
                <c:pt idx="1589">
                  <c:v>5.893696199108006E-4</c:v>
                </c:pt>
                <c:pt idx="1590">
                  <c:v>5.8873725321998186E-4</c:v>
                </c:pt>
                <c:pt idx="1591">
                  <c:v>5.8810622812525124E-4</c:v>
                </c:pt>
                <c:pt idx="1592">
                  <c:v>5.8747654242674986E-4</c:v>
                </c:pt>
                <c:pt idx="1593">
                  <c:v>5.8684819392523563E-4</c:v>
                </c:pt>
                <c:pt idx="1594">
                  <c:v>5.8622118042210114E-4</c:v>
                </c:pt>
                <c:pt idx="1595">
                  <c:v>5.8559549971939234E-4</c:v>
                </c:pt>
                <c:pt idx="1596">
                  <c:v>5.8497114961982466E-4</c:v>
                </c:pt>
                <c:pt idx="1597">
                  <c:v>5.8434812792680126E-4</c:v>
                </c:pt>
                <c:pt idx="1598">
                  <c:v>5.8372643244443011E-4</c:v>
                </c:pt>
                <c:pt idx="1599">
                  <c:v>5.8310606097754117E-4</c:v>
                </c:pt>
                <c:pt idx="1600">
                  <c:v>5.8248701133170253E-4</c:v>
                </c:pt>
                <c:pt idx="1601">
                  <c:v>5.8186928131323914E-4</c:v>
                </c:pt>
                <c:pt idx="1602">
                  <c:v>5.8125286872924803E-4</c:v>
                </c:pt>
                <c:pt idx="1603">
                  <c:v>5.8063777138761552E-4</c:v>
                </c:pt>
                <c:pt idx="1604">
                  <c:v>5.8002398709703371E-4</c:v>
                </c:pt>
                <c:pt idx="1605">
                  <c:v>5.7941151366701739E-4</c:v>
                </c:pt>
                <c:pt idx="1606">
                  <c:v>5.7880034890791978E-4</c:v>
                </c:pt>
                <c:pt idx="1607">
                  <c:v>5.7819049063094886E-4</c:v>
                </c:pt>
                <c:pt idx="1608">
                  <c:v>5.7758193664818422E-4</c:v>
                </c:pt>
                <c:pt idx="1609">
                  <c:v>5.7697468477259178E-4</c:v>
                </c:pt>
                <c:pt idx="1610">
                  <c:v>5.7636873281804112E-4</c:v>
                </c:pt>
                <c:pt idx="1611">
                  <c:v>5.7576407859932029E-4</c:v>
                </c:pt>
                <c:pt idx="1612">
                  <c:v>5.75160719932152E-4</c:v>
                </c:pt>
                <c:pt idx="1613">
                  <c:v>5.7455865463320872E-4</c:v>
                </c:pt>
                <c:pt idx="1614">
                  <c:v>5.7395788052012865E-4</c:v>
                </c:pt>
                <c:pt idx="1615">
                  <c:v>5.7335839541153126E-4</c:v>
                </c:pt>
                <c:pt idx="1616">
                  <c:v>5.7276019712703156E-4</c:v>
                </c:pt>
                <c:pt idx="1617">
                  <c:v>5.7216328348725655E-4</c:v>
                </c:pt>
                <c:pt idx="1618">
                  <c:v>5.7156765231385933E-4</c:v>
                </c:pt>
                <c:pt idx="1619">
                  <c:v>5.7097330142953434E-4</c:v>
                </c:pt>
                <c:pt idx="1620">
                  <c:v>5.7038022865803272E-4</c:v>
                </c:pt>
                <c:pt idx="1621">
                  <c:v>5.6978843182417592E-4</c:v>
                </c:pt>
                <c:pt idx="1622">
                  <c:v>5.6919790875387165E-4</c:v>
                </c:pt>
                <c:pt idx="1623">
                  <c:v>5.6860865727412723E-4</c:v>
                </c:pt>
                <c:pt idx="1624">
                  <c:v>5.6802067521306507E-4</c:v>
                </c:pt>
                <c:pt idx="1625">
                  <c:v>5.6743396039993634E-4</c:v>
                </c:pt>
                <c:pt idx="1626">
                  <c:v>5.668485106651354E-4</c:v>
                </c:pt>
                <c:pt idx="1627">
                  <c:v>5.6626432384021378E-4</c:v>
                </c:pt>
                <c:pt idx="1628">
                  <c:v>5.6568139775789482E-4</c:v>
                </c:pt>
                <c:pt idx="1629">
                  <c:v>5.65099730252087E-4</c:v>
                </c:pt>
                <c:pt idx="1630">
                  <c:v>5.6451931915789757E-4</c:v>
                </c:pt>
                <c:pt idx="1631">
                  <c:v>5.6394016231164738E-4</c:v>
                </c:pt>
                <c:pt idx="1632">
                  <c:v>5.6336225755088305E-4</c:v>
                </c:pt>
                <c:pt idx="1633">
                  <c:v>5.6278560271439196E-4</c:v>
                </c:pt>
                <c:pt idx="1634">
                  <c:v>5.6221019564221472E-4</c:v>
                </c:pt>
                <c:pt idx="1635">
                  <c:v>5.6163603417565895E-4</c:v>
                </c:pt>
                <c:pt idx="1636">
                  <c:v>5.6106311615731217E-4</c:v>
                </c:pt>
                <c:pt idx="1637">
                  <c:v>5.6049143943105587E-4</c:v>
                </c:pt>
                <c:pt idx="1638">
                  <c:v>5.5992100184207685E-4</c:v>
                </c:pt>
                <c:pt idx="1639">
                  <c:v>5.5935180123688232E-4</c:v>
                </c:pt>
                <c:pt idx="1640">
                  <c:v>5.5878383546331125E-4</c:v>
                </c:pt>
                <c:pt idx="1641">
                  <c:v>5.5821710237054776E-4</c:v>
                </c:pt>
                <c:pt idx="1642">
                  <c:v>5.5765159980913372E-4</c:v>
                </c:pt>
                <c:pt idx="1643">
                  <c:v>5.5708732563098089E-4</c:v>
                </c:pt>
                <c:pt idx="1644">
                  <c:v>5.565242776893847E-4</c:v>
                </c:pt>
                <c:pt idx="1645">
                  <c:v>5.5596245383903484E-4</c:v>
                </c:pt>
                <c:pt idx="1646">
                  <c:v>5.5540185193602939E-4</c:v>
                </c:pt>
                <c:pt idx="1647">
                  <c:v>5.5484246983788577E-4</c:v>
                </c:pt>
                <c:pt idx="1648">
                  <c:v>5.5428430540355362E-4</c:v>
                </c:pt>
                <c:pt idx="1649">
                  <c:v>5.5372735649342631E-4</c:v>
                </c:pt>
                <c:pt idx="1650">
                  <c:v>5.5317162096935339E-4</c:v>
                </c:pt>
                <c:pt idx="1651">
                  <c:v>5.5261709669465222E-4</c:v>
                </c:pt>
                <c:pt idx="1652">
                  <c:v>5.5206378153411931E-4</c:v>
                </c:pt>
                <c:pt idx="1653">
                  <c:v>5.515116733540435E-4</c:v>
                </c:pt>
                <c:pt idx="1654">
                  <c:v>5.5096077002221556E-4</c:v>
                </c:pt>
                <c:pt idx="1655">
                  <c:v>5.5041106940794109E-4</c:v>
                </c:pt>
                <c:pt idx="1656">
                  <c:v>5.4986256938205174E-4</c:v>
                </c:pt>
                <c:pt idx="1657">
                  <c:v>5.4931526781691619E-4</c:v>
                </c:pt>
                <c:pt idx="1658">
                  <c:v>5.4876916258645185E-4</c:v>
                </c:pt>
                <c:pt idx="1659">
                  <c:v>5.4822425156613526E-4</c:v>
                </c:pt>
                <c:pt idx="1660">
                  <c:v>5.4768053263301456E-4</c:v>
                </c:pt>
                <c:pt idx="1661">
                  <c:v>5.4713800366571873E-4</c:v>
                </c:pt>
                <c:pt idx="1662">
                  <c:v>5.4659666254447013E-4</c:v>
                </c:pt>
                <c:pt idx="1663">
                  <c:v>5.460565071510944E-4</c:v>
                </c:pt>
                <c:pt idx="1664">
                  <c:v>5.4551753536903169E-4</c:v>
                </c:pt>
                <c:pt idx="1665">
                  <c:v>5.449797450833466E-4</c:v>
                </c:pt>
                <c:pt idx="1666">
                  <c:v>5.4444313418073979E-4</c:v>
                </c:pt>
                <c:pt idx="1667">
                  <c:v>5.4390770054955787E-4</c:v>
                </c:pt>
                <c:pt idx="1668">
                  <c:v>5.4337344207980363E-4</c:v>
                </c:pt>
                <c:pt idx="1669">
                  <c:v>5.4276429724020342E-4</c:v>
                </c:pt>
                <c:pt idx="1670">
                  <c:v>5.422325498761815E-4</c:v>
                </c:pt>
                <c:pt idx="1671">
                  <c:v>5.4170197105306728E-4</c:v>
                </c:pt>
                <c:pt idx="1672">
                  <c:v>5.4117255866783576E-4</c:v>
                </c:pt>
                <c:pt idx="1673">
                  <c:v>5.4064431061917042E-4</c:v>
                </c:pt>
                <c:pt idx="1674">
                  <c:v>5.4011722480747397E-4</c:v>
                </c:pt>
                <c:pt idx="1675">
                  <c:v>5.395912991348771E-4</c:v>
                </c:pt>
                <c:pt idx="1676">
                  <c:v>5.3906653150524958E-4</c:v>
                </c:pt>
                <c:pt idx="1677">
                  <c:v>5.3854291982420881E-4</c:v>
                </c:pt>
                <c:pt idx="1678">
                  <c:v>5.3802046199912987E-4</c:v>
                </c:pt>
                <c:pt idx="1679">
                  <c:v>5.3749915593915513E-4</c:v>
                </c:pt>
                <c:pt idx="1680">
                  <c:v>5.3697899955520393E-4</c:v>
                </c:pt>
                <c:pt idx="1681">
                  <c:v>5.3645999075998142E-4</c:v>
                </c:pt>
                <c:pt idx="1682">
                  <c:v>5.3594212746798796E-4</c:v>
                </c:pt>
                <c:pt idx="1683">
                  <c:v>5.3542540759552912E-4</c:v>
                </c:pt>
                <c:pt idx="1684">
                  <c:v>5.3490982906072347E-4</c:v>
                </c:pt>
                <c:pt idx="1685">
                  <c:v>5.343953897835132E-4</c:v>
                </c:pt>
                <c:pt idx="1686">
                  <c:v>5.3388208768567172E-4</c:v>
                </c:pt>
                <c:pt idx="1687">
                  <c:v>5.3336992069081374E-4</c:v>
                </c:pt>
                <c:pt idx="1688">
                  <c:v>5.3285888672440374E-4</c:v>
                </c:pt>
                <c:pt idx="1689">
                  <c:v>5.3234898371376385E-4</c:v>
                </c:pt>
                <c:pt idx="1690">
                  <c:v>5.318402095880843E-4</c:v>
                </c:pt>
                <c:pt idx="1691">
                  <c:v>5.3133256227843055E-4</c:v>
                </c:pt>
                <c:pt idx="1692">
                  <c:v>5.3082603971775283E-4</c:v>
                </c:pt>
                <c:pt idx="1693">
                  <c:v>5.3032063984089384E-4</c:v>
                </c:pt>
                <c:pt idx="1694">
                  <c:v>5.29816360584598E-4</c:v>
                </c:pt>
                <c:pt idx="1695">
                  <c:v>5.2931319988751898E-4</c:v>
                </c:pt>
                <c:pt idx="1696">
                  <c:v>5.2881115569022885E-4</c:v>
                </c:pt>
                <c:pt idx="1697">
                  <c:v>5.2831022593522532E-4</c:v>
                </c:pt>
                <c:pt idx="1698">
                  <c:v>5.2781040856694078E-4</c:v>
                </c:pt>
                <c:pt idx="1699">
                  <c:v>5.2731170153174983E-4</c:v>
                </c:pt>
                <c:pt idx="1700">
                  <c:v>5.2681410277797733E-4</c:v>
                </c:pt>
                <c:pt idx="1701">
                  <c:v>5.2631761025590689E-4</c:v>
                </c:pt>
                <c:pt idx="1702">
                  <c:v>5.2582222191778765E-4</c:v>
                </c:pt>
                <c:pt idx="1703">
                  <c:v>5.2525741325483216E-4</c:v>
                </c:pt>
                <c:pt idx="1704">
                  <c:v>5.2476438413888318E-4</c:v>
                </c:pt>
                <c:pt idx="1705">
                  <c:v>5.2427245278398478E-4</c:v>
                </c:pt>
                <c:pt idx="1706">
                  <c:v>5.2378161715061432E-4</c:v>
                </c:pt>
                <c:pt idx="1707">
                  <c:v>5.2329187520125451E-4</c:v>
                </c:pt>
                <c:pt idx="1708">
                  <c:v>5.2280322490040154E-4</c:v>
                </c:pt>
                <c:pt idx="1709">
                  <c:v>5.2231566421457112E-4</c:v>
                </c:pt>
                <c:pt idx="1710">
                  <c:v>5.2182919111230753E-4</c:v>
                </c:pt>
                <c:pt idx="1711">
                  <c:v>5.2134380356418921E-4</c:v>
                </c:pt>
                <c:pt idx="1712">
                  <c:v>5.2085949954283725E-4</c:v>
                </c:pt>
                <c:pt idx="1713">
                  <c:v>5.2037627702292177E-4</c:v>
                </c:pt>
                <c:pt idx="1714">
                  <c:v>5.1989413398116906E-4</c:v>
                </c:pt>
                <c:pt idx="1715">
                  <c:v>5.1941306839636923E-4</c:v>
                </c:pt>
                <c:pt idx="1716">
                  <c:v>5.1893307824938176E-4</c:v>
                </c:pt>
                <c:pt idx="1717">
                  <c:v>5.1845416152314404E-4</c:v>
                </c:pt>
                <c:pt idx="1718">
                  <c:v>5.1797631620267685E-4</c:v>
                </c:pt>
                <c:pt idx="1719">
                  <c:v>5.1749954027509163E-4</c:v>
                </c:pt>
                <c:pt idx="1720">
                  <c:v>5.1702383172959744E-4</c:v>
                </c:pt>
                <c:pt idx="1721">
                  <c:v>5.1654918855750678E-4</c:v>
                </c:pt>
                <c:pt idx="1722">
                  <c:v>5.1607560875224301E-4</c:v>
                </c:pt>
                <c:pt idx="1723">
                  <c:v>5.1560309030934605E-4</c:v>
                </c:pt>
                <c:pt idx="1724">
                  <c:v>5.1513163122647978E-4</c:v>
                </c:pt>
                <c:pt idx="1725">
                  <c:v>5.14661229503437E-4</c:v>
                </c:pt>
                <c:pt idx="1726">
                  <c:v>5.1419188314214741E-4</c:v>
                </c:pt>
                <c:pt idx="1727">
                  <c:v>5.1372359014668228E-4</c:v>
                </c:pt>
                <c:pt idx="1728">
                  <c:v>5.1325634852326181E-4</c:v>
                </c:pt>
                <c:pt idx="1729">
                  <c:v>5.127901562802606E-4</c:v>
                </c:pt>
                <c:pt idx="1730">
                  <c:v>5.1232501142821395E-4</c:v>
                </c:pt>
                <c:pt idx="1731">
                  <c:v>5.1186091197982396E-4</c:v>
                </c:pt>
                <c:pt idx="1732">
                  <c:v>5.1139785594996523E-4</c:v>
                </c:pt>
                <c:pt idx="1733">
                  <c:v>5.1093584135569075E-4</c:v>
                </c:pt>
                <c:pt idx="1734">
                  <c:v>5.1047486621623851E-4</c:v>
                </c:pt>
                <c:pt idx="1735">
                  <c:v>5.100149285530355E-4</c:v>
                </c:pt>
                <c:pt idx="1736">
                  <c:v>5.0955602638970551E-4</c:v>
                </c:pt>
                <c:pt idx="1737">
                  <c:v>5.0909815775207349E-4</c:v>
                </c:pt>
                <c:pt idx="1738">
                  <c:v>5.0864132066817127E-4</c:v>
                </c:pt>
                <c:pt idx="1739">
                  <c:v>5.0818551316824377E-4</c:v>
                </c:pt>
                <c:pt idx="1740">
                  <c:v>5.0773073328475352E-4</c:v>
                </c:pt>
                <c:pt idx="1741">
                  <c:v>5.0727697905238709E-4</c:v>
                </c:pt>
                <c:pt idx="1742">
                  <c:v>5.0682424850805963E-4</c:v>
                </c:pt>
                <c:pt idx="1743">
                  <c:v>5.063725396909208E-4</c:v>
                </c:pt>
                <c:pt idx="1744">
                  <c:v>5.0592185064235972E-4</c:v>
                </c:pt>
                <c:pt idx="1745">
                  <c:v>5.0547217940600988E-4</c:v>
                </c:pt>
                <c:pt idx="1746">
                  <c:v>5.0502352402775539E-4</c:v>
                </c:pt>
                <c:pt idx="1747">
                  <c:v>5.0457588255573482E-4</c:v>
                </c:pt>
                <c:pt idx="1748">
                  <c:v>5.0412925304034678E-4</c:v>
                </c:pt>
                <c:pt idx="1749">
                  <c:v>5.0368363353425522E-4</c:v>
                </c:pt>
                <c:pt idx="1750">
                  <c:v>5.0323902209239383E-4</c:v>
                </c:pt>
                <c:pt idx="1751">
                  <c:v>5.0279541677197121E-4</c:v>
                </c:pt>
                <c:pt idx="1752">
                  <c:v>5.0235281563247559E-4</c:v>
                </c:pt>
                <c:pt idx="1753">
                  <c:v>5.0191121673568003E-4</c:v>
                </c:pt>
                <c:pt idx="1754">
                  <c:v>5.0147061814564617E-4</c:v>
                </c:pt>
                <c:pt idx="1755">
                  <c:v>5.009682992849451E-4</c:v>
                </c:pt>
                <c:pt idx="1756">
                  <c:v>5.0052983770109923E-4</c:v>
                </c:pt>
                <c:pt idx="1757">
                  <c:v>5.0009237035459394E-4</c:v>
                </c:pt>
                <c:pt idx="1758">
                  <c:v>4.9965589531902421E-4</c:v>
                </c:pt>
                <c:pt idx="1759">
                  <c:v>4.9922041067029799E-4</c:v>
                </c:pt>
                <c:pt idx="1760">
                  <c:v>4.9878591448664035E-4</c:v>
                </c:pt>
                <c:pt idx="1761">
                  <c:v>4.9835240484859744E-4</c:v>
                </c:pt>
                <c:pt idx="1762">
                  <c:v>4.9791987983904178E-4</c:v>
                </c:pt>
                <c:pt idx="1763">
                  <c:v>4.9748833754317584E-4</c:v>
                </c:pt>
                <c:pt idx="1764">
                  <c:v>4.9705777604853606E-4</c:v>
                </c:pt>
                <c:pt idx="1765">
                  <c:v>4.9662819344499769E-4</c:v>
                </c:pt>
                <c:pt idx="1766">
                  <c:v>4.9619958782477834E-4</c:v>
                </c:pt>
                <c:pt idx="1767">
                  <c:v>4.9577195728244265E-4</c:v>
                </c:pt>
                <c:pt idx="1768">
                  <c:v>4.9534529991490509E-4</c:v>
                </c:pt>
                <c:pt idx="1769">
                  <c:v>4.946767999767361E-4</c:v>
                </c:pt>
                <c:pt idx="1770">
                  <c:v>4.9425263633651087E-4</c:v>
                </c:pt>
                <c:pt idx="1771">
                  <c:v>4.9382943909360055E-4</c:v>
                </c:pt>
                <c:pt idx="1772">
                  <c:v>4.9340720635571611E-4</c:v>
                </c:pt>
                <c:pt idx="1773">
                  <c:v>4.9298593623294006E-4</c:v>
                </c:pt>
                <c:pt idx="1774">
                  <c:v>4.9256562683773139E-4</c:v>
                </c:pt>
                <c:pt idx="1775">
                  <c:v>4.9214627628492848E-4</c:v>
                </c:pt>
                <c:pt idx="1776">
                  <c:v>4.9172788269175244E-4</c:v>
                </c:pt>
                <c:pt idx="1777">
                  <c:v>4.9131044417781173E-4</c:v>
                </c:pt>
                <c:pt idx="1778">
                  <c:v>4.9089395886510478E-4</c:v>
                </c:pt>
                <c:pt idx="1779">
                  <c:v>4.9047842487802353E-4</c:v>
                </c:pt>
                <c:pt idx="1780">
                  <c:v>4.9006384034335773E-4</c:v>
                </c:pt>
                <c:pt idx="1781">
                  <c:v>4.8965020339029679E-4</c:v>
                </c:pt>
                <c:pt idx="1782">
                  <c:v>4.892375121504347E-4</c:v>
                </c:pt>
                <c:pt idx="1783">
                  <c:v>4.8882576475777222E-4</c:v>
                </c:pt>
                <c:pt idx="1784">
                  <c:v>4.8841495934872075E-4</c:v>
                </c:pt>
                <c:pt idx="1785">
                  <c:v>4.8800509406210556E-4</c:v>
                </c:pt>
                <c:pt idx="1786">
                  <c:v>4.8759616703916817E-4</c:v>
                </c:pt>
                <c:pt idx="1787">
                  <c:v>4.8718817642357047E-4</c:v>
                </c:pt>
                <c:pt idx="1788">
                  <c:v>4.8678112036139727E-4</c:v>
                </c:pt>
                <c:pt idx="1789">
                  <c:v>4.8637499700115939E-4</c:v>
                </c:pt>
                <c:pt idx="1790">
                  <c:v>4.8596980449379666E-4</c:v>
                </c:pt>
                <c:pt idx="1791">
                  <c:v>4.8556554099268102E-4</c:v>
                </c:pt>
                <c:pt idx="1792">
                  <c:v>4.8516220465361906E-4</c:v>
                </c:pt>
                <c:pt idx="1793">
                  <c:v>4.847597936348555E-4</c:v>
                </c:pt>
                <c:pt idx="1794">
                  <c:v>4.8435830609707531E-4</c:v>
                </c:pt>
                <c:pt idx="1795">
                  <c:v>4.8395774020340717E-4</c:v>
                </c:pt>
                <c:pt idx="1796">
                  <c:v>4.8355809411942545E-4</c:v>
                </c:pt>
                <c:pt idx="1797">
                  <c:v>4.8315936601315375E-4</c:v>
                </c:pt>
                <c:pt idx="1798">
                  <c:v>4.8276155405506703E-4</c:v>
                </c:pt>
                <c:pt idx="1799">
                  <c:v>4.8236465641809403E-4</c:v>
                </c:pt>
                <c:pt idx="1800">
                  <c:v>4.8196867127762061E-4</c:v>
                </c:pt>
                <c:pt idx="1801">
                  <c:v>4.8157359681149151E-4</c:v>
                </c:pt>
                <c:pt idx="1802">
                  <c:v>4.8117943120001361E-4</c:v>
                </c:pt>
                <c:pt idx="1803">
                  <c:v>4.8078617262595734E-4</c:v>
                </c:pt>
                <c:pt idx="1804">
                  <c:v>4.8039381927456016E-4</c:v>
                </c:pt>
                <c:pt idx="1805">
                  <c:v>4.8000236933352827E-4</c:v>
                </c:pt>
                <c:pt idx="1806">
                  <c:v>4.796118209930393E-4</c:v>
                </c:pt>
                <c:pt idx="1807">
                  <c:v>4.792221724457446E-4</c:v>
                </c:pt>
                <c:pt idx="1808">
                  <c:v>4.7883342188677087E-4</c:v>
                </c:pt>
                <c:pt idx="1809">
                  <c:v>4.7844556751372371E-4</c:v>
                </c:pt>
                <c:pt idx="1810">
                  <c:v>4.7805860752668809E-4</c:v>
                </c:pt>
                <c:pt idx="1811">
                  <c:v>4.7767254012823218E-4</c:v>
                </c:pt>
                <c:pt idx="1812">
                  <c:v>4.7728736352340817E-4</c:v>
                </c:pt>
                <c:pt idx="1813">
                  <c:v>4.76903075919755E-4</c:v>
                </c:pt>
                <c:pt idx="1814">
                  <c:v>4.765196755273005E-4</c:v>
                </c:pt>
                <c:pt idx="1815">
                  <c:v>4.7613716055856293E-4</c:v>
                </c:pt>
                <c:pt idx="1816">
                  <c:v>4.7575552922855281E-4</c:v>
                </c:pt>
                <c:pt idx="1817">
                  <c:v>4.7537477975477581E-4</c:v>
                </c:pt>
                <c:pt idx="1818">
                  <c:v>4.7499491035723378E-4</c:v>
                </c:pt>
                <c:pt idx="1819">
                  <c:v>4.746159192584265E-4</c:v>
                </c:pt>
                <c:pt idx="1820">
                  <c:v>4.7423780468335431E-4</c:v>
                </c:pt>
                <c:pt idx="1821">
                  <c:v>4.7386056485951907E-4</c:v>
                </c:pt>
                <c:pt idx="1822">
                  <c:v>4.7348419801692651E-4</c:v>
                </c:pt>
                <c:pt idx="1823">
                  <c:v>4.7310870238808722E-4</c:v>
                </c:pt>
                <c:pt idx="1824">
                  <c:v>4.7273407620801932E-4</c:v>
                </c:pt>
                <c:pt idx="1825">
                  <c:v>4.7236031771424934E-4</c:v>
                </c:pt>
                <c:pt idx="1826">
                  <c:v>4.719874251468138E-4</c:v>
                </c:pt>
                <c:pt idx="1827">
                  <c:v>4.716153967482613E-4</c:v>
                </c:pt>
                <c:pt idx="1828">
                  <c:v>4.7124423076365369E-4</c:v>
                </c:pt>
                <c:pt idx="1829">
                  <c:v>4.7087392544056746E-4</c:v>
                </c:pt>
                <c:pt idx="1830">
                  <c:v>4.7050447902909564E-4</c:v>
                </c:pt>
                <c:pt idx="1831">
                  <c:v>4.7013588978184911E-4</c:v>
                </c:pt>
                <c:pt idx="1832">
                  <c:v>4.6976815595395729E-4</c:v>
                </c:pt>
                <c:pt idx="1833">
                  <c:v>4.6940127580307064E-4</c:v>
                </c:pt>
                <c:pt idx="1834">
                  <c:v>4.6903524758936126E-4</c:v>
                </c:pt>
                <c:pt idx="1835">
                  <c:v>4.6867006957552419E-4</c:v>
                </c:pt>
                <c:pt idx="1836">
                  <c:v>4.6830574002677908E-4</c:v>
                </c:pt>
                <c:pt idx="1837">
                  <c:v>4.6794225721087104E-4</c:v>
                </c:pt>
                <c:pt idx="1838">
                  <c:v>4.6757961939807225E-4</c:v>
                </c:pt>
                <c:pt idx="1839">
                  <c:v>4.6721782486118236E-4</c:v>
                </c:pt>
                <c:pt idx="1840">
                  <c:v>4.6685687187553079E-4</c:v>
                </c:pt>
                <c:pt idx="1841">
                  <c:v>4.6649675871897648E-4</c:v>
                </c:pt>
                <c:pt idx="1842">
                  <c:v>4.6613748367191029E-4</c:v>
                </c:pt>
                <c:pt idx="1843">
                  <c:v>4.6577904501725499E-4</c:v>
                </c:pt>
                <c:pt idx="1844">
                  <c:v>4.654214410404671E-4</c:v>
                </c:pt>
                <c:pt idx="1845">
                  <c:v>4.6506467002953685E-4</c:v>
                </c:pt>
                <c:pt idx="1846">
                  <c:v>4.647087302749902E-4</c:v>
                </c:pt>
                <c:pt idx="1847">
                  <c:v>4.6435362006988945E-4</c:v>
                </c:pt>
                <c:pt idx="1848">
                  <c:v>4.6399933770983318E-4</c:v>
                </c:pt>
                <c:pt idx="1849">
                  <c:v>4.6364588149295886E-4</c:v>
                </c:pt>
                <c:pt idx="1850">
                  <c:v>4.6329324971994203E-4</c:v>
                </c:pt>
                <c:pt idx="1851">
                  <c:v>4.6294144069399803E-4</c:v>
                </c:pt>
                <c:pt idx="1852">
                  <c:v>4.6259045272088251E-4</c:v>
                </c:pt>
                <c:pt idx="1853">
                  <c:v>4.6224028410889195E-4</c:v>
                </c:pt>
                <c:pt idx="1854">
                  <c:v>4.6189093316886505E-4</c:v>
                </c:pt>
                <c:pt idx="1855">
                  <c:v>4.6154239821418234E-4</c:v>
                </c:pt>
                <c:pt idx="1856">
                  <c:v>4.6119467756076786E-4</c:v>
                </c:pt>
                <c:pt idx="1857">
                  <c:v>4.6084776952708931E-4</c:v>
                </c:pt>
                <c:pt idx="1858">
                  <c:v>4.6050167243415826E-4</c:v>
                </c:pt>
                <c:pt idx="1859">
                  <c:v>4.6015638460553164E-4</c:v>
                </c:pt>
                <c:pt idx="1860">
                  <c:v>4.5981190436731158E-4</c:v>
                </c:pt>
                <c:pt idx="1861">
                  <c:v>4.5946823004814577E-4</c:v>
                </c:pt>
                <c:pt idx="1862">
                  <c:v>4.5912535997922872E-4</c:v>
                </c:pt>
                <c:pt idx="1863">
                  <c:v>4.5878329249430155E-4</c:v>
                </c:pt>
                <c:pt idx="1864">
                  <c:v>4.584420259296524E-4</c:v>
                </c:pt>
                <c:pt idx="1865">
                  <c:v>4.5810155862411743E-4</c:v>
                </c:pt>
                <c:pt idx="1866">
                  <c:v>4.5776188891908032E-4</c:v>
                </c:pt>
                <c:pt idx="1867">
                  <c:v>4.5742301515847348E-4</c:v>
                </c:pt>
                <c:pt idx="1868">
                  <c:v>4.5708493568877762E-4</c:v>
                </c:pt>
                <c:pt idx="1869">
                  <c:v>4.5674764885902263E-4</c:v>
                </c:pt>
                <c:pt idx="1870">
                  <c:v>4.5641115302078728E-4</c:v>
                </c:pt>
                <c:pt idx="1871">
                  <c:v>4.5607544652819995E-4</c:v>
                </c:pt>
                <c:pt idx="1872">
                  <c:v>4.5574052773793858E-4</c:v>
                </c:pt>
                <c:pt idx="1873">
                  <c:v>4.5540639500923083E-4</c:v>
                </c:pt>
                <c:pt idx="1874">
                  <c:v>4.5507304670385445E-4</c:v>
                </c:pt>
                <c:pt idx="1875">
                  <c:v>4.5474048118613692E-4</c:v>
                </c:pt>
                <c:pt idx="1876">
                  <c:v>4.5440869682295627E-4</c:v>
                </c:pt>
                <c:pt idx="1877">
                  <c:v>4.5407769198374027E-4</c:v>
                </c:pt>
                <c:pt idx="1878">
                  <c:v>4.5374746504046756E-4</c:v>
                </c:pt>
                <c:pt idx="1879">
                  <c:v>4.5341801436766648E-4</c:v>
                </c:pt>
                <c:pt idx="1880">
                  <c:v>4.5308933834241609E-4</c:v>
                </c:pt>
                <c:pt idx="1881">
                  <c:v>4.5276143534434568E-4</c:v>
                </c:pt>
                <c:pt idx="1882">
                  <c:v>4.5243430375563445E-4</c:v>
                </c:pt>
                <c:pt idx="1883">
                  <c:v>4.5210794196101211E-4</c:v>
                </c:pt>
                <c:pt idx="1884">
                  <c:v>4.5178234834775805E-4</c:v>
                </c:pt>
                <c:pt idx="1885">
                  <c:v>4.5145752130570184E-4</c:v>
                </c:pt>
                <c:pt idx="1886">
                  <c:v>4.5113345922722292E-4</c:v>
                </c:pt>
                <c:pt idx="1887">
                  <c:v>4.5081016050724985E-4</c:v>
                </c:pt>
                <c:pt idx="1888">
                  <c:v>4.5048762354326104E-4</c:v>
                </c:pt>
                <c:pt idx="1889">
                  <c:v>4.5016584673528387E-4</c:v>
                </c:pt>
                <c:pt idx="1890">
                  <c:v>4.4984482848589471E-4</c:v>
                </c:pt>
                <c:pt idx="1891">
                  <c:v>4.4952456720021841E-4</c:v>
                </c:pt>
                <c:pt idx="1892">
                  <c:v>4.4920506128592853E-4</c:v>
                </c:pt>
                <c:pt idx="1893">
                  <c:v>4.488863091532462E-4</c:v>
                </c:pt>
                <c:pt idx="1894">
                  <c:v>4.4856830921494075E-4</c:v>
                </c:pt>
                <c:pt idx="1895">
                  <c:v>4.4825105988632847E-4</c:v>
                </c:pt>
                <c:pt idx="1896">
                  <c:v>4.4793455958527296E-4</c:v>
                </c:pt>
                <c:pt idx="1897">
                  <c:v>4.4761880673218398E-4</c:v>
                </c:pt>
                <c:pt idx="1898">
                  <c:v>4.473037997500177E-4</c:v>
                </c:pt>
                <c:pt idx="1899">
                  <c:v>4.4698953706427615E-4</c:v>
                </c:pt>
                <c:pt idx="1900">
                  <c:v>4.4667601710300588E-4</c:v>
                </c:pt>
                <c:pt idx="1901">
                  <c:v>4.4636323829679893E-4</c:v>
                </c:pt>
                <c:pt idx="1902">
                  <c:v>4.4605119907879098E-4</c:v>
                </c:pt>
                <c:pt idx="1903">
                  <c:v>4.4573989788466181E-4</c:v>
                </c:pt>
                <c:pt idx="1904">
                  <c:v>4.4542933315263385E-4</c:v>
                </c:pt>
                <c:pt idx="1905">
                  <c:v>4.4511950332347232E-4</c:v>
                </c:pt>
                <c:pt idx="1906">
                  <c:v>4.4481040684048417E-4</c:v>
                </c:pt>
                <c:pt idx="1907">
                  <c:v>4.4450204214951787E-4</c:v>
                </c:pt>
                <c:pt idx="1908">
                  <c:v>4.4419440769896223E-4</c:v>
                </c:pt>
                <c:pt idx="1909">
                  <c:v>4.4388750193974629E-4</c:v>
                </c:pt>
                <c:pt idx="1910">
                  <c:v>4.4358132332533831E-4</c:v>
                </c:pt>
                <c:pt idx="1911">
                  <c:v>4.432758703117449E-4</c:v>
                </c:pt>
                <c:pt idx="1912">
                  <c:v>4.4297114135751089E-4</c:v>
                </c:pt>
                <c:pt idx="1913">
                  <c:v>4.4266713492371792E-4</c:v>
                </c:pt>
                <c:pt idx="1914">
                  <c:v>4.4236384947398397E-4</c:v>
                </c:pt>
                <c:pt idx="1915">
                  <c:v>4.4206128347446276E-4</c:v>
                </c:pt>
                <c:pt idx="1916">
                  <c:v>4.4175943539384268E-4</c:v>
                </c:pt>
                <c:pt idx="1917">
                  <c:v>4.4145830370334577E-4</c:v>
                </c:pt>
                <c:pt idx="1918">
                  <c:v>4.411578868767274E-4</c:v>
                </c:pt>
                <c:pt idx="1919">
                  <c:v>4.4085818339027521E-4</c:v>
                </c:pt>
                <c:pt idx="1920">
                  <c:v>4.405591917228077E-4</c:v>
                </c:pt>
                <c:pt idx="1921">
                  <c:v>4.4026091035567424E-4</c:v>
                </c:pt>
                <c:pt idx="1922">
                  <c:v>4.3996333777275326E-4</c:v>
                </c:pt>
                <c:pt idx="1923">
                  <c:v>4.3966647246045218E-4</c:v>
                </c:pt>
                <c:pt idx="1924">
                  <c:v>4.3937031290770541E-4</c:v>
                </c:pt>
                <c:pt idx="1925">
                  <c:v>4.3907485760597437E-4</c:v>
                </c:pt>
                <c:pt idx="1926">
                  <c:v>4.3878010504924588E-4</c:v>
                </c:pt>
                <c:pt idx="1927">
                  <c:v>4.3848605373403131E-4</c:v>
                </c:pt>
                <c:pt idx="1928">
                  <c:v>4.3819270215936576E-4</c:v>
                </c:pt>
                <c:pt idx="1929">
                  <c:v>4.3790004882680639E-4</c:v>
                </c:pt>
                <c:pt idx="1930">
                  <c:v>4.3760809224043201E-4</c:v>
                </c:pt>
                <c:pt idx="1931">
                  <c:v>4.3731683090684169E-4</c:v>
                </c:pt>
                <c:pt idx="1932">
                  <c:v>4.3702626333515379E-4</c:v>
                </c:pt>
                <c:pt idx="1933">
                  <c:v>4.367363880370044E-4</c:v>
                </c:pt>
                <c:pt idx="1934">
                  <c:v>4.3644720352654692E-4</c:v>
                </c:pt>
                <c:pt idx="1935">
                  <c:v>4.3615870832045E-4</c:v>
                </c:pt>
                <c:pt idx="1936">
                  <c:v>4.3587090093789741E-4</c:v>
                </c:pt>
                <c:pt idx="1937">
                  <c:v>4.3558377990058592E-4</c:v>
                </c:pt>
                <c:pt idx="1938">
                  <c:v>4.3529734373272443E-4</c:v>
                </c:pt>
                <c:pt idx="1939">
                  <c:v>4.3501159096103316E-4</c:v>
                </c:pt>
                <c:pt idx="1940">
                  <c:v>4.3472652011474134E-4</c:v>
                </c:pt>
                <c:pt idx="1941">
                  <c:v>4.3444212972558731E-4</c:v>
                </c:pt>
                <c:pt idx="1942">
                  <c:v>4.3415841832781588E-4</c:v>
                </c:pt>
                <c:pt idx="1943">
                  <c:v>4.338753844581782E-4</c:v>
                </c:pt>
                <c:pt idx="1944">
                  <c:v>4.335930266559296E-4</c:v>
                </c:pt>
                <c:pt idx="1945">
                  <c:v>4.3331134346282884E-4</c:v>
                </c:pt>
                <c:pt idx="1946">
                  <c:v>4.3303033342313626E-4</c:v>
                </c:pt>
                <c:pt idx="1947">
                  <c:v>4.3274999508361269E-4</c:v>
                </c:pt>
                <c:pt idx="1948">
                  <c:v>4.3247032699351832E-4</c:v>
                </c:pt>
                <c:pt idx="1949">
                  <c:v>4.3219132770461053E-4</c:v>
                </c:pt>
                <c:pt idx="1950">
                  <c:v>4.319129957711435E-4</c:v>
                </c:pt>
                <c:pt idx="1951">
                  <c:v>4.3163532974986574E-4</c:v>
                </c:pt>
                <c:pt idx="1952">
                  <c:v>4.3135832820001969E-4</c:v>
                </c:pt>
                <c:pt idx="1953">
                  <c:v>4.3108198968333923E-4</c:v>
                </c:pt>
                <c:pt idx="1954">
                  <c:v>4.3080631276404908E-4</c:v>
                </c:pt>
                <c:pt idx="1955">
                  <c:v>4.3053129600886266E-4</c:v>
                </c:pt>
                <c:pt idx="1956">
                  <c:v>4.3025693798698106E-4</c:v>
                </c:pt>
                <c:pt idx="1957">
                  <c:v>4.2998323727009126E-4</c:v>
                </c:pt>
                <c:pt idx="1958">
                  <c:v>4.2971019243236467E-4</c:v>
                </c:pt>
                <c:pt idx="1959">
                  <c:v>4.2943780205045547E-4</c:v>
                </c:pt>
                <c:pt idx="1960">
                  <c:v>4.2916606470349926E-4</c:v>
                </c:pt>
                <c:pt idx="1961">
                  <c:v>4.2889497897311143E-4</c:v>
                </c:pt>
                <c:pt idx="1962">
                  <c:v>4.2862454344338524E-4</c:v>
                </c:pt>
                <c:pt idx="1963">
                  <c:v>4.2831626861759782E-4</c:v>
                </c:pt>
                <c:pt idx="1964">
                  <c:v>4.2804722161866936E-4</c:v>
                </c:pt>
                <c:pt idx="1965">
                  <c:v>4.277788203865255E-4</c:v>
                </c:pt>
                <c:pt idx="1966">
                  <c:v>4.2751106351550914E-4</c:v>
                </c:pt>
                <c:pt idx="1967">
                  <c:v>4.2724394960243261E-4</c:v>
                </c:pt>
                <c:pt idx="1968">
                  <c:v>4.2697747724657639E-4</c:v>
                </c:pt>
                <c:pt idx="1969">
                  <c:v>4.2671164504968725E-4</c:v>
                </c:pt>
                <c:pt idx="1970">
                  <c:v>4.2644645161597663E-4</c:v>
                </c:pt>
                <c:pt idx="1971">
                  <c:v>4.2618189555211898E-4</c:v>
                </c:pt>
                <c:pt idx="1972">
                  <c:v>4.2591797546724967E-4</c:v>
                </c:pt>
                <c:pt idx="1973">
                  <c:v>4.2565468997296377E-4</c:v>
                </c:pt>
                <c:pt idx="1974">
                  <c:v>4.2539203768331396E-4</c:v>
                </c:pt>
                <c:pt idx="1975">
                  <c:v>4.2513001721480875E-4</c:v>
                </c:pt>
                <c:pt idx="1976">
                  <c:v>4.2486862718641078E-4</c:v>
                </c:pt>
                <c:pt idx="1977">
                  <c:v>4.246078662195352E-4</c:v>
                </c:pt>
                <c:pt idx="1978">
                  <c:v>4.2434773293804727E-4</c:v>
                </c:pt>
                <c:pt idx="1979">
                  <c:v>4.2408822596826134E-4</c:v>
                </c:pt>
                <c:pt idx="1980">
                  <c:v>4.2382934393893844E-4</c:v>
                </c:pt>
                <c:pt idx="1981">
                  <c:v>4.2357108548128446E-4</c:v>
                </c:pt>
                <c:pt idx="1982">
                  <c:v>4.2331344922894872E-4</c:v>
                </c:pt>
                <c:pt idx="1983">
                  <c:v>4.2305643381802154E-4</c:v>
                </c:pt>
                <c:pt idx="1984">
                  <c:v>4.2280003788703268E-4</c:v>
                </c:pt>
                <c:pt idx="1985">
                  <c:v>4.2254426007694946E-4</c:v>
                </c:pt>
                <c:pt idx="1986">
                  <c:v>4.2228909903117465E-4</c:v>
                </c:pt>
                <c:pt idx="1987">
                  <c:v>4.2203455339554478E-4</c:v>
                </c:pt>
                <c:pt idx="1988">
                  <c:v>4.2178062181832791E-4</c:v>
                </c:pt>
                <c:pt idx="1989">
                  <c:v>4.2152730295022197E-4</c:v>
                </c:pt>
                <c:pt idx="1990">
                  <c:v>4.2127459544435281E-4</c:v>
                </c:pt>
                <c:pt idx="1991">
                  <c:v>4.2102249795627187E-4</c:v>
                </c:pt>
                <c:pt idx="1992">
                  <c:v>4.2077100914395454E-4</c:v>
                </c:pt>
                <c:pt idx="1993">
                  <c:v>4.2052012766779812E-4</c:v>
                </c:pt>
                <c:pt idx="1994">
                  <c:v>4.2026985219061964E-4</c:v>
                </c:pt>
                <c:pt idx="1995">
                  <c:v>4.2002018137765417E-4</c:v>
                </c:pt>
                <c:pt idx="1996">
                  <c:v>4.1977111389655228E-4</c:v>
                </c:pt>
                <c:pt idx="1997">
                  <c:v>4.1952264841737868E-4</c:v>
                </c:pt>
                <c:pt idx="1998">
                  <c:v>4.1927478361260945E-4</c:v>
                </c:pt>
                <c:pt idx="1999">
                  <c:v>4.1902751815713058E-4</c:v>
                </c:pt>
                <c:pt idx="2000">
                  <c:v>4.1878085072823569E-4</c:v>
                </c:pt>
                <c:pt idx="2001">
                  <c:v>4.1853478000562349E-4</c:v>
                </c:pt>
                <c:pt idx="2002">
                  <c:v>4.1828930467139675E-4</c:v>
                </c:pt>
                <c:pt idx="2003">
                  <c:v>4.1804442341005909E-4</c:v>
                </c:pt>
                <c:pt idx="2004">
                  <c:v>4.1780013490851358E-4</c:v>
                </c:pt>
                <c:pt idx="2005">
                  <c:v>4.1755643785606014E-4</c:v>
                </c:pt>
                <c:pt idx="2006">
                  <c:v>4.1731333094439401E-4</c:v>
                </c:pt>
                <c:pt idx="2007">
                  <c:v>4.1707081286760278E-4</c:v>
                </c:pt>
                <c:pt idx="2008">
                  <c:v>4.1682888232216509E-4</c:v>
                </c:pt>
                <c:pt idx="2009">
                  <c:v>4.1658753800694797E-4</c:v>
                </c:pt>
                <c:pt idx="2010">
                  <c:v>4.163467786232046E-4</c:v>
                </c:pt>
                <c:pt idx="2011">
                  <c:v>4.1610660287457266E-4</c:v>
                </c:pt>
                <c:pt idx="2012">
                  <c:v>4.1586700946707127E-4</c:v>
                </c:pt>
                <c:pt idx="2013">
                  <c:v>4.1562799710909983E-4</c:v>
                </c:pt>
                <c:pt idx="2014">
                  <c:v>4.1538956451143483E-4</c:v>
                </c:pt>
                <c:pt idx="2015">
                  <c:v>4.1511777837402453E-4</c:v>
                </c:pt>
                <c:pt idx="2016">
                  <c:v>4.1488058378965405E-4</c:v>
                </c:pt>
                <c:pt idx="2017">
                  <c:v>4.1464396492919879E-4</c:v>
                </c:pt>
                <c:pt idx="2018">
                  <c:v>4.1440792051326147E-4</c:v>
                </c:pt>
                <c:pt idx="2019">
                  <c:v>4.1417244926481088E-4</c:v>
                </c:pt>
                <c:pt idx="2020">
                  <c:v>4.1393754990917952E-4</c:v>
                </c:pt>
                <c:pt idx="2021">
                  <c:v>4.1370322117406118E-4</c:v>
                </c:pt>
                <c:pt idx="2022">
                  <c:v>4.1346946178950911E-4</c:v>
                </c:pt>
                <c:pt idx="2023">
                  <c:v>4.1323627048793331E-4</c:v>
                </c:pt>
                <c:pt idx="2024">
                  <c:v>4.1300364600409825E-4</c:v>
                </c:pt>
                <c:pt idx="2025">
                  <c:v>4.1277158707512098E-4</c:v>
                </c:pt>
                <c:pt idx="2026">
                  <c:v>4.1254009244046813E-4</c:v>
                </c:pt>
                <c:pt idx="2027">
                  <c:v>4.1230916084195426E-4</c:v>
                </c:pt>
                <c:pt idx="2028">
                  <c:v>4.1207879102373883E-4</c:v>
                </c:pt>
                <c:pt idx="2029">
                  <c:v>4.1184898173232481E-4</c:v>
                </c:pt>
                <c:pt idx="2030">
                  <c:v>4.1161973171655508E-4</c:v>
                </c:pt>
                <c:pt idx="2031">
                  <c:v>4.1139103972761122E-4</c:v>
                </c:pt>
                <c:pt idx="2032">
                  <c:v>4.1116290451901055E-4</c:v>
                </c:pt>
                <c:pt idx="2033">
                  <c:v>4.1093532484660358E-4</c:v>
                </c:pt>
                <c:pt idx="2034">
                  <c:v>4.1070829946857225E-4</c:v>
                </c:pt>
                <c:pt idx="2035">
                  <c:v>4.10481827145427E-4</c:v>
                </c:pt>
                <c:pt idx="2036">
                  <c:v>4.1025590664000466E-4</c:v>
                </c:pt>
                <c:pt idx="2037">
                  <c:v>4.1003053671746569E-4</c:v>
                </c:pt>
                <c:pt idx="2038">
                  <c:v>4.0980571614529222E-4</c:v>
                </c:pt>
                <c:pt idx="2039">
                  <c:v>4.0958144369328535E-4</c:v>
                </c:pt>
                <c:pt idx="2040">
                  <c:v>4.093577181335626E-4</c:v>
                </c:pt>
                <c:pt idx="2041">
                  <c:v>4.0913453824055598E-4</c:v>
                </c:pt>
                <c:pt idx="2042">
                  <c:v>4.0891190279100875E-4</c:v>
                </c:pt>
                <c:pt idx="2043">
                  <c:v>4.086898105639738E-4</c:v>
                </c:pt>
                <c:pt idx="2044">
                  <c:v>4.0846826034081048E-4</c:v>
                </c:pt>
                <c:pt idx="2045">
                  <c:v>4.0824725090518279E-4</c:v>
                </c:pt>
                <c:pt idx="2046">
                  <c:v>4.0802678104305616E-4</c:v>
                </c:pt>
                <c:pt idx="2047">
                  <c:v>4.0780684954269556E-4</c:v>
                </c:pt>
                <c:pt idx="2048">
                  <c:v>4.0758745519466283E-4</c:v>
                </c:pt>
                <c:pt idx="2049">
                  <c:v>4.0736859679181428E-4</c:v>
                </c:pt>
                <c:pt idx="2050">
                  <c:v>4.0715027312929761E-4</c:v>
                </c:pt>
                <c:pt idx="2051">
                  <c:v>4.0693248300455024E-4</c:v>
                </c:pt>
                <c:pt idx="2052">
                  <c:v>4.067152252172964E-4</c:v>
                </c:pt>
                <c:pt idx="2053">
                  <c:v>4.0649849856954441E-4</c:v>
                </c:pt>
                <c:pt idx="2054">
                  <c:v>4.0628230186558439E-4</c:v>
                </c:pt>
                <c:pt idx="2055">
                  <c:v>4.0606663391198569E-4</c:v>
                </c:pt>
                <c:pt idx="2056">
                  <c:v>4.0585149351759445E-4</c:v>
                </c:pt>
                <c:pt idx="2057">
                  <c:v>4.0563687949353059E-4</c:v>
                </c:pt>
                <c:pt idx="2058">
                  <c:v>4.05422790653186E-4</c:v>
                </c:pt>
                <c:pt idx="2059">
                  <c:v>4.0520922581222115E-4</c:v>
                </c:pt>
                <c:pt idx="2060">
                  <c:v>4.0499618378856328E-4</c:v>
                </c:pt>
                <c:pt idx="2061">
                  <c:v>4.0478366340240319E-4</c:v>
                </c:pt>
                <c:pt idx="2062">
                  <c:v>4.045716634761932E-4</c:v>
                </c:pt>
                <c:pt idx="2063">
                  <c:v>4.04360182834644E-4</c:v>
                </c:pt>
                <c:pt idx="2064">
                  <c:v>4.0414922030472251E-4</c:v>
                </c:pt>
                <c:pt idx="2065">
                  <c:v>4.0393877471564917E-4</c:v>
                </c:pt>
                <c:pt idx="2066">
                  <c:v>4.037288448988951E-4</c:v>
                </c:pt>
                <c:pt idx="2067">
                  <c:v>4.0348955517026071E-4</c:v>
                </c:pt>
                <c:pt idx="2068">
                  <c:v>4.0328072665551473E-4</c:v>
                </c:pt>
                <c:pt idx="2069">
                  <c:v>4.030724102551934E-4</c:v>
                </c:pt>
                <c:pt idx="2070">
                  <c:v>4.0286460481006511E-4</c:v>
                </c:pt>
                <c:pt idx="2071">
                  <c:v>4.0265730916313547E-4</c:v>
                </c:pt>
                <c:pt idx="2072">
                  <c:v>4.0245052215964495E-4</c:v>
                </c:pt>
                <c:pt idx="2073">
                  <c:v>4.0224424264706597E-4</c:v>
                </c:pt>
                <c:pt idx="2074">
                  <c:v>4.0203846947510041E-4</c:v>
                </c:pt>
                <c:pt idx="2075">
                  <c:v>4.0183320149567701E-4</c:v>
                </c:pt>
                <c:pt idx="2076">
                  <c:v>4.016284375629484E-4</c:v>
                </c:pt>
                <c:pt idx="2077">
                  <c:v>4.0142417653328885E-4</c:v>
                </c:pt>
                <c:pt idx="2078">
                  <c:v>4.0122041726529126E-4</c:v>
                </c:pt>
                <c:pt idx="2079">
                  <c:v>4.0101715861976461E-4</c:v>
                </c:pt>
                <c:pt idx="2080">
                  <c:v>4.0081439945973145E-4</c:v>
                </c:pt>
                <c:pt idx="2081">
                  <c:v>4.0049678435846779E-4</c:v>
                </c:pt>
                <c:pt idx="2082">
                  <c:v>4.0029530438434884E-4</c:v>
                </c:pt>
                <c:pt idx="2083">
                  <c:v>4.0009431985311679E-4</c:v>
                </c:pt>
                <c:pt idx="2084">
                  <c:v>3.9989382963787811E-4</c:v>
                </c:pt>
                <c:pt idx="2085">
                  <c:v>3.996938326139375E-4</c:v>
                </c:pt>
                <c:pt idx="2086">
                  <c:v>3.9949432765879557E-4</c:v>
                </c:pt>
                <c:pt idx="2087">
                  <c:v>3.9929531365214563E-4</c:v>
                </c:pt>
                <c:pt idx="2088">
                  <c:v>3.9909678947587144E-4</c:v>
                </c:pt>
                <c:pt idx="2089">
                  <c:v>3.9889875401404393E-4</c:v>
                </c:pt>
                <c:pt idx="2090">
                  <c:v>3.987012061529188E-4</c:v>
                </c:pt>
                <c:pt idx="2091">
                  <c:v>3.9850414478093403E-4</c:v>
                </c:pt>
                <c:pt idx="2092">
                  <c:v>3.9830756878870665E-4</c:v>
                </c:pt>
                <c:pt idx="2093">
                  <c:v>3.9811147706903026E-4</c:v>
                </c:pt>
                <c:pt idx="2094">
                  <c:v>3.9791586851687196E-4</c:v>
                </c:pt>
                <c:pt idx="2095">
                  <c:v>3.9772074202937041E-4</c:v>
                </c:pt>
                <c:pt idx="2096">
                  <c:v>3.9752609650583207E-4</c:v>
                </c:pt>
                <c:pt idx="2097">
                  <c:v>3.9733193084772893E-4</c:v>
                </c:pt>
                <c:pt idx="2098">
                  <c:v>3.9713824395869597E-4</c:v>
                </c:pt>
                <c:pt idx="2099">
                  <c:v>3.9694503474452784E-4</c:v>
                </c:pt>
                <c:pt idx="2100">
                  <c:v>3.967523021131766E-4</c:v>
                </c:pt>
                <c:pt idx="2101">
                  <c:v>3.9656004497474844E-4</c:v>
                </c:pt>
                <c:pt idx="2102">
                  <c:v>3.9636826224150143E-4</c:v>
                </c:pt>
                <c:pt idx="2103">
                  <c:v>3.9617695282784238E-4</c:v>
                </c:pt>
                <c:pt idx="2104">
                  <c:v>3.9598611565032403E-4</c:v>
                </c:pt>
                <c:pt idx="2105">
                  <c:v>3.9579574962764262E-4</c:v>
                </c:pt>
                <c:pt idx="2106">
                  <c:v>3.9560585368063469E-4</c:v>
                </c:pt>
                <c:pt idx="2107">
                  <c:v>3.9541642673227446E-4</c:v>
                </c:pt>
                <c:pt idx="2108">
                  <c:v>3.9522746770767083E-4</c:v>
                </c:pt>
                <c:pt idx="2109">
                  <c:v>3.9503897553406521E-4</c:v>
                </c:pt>
                <c:pt idx="2110">
                  <c:v>3.9485094914082787E-4</c:v>
                </c:pt>
                <c:pt idx="2111">
                  <c:v>3.9466338745945554E-4</c:v>
                </c:pt>
                <c:pt idx="2112">
                  <c:v>3.944762894235686E-4</c:v>
                </c:pt>
                <c:pt idx="2113">
                  <c:v>3.9428965396890846E-4</c:v>
                </c:pt>
                <c:pt idx="2114">
                  <c:v>3.9410348003333402E-4</c:v>
                </c:pt>
                <c:pt idx="2115">
                  <c:v>3.9391776655681979E-4</c:v>
                </c:pt>
                <c:pt idx="2116">
                  <c:v>3.9373251248145234E-4</c:v>
                </c:pt>
                <c:pt idx="2117">
                  <c:v>3.9354771675142785E-4</c:v>
                </c:pt>
                <c:pt idx="2118">
                  <c:v>3.93363378313049E-4</c:v>
                </c:pt>
                <c:pt idx="2119">
                  <c:v>3.9317949611472229E-4</c:v>
                </c:pt>
                <c:pt idx="2120">
                  <c:v>3.929960691069554E-4</c:v>
                </c:pt>
                <c:pt idx="2121">
                  <c:v>3.9281309624235403E-4</c:v>
                </c:pt>
                <c:pt idx="2122">
                  <c:v>3.9263057647561891E-4</c:v>
                </c:pt>
                <c:pt idx="2123">
                  <c:v>3.924485087635436E-4</c:v>
                </c:pt>
                <c:pt idx="2124">
                  <c:v>3.9226689206501105E-4</c:v>
                </c:pt>
                <c:pt idx="2125">
                  <c:v>3.9208572534099085E-4</c:v>
                </c:pt>
                <c:pt idx="2126">
                  <c:v>3.9190500755453654E-4</c:v>
                </c:pt>
                <c:pt idx="2127">
                  <c:v>3.9172473767078283E-4</c:v>
                </c:pt>
                <c:pt idx="2128">
                  <c:v>3.9154491465694222E-4</c:v>
                </c:pt>
                <c:pt idx="2129">
                  <c:v>3.9136553748230282E-4</c:v>
                </c:pt>
                <c:pt idx="2130">
                  <c:v>3.9118660511822497E-4</c:v>
                </c:pt>
                <c:pt idx="2131">
                  <c:v>3.910081165381386E-4</c:v>
                </c:pt>
                <c:pt idx="2132">
                  <c:v>3.9083007071754044E-4</c:v>
                </c:pt>
                <c:pt idx="2133">
                  <c:v>3.9065246663399058E-4</c:v>
                </c:pt>
                <c:pt idx="2134">
                  <c:v>3.9047530326711074E-4</c:v>
                </c:pt>
                <c:pt idx="2135">
                  <c:v>3.9029857959858009E-4</c:v>
                </c:pt>
                <c:pt idx="2136">
                  <c:v>3.9012229461213315E-4</c:v>
                </c:pt>
                <c:pt idx="2137">
                  <c:v>3.8994644729355664E-4</c:v>
                </c:pt>
                <c:pt idx="2138">
                  <c:v>3.89771036630687E-4</c:v>
                </c:pt>
                <c:pt idx="2139">
                  <c:v>3.8959606161340684E-4</c:v>
                </c:pt>
                <c:pt idx="2140">
                  <c:v>3.8942152123364233E-4</c:v>
                </c:pt>
                <c:pt idx="2141">
                  <c:v>3.892474144853607E-4</c:v>
                </c:pt>
                <c:pt idx="2142">
                  <c:v>3.8907374036456678E-4</c:v>
                </c:pt>
                <c:pt idx="2143">
                  <c:v>3.8890049786930039E-4</c:v>
                </c:pt>
                <c:pt idx="2144">
                  <c:v>3.8872768599963335E-4</c:v>
                </c:pt>
                <c:pt idx="2145">
                  <c:v>3.8855530375766671E-4</c:v>
                </c:pt>
                <c:pt idx="2146">
                  <c:v>3.8838335014752768E-4</c:v>
                </c:pt>
                <c:pt idx="2147">
                  <c:v>3.8821182417536691E-4</c:v>
                </c:pt>
                <c:pt idx="2148">
                  <c:v>3.8804072484935527E-4</c:v>
                </c:pt>
                <c:pt idx="2149">
                  <c:v>3.8787005117968144E-4</c:v>
                </c:pt>
                <c:pt idx="2150">
                  <c:v>3.8769980217854855E-4</c:v>
                </c:pt>
                <c:pt idx="2151">
                  <c:v>3.8752997686017138E-4</c:v>
                </c:pt>
                <c:pt idx="2152">
                  <c:v>3.8736057424077375E-4</c:v>
                </c:pt>
                <c:pt idx="2153">
                  <c:v>3.8719159333858519E-4</c:v>
                </c:pt>
                <c:pt idx="2154">
                  <c:v>3.870230331738382E-4</c:v>
                </c:pt>
                <c:pt idx="2155">
                  <c:v>3.8685489276876544E-4</c:v>
                </c:pt>
                <c:pt idx="2156">
                  <c:v>3.8668717114759662E-4</c:v>
                </c:pt>
                <c:pt idx="2157">
                  <c:v>3.8651986733655576E-4</c:v>
                </c:pt>
                <c:pt idx="2158">
                  <c:v>3.863529803638582E-4</c:v>
                </c:pt>
                <c:pt idx="2159">
                  <c:v>3.8618650925970749E-4</c:v>
                </c:pt>
                <c:pt idx="2160">
                  <c:v>3.8602045305629283E-4</c:v>
                </c:pt>
                <c:pt idx="2161">
                  <c:v>3.8585481078778612E-4</c:v>
                </c:pt>
                <c:pt idx="2162">
                  <c:v>3.8568958149033834E-4</c:v>
                </c:pt>
                <c:pt idx="2163">
                  <c:v>3.855247642020778E-4</c:v>
                </c:pt>
                <c:pt idx="2164">
                  <c:v>3.8536035796310616E-4</c:v>
                </c:pt>
                <c:pt idx="2165">
                  <c:v>3.8519636181549611E-4</c:v>
                </c:pt>
                <c:pt idx="2166">
                  <c:v>3.8503277480328798E-4</c:v>
                </c:pt>
                <c:pt idx="2167">
                  <c:v>3.8486959597248765E-4</c:v>
                </c:pt>
                <c:pt idx="2168">
                  <c:v>3.8470682437106253E-4</c:v>
                </c:pt>
                <c:pt idx="2169">
                  <c:v>3.8454445904893922E-4</c:v>
                </c:pt>
                <c:pt idx="2170">
                  <c:v>3.8438249905800093E-4</c:v>
                </c:pt>
                <c:pt idx="2171">
                  <c:v>3.8422094345208355E-4</c:v>
                </c:pt>
                <c:pt idx="2172">
                  <c:v>3.8405979128697373E-4</c:v>
                </c:pt>
                <c:pt idx="2173">
                  <c:v>3.8389904162040536E-4</c:v>
                </c:pt>
                <c:pt idx="2174">
                  <c:v>3.8373869351205671E-4</c:v>
                </c:pt>
                <c:pt idx="2175">
                  <c:v>3.8357874602354771E-4</c:v>
                </c:pt>
                <c:pt idx="2176">
                  <c:v>3.8341919821843686E-4</c:v>
                </c:pt>
                <c:pt idx="2177">
                  <c:v>3.8326004916221815E-4</c:v>
                </c:pt>
                <c:pt idx="2178">
                  <c:v>3.8310129792231855E-4</c:v>
                </c:pt>
                <c:pt idx="2179">
                  <c:v>3.8294294356809453E-4</c:v>
                </c:pt>
                <c:pt idx="2180">
                  <c:v>3.8278498517082952E-4</c:v>
                </c:pt>
                <c:pt idx="2181">
                  <c:v>3.8262742180373091E-4</c:v>
                </c:pt>
                <c:pt idx="2182">
                  <c:v>3.8247025254192692E-4</c:v>
                </c:pt>
                <c:pt idx="2183">
                  <c:v>3.8231347646246389E-4</c:v>
                </c:pt>
                <c:pt idx="2184">
                  <c:v>3.8215709264430308E-4</c:v>
                </c:pt>
                <c:pt idx="2185">
                  <c:v>3.8200110016831806E-4</c:v>
                </c:pt>
                <c:pt idx="2186">
                  <c:v>3.8184549811729146E-4</c:v>
                </c:pt>
                <c:pt idx="2187">
                  <c:v>3.8169028557591232E-4</c:v>
                </c:pt>
                <c:pt idx="2188">
                  <c:v>3.8153546163077268E-4</c:v>
                </c:pt>
                <c:pt idx="2189">
                  <c:v>3.8138102537036534E-4</c:v>
                </c:pt>
                <c:pt idx="2190">
                  <c:v>3.8122697588508024E-4</c:v>
                </c:pt>
                <c:pt idx="2191">
                  <c:v>3.8107331226720174E-4</c:v>
                </c:pt>
                <c:pt idx="2192">
                  <c:v>3.8092003361090614E-4</c:v>
                </c:pt>
                <c:pt idx="2193">
                  <c:v>3.8076713901225782E-4</c:v>
                </c:pt>
                <c:pt idx="2194">
                  <c:v>3.806146275692072E-4</c:v>
                </c:pt>
                <c:pt idx="2195">
                  <c:v>3.8046249838158712E-4</c:v>
                </c:pt>
                <c:pt idx="2196">
                  <c:v>3.8031075055111043E-4</c:v>
                </c:pt>
                <c:pt idx="2197">
                  <c:v>3.8015938318136666E-4</c:v>
                </c:pt>
                <c:pt idx="2198">
                  <c:v>3.8000839537781917E-4</c:v>
                </c:pt>
                <c:pt idx="2199">
                  <c:v>3.7985778624780237E-4</c:v>
                </c:pt>
                <c:pt idx="2200">
                  <c:v>3.7970755490051856E-4</c:v>
                </c:pt>
                <c:pt idx="2201">
                  <c:v>3.7955770044703521E-4</c:v>
                </c:pt>
                <c:pt idx="2202">
                  <c:v>3.7940822200028168E-4</c:v>
                </c:pt>
                <c:pt idx="2203">
                  <c:v>3.7925911867504669E-4</c:v>
                </c:pt>
                <c:pt idx="2204">
                  <c:v>3.791103895879751E-4</c:v>
                </c:pt>
                <c:pt idx="2205">
                  <c:v>3.7896203385756502E-4</c:v>
                </c:pt>
                <c:pt idx="2206">
                  <c:v>3.7881405060416479E-4</c:v>
                </c:pt>
                <c:pt idx="2207">
                  <c:v>3.7866643894997039E-4</c:v>
                </c:pt>
                <c:pt idx="2208">
                  <c:v>3.7851919801902209E-4</c:v>
                </c:pt>
                <c:pt idx="2209">
                  <c:v>3.7837232693720157E-4</c:v>
                </c:pt>
                <c:pt idx="2210">
                  <c:v>3.7822582483222926E-4</c:v>
                </c:pt>
                <c:pt idx="2211">
                  <c:v>3.7807969083366113E-4</c:v>
                </c:pt>
                <c:pt idx="2212">
                  <c:v>3.779339240728857E-4</c:v>
                </c:pt>
                <c:pt idx="2213">
                  <c:v>3.7778852368312149E-4</c:v>
                </c:pt>
                <c:pt idx="2214">
                  <c:v>3.7764348879941359E-4</c:v>
                </c:pt>
                <c:pt idx="2215">
                  <c:v>3.7749881855863102E-4</c:v>
                </c:pt>
                <c:pt idx="2216">
                  <c:v>3.7735451209946379E-4</c:v>
                </c:pt>
                <c:pt idx="2217">
                  <c:v>3.772105685624198E-4</c:v>
                </c:pt>
                <c:pt idx="2218">
                  <c:v>3.7706698708982211E-4</c:v>
                </c:pt>
                <c:pt idx="2219">
                  <c:v>3.7692376682580569E-4</c:v>
                </c:pt>
                <c:pt idx="2220">
                  <c:v>3.7678090691631473E-4</c:v>
                </c:pt>
                <c:pt idx="2221">
                  <c:v>3.7663840650909998E-4</c:v>
                </c:pt>
                <c:pt idx="2222">
                  <c:v>3.7649626475371503E-4</c:v>
                </c:pt>
                <c:pt idx="2223">
                  <c:v>3.7635448080151408E-4</c:v>
                </c:pt>
                <c:pt idx="2224">
                  <c:v>3.762130538056486E-4</c:v>
                </c:pt>
                <c:pt idx="2225">
                  <c:v>3.7607198292106486E-4</c:v>
                </c:pt>
                <c:pt idx="2226">
                  <c:v>3.759312673045004E-4</c:v>
                </c:pt>
                <c:pt idx="2227">
                  <c:v>3.7579090611448144E-4</c:v>
                </c:pt>
                <c:pt idx="2228">
                  <c:v>3.7565089851132003E-4</c:v>
                </c:pt>
                <c:pt idx="2229">
                  <c:v>3.7551124365711085E-4</c:v>
                </c:pt>
                <c:pt idx="2230">
                  <c:v>3.7537194071572856E-4</c:v>
                </c:pt>
                <c:pt idx="2231">
                  <c:v>3.7523298885282458E-4</c:v>
                </c:pt>
                <c:pt idx="2232">
                  <c:v>3.7509438723582438E-4</c:v>
                </c:pt>
                <c:pt idx="2233">
                  <c:v>3.7495613503392455E-4</c:v>
                </c:pt>
                <c:pt idx="2234">
                  <c:v>3.7481823141808973E-4</c:v>
                </c:pt>
                <c:pt idx="2235">
                  <c:v>3.7468067556104977E-4</c:v>
                </c:pt>
                <c:pt idx="2236">
                  <c:v>3.7454346663729686E-4</c:v>
                </c:pt>
                <c:pt idx="2237">
                  <c:v>3.7440660382308255E-4</c:v>
                </c:pt>
                <c:pt idx="2238">
                  <c:v>3.7427008629641463E-4</c:v>
                </c:pt>
                <c:pt idx="2239">
                  <c:v>3.7413391323705474E-4</c:v>
                </c:pt>
                <c:pt idx="2240">
                  <c:v>3.7399808382651491E-4</c:v>
                </c:pt>
                <c:pt idx="2241">
                  <c:v>3.7386259724805486E-4</c:v>
                </c:pt>
                <c:pt idx="2242">
                  <c:v>3.7372745268667913E-4</c:v>
                </c:pt>
                <c:pt idx="2243">
                  <c:v>3.7359264932913398E-4</c:v>
                </c:pt>
                <c:pt idx="2244">
                  <c:v>3.7345818636390485E-4</c:v>
                </c:pt>
                <c:pt idx="2245">
                  <c:v>3.7332406298121293E-4</c:v>
                </c:pt>
                <c:pt idx="2246">
                  <c:v>3.731902783730126E-4</c:v>
                </c:pt>
                <c:pt idx="2247">
                  <c:v>3.7305683173298855E-4</c:v>
                </c:pt>
                <c:pt idx="2248">
                  <c:v>3.7292372225655257E-4</c:v>
                </c:pt>
                <c:pt idx="2249">
                  <c:v>3.7279094914084086E-4</c:v>
                </c:pt>
                <c:pt idx="2250">
                  <c:v>3.7265851158471122E-4</c:v>
                </c:pt>
                <c:pt idx="2251">
                  <c:v>3.7252640878873992E-4</c:v>
                </c:pt>
                <c:pt idx="2252">
                  <c:v>3.7239463995521882E-4</c:v>
                </c:pt>
                <c:pt idx="2253">
                  <c:v>3.7226320428815249E-4</c:v>
                </c:pt>
                <c:pt idx="2254">
                  <c:v>3.721321009932556E-4</c:v>
                </c:pt>
                <c:pt idx="2255">
                  <c:v>3.7200132927794942E-4</c:v>
                </c:pt>
                <c:pt idx="2256">
                  <c:v>3.7187088835135954E-4</c:v>
                </c:pt>
                <c:pt idx="2257">
                  <c:v>3.7174077742431266E-4</c:v>
                </c:pt>
                <c:pt idx="2258">
                  <c:v>3.7161099570933348E-4</c:v>
                </c:pt>
                <c:pt idx="2259">
                  <c:v>3.7148154242064237E-4</c:v>
                </c:pt>
                <c:pt idx="2260">
                  <c:v>3.713524167741519E-4</c:v>
                </c:pt>
                <c:pt idx="2261">
                  <c:v>3.7122361798746443E-4</c:v>
                </c:pt>
                <c:pt idx="2262">
                  <c:v>3.7109514527986886E-4</c:v>
                </c:pt>
                <c:pt idx="2263">
                  <c:v>3.7096699787233779E-4</c:v>
                </c:pt>
                <c:pt idx="2264">
                  <c:v>3.7083917498752494E-4</c:v>
                </c:pt>
                <c:pt idx="2265">
                  <c:v>3.7071167584976192E-4</c:v>
                </c:pt>
                <c:pt idx="2266">
                  <c:v>3.7058449968505546E-4</c:v>
                </c:pt>
                <c:pt idx="2267">
                  <c:v>3.7045764572108444E-4</c:v>
                </c:pt>
                <c:pt idx="2268">
                  <c:v>3.7033111318719736E-4</c:v>
                </c:pt>
                <c:pt idx="2269">
                  <c:v>3.7020490131440897E-4</c:v>
                </c:pt>
                <c:pt idx="2270">
                  <c:v>3.7007900933539763E-4</c:v>
                </c:pt>
                <c:pt idx="2271">
                  <c:v>3.6995343648450253E-4</c:v>
                </c:pt>
                <c:pt idx="2272">
                  <c:v>3.6982818199772071E-4</c:v>
                </c:pt>
                <c:pt idx="2273">
                  <c:v>3.6970324511270409E-4</c:v>
                </c:pt>
                <c:pt idx="2274">
                  <c:v>3.6957862506875681E-4</c:v>
                </c:pt>
                <c:pt idx="2275">
                  <c:v>3.6943658915641604E-4</c:v>
                </c:pt>
                <c:pt idx="2276">
                  <c:v>3.6931264550375554E-4</c:v>
                </c:pt>
                <c:pt idx="2277">
                  <c:v>3.6918901631212935E-4</c:v>
                </c:pt>
                <c:pt idx="2278">
                  <c:v>3.6906570082765531E-4</c:v>
                </c:pt>
                <c:pt idx="2279">
                  <c:v>3.6894269829808876E-4</c:v>
                </c:pt>
                <c:pt idx="2280">
                  <c:v>3.6882000797281963E-4</c:v>
                </c:pt>
                <c:pt idx="2281">
                  <c:v>3.6869762910286938E-4</c:v>
                </c:pt>
                <c:pt idx="2282">
                  <c:v>3.685755609408882E-4</c:v>
                </c:pt>
                <c:pt idx="2283">
                  <c:v>3.6845380274115234E-4</c:v>
                </c:pt>
                <c:pt idx="2284">
                  <c:v>3.6833235375956111E-4</c:v>
                </c:pt>
                <c:pt idx="2285">
                  <c:v>3.6821121325363406E-4</c:v>
                </c:pt>
                <c:pt idx="2286">
                  <c:v>3.6809038048250803E-4</c:v>
                </c:pt>
                <c:pt idx="2287">
                  <c:v>3.6796985470693451E-4</c:v>
                </c:pt>
                <c:pt idx="2288">
                  <c:v>3.6784963518927656E-4</c:v>
                </c:pt>
                <c:pt idx="2289">
                  <c:v>3.677297211935063E-4</c:v>
                </c:pt>
                <c:pt idx="2290">
                  <c:v>3.6761011198520159E-4</c:v>
                </c:pt>
                <c:pt idx="2291">
                  <c:v>3.6749080683154357E-4</c:v>
                </c:pt>
                <c:pt idx="2292">
                  <c:v>3.6737180500131378E-4</c:v>
                </c:pt>
                <c:pt idx="2293">
                  <c:v>3.6723617339018134E-4</c:v>
                </c:pt>
                <c:pt idx="2294">
                  <c:v>3.6711781908388468E-4</c:v>
                </c:pt>
                <c:pt idx="2295">
                  <c:v>3.6699976581328758E-4</c:v>
                </c:pt>
                <c:pt idx="2296">
                  <c:v>3.668820128537715E-4</c:v>
                </c:pt>
                <c:pt idx="2297">
                  <c:v>3.6676455948230337E-4</c:v>
                </c:pt>
                <c:pt idx="2298">
                  <c:v>3.6664740497743305E-4</c:v>
                </c:pt>
                <c:pt idx="2299">
                  <c:v>3.6653054861929062E-4</c:v>
                </c:pt>
                <c:pt idx="2300">
                  <c:v>3.664139896895836E-4</c:v>
                </c:pt>
                <c:pt idx="2301">
                  <c:v>3.6629772747159367E-4</c:v>
                </c:pt>
                <c:pt idx="2302">
                  <c:v>3.6618176125017448E-4</c:v>
                </c:pt>
                <c:pt idx="2303">
                  <c:v>3.6606609031174844E-4</c:v>
                </c:pt>
                <c:pt idx="2304">
                  <c:v>3.6595071394430388E-4</c:v>
                </c:pt>
                <c:pt idx="2305">
                  <c:v>3.6583563143739256E-4</c:v>
                </c:pt>
                <c:pt idx="2306">
                  <c:v>3.6572084208212651E-4</c:v>
                </c:pt>
                <c:pt idx="2307">
                  <c:v>3.6560634517117548E-4</c:v>
                </c:pt>
                <c:pt idx="2308">
                  <c:v>3.6549213999876402E-4</c:v>
                </c:pt>
                <c:pt idx="2309">
                  <c:v>3.6537822586066873E-4</c:v>
                </c:pt>
                <c:pt idx="2310">
                  <c:v>3.6526460205421531E-4</c:v>
                </c:pt>
                <c:pt idx="2311">
                  <c:v>3.6515126787827612E-4</c:v>
                </c:pt>
                <c:pt idx="2312">
                  <c:v>3.6503822263326689E-4</c:v>
                </c:pt>
                <c:pt idx="2313">
                  <c:v>3.6492546562114434E-4</c:v>
                </c:pt>
                <c:pt idx="2314">
                  <c:v>3.6481299614540326E-4</c:v>
                </c:pt>
                <c:pt idx="2315">
                  <c:v>3.6470081351107369E-4</c:v>
                </c:pt>
                <c:pt idx="2316">
                  <c:v>3.645889170247181E-4</c:v>
                </c:pt>
                <c:pt idx="2317">
                  <c:v>3.6447730599442868E-4</c:v>
                </c:pt>
                <c:pt idx="2318">
                  <c:v>3.6436597972982468E-4</c:v>
                </c:pt>
                <c:pt idx="2319">
                  <c:v>3.6425493754204926E-4</c:v>
                </c:pt>
                <c:pt idx="2320">
                  <c:v>3.6414417874376713E-4</c:v>
                </c:pt>
                <c:pt idx="2321">
                  <c:v>3.6403370264916161E-4</c:v>
                </c:pt>
                <c:pt idx="2322">
                  <c:v>3.6392350857393177E-4</c:v>
                </c:pt>
                <c:pt idx="2323">
                  <c:v>3.6381359583528974E-4</c:v>
                </c:pt>
                <c:pt idx="2324">
                  <c:v>3.6370396375195796E-4</c:v>
                </c:pt>
                <c:pt idx="2325">
                  <c:v>3.6359461164416654E-4</c:v>
                </c:pt>
                <c:pt idx="2326">
                  <c:v>3.634855388336502E-4</c:v>
                </c:pt>
                <c:pt idx="2327">
                  <c:v>3.633612253216411E-4</c:v>
                </c:pt>
                <c:pt idx="2328">
                  <c:v>3.6325274872831226E-4</c:v>
                </c:pt>
                <c:pt idx="2329">
                  <c:v>3.6314454931033353E-4</c:v>
                </c:pt>
                <c:pt idx="2330">
                  <c:v>3.630366263956444E-4</c:v>
                </c:pt>
                <c:pt idx="2331">
                  <c:v>3.6292897931367507E-4</c:v>
                </c:pt>
                <c:pt idx="2332">
                  <c:v>3.6282160739534348E-4</c:v>
                </c:pt>
                <c:pt idx="2333">
                  <c:v>3.6271450997305287E-4</c:v>
                </c:pt>
                <c:pt idx="2334">
                  <c:v>3.6260768638068886E-4</c:v>
                </c:pt>
                <c:pt idx="2335">
                  <c:v>3.6250113595361663E-4</c:v>
                </c:pt>
                <c:pt idx="2336">
                  <c:v>3.6239485802867842E-4</c:v>
                </c:pt>
                <c:pt idx="2337">
                  <c:v>3.6228885194419059E-4</c:v>
                </c:pt>
                <c:pt idx="2338">
                  <c:v>3.6218311703994108E-4</c:v>
                </c:pt>
                <c:pt idx="2339">
                  <c:v>3.6207765265718642E-4</c:v>
                </c:pt>
                <c:pt idx="2340">
                  <c:v>3.6197245813864915E-4</c:v>
                </c:pt>
                <c:pt idx="2341">
                  <c:v>3.6180769612563675E-4</c:v>
                </c:pt>
                <c:pt idx="2342">
                  <c:v>3.617031925357798E-4</c:v>
                </c:pt>
                <c:pt idx="2343">
                  <c:v>3.6159895647464751E-4</c:v>
                </c:pt>
                <c:pt idx="2344">
                  <c:v>3.6149498729162976E-4</c:v>
                </c:pt>
                <c:pt idx="2345">
                  <c:v>3.6139128433756724E-4</c:v>
                </c:pt>
                <c:pt idx="2346">
                  <c:v>3.6128784696474889E-4</c:v>
                </c:pt>
                <c:pt idx="2347">
                  <c:v>3.6118467452690923E-4</c:v>
                </c:pt>
                <c:pt idx="2348">
                  <c:v>3.610817663792254E-4</c:v>
                </c:pt>
                <c:pt idx="2349">
                  <c:v>3.6097912187831472E-4</c:v>
                </c:pt>
                <c:pt idx="2350">
                  <c:v>3.6087674038223202E-4</c:v>
                </c:pt>
                <c:pt idx="2351">
                  <c:v>3.6077462125046666E-4</c:v>
                </c:pt>
                <c:pt idx="2352">
                  <c:v>3.6067276384394012E-4</c:v>
                </c:pt>
                <c:pt idx="2353">
                  <c:v>3.6057116752500316E-4</c:v>
                </c:pt>
                <c:pt idx="2354">
                  <c:v>3.6046983165743322E-4</c:v>
                </c:pt>
                <c:pt idx="2355">
                  <c:v>3.6036875560643172E-4</c:v>
                </c:pt>
                <c:pt idx="2356">
                  <c:v>3.6026793873862129E-4</c:v>
                </c:pt>
                <c:pt idx="2357">
                  <c:v>3.6016738042204331E-4</c:v>
                </c:pt>
                <c:pt idx="2358">
                  <c:v>3.6006708002615491E-4</c:v>
                </c:pt>
                <c:pt idx="2359">
                  <c:v>3.5996703692182681E-4</c:v>
                </c:pt>
                <c:pt idx="2360">
                  <c:v>3.5986725048133992E-4</c:v>
                </c:pt>
                <c:pt idx="2361">
                  <c:v>3.5976772007838341E-4</c:v>
                </c:pt>
                <c:pt idx="2362">
                  <c:v>3.5966844508805165E-4</c:v>
                </c:pt>
                <c:pt idx="2363">
                  <c:v>3.5956942488684154E-4</c:v>
                </c:pt>
                <c:pt idx="2364">
                  <c:v>3.5947065885264998E-4</c:v>
                </c:pt>
                <c:pt idx="2365">
                  <c:v>3.5937214636477132E-4</c:v>
                </c:pt>
                <c:pt idx="2366">
                  <c:v>3.5927388680389444E-4</c:v>
                </c:pt>
                <c:pt idx="2367">
                  <c:v>3.591758795521002E-4</c:v>
                </c:pt>
                <c:pt idx="2368">
                  <c:v>3.5907812399285898E-4</c:v>
                </c:pt>
                <c:pt idx="2369">
                  <c:v>3.5898061951102772E-4</c:v>
                </c:pt>
                <c:pt idx="2370">
                  <c:v>3.5888336549284768E-4</c:v>
                </c:pt>
                <c:pt idx="2371">
                  <c:v>3.5878636132594132E-4</c:v>
                </c:pt>
                <c:pt idx="2372">
                  <c:v>3.5868960639931014E-4</c:v>
                </c:pt>
                <c:pt idx="2373">
                  <c:v>3.5859310010333175E-4</c:v>
                </c:pt>
                <c:pt idx="2374">
                  <c:v>3.5849684182975725E-4</c:v>
                </c:pt>
                <c:pt idx="2375">
                  <c:v>3.5840083097170885E-4</c:v>
                </c:pt>
                <c:pt idx="2376">
                  <c:v>3.5830506692367695E-4</c:v>
                </c:pt>
                <c:pt idx="2377">
                  <c:v>3.5820954908151784E-4</c:v>
                </c:pt>
                <c:pt idx="2378">
                  <c:v>3.5811427684245058E-4</c:v>
                </c:pt>
                <c:pt idx="2379">
                  <c:v>3.5801924960505516E-4</c:v>
                </c:pt>
                <c:pt idx="2380">
                  <c:v>3.5792446676926904E-4</c:v>
                </c:pt>
                <c:pt idx="2381">
                  <c:v>3.5782992773638516E-4</c:v>
                </c:pt>
                <c:pt idx="2382">
                  <c:v>3.577356319090491E-4</c:v>
                </c:pt>
                <c:pt idx="2383">
                  <c:v>3.5764157869125649E-4</c:v>
                </c:pt>
                <c:pt idx="2384">
                  <c:v>3.5754776748835038E-4</c:v>
                </c:pt>
                <c:pt idx="2385">
                  <c:v>3.5745419770701883E-4</c:v>
                </c:pt>
                <c:pt idx="2386">
                  <c:v>3.5736086875529208E-4</c:v>
                </c:pt>
                <c:pt idx="2387">
                  <c:v>3.5726778004254009E-4</c:v>
                </c:pt>
                <c:pt idx="2388">
                  <c:v>3.5717493097946993E-4</c:v>
                </c:pt>
                <c:pt idx="2389">
                  <c:v>3.570823209781232E-4</c:v>
                </c:pt>
                <c:pt idx="2390">
                  <c:v>3.5698994945187361E-4</c:v>
                </c:pt>
                <c:pt idx="2391">
                  <c:v>3.5689781581542401E-4</c:v>
                </c:pt>
                <c:pt idx="2392">
                  <c:v>3.5680591948480413E-4</c:v>
                </c:pt>
                <c:pt idx="2393">
                  <c:v>3.56714259877368E-4</c:v>
                </c:pt>
                <c:pt idx="2394">
                  <c:v>3.5662283641179141E-4</c:v>
                </c:pt>
                <c:pt idx="2395">
                  <c:v>3.5653164850806901E-4</c:v>
                </c:pt>
                <c:pt idx="2396">
                  <c:v>3.5644069558751215E-4</c:v>
                </c:pt>
                <c:pt idx="2397">
                  <c:v>3.5634997707274628E-4</c:v>
                </c:pt>
                <c:pt idx="2398">
                  <c:v>3.5625949238770807E-4</c:v>
                </c:pt>
                <c:pt idx="2399">
                  <c:v>3.5616924095764325E-4</c:v>
                </c:pt>
                <c:pt idx="2400">
                  <c:v>3.560792222091038E-4</c:v>
                </c:pt>
                <c:pt idx="2401">
                  <c:v>3.5598943556994548E-4</c:v>
                </c:pt>
                <c:pt idx="2402">
                  <c:v>3.5589988046932539E-4</c:v>
                </c:pt>
                <c:pt idx="2403">
                  <c:v>3.5581055633769929E-4</c:v>
                </c:pt>
                <c:pt idx="2404">
                  <c:v>3.557214626068192E-4</c:v>
                </c:pt>
                <c:pt idx="2405">
                  <c:v>3.556325987097307E-4</c:v>
                </c:pt>
                <c:pt idx="2406">
                  <c:v>3.5554396408077056E-4</c:v>
                </c:pt>
                <c:pt idx="2407">
                  <c:v>3.5545555815556399E-4</c:v>
                </c:pt>
                <c:pt idx="2408">
                  <c:v>3.5536738037102259E-4</c:v>
                </c:pt>
                <c:pt idx="2409">
                  <c:v>3.5527943016534124E-4</c:v>
                </c:pt>
                <c:pt idx="2410">
                  <c:v>3.5519170697799588E-4</c:v>
                </c:pt>
                <c:pt idx="2411">
                  <c:v>3.5510421024974114E-4</c:v>
                </c:pt>
                <c:pt idx="2412">
                  <c:v>3.5501693942260757E-4</c:v>
                </c:pt>
                <c:pt idx="2413">
                  <c:v>3.5492989393989913E-4</c:v>
                </c:pt>
                <c:pt idx="2414">
                  <c:v>3.5484307324619104E-4</c:v>
                </c:pt>
                <c:pt idx="2415">
                  <c:v>3.5475647678732676E-4</c:v>
                </c:pt>
                <c:pt idx="2416">
                  <c:v>3.5467010401041591E-4</c:v>
                </c:pt>
                <c:pt idx="2417">
                  <c:v>3.5458395436383167E-4</c:v>
                </c:pt>
                <c:pt idx="2418">
                  <c:v>3.5449802729720803E-4</c:v>
                </c:pt>
                <c:pt idx="2419">
                  <c:v>3.5441232226143777E-4</c:v>
                </c:pt>
                <c:pt idx="2420">
                  <c:v>3.5432683870866959E-4</c:v>
                </c:pt>
                <c:pt idx="2421">
                  <c:v>3.5424157609230573E-4</c:v>
                </c:pt>
                <c:pt idx="2422">
                  <c:v>3.5415653386699971E-4</c:v>
                </c:pt>
                <c:pt idx="2423">
                  <c:v>3.5407171148865344E-4</c:v>
                </c:pt>
                <c:pt idx="2424">
                  <c:v>3.5398710841441508E-4</c:v>
                </c:pt>
                <c:pt idx="2425">
                  <c:v>3.5390272410267649E-4</c:v>
                </c:pt>
                <c:pt idx="2426">
                  <c:v>3.5381855801307075E-4</c:v>
                </c:pt>
                <c:pt idx="2427">
                  <c:v>3.5373460960646966E-4</c:v>
                </c:pt>
                <c:pt idx="2428">
                  <c:v>3.5365087834498144E-4</c:v>
                </c:pt>
                <c:pt idx="2429">
                  <c:v>3.5356736369194787E-4</c:v>
                </c:pt>
                <c:pt idx="2430">
                  <c:v>3.5348406511194236E-4</c:v>
                </c:pt>
                <c:pt idx="2431">
                  <c:v>3.5340098207076729E-4</c:v>
                </c:pt>
                <c:pt idx="2432">
                  <c:v>3.5331811403545131E-4</c:v>
                </c:pt>
                <c:pt idx="2433">
                  <c:v>3.5323546047424741E-4</c:v>
                </c:pt>
                <c:pt idx="2434">
                  <c:v>3.5315302085662994E-4</c:v>
                </c:pt>
                <c:pt idx="2435">
                  <c:v>3.5307079465329253E-4</c:v>
                </c:pt>
                <c:pt idx="2436">
                  <c:v>3.5298878133614551E-4</c:v>
                </c:pt>
                <c:pt idx="2437">
                  <c:v>3.5290698037831374E-4</c:v>
                </c:pt>
                <c:pt idx="2438">
                  <c:v>3.5282539125413377E-4</c:v>
                </c:pt>
                <c:pt idx="2439">
                  <c:v>3.5274401343915153E-4</c:v>
                </c:pt>
                <c:pt idx="2440">
                  <c:v>3.5266284641012027E-4</c:v>
                </c:pt>
                <c:pt idx="2441">
                  <c:v>3.5258188964499773E-4</c:v>
                </c:pt>
                <c:pt idx="2442">
                  <c:v>3.5250114262294375E-4</c:v>
                </c:pt>
                <c:pt idx="2443">
                  <c:v>3.5242060482431828E-4</c:v>
                </c:pt>
                <c:pt idx="2444">
                  <c:v>3.5234027573067839E-4</c:v>
                </c:pt>
                <c:pt idx="2445">
                  <c:v>3.5226015482477639E-4</c:v>
                </c:pt>
                <c:pt idx="2446">
                  <c:v>3.5218024159055703E-4</c:v>
                </c:pt>
                <c:pt idx="2447">
                  <c:v>3.521005355131553E-4</c:v>
                </c:pt>
                <c:pt idx="2448">
                  <c:v>3.5202103607889405E-4</c:v>
                </c:pt>
                <c:pt idx="2449">
                  <c:v>3.5194174277528153E-4</c:v>
                </c:pt>
                <c:pt idx="2450">
                  <c:v>3.5186265509100899E-4</c:v>
                </c:pt>
                <c:pt idx="2451">
                  <c:v>3.517837725159485E-4</c:v>
                </c:pt>
                <c:pt idx="2452">
                  <c:v>3.517050945411502E-4</c:v>
                </c:pt>
                <c:pt idx="2453">
                  <c:v>3.5162662065884025E-4</c:v>
                </c:pt>
                <c:pt idx="2454">
                  <c:v>3.5154835036241831E-4</c:v>
                </c:pt>
                <c:pt idx="2455">
                  <c:v>3.5147028314645522E-4</c:v>
                </c:pt>
                <c:pt idx="2456">
                  <c:v>3.5139241850669063E-4</c:v>
                </c:pt>
                <c:pt idx="2457">
                  <c:v>3.5131475594003049E-4</c:v>
                </c:pt>
                <c:pt idx="2458">
                  <c:v>3.5123729494454504E-4</c:v>
                </c:pt>
                <c:pt idx="2459">
                  <c:v>3.51160035019466E-4</c:v>
                </c:pt>
                <c:pt idx="2460">
                  <c:v>3.5108297566518467E-4</c:v>
                </c:pt>
                <c:pt idx="2461">
                  <c:v>3.5100611638324918E-4</c:v>
                </c:pt>
                <c:pt idx="2462">
                  <c:v>3.5092945667636251E-4</c:v>
                </c:pt>
                <c:pt idx="2463">
                  <c:v>3.5085299604837976E-4</c:v>
                </c:pt>
                <c:pt idx="2464">
                  <c:v>3.5077673400430619E-4</c:v>
                </c:pt>
                <c:pt idx="2465">
                  <c:v>3.5070067005029456E-4</c:v>
                </c:pt>
                <c:pt idx="2466">
                  <c:v>3.5062480369364306E-4</c:v>
                </c:pt>
                <c:pt idx="2467">
                  <c:v>3.5054913444279286E-4</c:v>
                </c:pt>
                <c:pt idx="2468">
                  <c:v>3.504736618073257E-4</c:v>
                </c:pt>
                <c:pt idx="2469">
                  <c:v>3.5039838529796175E-4</c:v>
                </c:pt>
                <c:pt idx="2470">
                  <c:v>3.5032330442655714E-4</c:v>
                </c:pt>
                <c:pt idx="2471">
                  <c:v>3.5024841870610169E-4</c:v>
                </c:pt>
                <c:pt idx="2472">
                  <c:v>3.5017372765071671E-4</c:v>
                </c:pt>
                <c:pt idx="2473">
                  <c:v>3.5009923077565248E-4</c:v>
                </c:pt>
                <c:pt idx="2474">
                  <c:v>3.5002492759728614E-4</c:v>
                </c:pt>
                <c:pt idx="2475">
                  <c:v>3.4995081763311922E-4</c:v>
                </c:pt>
                <c:pt idx="2476">
                  <c:v>3.4987690040177538E-4</c:v>
                </c:pt>
                <c:pt idx="2477">
                  <c:v>3.4980317542299838E-4</c:v>
                </c:pt>
                <c:pt idx="2478">
                  <c:v>3.4972964221764935E-4</c:v>
                </c:pt>
                <c:pt idx="2479">
                  <c:v>3.4965630030770476E-4</c:v>
                </c:pt>
                <c:pt idx="2480">
                  <c:v>3.495831492162542E-4</c:v>
                </c:pt>
                <c:pt idx="2481">
                  <c:v>3.4951018846749783E-4</c:v>
                </c:pt>
                <c:pt idx="2482">
                  <c:v>3.4943741758674434E-4</c:v>
                </c:pt>
                <c:pt idx="2483">
                  <c:v>3.4936483610040854E-4</c:v>
                </c:pt>
                <c:pt idx="2484">
                  <c:v>3.4929244353600926E-4</c:v>
                </c:pt>
                <c:pt idx="2485">
                  <c:v>3.4922023942216685E-4</c:v>
                </c:pt>
                <c:pt idx="2486">
                  <c:v>3.4914822328860107E-4</c:v>
                </c:pt>
                <c:pt idx="2487">
                  <c:v>3.4907639466612875E-4</c:v>
                </c:pt>
                <c:pt idx="2488">
                  <c:v>3.4900475308666159E-4</c:v>
                </c:pt>
                <c:pt idx="2489">
                  <c:v>3.4893329808320395E-4</c:v>
                </c:pt>
                <c:pt idx="2490">
                  <c:v>3.4886202918985032E-4</c:v>
                </c:pt>
                <c:pt idx="2491">
                  <c:v>3.4879094594178353E-4</c:v>
                </c:pt>
                <c:pt idx="2492">
                  <c:v>3.4872004787527211E-4</c:v>
                </c:pt>
                <c:pt idx="2493">
                  <c:v>3.4864933452766824E-4</c:v>
                </c:pt>
                <c:pt idx="2494">
                  <c:v>3.4857880543740535E-4</c:v>
                </c:pt>
                <c:pt idx="2495">
                  <c:v>3.4850846014399623E-4</c:v>
                </c:pt>
                <c:pt idx="2496">
                  <c:v>3.4843829818803043E-4</c:v>
                </c:pt>
                <c:pt idx="2497">
                  <c:v>3.4836831911117205E-4</c:v>
                </c:pt>
                <c:pt idx="2498">
                  <c:v>3.4829852245615796E-4</c:v>
                </c:pt>
                <c:pt idx="2499">
                  <c:v>3.4822890776679485E-4</c:v>
                </c:pt>
                <c:pt idx="2500">
                  <c:v>3.4815947458795776E-4</c:v>
                </c:pt>
                <c:pt idx="2501">
                  <c:v>3.4809022246558736E-4</c:v>
                </c:pt>
                <c:pt idx="2502">
                  <c:v>3.4802115094668788E-4</c:v>
                </c:pt>
                <c:pt idx="2503">
                  <c:v>3.47952259579325E-4</c:v>
                </c:pt>
                <c:pt idx="2504">
                  <c:v>3.4788354791262359E-4</c:v>
                </c:pt>
                <c:pt idx="2505">
                  <c:v>3.4781501549676524E-4</c:v>
                </c:pt>
                <c:pt idx="2506">
                  <c:v>3.4774666188298675E-4</c:v>
                </c:pt>
                <c:pt idx="2507">
                  <c:v>3.4767848662357713E-4</c:v>
                </c:pt>
                <c:pt idx="2508">
                  <c:v>3.4761048927187582E-4</c:v>
                </c:pt>
                <c:pt idx="2509">
                  <c:v>3.4754266938227064E-4</c:v>
                </c:pt>
                <c:pt idx="2510">
                  <c:v>3.4747502651019533E-4</c:v>
                </c:pt>
                <c:pt idx="2511">
                  <c:v>3.4740756021212733E-4</c:v>
                </c:pt>
                <c:pt idx="2512">
                  <c:v>3.473402700455859E-4</c:v>
                </c:pt>
                <c:pt idx="2513">
                  <c:v>3.4727315556912978E-4</c:v>
                </c:pt>
                <c:pt idx="2514">
                  <c:v>3.4720621634235492E-4</c:v>
                </c:pt>
                <c:pt idx="2515">
                  <c:v>3.4713945192589243E-4</c:v>
                </c:pt>
                <c:pt idx="2516">
                  <c:v>3.4707286188140649E-4</c:v>
                </c:pt>
                <c:pt idx="2517">
                  <c:v>3.4700644577159207E-4</c:v>
                </c:pt>
                <c:pt idx="2518">
                  <c:v>3.4694020316017278E-4</c:v>
                </c:pt>
                <c:pt idx="2519">
                  <c:v>3.4687413361189862E-4</c:v>
                </c:pt>
                <c:pt idx="2520">
                  <c:v>3.4680823669254419E-4</c:v>
                </c:pt>
                <c:pt idx="2521">
                  <c:v>3.4674251196890616E-4</c:v>
                </c:pt>
                <c:pt idx="2522">
                  <c:v>3.4667695900880127E-4</c:v>
                </c:pt>
                <c:pt idx="2523">
                  <c:v>3.4661157738106422E-4</c:v>
                </c:pt>
                <c:pt idx="2524">
                  <c:v>3.4654636665554548E-4</c:v>
                </c:pt>
                <c:pt idx="2525">
                  <c:v>3.4648132640310918E-4</c:v>
                </c:pt>
                <c:pt idx="2526">
                  <c:v>3.4641645619563107E-4</c:v>
                </c:pt>
                <c:pt idx="2527">
                  <c:v>3.4635175560599613E-4</c:v>
                </c:pt>
                <c:pt idx="2528">
                  <c:v>3.4628722420809683E-4</c:v>
                </c:pt>
                <c:pt idx="2529">
                  <c:v>3.4622286157683064E-4</c:v>
                </c:pt>
                <c:pt idx="2530">
                  <c:v>3.461586672880981E-4</c:v>
                </c:pt>
                <c:pt idx="2531">
                  <c:v>3.4609464091880075E-4</c:v>
                </c:pt>
                <c:pt idx="2532">
                  <c:v>3.4603078204683895E-4</c:v>
                </c:pt>
                <c:pt idx="2533">
                  <c:v>3.4596709025110962E-4</c:v>
                </c:pt>
                <c:pt idx="2534">
                  <c:v>3.4590356511150463E-4</c:v>
                </c:pt>
                <c:pt idx="2535">
                  <c:v>3.4583116848308361E-4</c:v>
                </c:pt>
                <c:pt idx="2536">
                  <c:v>3.4576799905370681E-4</c:v>
                </c:pt>
                <c:pt idx="2537">
                  <c:v>3.4570499496656553E-4</c:v>
                </c:pt>
                <c:pt idx="2538">
                  <c:v>3.4564215580564953E-4</c:v>
                </c:pt>
                <c:pt idx="2539">
                  <c:v>3.4557948115593269E-4</c:v>
                </c:pt>
                <c:pt idx="2540">
                  <c:v>3.4551697060337049E-4</c:v>
                </c:pt>
                <c:pt idx="2541">
                  <c:v>3.4545462373489807E-4</c:v>
                </c:pt>
                <c:pt idx="2542">
                  <c:v>3.4539244013842839E-4</c:v>
                </c:pt>
                <c:pt idx="2543">
                  <c:v>3.4533041940284983E-4</c:v>
                </c:pt>
                <c:pt idx="2544">
                  <c:v>3.4526856111802414E-4</c:v>
                </c:pt>
                <c:pt idx="2545">
                  <c:v>3.4520686487478472E-4</c:v>
                </c:pt>
                <c:pt idx="2546">
                  <c:v>3.4514533026493415E-4</c:v>
                </c:pt>
                <c:pt idx="2547">
                  <c:v>3.4508395688124242E-4</c:v>
                </c:pt>
                <c:pt idx="2548">
                  <c:v>3.4502274431744465E-4</c:v>
                </c:pt>
                <c:pt idx="2549">
                  <c:v>3.449616921682393E-4</c:v>
                </c:pt>
                <c:pt idx="2550">
                  <c:v>3.449008000292858E-4</c:v>
                </c:pt>
                <c:pt idx="2551">
                  <c:v>3.4484006749720288E-4</c:v>
                </c:pt>
                <c:pt idx="2552">
                  <c:v>3.4477949416956613E-4</c:v>
                </c:pt>
                <c:pt idx="2553">
                  <c:v>3.4471907964490623E-4</c:v>
                </c:pt>
                <c:pt idx="2554">
                  <c:v>3.4465882352270692E-4</c:v>
                </c:pt>
                <c:pt idx="2555">
                  <c:v>3.4459872540340282E-4</c:v>
                </c:pt>
                <c:pt idx="2556">
                  <c:v>3.4453878488837752E-4</c:v>
                </c:pt>
                <c:pt idx="2557">
                  <c:v>3.4447900157996144E-4</c:v>
                </c:pt>
                <c:pt idx="2558">
                  <c:v>3.4441937508143E-4</c:v>
                </c:pt>
                <c:pt idx="2559">
                  <c:v>3.4435990499700136E-4</c:v>
                </c:pt>
                <c:pt idx="2560">
                  <c:v>3.4430059093183463E-4</c:v>
                </c:pt>
                <c:pt idx="2561">
                  <c:v>3.4424143249202772E-4</c:v>
                </c:pt>
                <c:pt idx="2562">
                  <c:v>3.4418242928461535E-4</c:v>
                </c:pt>
                <c:pt idx="2563">
                  <c:v>3.4412358091756714E-4</c:v>
                </c:pt>
                <c:pt idx="2564">
                  <c:v>3.4406488699978541E-4</c:v>
                </c:pt>
                <c:pt idx="2565">
                  <c:v>3.4400634714110346E-4</c:v>
                </c:pt>
                <c:pt idx="2566">
                  <c:v>3.4394796095228334E-4</c:v>
                </c:pt>
                <c:pt idx="2567">
                  <c:v>3.4388972804501392E-4</c:v>
                </c:pt>
                <c:pt idx="2568">
                  <c:v>3.4383164803190907E-4</c:v>
                </c:pt>
                <c:pt idx="2569">
                  <c:v>3.4377372052650539E-4</c:v>
                </c:pt>
                <c:pt idx="2570">
                  <c:v>3.4371594514326039E-4</c:v>
                </c:pt>
                <c:pt idx="2571">
                  <c:v>3.4365832149755064E-4</c:v>
                </c:pt>
                <c:pt idx="2572">
                  <c:v>3.4360084920566944E-4</c:v>
                </c:pt>
                <c:pt idx="2573">
                  <c:v>3.4354352788482518E-4</c:v>
                </c:pt>
                <c:pt idx="2574">
                  <c:v>3.4348635715313931E-4</c:v>
                </c:pt>
                <c:pt idx="2575">
                  <c:v>3.4342933662964421E-4</c:v>
                </c:pt>
                <c:pt idx="2576">
                  <c:v>3.4337246593428144E-4</c:v>
                </c:pt>
                <c:pt idx="2577">
                  <c:v>3.4331574468789958E-4</c:v>
                </c:pt>
                <c:pt idx="2578">
                  <c:v>3.4325917251225248E-4</c:v>
                </c:pt>
                <c:pt idx="2579">
                  <c:v>3.4320274902999712E-4</c:v>
                </c:pt>
                <c:pt idx="2580">
                  <c:v>3.4314647386469185E-4</c:v>
                </c:pt>
                <c:pt idx="2581">
                  <c:v>3.430903466407943E-4</c:v>
                </c:pt>
                <c:pt idx="2582">
                  <c:v>3.4303436698365948E-4</c:v>
                </c:pt>
                <c:pt idx="2583">
                  <c:v>3.4297853451953787E-4</c:v>
                </c:pt>
                <c:pt idx="2584">
                  <c:v>3.4292284887557347E-4</c:v>
                </c:pt>
                <c:pt idx="2585">
                  <c:v>3.4286730967980178E-4</c:v>
                </c:pt>
                <c:pt idx="2586">
                  <c:v>3.4281191656114821E-4</c:v>
                </c:pt>
                <c:pt idx="2587">
                  <c:v>3.4274878853493535E-4</c:v>
                </c:pt>
                <c:pt idx="2588">
                  <c:v>3.4269370719326562E-4</c:v>
                </c:pt>
                <c:pt idx="2589">
                  <c:v>3.4263877076824939E-4</c:v>
                </c:pt>
                <c:pt idx="2590">
                  <c:v>3.425839788924772E-4</c:v>
                </c:pt>
                <c:pt idx="2591">
                  <c:v>3.425293311994194E-4</c:v>
                </c:pt>
                <c:pt idx="2592">
                  <c:v>3.4247482732342418E-4</c:v>
                </c:pt>
                <c:pt idx="2593">
                  <c:v>3.4242046689971579E-4</c:v>
                </c:pt>
                <c:pt idx="2594">
                  <c:v>3.4236624956439246E-4</c:v>
                </c:pt>
                <c:pt idx="2595">
                  <c:v>3.4231217495442486E-4</c:v>
                </c:pt>
                <c:pt idx="2596">
                  <c:v>3.4225824270765363E-4</c:v>
                </c:pt>
                <c:pt idx="2597">
                  <c:v>3.4220445246278813E-4</c:v>
                </c:pt>
                <c:pt idx="2598">
                  <c:v>3.42150803859404E-4</c:v>
                </c:pt>
                <c:pt idx="2599">
                  <c:v>3.4209729653794169E-4</c:v>
                </c:pt>
                <c:pt idx="2600">
                  <c:v>3.420439301397044E-4</c:v>
                </c:pt>
                <c:pt idx="2601">
                  <c:v>3.4199070430685602E-4</c:v>
                </c:pt>
                <c:pt idx="2602">
                  <c:v>3.4193761868241975E-4</c:v>
                </c:pt>
                <c:pt idx="2603">
                  <c:v>3.4188467291027571E-4</c:v>
                </c:pt>
                <c:pt idx="2604">
                  <c:v>3.4183186663515943E-4</c:v>
                </c:pt>
                <c:pt idx="2605">
                  <c:v>3.4177919950265968E-4</c:v>
                </c:pt>
                <c:pt idx="2606">
                  <c:v>3.41726671159217E-4</c:v>
                </c:pt>
                <c:pt idx="2607">
                  <c:v>3.416742812521214E-4</c:v>
                </c:pt>
                <c:pt idx="2608">
                  <c:v>3.4162202942951094E-4</c:v>
                </c:pt>
                <c:pt idx="2609">
                  <c:v>3.4156991534036943E-4</c:v>
                </c:pt>
                <c:pt idx="2610">
                  <c:v>3.4151793863452509E-4</c:v>
                </c:pt>
                <c:pt idx="2611">
                  <c:v>3.4146609896264826E-4</c:v>
                </c:pt>
                <c:pt idx="2612">
                  <c:v>3.4141439597624974E-4</c:v>
                </c:pt>
                <c:pt idx="2613">
                  <c:v>3.4136282932767896E-4</c:v>
                </c:pt>
                <c:pt idx="2614">
                  <c:v>3.4131139867012226E-4</c:v>
                </c:pt>
                <c:pt idx="2615">
                  <c:v>3.412601036576007E-4</c:v>
                </c:pt>
                <c:pt idx="2616">
                  <c:v>3.412089439449687E-4</c:v>
                </c:pt>
                <c:pt idx="2617">
                  <c:v>3.4115791918791179E-4</c:v>
                </c:pt>
                <c:pt idx="2618">
                  <c:v>3.4110702904294513E-4</c:v>
                </c:pt>
                <c:pt idx="2619">
                  <c:v>3.4105627316741144E-4</c:v>
                </c:pt>
                <c:pt idx="2620">
                  <c:v>3.4100565121947929E-4</c:v>
                </c:pt>
                <c:pt idx="2621">
                  <c:v>3.4095516285814141E-4</c:v>
                </c:pt>
                <c:pt idx="2622">
                  <c:v>3.4090480774321254E-4</c:v>
                </c:pt>
                <c:pt idx="2623">
                  <c:v>3.4085458553532799E-4</c:v>
                </c:pt>
                <c:pt idx="2624">
                  <c:v>3.4080449589594171E-4</c:v>
                </c:pt>
                <c:pt idx="2625">
                  <c:v>3.4075453848732436E-4</c:v>
                </c:pt>
                <c:pt idx="2626">
                  <c:v>3.4070471297256174E-4</c:v>
                </c:pt>
                <c:pt idx="2627">
                  <c:v>3.4065501901555273E-4</c:v>
                </c:pt>
                <c:pt idx="2628">
                  <c:v>3.4060545628100783E-4</c:v>
                </c:pt>
                <c:pt idx="2629">
                  <c:v>3.4055602443444714E-4</c:v>
                </c:pt>
                <c:pt idx="2630">
                  <c:v>3.4050672314219854E-4</c:v>
                </c:pt>
                <c:pt idx="2631">
                  <c:v>3.4045755207139615E-4</c:v>
                </c:pt>
                <c:pt idx="2632">
                  <c:v>3.4040851088997832E-4</c:v>
                </c:pt>
                <c:pt idx="2633">
                  <c:v>3.4035959926668596E-4</c:v>
                </c:pt>
                <c:pt idx="2634">
                  <c:v>3.4031081687106073E-4</c:v>
                </c:pt>
                <c:pt idx="2635">
                  <c:v>3.4026216337344344E-4</c:v>
                </c:pt>
                <c:pt idx="2636">
                  <c:v>3.4021363844497198E-4</c:v>
                </c:pt>
                <c:pt idx="2637">
                  <c:v>3.401652417575798E-4</c:v>
                </c:pt>
                <c:pt idx="2638">
                  <c:v>3.4011697298399416E-4</c:v>
                </c:pt>
                <c:pt idx="2639">
                  <c:v>3.4006196488170259E-4</c:v>
                </c:pt>
                <c:pt idx="2640">
                  <c:v>3.4001396911077021E-4</c:v>
                </c:pt>
                <c:pt idx="2641">
                  <c:v>3.3996610023022042E-4</c:v>
                </c:pt>
                <c:pt idx="2642">
                  <c:v>3.3991835791605002E-4</c:v>
                </c:pt>
                <c:pt idx="2643">
                  <c:v>3.3987074184504073E-4</c:v>
                </c:pt>
                <c:pt idx="2644">
                  <c:v>3.3982325169475705E-4</c:v>
                </c:pt>
                <c:pt idx="2645">
                  <c:v>3.3977588714354499E-4</c:v>
                </c:pt>
                <c:pt idx="2646">
                  <c:v>3.3972864787052993E-4</c:v>
                </c:pt>
                <c:pt idx="2647">
                  <c:v>3.3968153355561515E-4</c:v>
                </c:pt>
                <c:pt idx="2648">
                  <c:v>3.3963454387947998E-4</c:v>
                </c:pt>
                <c:pt idx="2649">
                  <c:v>3.3958767852357817E-4</c:v>
                </c:pt>
                <c:pt idx="2650">
                  <c:v>3.3954093717013614E-4</c:v>
                </c:pt>
                <c:pt idx="2651">
                  <c:v>3.3949431950215111E-4</c:v>
                </c:pt>
                <c:pt idx="2652">
                  <c:v>3.3942131230149729E-4</c:v>
                </c:pt>
                <c:pt idx="2653">
                  <c:v>3.3937501123158364E-4</c:v>
                </c:pt>
                <c:pt idx="2654">
                  <c:v>3.3932883272124207E-4</c:v>
                </c:pt>
                <c:pt idx="2655">
                  <c:v>3.3928277645697255E-4</c:v>
                </c:pt>
                <c:pt idx="2656">
                  <c:v>3.3923684212603636E-4</c:v>
                </c:pt>
                <c:pt idx="2657">
                  <c:v>3.391910294164546E-4</c:v>
                </c:pt>
                <c:pt idx="2658">
                  <c:v>3.3914533801700632E-4</c:v>
                </c:pt>
                <c:pt idx="2659">
                  <c:v>3.3909976761722709E-4</c:v>
                </c:pt>
                <c:pt idx="2660">
                  <c:v>3.3905431790740709E-4</c:v>
                </c:pt>
                <c:pt idx="2661">
                  <c:v>3.3900898857858945E-4</c:v>
                </c:pt>
                <c:pt idx="2662">
                  <c:v>3.3896377932256873E-4</c:v>
                </c:pt>
                <c:pt idx="2663">
                  <c:v>3.3891868983188905E-4</c:v>
                </c:pt>
                <c:pt idx="2664">
                  <c:v>3.3887371979984262E-4</c:v>
                </c:pt>
                <c:pt idx="2665">
                  <c:v>3.3882886892046786E-4</c:v>
                </c:pt>
                <c:pt idx="2666">
                  <c:v>3.3878413688854787E-4</c:v>
                </c:pt>
                <c:pt idx="2667">
                  <c:v>3.3873952339960871E-4</c:v>
                </c:pt>
                <c:pt idx="2668">
                  <c:v>3.386950281499178E-4</c:v>
                </c:pt>
                <c:pt idx="2669">
                  <c:v>3.3865065083648217E-4</c:v>
                </c:pt>
                <c:pt idx="2670">
                  <c:v>3.3860639115704694E-4</c:v>
                </c:pt>
                <c:pt idx="2671">
                  <c:v>3.3856224881009345E-4</c:v>
                </c:pt>
                <c:pt idx="2672">
                  <c:v>3.3851822349483798E-4</c:v>
                </c:pt>
                <c:pt idx="2673">
                  <c:v>3.3847431491122959E-4</c:v>
                </c:pt>
                <c:pt idx="2674">
                  <c:v>3.3843052275994901E-4</c:v>
                </c:pt>
                <c:pt idx="2675">
                  <c:v>3.3838684674240664E-4</c:v>
                </c:pt>
                <c:pt idx="2676">
                  <c:v>3.3834328656074113E-4</c:v>
                </c:pt>
                <c:pt idx="2677">
                  <c:v>3.3829984191781744E-4</c:v>
                </c:pt>
                <c:pt idx="2678">
                  <c:v>3.382565125172257E-4</c:v>
                </c:pt>
                <c:pt idx="2679">
                  <c:v>3.3821329806327905E-4</c:v>
                </c:pt>
                <c:pt idx="2680">
                  <c:v>3.3817019826101253E-4</c:v>
                </c:pt>
                <c:pt idx="2681">
                  <c:v>3.3812721281618099E-4</c:v>
                </c:pt>
                <c:pt idx="2682">
                  <c:v>3.3808434143525778E-4</c:v>
                </c:pt>
                <c:pt idx="2683">
                  <c:v>3.3804158382543306E-4</c:v>
                </c:pt>
                <c:pt idx="2684">
                  <c:v>3.3799893969461211E-4</c:v>
                </c:pt>
                <c:pt idx="2685">
                  <c:v>3.3795640875141389E-4</c:v>
                </c:pt>
                <c:pt idx="2686">
                  <c:v>3.3791399070516918E-4</c:v>
                </c:pt>
                <c:pt idx="2687">
                  <c:v>3.3787168526591932E-4</c:v>
                </c:pt>
                <c:pt idx="2688">
                  <c:v>3.378294921444143E-4</c:v>
                </c:pt>
                <c:pt idx="2689">
                  <c:v>3.3778741105211128E-4</c:v>
                </c:pt>
                <c:pt idx="2690">
                  <c:v>3.3774544170117306E-4</c:v>
                </c:pt>
                <c:pt idx="2691">
                  <c:v>3.3770358380446637E-4</c:v>
                </c:pt>
                <c:pt idx="2692">
                  <c:v>3.3766183707556051E-4</c:v>
                </c:pt>
                <c:pt idx="2693">
                  <c:v>3.3762020122872537E-4</c:v>
                </c:pt>
                <c:pt idx="2694">
                  <c:v>3.3757867597893033E-4</c:v>
                </c:pt>
                <c:pt idx="2695">
                  <c:v>3.3753726104184217E-4</c:v>
                </c:pt>
                <c:pt idx="2696">
                  <c:v>3.3749595613382407E-4</c:v>
                </c:pt>
                <c:pt idx="2697">
                  <c:v>3.3745476097193352E-4</c:v>
                </c:pt>
                <c:pt idx="2698">
                  <c:v>3.3741367527392109E-4</c:v>
                </c:pt>
                <c:pt idx="2699">
                  <c:v>3.3737269875822859E-4</c:v>
                </c:pt>
                <c:pt idx="2700">
                  <c:v>3.3733183114398779E-4</c:v>
                </c:pt>
                <c:pt idx="2701">
                  <c:v>3.3729107215101875E-4</c:v>
                </c:pt>
                <c:pt idx="2702">
                  <c:v>3.3725042149982813E-4</c:v>
                </c:pt>
                <c:pt idx="2703">
                  <c:v>3.3720987891160782E-4</c:v>
                </c:pt>
                <c:pt idx="2704">
                  <c:v>3.3716944410823338E-4</c:v>
                </c:pt>
                <c:pt idx="2705">
                  <c:v>3.3712911681226237E-4</c:v>
                </c:pt>
                <c:pt idx="2706">
                  <c:v>3.3708889674693277E-4</c:v>
                </c:pt>
                <c:pt idx="2707">
                  <c:v>3.3704878363616177E-4</c:v>
                </c:pt>
                <c:pt idx="2708">
                  <c:v>3.3700877720454386E-4</c:v>
                </c:pt>
                <c:pt idx="2709">
                  <c:v>3.3696887717734946E-4</c:v>
                </c:pt>
                <c:pt idx="2710">
                  <c:v>3.3692908328052329E-4</c:v>
                </c:pt>
                <c:pt idx="2711">
                  <c:v>3.3688939524068311E-4</c:v>
                </c:pt>
                <c:pt idx="2712">
                  <c:v>3.3684981278511776E-4</c:v>
                </c:pt>
                <c:pt idx="2713">
                  <c:v>3.3681033564178606E-4</c:v>
                </c:pt>
                <c:pt idx="2714">
                  <c:v>3.3677096353931508E-4</c:v>
                </c:pt>
                <c:pt idx="2715">
                  <c:v>3.3673169620699863E-4</c:v>
                </c:pt>
                <c:pt idx="2716">
                  <c:v>3.3669253337479565E-4</c:v>
                </c:pt>
                <c:pt idx="2717">
                  <c:v>3.3665347477332896E-4</c:v>
                </c:pt>
                <c:pt idx="2718">
                  <c:v>3.3661452013388361E-4</c:v>
                </c:pt>
                <c:pt idx="2719">
                  <c:v>3.365756691884053E-4</c:v>
                </c:pt>
                <c:pt idx="2720">
                  <c:v>3.3653692166949893E-4</c:v>
                </c:pt>
                <c:pt idx="2721">
                  <c:v>3.3649827731042719E-4</c:v>
                </c:pt>
                <c:pt idx="2722">
                  <c:v>3.3645973584510891E-4</c:v>
                </c:pt>
                <c:pt idx="2723">
                  <c:v>3.364212970081178E-4</c:v>
                </c:pt>
                <c:pt idx="2724">
                  <c:v>3.3638296053468058E-4</c:v>
                </c:pt>
                <c:pt idx="2725">
                  <c:v>3.3634472616067589E-4</c:v>
                </c:pt>
                <c:pt idx="2726">
                  <c:v>3.3630659362263263E-4</c:v>
                </c:pt>
                <c:pt idx="2727">
                  <c:v>3.3626856265772832E-4</c:v>
                </c:pt>
                <c:pt idx="2728">
                  <c:v>3.3623063300378803E-4</c:v>
                </c:pt>
                <c:pt idx="2729">
                  <c:v>3.361928043992824E-4</c:v>
                </c:pt>
                <c:pt idx="2730">
                  <c:v>3.3615507658332658E-4</c:v>
                </c:pt>
                <c:pt idx="2731">
                  <c:v>3.361174492956786E-4</c:v>
                </c:pt>
                <c:pt idx="2732">
                  <c:v>3.3607992227673781E-4</c:v>
                </c:pt>
                <c:pt idx="2733">
                  <c:v>3.360424952675436E-4</c:v>
                </c:pt>
                <c:pt idx="2734">
                  <c:v>3.3600516800977385E-4</c:v>
                </c:pt>
                <c:pt idx="2735">
                  <c:v>3.359679402457433E-4</c:v>
                </c:pt>
                <c:pt idx="2736">
                  <c:v>3.3593081171840253E-4</c:v>
                </c:pt>
                <c:pt idx="2737">
                  <c:v>3.3589378217133609E-4</c:v>
                </c:pt>
                <c:pt idx="2738">
                  <c:v>3.3585685134876106E-4</c:v>
                </c:pt>
                <c:pt idx="2739">
                  <c:v>3.3582001899552604E-4</c:v>
                </c:pt>
                <c:pt idx="2740">
                  <c:v>3.3578328485710923E-4</c:v>
                </c:pt>
                <c:pt idx="2741">
                  <c:v>3.3574664867961718E-4</c:v>
                </c:pt>
                <c:pt idx="2742">
                  <c:v>3.3571011020978327E-4</c:v>
                </c:pt>
                <c:pt idx="2743">
                  <c:v>3.3567366919496651E-4</c:v>
                </c:pt>
                <c:pt idx="2744">
                  <c:v>3.356373253831498E-4</c:v>
                </c:pt>
                <c:pt idx="2745">
                  <c:v>3.3560107852293863E-4</c:v>
                </c:pt>
                <c:pt idx="2746">
                  <c:v>3.355649283635598E-4</c:v>
                </c:pt>
                <c:pt idx="2747">
                  <c:v>3.3552887465485969E-4</c:v>
                </c:pt>
                <c:pt idx="2748">
                  <c:v>3.3549291714730304E-4</c:v>
                </c:pt>
                <c:pt idx="2749">
                  <c:v>3.3545705559197156E-4</c:v>
                </c:pt>
                <c:pt idx="2750">
                  <c:v>3.3542128974056241E-4</c:v>
                </c:pt>
                <c:pt idx="2751">
                  <c:v>3.3538561934538677E-4</c:v>
                </c:pt>
                <c:pt idx="2752">
                  <c:v>3.3535004415936859E-4</c:v>
                </c:pt>
                <c:pt idx="2753">
                  <c:v>3.3531456393604291E-4</c:v>
                </c:pt>
                <c:pt idx="2754">
                  <c:v>3.3527917842955484E-4</c:v>
                </c:pt>
                <c:pt idx="2755">
                  <c:v>3.3524388739465769E-4</c:v>
                </c:pt>
                <c:pt idx="2756">
                  <c:v>3.3520869058671209E-4</c:v>
                </c:pt>
                <c:pt idx="2757">
                  <c:v>3.3517358776168402E-4</c:v>
                </c:pt>
                <c:pt idx="2758">
                  <c:v>3.3513857867614391E-4</c:v>
                </c:pt>
                <c:pt idx="2759">
                  <c:v>3.3510366308726506E-4</c:v>
                </c:pt>
                <c:pt idx="2760">
                  <c:v>3.3506884075282212E-4</c:v>
                </c:pt>
                <c:pt idx="2761">
                  <c:v>3.3503411143119002E-4</c:v>
                </c:pt>
                <c:pt idx="2762">
                  <c:v>3.3499947488134225E-4</c:v>
                </c:pt>
                <c:pt idx="2763">
                  <c:v>3.3496493086284962E-4</c:v>
                </c:pt>
                <c:pt idx="2764">
                  <c:v>3.3493047913587897E-4</c:v>
                </c:pt>
                <c:pt idx="2765">
                  <c:v>3.348961194611917E-4</c:v>
                </c:pt>
                <c:pt idx="2766">
                  <c:v>3.3486185160014239E-4</c:v>
                </c:pt>
                <c:pt idx="2767">
                  <c:v>3.3482767531467749E-4</c:v>
                </c:pt>
                <c:pt idx="2768">
                  <c:v>3.3479359036733391E-4</c:v>
                </c:pt>
                <c:pt idx="2769">
                  <c:v>3.3475959652123764E-4</c:v>
                </c:pt>
                <c:pt idx="2770">
                  <c:v>3.3472569354010237E-4</c:v>
                </c:pt>
                <c:pt idx="2771">
                  <c:v>3.3469188118822837E-4</c:v>
                </c:pt>
                <c:pt idx="2772">
                  <c:v>3.3465815923050074E-4</c:v>
                </c:pt>
                <c:pt idx="2773">
                  <c:v>3.346245274323884E-4</c:v>
                </c:pt>
                <c:pt idx="2774">
                  <c:v>3.3459098555994247E-4</c:v>
                </c:pt>
                <c:pt idx="2775">
                  <c:v>3.3455753337979517E-4</c:v>
                </c:pt>
                <c:pt idx="2776">
                  <c:v>3.3452417065915835E-4</c:v>
                </c:pt>
                <c:pt idx="2777">
                  <c:v>3.3449089716582205E-4</c:v>
                </c:pt>
                <c:pt idx="2778">
                  <c:v>3.3445771266815341E-4</c:v>
                </c:pt>
                <c:pt idx="2779">
                  <c:v>3.3442461693509507E-4</c:v>
                </c:pt>
                <c:pt idx="2780">
                  <c:v>3.3439160973616414E-4</c:v>
                </c:pt>
                <c:pt idx="2781">
                  <c:v>3.3435869084145044E-4</c:v>
                </c:pt>
                <c:pt idx="2782">
                  <c:v>3.3432586002161567E-4</c:v>
                </c:pt>
                <c:pt idx="2783">
                  <c:v>3.3429311704789161E-4</c:v>
                </c:pt>
                <c:pt idx="2784">
                  <c:v>3.3426046169207928E-4</c:v>
                </c:pt>
                <c:pt idx="2785">
                  <c:v>3.3422789372654707E-4</c:v>
                </c:pt>
                <c:pt idx="2786">
                  <c:v>3.3419541292422999E-4</c:v>
                </c:pt>
                <c:pt idx="2787">
                  <c:v>3.3416301905862789E-4</c:v>
                </c:pt>
                <c:pt idx="2788">
                  <c:v>3.3413071190380444E-4</c:v>
                </c:pt>
                <c:pt idx="2789">
                  <c:v>3.340984912343857E-4</c:v>
                </c:pt>
                <c:pt idx="2790">
                  <c:v>3.3406635682555884E-4</c:v>
                </c:pt>
                <c:pt idx="2791">
                  <c:v>3.3403430845307085E-4</c:v>
                </c:pt>
                <c:pt idx="2792">
                  <c:v>3.3400234589322711E-4</c:v>
                </c:pt>
                <c:pt idx="2793">
                  <c:v>3.3397046892289037E-4</c:v>
                </c:pt>
                <c:pt idx="2794">
                  <c:v>3.3393867731947914E-4</c:v>
                </c:pt>
                <c:pt idx="2795">
                  <c:v>3.3390697086096668E-4</c:v>
                </c:pt>
                <c:pt idx="2796">
                  <c:v>3.3387534932587945E-4</c:v>
                </c:pt>
                <c:pt idx="2797">
                  <c:v>3.3384381249329601E-4</c:v>
                </c:pt>
                <c:pt idx="2798">
                  <c:v>3.3381236014284568E-4</c:v>
                </c:pt>
                <c:pt idx="2799">
                  <c:v>3.3378099205470715E-4</c:v>
                </c:pt>
                <c:pt idx="2800">
                  <c:v>3.3374970800960742E-4</c:v>
                </c:pt>
                <c:pt idx="2801">
                  <c:v>3.3371850778882037E-4</c:v>
                </c:pt>
                <c:pt idx="2802">
                  <c:v>3.3368739117416543E-4</c:v>
                </c:pt>
                <c:pt idx="2803">
                  <c:v>3.3365635794800651E-4</c:v>
                </c:pt>
                <c:pt idx="2804">
                  <c:v>3.3362540789325047E-4</c:v>
                </c:pt>
                <c:pt idx="2805">
                  <c:v>3.3359454079334624E-4</c:v>
                </c:pt>
                <c:pt idx="2806">
                  <c:v>3.3356375643228301E-4</c:v>
                </c:pt>
                <c:pt idx="2807">
                  <c:v>3.3353305459458944E-4</c:v>
                </c:pt>
                <c:pt idx="2808">
                  <c:v>3.3350243506533229E-4</c:v>
                </c:pt>
                <c:pt idx="2809">
                  <c:v>3.3347189763011499E-4</c:v>
                </c:pt>
                <c:pt idx="2810">
                  <c:v>3.3344144207507649E-4</c:v>
                </c:pt>
                <c:pt idx="2811">
                  <c:v>3.3341106818689009E-4</c:v>
                </c:pt>
                <c:pt idx="2812">
                  <c:v>3.3338077575276214E-4</c:v>
                </c:pt>
                <c:pt idx="2813">
                  <c:v>3.3335056456043063E-4</c:v>
                </c:pt>
                <c:pt idx="2814">
                  <c:v>3.3332043439816426E-4</c:v>
                </c:pt>
                <c:pt idx="2815">
                  <c:v>3.33290385054761E-4</c:v>
                </c:pt>
                <c:pt idx="2816">
                  <c:v>3.3326041631954675E-4</c:v>
                </c:pt>
                <c:pt idx="2817">
                  <c:v>3.3323052798237435E-4</c:v>
                </c:pt>
                <c:pt idx="2818">
                  <c:v>3.3320071983362226E-4</c:v>
                </c:pt>
                <c:pt idx="2819">
                  <c:v>3.3317099166419324E-4</c:v>
                </c:pt>
                <c:pt idx="2820">
                  <c:v>3.3314134326551314E-4</c:v>
                </c:pt>
                <c:pt idx="2821">
                  <c:v>3.3311177442952981E-4</c:v>
                </c:pt>
                <c:pt idx="2822">
                  <c:v>3.3308228494871177E-4</c:v>
                </c:pt>
                <c:pt idx="2823">
                  <c:v>3.3305287461604698E-4</c:v>
                </c:pt>
                <c:pt idx="2824">
                  <c:v>3.3302354322504166E-4</c:v>
                </c:pt>
                <c:pt idx="2825">
                  <c:v>3.3299429056971898E-4</c:v>
                </c:pt>
                <c:pt idx="2826">
                  <c:v>3.3296511644461812E-4</c:v>
                </c:pt>
                <c:pt idx="2827">
                  <c:v>3.3293602064479261E-4</c:v>
                </c:pt>
                <c:pt idx="2828">
                  <c:v>3.3290700296580963E-4</c:v>
                </c:pt>
                <c:pt idx="2829">
                  <c:v>3.3287806320374838E-4</c:v>
                </c:pt>
                <c:pt idx="2830">
                  <c:v>3.3284920115519913E-4</c:v>
                </c:pt>
                <c:pt idx="2831">
                  <c:v>3.3282041661726196E-4</c:v>
                </c:pt>
                <c:pt idx="2832">
                  <c:v>3.3279170938754543E-4</c:v>
                </c:pt>
                <c:pt idx="2833">
                  <c:v>3.3276307926416562E-4</c:v>
                </c:pt>
                <c:pt idx="2834">
                  <c:v>3.3273452604574478E-4</c:v>
                </c:pt>
                <c:pt idx="2835">
                  <c:v>3.3270604953141016E-4</c:v>
                </c:pt>
                <c:pt idx="2836">
                  <c:v>3.3267764952079286E-4</c:v>
                </c:pt>
                <c:pt idx="2837">
                  <c:v>3.3264932581402655E-4</c:v>
                </c:pt>
                <c:pt idx="2838">
                  <c:v>3.3262107821174645E-4</c:v>
                </c:pt>
                <c:pt idx="2839">
                  <c:v>3.3259290651508803E-4</c:v>
                </c:pt>
                <c:pt idx="2840">
                  <c:v>3.3256481052568578E-4</c:v>
                </c:pt>
                <c:pt idx="2841">
                  <c:v>3.325367900456723E-4</c:v>
                </c:pt>
                <c:pt idx="2842">
                  <c:v>3.3250884487767674E-4</c:v>
                </c:pt>
                <c:pt idx="2843">
                  <c:v>3.3248097482482391E-4</c:v>
                </c:pt>
                <c:pt idx="2844">
                  <c:v>3.3245317969073307E-4</c:v>
                </c:pt>
                <c:pt idx="2845">
                  <c:v>3.3242545927951678E-4</c:v>
                </c:pt>
                <c:pt idx="2846">
                  <c:v>3.3239781339577945E-4</c:v>
                </c:pt>
                <c:pt idx="2847">
                  <c:v>3.3236630910821646E-4</c:v>
                </c:pt>
                <c:pt idx="2848">
                  <c:v>3.3233882227053703E-4</c:v>
                </c:pt>
                <c:pt idx="2849">
                  <c:v>3.3231140934942736E-4</c:v>
                </c:pt>
                <c:pt idx="2850">
                  <c:v>3.3228407015151824E-4</c:v>
                </c:pt>
                <c:pt idx="2851">
                  <c:v>3.3225680448392675E-4</c:v>
                </c:pt>
                <c:pt idx="2852">
                  <c:v>3.3222961215425477E-4</c:v>
                </c:pt>
                <c:pt idx="2853">
                  <c:v>3.3220249297058826E-4</c:v>
                </c:pt>
                <c:pt idx="2854">
                  <c:v>3.3217544674149567E-4</c:v>
                </c:pt>
                <c:pt idx="2855">
                  <c:v>3.3214847327602714E-4</c:v>
                </c:pt>
                <c:pt idx="2856">
                  <c:v>3.3212157238371324E-4</c:v>
                </c:pt>
                <c:pt idx="2857">
                  <c:v>3.3209474387456374E-4</c:v>
                </c:pt>
                <c:pt idx="2858">
                  <c:v>3.320679875590666E-4</c:v>
                </c:pt>
                <c:pt idx="2859">
                  <c:v>3.320413032481868E-4</c:v>
                </c:pt>
                <c:pt idx="2860">
                  <c:v>3.3201469075336536E-4</c:v>
                </c:pt>
                <c:pt idx="2861">
                  <c:v>3.3198814988651777E-4</c:v>
                </c:pt>
                <c:pt idx="2862">
                  <c:v>3.3196168046003346E-4</c:v>
                </c:pt>
                <c:pt idx="2863">
                  <c:v>3.3193528228677414E-4</c:v>
                </c:pt>
                <c:pt idx="2864">
                  <c:v>3.3190895518007312E-4</c:v>
                </c:pt>
                <c:pt idx="2865">
                  <c:v>3.3188269895373384E-4</c:v>
                </c:pt>
                <c:pt idx="2866">
                  <c:v>3.3185651342202901E-4</c:v>
                </c:pt>
                <c:pt idx="2867">
                  <c:v>3.3183039839969943E-4</c:v>
                </c:pt>
                <c:pt idx="2868">
                  <c:v>3.3180435370195265E-4</c:v>
                </c:pt>
                <c:pt idx="2869">
                  <c:v>3.3177837914446232E-4</c:v>
                </c:pt>
                <c:pt idx="2870">
                  <c:v>3.3175247454336662E-4</c:v>
                </c:pt>
                <c:pt idx="2871">
                  <c:v>3.3172663971526743E-4</c:v>
                </c:pt>
                <c:pt idx="2872">
                  <c:v>3.3170087447722928E-4</c:v>
                </c:pt>
                <c:pt idx="2873">
                  <c:v>3.316751786467779E-4</c:v>
                </c:pt>
                <c:pt idx="2874">
                  <c:v>3.316495520418996E-4</c:v>
                </c:pt>
                <c:pt idx="2875">
                  <c:v>3.3162399448103975E-4</c:v>
                </c:pt>
                <c:pt idx="2876">
                  <c:v>3.3159850578310193E-4</c:v>
                </c:pt>
                <c:pt idx="2877">
                  <c:v>3.3157308576744685E-4</c:v>
                </c:pt>
                <c:pt idx="2878">
                  <c:v>3.3154773425389116E-4</c:v>
                </c:pt>
                <c:pt idx="2879">
                  <c:v>3.3152245106270639E-4</c:v>
                </c:pt>
                <c:pt idx="2880">
                  <c:v>3.3149723601461783E-4</c:v>
                </c:pt>
                <c:pt idx="2881">
                  <c:v>3.3147208893080361E-4</c:v>
                </c:pt>
                <c:pt idx="2882">
                  <c:v>3.3144700963289345E-4</c:v>
                </c:pt>
                <c:pt idx="2883">
                  <c:v>3.3142199794296761E-4</c:v>
                </c:pt>
                <c:pt idx="2884">
                  <c:v>3.3139705368355601E-4</c:v>
                </c:pt>
                <c:pt idx="2885">
                  <c:v>3.3137217667763685E-4</c:v>
                </c:pt>
                <c:pt idx="2886">
                  <c:v>3.3134736674863576E-4</c:v>
                </c:pt>
                <c:pt idx="2887">
                  <c:v>3.313226237204247E-4</c:v>
                </c:pt>
                <c:pt idx="2888">
                  <c:v>3.3129794741732085E-4</c:v>
                </c:pt>
                <c:pt idx="2889">
                  <c:v>3.3127333766408548E-4</c:v>
                </c:pt>
                <c:pt idx="2890">
                  <c:v>3.3124879428592319E-4</c:v>
                </c:pt>
                <c:pt idx="2891">
                  <c:v>3.3122431710848045E-4</c:v>
                </c:pt>
                <c:pt idx="2892">
                  <c:v>3.3119990595784478E-4</c:v>
                </c:pt>
                <c:pt idx="2893">
                  <c:v>3.3117556066054377E-4</c:v>
                </c:pt>
                <c:pt idx="2894">
                  <c:v>3.3115128104354376E-4</c:v>
                </c:pt>
                <c:pt idx="2895">
                  <c:v>3.3112706693424907E-4</c:v>
                </c:pt>
                <c:pt idx="2896">
                  <c:v>3.3110291816050076E-4</c:v>
                </c:pt>
                <c:pt idx="2897">
                  <c:v>3.3107883455057568E-4</c:v>
                </c:pt>
                <c:pt idx="2898">
                  <c:v>3.310548159331855E-4</c:v>
                </c:pt>
                <c:pt idx="2899">
                  <c:v>3.3102744544828287E-4</c:v>
                </c:pt>
                <c:pt idx="2900">
                  <c:v>3.3100356552583803E-4</c:v>
                </c:pt>
                <c:pt idx="2901">
                  <c:v>3.3097975006041169E-4</c:v>
                </c:pt>
                <c:pt idx="2902">
                  <c:v>3.3095599888250537E-4</c:v>
                </c:pt>
                <c:pt idx="2903">
                  <c:v>3.3093231182305011E-4</c:v>
                </c:pt>
                <c:pt idx="2904">
                  <c:v>3.309086887134053E-4</c:v>
                </c:pt>
                <c:pt idx="2905">
                  <c:v>3.3088512938535763E-4</c:v>
                </c:pt>
                <c:pt idx="2906">
                  <c:v>3.3086163367112024E-4</c:v>
                </c:pt>
                <c:pt idx="2907">
                  <c:v>3.3083820140333153E-4</c:v>
                </c:pt>
                <c:pt idx="2908">
                  <c:v>3.3081483241505417E-4</c:v>
                </c:pt>
                <c:pt idx="2909">
                  <c:v>3.3079152653977417E-4</c:v>
                </c:pt>
                <c:pt idx="2910">
                  <c:v>3.3076828361139983E-4</c:v>
                </c:pt>
                <c:pt idx="2911">
                  <c:v>3.3074510346426062E-4</c:v>
                </c:pt>
                <c:pt idx="2912">
                  <c:v>3.3072198593310634E-4</c:v>
                </c:pt>
                <c:pt idx="2913">
                  <c:v>3.3069893085310606E-4</c:v>
                </c:pt>
                <c:pt idx="2914">
                  <c:v>3.3067593805984692E-4</c:v>
                </c:pt>
                <c:pt idx="2915">
                  <c:v>3.3065300738933343E-4</c:v>
                </c:pt>
                <c:pt idx="2916">
                  <c:v>3.3063013867798641E-4</c:v>
                </c:pt>
                <c:pt idx="2917">
                  <c:v>3.3060407866695492E-4</c:v>
                </c:pt>
                <c:pt idx="2918">
                  <c:v>3.3058134217635158E-4</c:v>
                </c:pt>
                <c:pt idx="2919">
                  <c:v>3.3055866713350702E-4</c:v>
                </c:pt>
                <c:pt idx="2920">
                  <c:v>3.3053605337655571E-4</c:v>
                </c:pt>
                <c:pt idx="2921">
                  <c:v>3.3051350074404329E-4</c:v>
                </c:pt>
                <c:pt idx="2922">
                  <c:v>3.3049100907492552E-4</c:v>
                </c:pt>
                <c:pt idx="2923">
                  <c:v>3.3046857820856739E-4</c:v>
                </c:pt>
                <c:pt idx="2924">
                  <c:v>3.3044620798474187E-4</c:v>
                </c:pt>
                <c:pt idx="2925">
                  <c:v>3.3042389824362937E-4</c:v>
                </c:pt>
                <c:pt idx="2926">
                  <c:v>3.3040164882581623E-4</c:v>
                </c:pt>
                <c:pt idx="2927">
                  <c:v>3.3037945957229423E-4</c:v>
                </c:pt>
                <c:pt idx="2928">
                  <c:v>3.3035733032445939E-4</c:v>
                </c:pt>
                <c:pt idx="2929">
                  <c:v>3.3033526092411084E-4</c:v>
                </c:pt>
                <c:pt idx="2930">
                  <c:v>3.3031325121345021E-4</c:v>
                </c:pt>
                <c:pt idx="2931">
                  <c:v>3.3029130103508046E-4</c:v>
                </c:pt>
                <c:pt idx="2932">
                  <c:v>3.3026941023200478E-4</c:v>
                </c:pt>
                <c:pt idx="2933">
                  <c:v>3.3024757864762589E-4</c:v>
                </c:pt>
                <c:pt idx="2934">
                  <c:v>3.30225806125745E-4</c:v>
                </c:pt>
                <c:pt idx="2935">
                  <c:v>3.3020409251056075E-4</c:v>
                </c:pt>
                <c:pt idx="2936">
                  <c:v>3.301824376466683E-4</c:v>
                </c:pt>
                <c:pt idx="2937">
                  <c:v>3.3016084137905846E-4</c:v>
                </c:pt>
                <c:pt idx="2938">
                  <c:v>3.3013930355311658E-4</c:v>
                </c:pt>
                <c:pt idx="2939">
                  <c:v>3.3011782401462172E-4</c:v>
                </c:pt>
                <c:pt idx="2940">
                  <c:v>3.3009640260974577E-4</c:v>
                </c:pt>
                <c:pt idx="2941">
                  <c:v>3.3007503918505222E-4</c:v>
                </c:pt>
                <c:pt idx="2942">
                  <c:v>3.3005373358749556E-4</c:v>
                </c:pt>
                <c:pt idx="2943">
                  <c:v>3.3003248566442004E-4</c:v>
                </c:pt>
                <c:pt idx="2944">
                  <c:v>3.3001129526355895E-4</c:v>
                </c:pt>
                <c:pt idx="2945">
                  <c:v>3.2999016223303354E-4</c:v>
                </c:pt>
                <c:pt idx="2946">
                  <c:v>3.2996908642135217E-4</c:v>
                </c:pt>
                <c:pt idx="2947">
                  <c:v>3.299480676774093E-4</c:v>
                </c:pt>
                <c:pt idx="2948">
                  <c:v>3.2992710585048467E-4</c:v>
                </c:pt>
                <c:pt idx="2949">
                  <c:v>3.2990620079024222E-4</c:v>
                </c:pt>
                <c:pt idx="2950">
                  <c:v>3.298853523467293E-4</c:v>
                </c:pt>
                <c:pt idx="2951">
                  <c:v>3.298556667722476E-4</c:v>
                </c:pt>
                <c:pt idx="2952">
                  <c:v>3.2983495520456181E-4</c:v>
                </c:pt>
                <c:pt idx="2953">
                  <c:v>3.2981429974237973E-4</c:v>
                </c:pt>
                <c:pt idx="2954">
                  <c:v>3.2979370023743519E-4</c:v>
                </c:pt>
                <c:pt idx="2955">
                  <c:v>3.2977315654184047E-4</c:v>
                </c:pt>
                <c:pt idx="2956">
                  <c:v>3.2975266850808526E-4</c:v>
                </c:pt>
                <c:pt idx="2957">
                  <c:v>3.2973223598903567E-4</c:v>
                </c:pt>
                <c:pt idx="2958">
                  <c:v>3.2971185883793361E-4</c:v>
                </c:pt>
                <c:pt idx="2959">
                  <c:v>3.2969153690839547E-4</c:v>
                </c:pt>
                <c:pt idx="2960">
                  <c:v>3.2967127005441164E-4</c:v>
                </c:pt>
                <c:pt idx="2961">
                  <c:v>3.2965105813034513E-4</c:v>
                </c:pt>
                <c:pt idx="2962">
                  <c:v>3.296309009909312E-4</c:v>
                </c:pt>
                <c:pt idx="2963">
                  <c:v>3.2961079849127601E-4</c:v>
                </c:pt>
                <c:pt idx="2964">
                  <c:v>3.2958789092640503E-4</c:v>
                </c:pt>
                <c:pt idx="2965">
                  <c:v>3.2956790502575969E-4</c:v>
                </c:pt>
                <c:pt idx="2966">
                  <c:v>3.2954797331189844E-4</c:v>
                </c:pt>
                <c:pt idx="2967">
                  <c:v>3.2952809564145514E-4</c:v>
                </c:pt>
                <c:pt idx="2968">
                  <c:v>3.2950827187143032E-4</c:v>
                </c:pt>
                <c:pt idx="2969">
                  <c:v>3.2948850185918996E-4</c:v>
                </c:pt>
                <c:pt idx="2970">
                  <c:v>3.2946878546246479E-4</c:v>
                </c:pt>
                <c:pt idx="2971">
                  <c:v>3.2944912253934943E-4</c:v>
                </c:pt>
                <c:pt idx="2972">
                  <c:v>3.2942951294830125E-4</c:v>
                </c:pt>
                <c:pt idx="2973">
                  <c:v>3.2940995654813987E-4</c:v>
                </c:pt>
                <c:pt idx="2974">
                  <c:v>3.2939045319804581E-4</c:v>
                </c:pt>
                <c:pt idx="2975">
                  <c:v>3.293710027575602E-4</c:v>
                </c:pt>
                <c:pt idx="2976">
                  <c:v>3.2935160508658335E-4</c:v>
                </c:pt>
                <c:pt idx="2977">
                  <c:v>3.2933226004537417E-4</c:v>
                </c:pt>
                <c:pt idx="2978">
                  <c:v>3.2931296749454927E-4</c:v>
                </c:pt>
                <c:pt idx="2979">
                  <c:v>3.292937272950821E-4</c:v>
                </c:pt>
                <c:pt idx="2980">
                  <c:v>3.2927453930830191E-4</c:v>
                </c:pt>
                <c:pt idx="2981">
                  <c:v>3.2925540339589316E-4</c:v>
                </c:pt>
                <c:pt idx="2982">
                  <c:v>3.292363194198944E-4</c:v>
                </c:pt>
                <c:pt idx="2983">
                  <c:v>3.2921728724269765E-4</c:v>
                </c:pt>
                <c:pt idx="2984">
                  <c:v>3.2919830672704725E-4</c:v>
                </c:pt>
                <c:pt idx="2985">
                  <c:v>3.2917937773603925E-4</c:v>
                </c:pt>
                <c:pt idx="2986">
                  <c:v>3.2916050013312052E-4</c:v>
                </c:pt>
                <c:pt idx="2987">
                  <c:v>3.2914167378208771E-4</c:v>
                </c:pt>
                <c:pt idx="2988">
                  <c:v>3.2912289854708667E-4</c:v>
                </c:pt>
                <c:pt idx="2989">
                  <c:v>3.2910417429261142E-4</c:v>
                </c:pt>
                <c:pt idx="2990">
                  <c:v>3.290855008835032E-4</c:v>
                </c:pt>
                <c:pt idx="2991">
                  <c:v>3.2906687818495004E-4</c:v>
                </c:pt>
                <c:pt idx="2992">
                  <c:v>3.2904830606248533E-4</c:v>
                </c:pt>
                <c:pt idx="2993">
                  <c:v>3.2902978438198758E-4</c:v>
                </c:pt>
                <c:pt idx="2994">
                  <c:v>3.2901131300967909E-4</c:v>
                </c:pt>
                <c:pt idx="2995">
                  <c:v>3.2899289181212535E-4</c:v>
                </c:pt>
                <c:pt idx="2996">
                  <c:v>3.2897452065623416E-4</c:v>
                </c:pt>
                <c:pt idx="2997">
                  <c:v>3.2895619940925494E-4</c:v>
                </c:pt>
                <c:pt idx="2998">
                  <c:v>3.2893792793877748E-4</c:v>
                </c:pt>
                <c:pt idx="2999">
                  <c:v>3.2891970611273165E-4</c:v>
                </c:pt>
                <c:pt idx="3000">
                  <c:v>3.2890153379938608E-4</c:v>
                </c:pt>
                <c:pt idx="3001">
                  <c:v>3.2888341086734777E-4</c:v>
                </c:pt>
                <c:pt idx="3002">
                  <c:v>3.2886533718556079E-4</c:v>
                </c:pt>
                <c:pt idx="3003">
                  <c:v>3.2884731262330599E-4</c:v>
                </c:pt>
                <c:pt idx="3004">
                  <c:v>3.288293370501997E-4</c:v>
                </c:pt>
                <c:pt idx="3005">
                  <c:v>3.2881141033619317E-4</c:v>
                </c:pt>
                <c:pt idx="3006">
                  <c:v>3.2879353235157175E-4</c:v>
                </c:pt>
                <c:pt idx="3007">
                  <c:v>3.2877570296695392E-4</c:v>
                </c:pt>
                <c:pt idx="3008">
                  <c:v>3.2875792205329065E-4</c:v>
                </c:pt>
                <c:pt idx="3009">
                  <c:v>3.2874018948186444E-4</c:v>
                </c:pt>
                <c:pt idx="3010">
                  <c:v>3.2872250512428868E-4</c:v>
                </c:pt>
                <c:pt idx="3011">
                  <c:v>3.2870486885250663E-4</c:v>
                </c:pt>
                <c:pt idx="3012">
                  <c:v>3.286872805387908E-4</c:v>
                </c:pt>
                <c:pt idx="3013">
                  <c:v>3.2866974005574191E-4</c:v>
                </c:pt>
                <c:pt idx="3014">
                  <c:v>3.286522472762885E-4</c:v>
                </c:pt>
                <c:pt idx="3015">
                  <c:v>3.2863480207368569E-4</c:v>
                </c:pt>
                <c:pt idx="3016">
                  <c:v>3.2861740432151454E-4</c:v>
                </c:pt>
                <c:pt idx="3017">
                  <c:v>3.2860005389368137E-4</c:v>
                </c:pt>
                <c:pt idx="3018">
                  <c:v>3.2858275066441681E-4</c:v>
                </c:pt>
                <c:pt idx="3019">
                  <c:v>3.28565494508275E-4</c:v>
                </c:pt>
                <c:pt idx="3020">
                  <c:v>3.2854828530013309E-4</c:v>
                </c:pt>
                <c:pt idx="3021">
                  <c:v>3.2853112291518987E-4</c:v>
                </c:pt>
                <c:pt idx="3022">
                  <c:v>3.285140072289656E-4</c:v>
                </c:pt>
                <c:pt idx="3023">
                  <c:v>3.2849693811730086E-4</c:v>
                </c:pt>
                <c:pt idx="3024">
                  <c:v>3.2847991545635575E-4</c:v>
                </c:pt>
                <c:pt idx="3025">
                  <c:v>3.2846293912260939E-4</c:v>
                </c:pt>
                <c:pt idx="3026">
                  <c:v>3.2844600899285885E-4</c:v>
                </c:pt>
                <c:pt idx="3027">
                  <c:v>3.2842912494421837E-4</c:v>
                </c:pt>
                <c:pt idx="3028">
                  <c:v>3.28412286854119E-4</c:v>
                </c:pt>
                <c:pt idx="3029">
                  <c:v>3.2839549460030715E-4</c:v>
                </c:pt>
                <c:pt idx="3030">
                  <c:v>3.2837874806084438E-4</c:v>
                </c:pt>
                <c:pt idx="3031">
                  <c:v>3.2836204711410641E-4</c:v>
                </c:pt>
                <c:pt idx="3032">
                  <c:v>3.2834539163878229E-4</c:v>
                </c:pt>
                <c:pt idx="3033">
                  <c:v>3.2832878151387376E-4</c:v>
                </c:pt>
                <c:pt idx="3034">
                  <c:v>3.2831221661869437E-4</c:v>
                </c:pt>
                <c:pt idx="3035">
                  <c:v>3.2829569683286874E-4</c:v>
                </c:pt>
                <c:pt idx="3036">
                  <c:v>3.2827922203633193E-4</c:v>
                </c:pt>
                <c:pt idx="3037">
                  <c:v>3.282627921093285E-4</c:v>
                </c:pt>
                <c:pt idx="3038">
                  <c:v>3.2824640693241179E-4</c:v>
                </c:pt>
                <c:pt idx="3039">
                  <c:v>3.2823006638644316E-4</c:v>
                </c:pt>
                <c:pt idx="3040">
                  <c:v>3.2821377035259139E-4</c:v>
                </c:pt>
                <c:pt idx="3041">
                  <c:v>3.2819751871233162E-4</c:v>
                </c:pt>
                <c:pt idx="3042">
                  <c:v>3.2818131134744493E-4</c:v>
                </c:pt>
                <c:pt idx="3043">
                  <c:v>3.2816514814001729E-4</c:v>
                </c:pt>
                <c:pt idx="3044">
                  <c:v>3.2814902897243905E-4</c:v>
                </c:pt>
                <c:pt idx="3045">
                  <c:v>3.2813295372740399E-4</c:v>
                </c:pt>
                <c:pt idx="3046">
                  <c:v>3.2811692228790874E-4</c:v>
                </c:pt>
                <c:pt idx="3047">
                  <c:v>3.281009345372519E-4</c:v>
                </c:pt>
                <c:pt idx="3048">
                  <c:v>3.2808499035903341E-4</c:v>
                </c:pt>
                <c:pt idx="3049">
                  <c:v>3.2806908963715372E-4</c:v>
                </c:pt>
                <c:pt idx="3050">
                  <c:v>3.2805323225581308E-4</c:v>
                </c:pt>
                <c:pt idx="3051">
                  <c:v>3.2803741809951084E-4</c:v>
                </c:pt>
                <c:pt idx="3052">
                  <c:v>3.2802164705304462E-4</c:v>
                </c:pt>
                <c:pt idx="3053">
                  <c:v>3.2800591900150974E-4</c:v>
                </c:pt>
                <c:pt idx="3054">
                  <c:v>3.2799023383029818E-4</c:v>
                </c:pt>
                <c:pt idx="3055">
                  <c:v>3.2797459142509827E-4</c:v>
                </c:pt>
                <c:pt idx="3056">
                  <c:v>3.2795899167189363E-4</c:v>
                </c:pt>
                <c:pt idx="3057">
                  <c:v>3.2794343445696251E-4</c:v>
                </c:pt>
                <c:pt idx="3058">
                  <c:v>3.2792791966687715E-4</c:v>
                </c:pt>
                <c:pt idx="3059">
                  <c:v>3.2791244718850294E-4</c:v>
                </c:pt>
                <c:pt idx="3060">
                  <c:v>3.2789701690899786E-4</c:v>
                </c:pt>
                <c:pt idx="3061">
                  <c:v>3.2788162871581159E-4</c:v>
                </c:pt>
                <c:pt idx="3062">
                  <c:v>3.2786628249668491E-4</c:v>
                </c:pt>
                <c:pt idx="3063">
                  <c:v>3.2785097813964884E-4</c:v>
                </c:pt>
                <c:pt idx="3064">
                  <c:v>3.2783571553302401E-4</c:v>
                </c:pt>
                <c:pt idx="3065">
                  <c:v>3.2782049456542007E-4</c:v>
                </c:pt>
                <c:pt idx="3066">
                  <c:v>3.2780531512573472E-4</c:v>
                </c:pt>
                <c:pt idx="3067">
                  <c:v>3.2779017710315322E-4</c:v>
                </c:pt>
                <c:pt idx="3068">
                  <c:v>3.2777508038714744E-4</c:v>
                </c:pt>
                <c:pt idx="3069">
                  <c:v>3.2776002486747556E-4</c:v>
                </c:pt>
                <c:pt idx="3070">
                  <c:v>3.2774501043418075E-4</c:v>
                </c:pt>
                <c:pt idx="3071">
                  <c:v>3.2773003697759116E-4</c:v>
                </c:pt>
                <c:pt idx="3072">
                  <c:v>3.2771510438831864E-4</c:v>
                </c:pt>
                <c:pt idx="3073">
                  <c:v>3.2770021255725836E-4</c:v>
                </c:pt>
                <c:pt idx="3074">
                  <c:v>3.2768536137558796E-4</c:v>
                </c:pt>
                <c:pt idx="3075">
                  <c:v>3.2767055073476699E-4</c:v>
                </c:pt>
                <c:pt idx="3076">
                  <c:v>3.2765578052653603E-4</c:v>
                </c:pt>
                <c:pt idx="3077">
                  <c:v>3.2764105064291617E-4</c:v>
                </c:pt>
                <c:pt idx="3078">
                  <c:v>3.276263609762082E-4</c:v>
                </c:pt>
                <c:pt idx="3079">
                  <c:v>3.2761171141899197E-4</c:v>
                </c:pt>
                <c:pt idx="3080">
                  <c:v>3.275971018641257E-4</c:v>
                </c:pt>
                <c:pt idx="3081">
                  <c:v>3.2758253220474521E-4</c:v>
                </c:pt>
                <c:pt idx="3082">
                  <c:v>3.2756800233426335E-4</c:v>
                </c:pt>
                <c:pt idx="3083">
                  <c:v>3.2755351214636922E-4</c:v>
                </c:pt>
                <c:pt idx="3084">
                  <c:v>3.2753906153502763E-4</c:v>
                </c:pt>
                <c:pt idx="3085">
                  <c:v>3.2752465039447817E-4</c:v>
                </c:pt>
                <c:pt idx="3086">
                  <c:v>3.2751027861923471E-4</c:v>
                </c:pt>
                <c:pt idx="3087">
                  <c:v>3.274959461040848E-4</c:v>
                </c:pt>
                <c:pt idx="3088">
                  <c:v>3.2748165274408862E-4</c:v>
                </c:pt>
                <c:pt idx="3089">
                  <c:v>3.274673984345788E-4</c:v>
                </c:pt>
                <c:pt idx="3090">
                  <c:v>3.2745318307115937E-4</c:v>
                </c:pt>
                <c:pt idx="3091">
                  <c:v>3.2743900654970523E-4</c:v>
                </c:pt>
                <c:pt idx="3092">
                  <c:v>3.2742486876636146E-4</c:v>
                </c:pt>
                <c:pt idx="3093">
                  <c:v>3.2741076961754264E-4</c:v>
                </c:pt>
                <c:pt idx="3094">
                  <c:v>3.2739670899993231E-4</c:v>
                </c:pt>
                <c:pt idx="3095">
                  <c:v>3.2738268681048194E-4</c:v>
                </c:pt>
                <c:pt idx="3096">
                  <c:v>3.2736870294641069E-4</c:v>
                </c:pt>
                <c:pt idx="3097">
                  <c:v>3.2735475730520457E-4</c:v>
                </c:pt>
                <c:pt idx="3098">
                  <c:v>3.2734084978461569E-4</c:v>
                </c:pt>
                <c:pt idx="3099">
                  <c:v>3.2732698028266165E-4</c:v>
                </c:pt>
                <c:pt idx="3100">
                  <c:v>3.2731314869762499E-4</c:v>
                </c:pt>
                <c:pt idx="3101">
                  <c:v>3.2729935492805236E-4</c:v>
                </c:pt>
                <c:pt idx="3102">
                  <c:v>3.2728559887275409E-4</c:v>
                </c:pt>
                <c:pt idx="3103">
                  <c:v>3.2727188043080326E-4</c:v>
                </c:pt>
                <c:pt idx="3104">
                  <c:v>3.2725819950153522E-4</c:v>
                </c:pt>
                <c:pt idx="3105">
                  <c:v>3.2724455598454689E-4</c:v>
                </c:pt>
                <c:pt idx="3106">
                  <c:v>3.2723094977969621E-4</c:v>
                </c:pt>
                <c:pt idx="3107">
                  <c:v>3.2721738078710121E-4</c:v>
                </c:pt>
                <c:pt idx="3108">
                  <c:v>3.2720384890713971E-4</c:v>
                </c:pt>
                <c:pt idx="3109">
                  <c:v>3.2719035404044848E-4</c:v>
                </c:pt>
                <c:pt idx="3110">
                  <c:v>3.271768960879226E-4</c:v>
                </c:pt>
                <c:pt idx="3111">
                  <c:v>3.2716347495071482E-4</c:v>
                </c:pt>
                <c:pt idx="3112">
                  <c:v>3.2715009053023501E-4</c:v>
                </c:pt>
                <c:pt idx="3113">
                  <c:v>3.2713674272814944E-4</c:v>
                </c:pt>
                <c:pt idx="3114">
                  <c:v>3.2712343144638011E-4</c:v>
                </c:pt>
                <c:pt idx="3115">
                  <c:v>3.2711015658710415E-4</c:v>
                </c:pt>
                <c:pt idx="3116">
                  <c:v>3.270969180527532E-4</c:v>
                </c:pt>
                <c:pt idx="3117">
                  <c:v>3.270837157460129E-4</c:v>
                </c:pt>
                <c:pt idx="3118">
                  <c:v>3.2707054956982189E-4</c:v>
                </c:pt>
                <c:pt idx="3119">
                  <c:v>3.2705741942737159E-4</c:v>
                </c:pt>
                <c:pt idx="3120">
                  <c:v>3.2704432522210529E-4</c:v>
                </c:pt>
                <c:pt idx="3121">
                  <c:v>3.2703126685771765E-4</c:v>
                </c:pt>
                <c:pt idx="3122">
                  <c:v>3.2701824423815411E-4</c:v>
                </c:pt>
                <c:pt idx="3123">
                  <c:v>3.2700525726761011E-4</c:v>
                </c:pt>
                <c:pt idx="3124">
                  <c:v>3.2699230585053052E-4</c:v>
                </c:pt>
                <c:pt idx="3125">
                  <c:v>3.2697754764361817E-4</c:v>
                </c:pt>
                <c:pt idx="3126">
                  <c:v>3.2696467209192319E-4</c:v>
                </c:pt>
                <c:pt idx="3127">
                  <c:v>3.2695183179499385E-4</c:v>
                </c:pt>
                <c:pt idx="3128">
                  <c:v>3.2693902665830203E-4</c:v>
                </c:pt>
                <c:pt idx="3129">
                  <c:v>3.2692625658756582E-4</c:v>
                </c:pt>
                <c:pt idx="3130">
                  <c:v>3.269135214887489E-4</c:v>
                </c:pt>
                <c:pt idx="3131">
                  <c:v>3.2690082126806015E-4</c:v>
                </c:pt>
                <c:pt idx="3132">
                  <c:v>3.2688815583195271E-4</c:v>
                </c:pt>
                <c:pt idx="3133">
                  <c:v>3.2687552508712376E-4</c:v>
                </c:pt>
                <c:pt idx="3134">
                  <c:v>3.2686292894051352E-4</c:v>
                </c:pt>
                <c:pt idx="3135">
                  <c:v>3.268503672993048E-4</c:v>
                </c:pt>
                <c:pt idx="3136">
                  <c:v>3.2683784007092256E-4</c:v>
                </c:pt>
                <c:pt idx="3137">
                  <c:v>3.2682534716303312E-4</c:v>
                </c:pt>
                <c:pt idx="3138">
                  <c:v>3.2681288848354341E-4</c:v>
                </c:pt>
                <c:pt idx="3139">
                  <c:v>3.2680046394060081E-4</c:v>
                </c:pt>
                <c:pt idx="3140">
                  <c:v>3.2678807344259207E-4</c:v>
                </c:pt>
                <c:pt idx="3141">
                  <c:v>3.2677571689814308E-4</c:v>
                </c:pt>
                <c:pt idx="3142">
                  <c:v>3.2676339421611802E-4</c:v>
                </c:pt>
                <c:pt idx="3143">
                  <c:v>3.267511053056189E-4</c:v>
                </c:pt>
                <c:pt idx="3144">
                  <c:v>3.2673885007598495E-4</c:v>
                </c:pt>
                <c:pt idx="3145">
                  <c:v>3.2672662843679192E-4</c:v>
                </c:pt>
                <c:pt idx="3146">
                  <c:v>3.267144402978517E-4</c:v>
                </c:pt>
                <c:pt idx="3147">
                  <c:v>3.2670228556921151E-4</c:v>
                </c:pt>
                <c:pt idx="3148">
                  <c:v>3.2669016416115334E-4</c:v>
                </c:pt>
                <c:pt idx="3149">
                  <c:v>3.2667807598419361E-4</c:v>
                </c:pt>
                <c:pt idx="3150">
                  <c:v>3.2666602094908218E-4</c:v>
                </c:pt>
                <c:pt idx="3151">
                  <c:v>3.2665399896680207E-4</c:v>
                </c:pt>
                <c:pt idx="3152">
                  <c:v>3.2664200994856886E-4</c:v>
                </c:pt>
                <c:pt idx="3153">
                  <c:v>3.2663005380582992E-4</c:v>
                </c:pt>
                <c:pt idx="3154">
                  <c:v>3.2661813045026396E-4</c:v>
                </c:pt>
                <c:pt idx="3155">
                  <c:v>3.2660623979378044E-4</c:v>
                </c:pt>
                <c:pt idx="3156">
                  <c:v>3.2659438174851901E-4</c:v>
                </c:pt>
                <c:pt idx="3157">
                  <c:v>3.2658255622684883E-4</c:v>
                </c:pt>
                <c:pt idx="3158">
                  <c:v>3.2657076314136812E-4</c:v>
                </c:pt>
                <c:pt idx="3159">
                  <c:v>3.2655732493535775E-4</c:v>
                </c:pt>
                <c:pt idx="3160">
                  <c:v>3.2654560106274669E-4</c:v>
                </c:pt>
                <c:pt idx="3161">
                  <c:v>3.265339093531182E-4</c:v>
                </c:pt>
                <c:pt idx="3162">
                  <c:v>3.2652224972001316E-4</c:v>
                </c:pt>
                <c:pt idx="3163">
                  <c:v>3.2651062207719836E-4</c:v>
                </c:pt>
                <c:pt idx="3164">
                  <c:v>3.2649902633866633E-4</c:v>
                </c:pt>
                <c:pt idx="3165">
                  <c:v>3.2648746241863429E-4</c:v>
                </c:pt>
                <c:pt idx="3166">
                  <c:v>3.2647593023154398E-4</c:v>
                </c:pt>
                <c:pt idx="3167">
                  <c:v>3.264644296920609E-4</c:v>
                </c:pt>
                <c:pt idx="3168">
                  <c:v>3.2645296071507365E-4</c:v>
                </c:pt>
                <c:pt idx="3169">
                  <c:v>3.2644152321569377E-4</c:v>
                </c:pt>
                <c:pt idx="3170">
                  <c:v>3.2643011710925475E-4</c:v>
                </c:pt>
                <c:pt idx="3171">
                  <c:v>3.2641874231131157E-4</c:v>
                </c:pt>
                <c:pt idx="3172">
                  <c:v>3.2640739873764037E-4</c:v>
                </c:pt>
                <c:pt idx="3173">
                  <c:v>3.2639608630423764E-4</c:v>
                </c:pt>
                <c:pt idx="3174">
                  <c:v>3.2638480492731977E-4</c:v>
                </c:pt>
                <c:pt idx="3175">
                  <c:v>3.2637355452332258E-4</c:v>
                </c:pt>
                <c:pt idx="3176">
                  <c:v>3.2636233500890052E-4</c:v>
                </c:pt>
                <c:pt idx="3177">
                  <c:v>3.2635114630092635E-4</c:v>
                </c:pt>
                <c:pt idx="3178">
                  <c:v>3.2633998831649053E-4</c:v>
                </c:pt>
                <c:pt idx="3179">
                  <c:v>3.2632886097290064E-4</c:v>
                </c:pt>
                <c:pt idx="3180">
                  <c:v>3.2631776418768087E-4</c:v>
                </c:pt>
                <c:pt idx="3181">
                  <c:v>3.2630669787857134E-4</c:v>
                </c:pt>
                <c:pt idx="3182">
                  <c:v>3.2629566196352788E-4</c:v>
                </c:pt>
                <c:pt idx="3183">
                  <c:v>3.2628465636072113E-4</c:v>
                </c:pt>
                <c:pt idx="3184">
                  <c:v>3.2627368098853609E-4</c:v>
                </c:pt>
                <c:pt idx="3185">
                  <c:v>3.262627357655718E-4</c:v>
                </c:pt>
                <c:pt idx="3186">
                  <c:v>3.2625182061064053E-4</c:v>
                </c:pt>
                <c:pt idx="3187">
                  <c:v>3.2624093544276735E-4</c:v>
                </c:pt>
                <c:pt idx="3188">
                  <c:v>3.2623008018118965E-4</c:v>
                </c:pt>
                <c:pt idx="3189">
                  <c:v>3.2621925474535652E-4</c:v>
                </c:pt>
                <c:pt idx="3190">
                  <c:v>3.2620845905492816E-4</c:v>
                </c:pt>
                <c:pt idx="3191">
                  <c:v>3.2619769302977557E-4</c:v>
                </c:pt>
                <c:pt idx="3192">
                  <c:v>3.2618695658997976E-4</c:v>
                </c:pt>
                <c:pt idx="3193">
                  <c:v>3.2617624965583145E-4</c:v>
                </c:pt>
                <c:pt idx="3194">
                  <c:v>3.2616557214783031E-4</c:v>
                </c:pt>
                <c:pt idx="3195">
                  <c:v>3.2615492398668458E-4</c:v>
                </c:pt>
                <c:pt idx="3196">
                  <c:v>3.2614430509331059E-4</c:v>
                </c:pt>
                <c:pt idx="3197">
                  <c:v>3.2613371538883209E-4</c:v>
                </c:pt>
                <c:pt idx="3198">
                  <c:v>3.2612315479457987E-4</c:v>
                </c:pt>
                <c:pt idx="3199">
                  <c:v>3.2611262323209103E-4</c:v>
                </c:pt>
                <c:pt idx="3200">
                  <c:v>3.2610212062310871E-4</c:v>
                </c:pt>
                <c:pt idx="3201">
                  <c:v>3.2609164688958143E-4</c:v>
                </c:pt>
                <c:pt idx="3202">
                  <c:v>3.2608120195366254E-4</c:v>
                </c:pt>
                <c:pt idx="3203">
                  <c:v>3.2607078573770979E-4</c:v>
                </c:pt>
                <c:pt idx="3204">
                  <c:v>3.2606039816428483E-4</c:v>
                </c:pt>
                <c:pt idx="3205">
                  <c:v>3.2605003915615253E-4</c:v>
                </c:pt>
                <c:pt idx="3206">
                  <c:v>3.260397086362807E-4</c:v>
                </c:pt>
                <c:pt idx="3207">
                  <c:v>3.2602940652783931E-4</c:v>
                </c:pt>
                <c:pt idx="3208">
                  <c:v>3.260191327542003E-4</c:v>
                </c:pt>
                <c:pt idx="3209">
                  <c:v>3.2600888723893681E-4</c:v>
                </c:pt>
                <c:pt idx="3210">
                  <c:v>3.2599866990582269E-4</c:v>
                </c:pt>
                <c:pt idx="3211">
                  <c:v>3.259870273649299E-4</c:v>
                </c:pt>
                <c:pt idx="3212">
                  <c:v>3.2597687016638687E-4</c:v>
                </c:pt>
                <c:pt idx="3213">
                  <c:v>3.259667409117269E-4</c:v>
                </c:pt>
                <c:pt idx="3214">
                  <c:v>3.2595663952555038E-4</c:v>
                </c:pt>
                <c:pt idx="3215">
                  <c:v>3.2594656593265575E-4</c:v>
                </c:pt>
                <c:pt idx="3216">
                  <c:v>3.2593652005803915E-4</c:v>
                </c:pt>
                <c:pt idx="3217">
                  <c:v>3.2592650182689393E-4</c:v>
                </c:pt>
                <c:pt idx="3218">
                  <c:v>3.2591651116461008E-4</c:v>
                </c:pt>
                <c:pt idx="3219">
                  <c:v>3.2590654799677377E-4</c:v>
                </c:pt>
                <c:pt idx="3220">
                  <c:v>3.2589661224916689E-4</c:v>
                </c:pt>
                <c:pt idx="3221">
                  <c:v>3.2588670384776637E-4</c:v>
                </c:pt>
                <c:pt idx="3222">
                  <c:v>3.2587682271874405E-4</c:v>
                </c:pt>
                <c:pt idx="3223">
                  <c:v>3.2586696878846586E-4</c:v>
                </c:pt>
                <c:pt idx="3224">
                  <c:v>3.2585153881687447E-4</c:v>
                </c:pt>
                <c:pt idx="3225">
                  <c:v>3.2584175448946228E-4</c:v>
                </c:pt>
                <c:pt idx="3226">
                  <c:v>3.2583199709939313E-4</c:v>
                </c:pt>
                <c:pt idx="3227">
                  <c:v>3.2582226657391444E-4</c:v>
                </c:pt>
                <c:pt idx="3228">
                  <c:v>3.2581256284046518E-4</c:v>
                </c:pt>
                <c:pt idx="3229">
                  <c:v>3.2580288582667518E-4</c:v>
                </c:pt>
                <c:pt idx="3230">
                  <c:v>3.257932354603648E-4</c:v>
                </c:pt>
                <c:pt idx="3231">
                  <c:v>3.2578361166954445E-4</c:v>
                </c:pt>
                <c:pt idx="3232">
                  <c:v>3.2577401438241413E-4</c:v>
                </c:pt>
                <c:pt idx="3233">
                  <c:v>3.2576444352736266E-4</c:v>
                </c:pt>
                <c:pt idx="3234">
                  <c:v>3.2575489903296774E-4</c:v>
                </c:pt>
                <c:pt idx="3235">
                  <c:v>3.257453808279949E-4</c:v>
                </c:pt>
                <c:pt idx="3236">
                  <c:v>3.2573588884139752E-4</c:v>
                </c:pt>
                <c:pt idx="3237">
                  <c:v>3.2572642300231588E-4</c:v>
                </c:pt>
                <c:pt idx="3238">
                  <c:v>3.2571698324007712E-4</c:v>
                </c:pt>
                <c:pt idx="3239">
                  <c:v>3.2570756948419445E-4</c:v>
                </c:pt>
                <c:pt idx="3240">
                  <c:v>3.2569818166436684E-4</c:v>
                </c:pt>
                <c:pt idx="3241">
                  <c:v>3.2568881971047851E-4</c:v>
                </c:pt>
                <c:pt idx="3242">
                  <c:v>3.2567948355259851E-4</c:v>
                </c:pt>
                <c:pt idx="3243">
                  <c:v>3.2567017312098003E-4</c:v>
                </c:pt>
                <c:pt idx="3244">
                  <c:v>3.2566088834606031E-4</c:v>
                </c:pt>
                <c:pt idx="3245">
                  <c:v>3.2565162915845975E-4</c:v>
                </c:pt>
                <c:pt idx="3246">
                  <c:v>3.2564239548898185E-4</c:v>
                </c:pt>
                <c:pt idx="3247">
                  <c:v>3.2563318726861238E-4</c:v>
                </c:pt>
                <c:pt idx="3248">
                  <c:v>3.2562400442851918E-4</c:v>
                </c:pt>
                <c:pt idx="3249">
                  <c:v>3.2561484690005156E-4</c:v>
                </c:pt>
                <c:pt idx="3250">
                  <c:v>3.2560571461473991E-4</c:v>
                </c:pt>
                <c:pt idx="3251">
                  <c:v>3.2559660750429518E-4</c:v>
                </c:pt>
                <c:pt idx="3252">
                  <c:v>3.2558752550060848E-4</c:v>
                </c:pt>
                <c:pt idx="3253">
                  <c:v>3.2557846853575059E-4</c:v>
                </c:pt>
                <c:pt idx="3254">
                  <c:v>3.2556943654197146E-4</c:v>
                </c:pt>
                <c:pt idx="3255">
                  <c:v>3.2556042945169986E-4</c:v>
                </c:pt>
                <c:pt idx="3256">
                  <c:v>3.2555144719754276E-4</c:v>
                </c:pt>
                <c:pt idx="3257">
                  <c:v>3.2554248971228511E-4</c:v>
                </c:pt>
                <c:pt idx="3258">
                  <c:v>3.255335569288891E-4</c:v>
                </c:pt>
                <c:pt idx="3259">
                  <c:v>3.2552464878049411E-4</c:v>
                </c:pt>
                <c:pt idx="3260">
                  <c:v>3.2551576520041569E-4</c:v>
                </c:pt>
                <c:pt idx="3261">
                  <c:v>3.2550690612214567E-4</c:v>
                </c:pt>
                <c:pt idx="3262">
                  <c:v>3.2549807147935143E-4</c:v>
                </c:pt>
                <c:pt idx="3263">
                  <c:v>3.2548926120587549E-4</c:v>
                </c:pt>
                <c:pt idx="3264">
                  <c:v>3.2548047523573494E-4</c:v>
                </c:pt>
                <c:pt idx="3265">
                  <c:v>3.2547171350312131E-4</c:v>
                </c:pt>
                <c:pt idx="3266">
                  <c:v>3.2546297594239986E-4</c:v>
                </c:pt>
                <c:pt idx="3267">
                  <c:v>3.2545426248810924E-4</c:v>
                </c:pt>
                <c:pt idx="3268">
                  <c:v>3.2544557307496097E-4</c:v>
                </c:pt>
                <c:pt idx="3269">
                  <c:v>3.2543690763783915E-4</c:v>
                </c:pt>
                <c:pt idx="3270">
                  <c:v>3.2542826611179981E-4</c:v>
                </c:pt>
                <c:pt idx="3271">
                  <c:v>3.2541964843207065E-4</c:v>
                </c:pt>
                <c:pt idx="3272">
                  <c:v>3.2541105453405057E-4</c:v>
                </c:pt>
                <c:pt idx="3273">
                  <c:v>3.2540248435330917E-4</c:v>
                </c:pt>
                <c:pt idx="3274">
                  <c:v>3.2539393782558633E-4</c:v>
                </c:pt>
                <c:pt idx="3275">
                  <c:v>3.2538541488679178E-4</c:v>
                </c:pt>
                <c:pt idx="3276">
                  <c:v>3.2537691547300469E-4</c:v>
                </c:pt>
                <c:pt idx="3277">
                  <c:v>3.2536843952047327E-4</c:v>
                </c:pt>
                <c:pt idx="3278">
                  <c:v>3.2535998696561422E-4</c:v>
                </c:pt>
                <c:pt idx="3279">
                  <c:v>3.2535155774501243E-4</c:v>
                </c:pt>
                <c:pt idx="3280">
                  <c:v>3.2534315179542049E-4</c:v>
                </c:pt>
                <c:pt idx="3281">
                  <c:v>3.2533476905375822E-4</c:v>
                </c:pt>
                <c:pt idx="3282">
                  <c:v>3.2532640945711228E-4</c:v>
                </c:pt>
                <c:pt idx="3283">
                  <c:v>3.2531807294273584E-4</c:v>
                </c:pt>
                <c:pt idx="3284">
                  <c:v>3.2530975944804804E-4</c:v>
                </c:pt>
                <c:pt idx="3285">
                  <c:v>3.2530146891063347E-4</c:v>
                </c:pt>
                <c:pt idx="3286">
                  <c:v>3.2529320126824203E-4</c:v>
                </c:pt>
                <c:pt idx="3287">
                  <c:v>3.2528495645878821E-4</c:v>
                </c:pt>
                <c:pt idx="3288">
                  <c:v>3.2527673442035097E-4</c:v>
                </c:pt>
                <c:pt idx="3289">
                  <c:v>3.2526853509117295E-4</c:v>
                </c:pt>
                <c:pt idx="3290">
                  <c:v>3.2526035840966042E-4</c:v>
                </c:pt>
                <c:pt idx="3291">
                  <c:v>3.2525220431438268E-4</c:v>
                </c:pt>
                <c:pt idx="3292">
                  <c:v>3.2524407274407154E-4</c:v>
                </c:pt>
                <c:pt idx="3293">
                  <c:v>3.2523596363762114E-4</c:v>
                </c:pt>
                <c:pt idx="3294">
                  <c:v>3.2522787693408739E-4</c:v>
                </c:pt>
                <c:pt idx="3295">
                  <c:v>3.2521981257268754E-4</c:v>
                </c:pt>
                <c:pt idx="3296">
                  <c:v>3.2521177049279993E-4</c:v>
                </c:pt>
                <c:pt idx="3297">
                  <c:v>3.2520375063396328E-4</c:v>
                </c:pt>
                <c:pt idx="3298">
                  <c:v>3.251957529358767E-4</c:v>
                </c:pt>
                <c:pt idx="3299">
                  <c:v>3.2518777733839878E-4</c:v>
                </c:pt>
                <c:pt idx="3300">
                  <c:v>3.2517982378154757E-4</c:v>
                </c:pt>
                <c:pt idx="3301">
                  <c:v>3.2517189220550009E-4</c:v>
                </c:pt>
                <c:pt idx="3302">
                  <c:v>3.2516398255059178E-4</c:v>
                </c:pt>
                <c:pt idx="3303">
                  <c:v>3.251560947573162E-4</c:v>
                </c:pt>
                <c:pt idx="3304">
                  <c:v>3.2514822876632472E-4</c:v>
                </c:pt>
                <c:pt idx="3305">
                  <c:v>3.2514038451842586E-4</c:v>
                </c:pt>
                <c:pt idx="3306">
                  <c:v>3.2513256195458514E-4</c:v>
                </c:pt>
                <c:pt idx="3307">
                  <c:v>3.2512476101592453E-4</c:v>
                </c:pt>
                <c:pt idx="3308">
                  <c:v>3.2511698164372211E-4</c:v>
                </c:pt>
                <c:pt idx="3309">
                  <c:v>3.2510922377941163E-4</c:v>
                </c:pt>
                <c:pt idx="3310">
                  <c:v>3.2510148736458213E-4</c:v>
                </c:pt>
                <c:pt idx="3311">
                  <c:v>3.2509377234097762E-4</c:v>
                </c:pt>
                <c:pt idx="3312">
                  <c:v>3.2508607865049653E-4</c:v>
                </c:pt>
                <c:pt idx="3313">
                  <c:v>3.2507840623519145E-4</c:v>
                </c:pt>
                <c:pt idx="3314">
                  <c:v>3.2507075503726855E-4</c:v>
                </c:pt>
                <c:pt idx="3315">
                  <c:v>3.2506312499908747E-4</c:v>
                </c:pt>
                <c:pt idx="3316">
                  <c:v>3.2505551606316072E-4</c:v>
                </c:pt>
                <c:pt idx="3317">
                  <c:v>3.2504792817215331E-4</c:v>
                </c:pt>
                <c:pt idx="3318">
                  <c:v>3.250403612688824E-4</c:v>
                </c:pt>
                <c:pt idx="3319">
                  <c:v>3.2503281529631684E-4</c:v>
                </c:pt>
                <c:pt idx="3320">
                  <c:v>3.2502529019757696E-4</c:v>
                </c:pt>
                <c:pt idx="3321">
                  <c:v>3.2501778591593393E-4</c:v>
                </c:pt>
                <c:pt idx="3322">
                  <c:v>3.2501030239480958E-4</c:v>
                </c:pt>
                <c:pt idx="3323">
                  <c:v>3.2500283957777586E-4</c:v>
                </c:pt>
                <c:pt idx="3324">
                  <c:v>3.2499539740855465E-4</c:v>
                </c:pt>
                <c:pt idx="3325">
                  <c:v>3.2498797583101712E-4</c:v>
                </c:pt>
                <c:pt idx="3326">
                  <c:v>3.2498057478918348E-4</c:v>
                </c:pt>
                <c:pt idx="3327">
                  <c:v>3.2497319422722273E-4</c:v>
                </c:pt>
                <c:pt idx="3328">
                  <c:v>3.2496583408945205E-4</c:v>
                </c:pt>
                <c:pt idx="3329">
                  <c:v>3.2495849432033643E-4</c:v>
                </c:pt>
                <c:pt idx="3330">
                  <c:v>3.2495117486448858E-4</c:v>
                </c:pt>
                <c:pt idx="3331">
                  <c:v>3.2494387566666815E-4</c:v>
                </c:pt>
                <c:pt idx="3332">
                  <c:v>3.249365966717816E-4</c:v>
                </c:pt>
                <c:pt idx="3333">
                  <c:v>3.2492933782488179E-4</c:v>
                </c:pt>
                <c:pt idx="3334">
                  <c:v>3.2492209907116761E-4</c:v>
                </c:pt>
                <c:pt idx="3335">
                  <c:v>3.2491488035598352E-4</c:v>
                </c:pt>
                <c:pt idx="3336">
                  <c:v>3.2490768162481918E-4</c:v>
                </c:pt>
                <c:pt idx="3337">
                  <c:v>3.2490050282330934E-4</c:v>
                </c:pt>
                <c:pt idx="3338">
                  <c:v>3.2489334389723294E-4</c:v>
                </c:pt>
                <c:pt idx="3339">
                  <c:v>3.2488620479251333E-4</c:v>
                </c:pt>
                <c:pt idx="3340">
                  <c:v>3.2487908545521748E-4</c:v>
                </c:pt>
                <c:pt idx="3341">
                  <c:v>3.2487198583155578E-4</c:v>
                </c:pt>
                <c:pt idx="3342">
                  <c:v>3.2486490586788159E-4</c:v>
                </c:pt>
                <c:pt idx="3343">
                  <c:v>3.2485784551069104E-4</c:v>
                </c:pt>
                <c:pt idx="3344">
                  <c:v>3.2485080470662247E-4</c:v>
                </c:pt>
                <c:pt idx="3345">
                  <c:v>3.2484378340245609E-4</c:v>
                </c:pt>
                <c:pt idx="3346">
                  <c:v>3.2483678154511379E-4</c:v>
                </c:pt>
                <c:pt idx="3347">
                  <c:v>3.2482979908165859E-4</c:v>
                </c:pt>
                <c:pt idx="3348">
                  <c:v>3.248228359592943E-4</c:v>
                </c:pt>
                <c:pt idx="3349">
                  <c:v>3.2481589212536517E-4</c:v>
                </c:pt>
                <c:pt idx="3350">
                  <c:v>3.248089675273557E-4</c:v>
                </c:pt>
                <c:pt idx="3351">
                  <c:v>3.2480206211288998E-4</c:v>
                </c:pt>
                <c:pt idx="3352">
                  <c:v>3.2479517582973154E-4</c:v>
                </c:pt>
                <c:pt idx="3353">
                  <c:v>3.2478830862578292E-4</c:v>
                </c:pt>
                <c:pt idx="3354">
                  <c:v>3.2478146044908539E-4</c:v>
                </c:pt>
                <c:pt idx="3355">
                  <c:v>3.2477463124781834E-4</c:v>
                </c:pt>
                <c:pt idx="3356">
                  <c:v>3.2476782097029929E-4</c:v>
                </c:pt>
                <c:pt idx="3357">
                  <c:v>3.2476102956498334E-4</c:v>
                </c:pt>
                <c:pt idx="3358">
                  <c:v>3.2475425698046269E-4</c:v>
                </c:pt>
                <c:pt idx="3359">
                  <c:v>3.2474750316546661E-4</c:v>
                </c:pt>
                <c:pt idx="3360">
                  <c:v>3.2474076806886069E-4</c:v>
                </c:pt>
                <c:pt idx="3361">
                  <c:v>3.247340516396469E-4</c:v>
                </c:pt>
                <c:pt idx="3362">
                  <c:v>3.2472735382696287E-4</c:v>
                </c:pt>
                <c:pt idx="3363">
                  <c:v>3.2472067458008187E-4</c:v>
                </c:pt>
                <c:pt idx="3364">
                  <c:v>3.247140138484122E-4</c:v>
                </c:pt>
                <c:pt idx="3365">
                  <c:v>3.2470737158149683E-4</c:v>
                </c:pt>
                <c:pt idx="3366">
                  <c:v>3.2470074772901345E-4</c:v>
                </c:pt>
                <c:pt idx="3367">
                  <c:v>3.2469414224077351E-4</c:v>
                </c:pt>
                <c:pt idx="3368">
                  <c:v>3.2468755506672245E-4</c:v>
                </c:pt>
                <c:pt idx="3369">
                  <c:v>3.2468098615693897E-4</c:v>
                </c:pt>
                <c:pt idx="3370">
                  <c:v>3.246744354616348E-4</c:v>
                </c:pt>
                <c:pt idx="3371">
                  <c:v>3.2466790293115443E-4</c:v>
                </c:pt>
                <c:pt idx="3372">
                  <c:v>3.2466138851597478E-4</c:v>
                </c:pt>
                <c:pt idx="3373">
                  <c:v>3.2465489216670462E-4</c:v>
                </c:pt>
                <c:pt idx="3374">
                  <c:v>3.2464841383408449E-4</c:v>
                </c:pt>
                <c:pt idx="3375">
                  <c:v>3.2464195346898624E-4</c:v>
                </c:pt>
                <c:pt idx="3376">
                  <c:v>3.2463551102241279E-4</c:v>
                </c:pt>
                <c:pt idx="3377">
                  <c:v>3.2462908644549768E-4</c:v>
                </c:pt>
                <c:pt idx="3378">
                  <c:v>3.2462267968950465E-4</c:v>
                </c:pt>
                <c:pt idx="3379">
                  <c:v>3.2461629070582764E-4</c:v>
                </c:pt>
                <c:pt idx="3380">
                  <c:v>3.2460991944599006E-4</c:v>
                </c:pt>
                <c:pt idx="3381">
                  <c:v>3.2460356586164473E-4</c:v>
                </c:pt>
                <c:pt idx="3382">
                  <c:v>3.2459722990457344E-4</c:v>
                </c:pt>
                <c:pt idx="3383">
                  <c:v>3.2459091152668652E-4</c:v>
                </c:pt>
                <c:pt idx="3384">
                  <c:v>3.2458461068002277E-4</c:v>
                </c:pt>
                <c:pt idx="3385">
                  <c:v>3.245783273167488E-4</c:v>
                </c:pt>
                <c:pt idx="3386">
                  <c:v>3.2457206138915908E-4</c:v>
                </c:pt>
                <c:pt idx="3387">
                  <c:v>3.2456581284967523E-4</c:v>
                </c:pt>
                <c:pt idx="3388">
                  <c:v>3.2455958165084585E-4</c:v>
                </c:pt>
                <c:pt idx="3389">
                  <c:v>3.2455336774534632E-4</c:v>
                </c:pt>
                <c:pt idx="3390">
                  <c:v>3.2454717108597829E-4</c:v>
                </c:pt>
                <c:pt idx="3391">
                  <c:v>3.2454099162566939E-4</c:v>
                </c:pt>
                <c:pt idx="3392">
                  <c:v>3.245348293174729E-4</c:v>
                </c:pt>
                <c:pt idx="3393">
                  <c:v>3.245286841145676E-4</c:v>
                </c:pt>
                <c:pt idx="3394">
                  <c:v>3.2452255597025719E-4</c:v>
                </c:pt>
                <c:pt idx="3395">
                  <c:v>3.2451644483797002E-4</c:v>
                </c:pt>
                <c:pt idx="3396">
                  <c:v>3.2451035067125893E-4</c:v>
                </c:pt>
                <c:pt idx="3397">
                  <c:v>3.2450427342380078E-4</c:v>
                </c:pt>
                <c:pt idx="3398">
                  <c:v>3.2449821304939615E-4</c:v>
                </c:pt>
                <c:pt idx="3399">
                  <c:v>3.2449216950196911E-4</c:v>
                </c:pt>
                <c:pt idx="3400">
                  <c:v>3.2448614273556666E-4</c:v>
                </c:pt>
                <c:pt idx="3401">
                  <c:v>3.2448013270435877E-4</c:v>
                </c:pt>
                <c:pt idx="3402">
                  <c:v>3.244741393626378E-4</c:v>
                </c:pt>
                <c:pt idx="3403">
                  <c:v>3.2446816266481815E-4</c:v>
                </c:pt>
                <c:pt idx="3404">
                  <c:v>3.2446220256543624E-4</c:v>
                </c:pt>
                <c:pt idx="3405">
                  <c:v>3.2445625901914981E-4</c:v>
                </c:pt>
                <c:pt idx="3406">
                  <c:v>3.2445033198073793E-4</c:v>
                </c:pt>
                <c:pt idx="3407">
                  <c:v>3.244444214051005E-4</c:v>
                </c:pt>
                <c:pt idx="3408">
                  <c:v>3.2443852724725792E-4</c:v>
                </c:pt>
                <c:pt idx="3409">
                  <c:v>3.2443264946235102E-4</c:v>
                </c:pt>
                <c:pt idx="3410">
                  <c:v>3.244267880056404E-4</c:v>
                </c:pt>
                <c:pt idx="3411">
                  <c:v>3.2442094283250631E-4</c:v>
                </c:pt>
                <c:pt idx="3412">
                  <c:v>3.2441511389844844E-4</c:v>
                </c:pt>
                <c:pt idx="3413">
                  <c:v>3.2440930115908536E-4</c:v>
                </c:pt>
                <c:pt idx="3414">
                  <c:v>3.2440350457015445E-4</c:v>
                </c:pt>
                <c:pt idx="3415">
                  <c:v>3.2439772408751134E-4</c:v>
                </c:pt>
                <c:pt idx="3416">
                  <c:v>3.2439195966712993E-4</c:v>
                </c:pt>
                <c:pt idx="3417">
                  <c:v>3.2438621126510173E-4</c:v>
                </c:pt>
                <c:pt idx="3418">
                  <c:v>3.2438047883763586E-4</c:v>
                </c:pt>
                <c:pt idx="3419">
                  <c:v>3.2437394699662975E-4</c:v>
                </c:pt>
                <c:pt idx="3420">
                  <c:v>3.243682486534539E-4</c:v>
                </c:pt>
                <c:pt idx="3421">
                  <c:v>3.2436256614797303E-4</c:v>
                </c:pt>
                <c:pt idx="3422">
                  <c:v>3.2435689943687961E-4</c:v>
                </c:pt>
                <c:pt idx="3423">
                  <c:v>3.2435124847698211E-4</c:v>
                </c:pt>
                <c:pt idx="3424">
                  <c:v>3.2434561322520447E-4</c:v>
                </c:pt>
                <c:pt idx="3425">
                  <c:v>3.2433999363858606E-4</c:v>
                </c:pt>
                <c:pt idx="3426">
                  <c:v>3.2433438967428119E-4</c:v>
                </c:pt>
                <c:pt idx="3427">
                  <c:v>3.2432880128955893E-4</c:v>
                </c:pt>
                <c:pt idx="3428">
                  <c:v>3.2432322844180264E-4</c:v>
                </c:pt>
                <c:pt idx="3429">
                  <c:v>3.2431767108851003E-4</c:v>
                </c:pt>
                <c:pt idx="3430">
                  <c:v>3.2431212918729242E-4</c:v>
                </c:pt>
                <c:pt idx="3431">
                  <c:v>3.2430660269587477E-4</c:v>
                </c:pt>
                <c:pt idx="3432">
                  <c:v>3.2430109157209516E-4</c:v>
                </c:pt>
                <c:pt idx="3433">
                  <c:v>3.2429559577390471E-4</c:v>
                </c:pt>
                <c:pt idx="3434">
                  <c:v>3.2429011525936713E-4</c:v>
                </c:pt>
                <c:pt idx="3435">
                  <c:v>3.242846499866585E-4</c:v>
                </c:pt>
                <c:pt idx="3436">
                  <c:v>3.2427919991406693E-4</c:v>
                </c:pt>
                <c:pt idx="3437">
                  <c:v>3.2427376499999231E-4</c:v>
                </c:pt>
                <c:pt idx="3438">
                  <c:v>3.2426834520294599E-4</c:v>
                </c:pt>
                <c:pt idx="3439">
                  <c:v>3.2426294048155046E-4</c:v>
                </c:pt>
                <c:pt idx="3440">
                  <c:v>3.2425755079453926E-4</c:v>
                </c:pt>
                <c:pt idx="3441">
                  <c:v>3.2425217610075629E-4</c:v>
                </c:pt>
                <c:pt idx="3442">
                  <c:v>3.2424681635915599E-4</c:v>
                </c:pt>
                <c:pt idx="3443">
                  <c:v>3.2424147152880267E-4</c:v>
                </c:pt>
                <c:pt idx="3444">
                  <c:v>3.2423614156887049E-4</c:v>
                </c:pt>
                <c:pt idx="3445">
                  <c:v>3.24230826438643E-4</c:v>
                </c:pt>
                <c:pt idx="3446">
                  <c:v>3.2422552609751297E-4</c:v>
                </c:pt>
                <c:pt idx="3447">
                  <c:v>3.2422024050498199E-4</c:v>
                </c:pt>
                <c:pt idx="3448">
                  <c:v>3.2421496962066032E-4</c:v>
                </c:pt>
                <c:pt idx="3449">
                  <c:v>3.2420971340426649E-4</c:v>
                </c:pt>
                <c:pt idx="3450">
                  <c:v>3.2420447181562712E-4</c:v>
                </c:pt>
                <c:pt idx="3451">
                  <c:v>3.2419924481467651E-4</c:v>
                </c:pt>
                <c:pt idx="3452">
                  <c:v>3.2419403236145654E-4</c:v>
                </c:pt>
                <c:pt idx="3453">
                  <c:v>3.2418883441611611E-4</c:v>
                </c:pt>
                <c:pt idx="3454">
                  <c:v>3.2418365093891125E-4</c:v>
                </c:pt>
                <c:pt idx="3455">
                  <c:v>3.2417848189020455E-4</c:v>
                </c:pt>
                <c:pt idx="3456">
                  <c:v>3.2417332723046481E-4</c:v>
                </c:pt>
                <c:pt idx="3457">
                  <c:v>3.2416818692026708E-4</c:v>
                </c:pt>
                <c:pt idx="3458">
                  <c:v>3.2416306092029223E-4</c:v>
                </c:pt>
                <c:pt idx="3459">
                  <c:v>3.2415794919132655E-4</c:v>
                </c:pt>
                <c:pt idx="3460">
                  <c:v>3.2415285169426163E-4</c:v>
                </c:pt>
                <c:pt idx="3461">
                  <c:v>3.2414776839009401E-4</c:v>
                </c:pt>
                <c:pt idx="3462">
                  <c:v>3.24142699239925E-4</c:v>
                </c:pt>
                <c:pt idx="3463">
                  <c:v>3.2413764420496032E-4</c:v>
                </c:pt>
                <c:pt idx="3464">
                  <c:v>3.2413260324650974E-4</c:v>
                </c:pt>
                <c:pt idx="3465">
                  <c:v>3.2412757632598711E-4</c:v>
                </c:pt>
                <c:pt idx="3466">
                  <c:v>3.2412256340490973E-4</c:v>
                </c:pt>
                <c:pt idx="3467">
                  <c:v>3.2411756444489828E-4</c:v>
                </c:pt>
                <c:pt idx="3468">
                  <c:v>3.2411257940767661E-4</c:v>
                </c:pt>
                <c:pt idx="3469">
                  <c:v>3.2410760825507128E-4</c:v>
                </c:pt>
                <c:pt idx="3470">
                  <c:v>3.2410265094901143E-4</c:v>
                </c:pt>
                <c:pt idx="3471">
                  <c:v>3.2409700236262385E-4</c:v>
                </c:pt>
                <c:pt idx="3472">
                  <c:v>3.240920746000102E-4</c:v>
                </c:pt>
                <c:pt idx="3473">
                  <c:v>3.2408716056495524E-4</c:v>
                </c:pt>
                <c:pt idx="3474">
                  <c:v>3.2408226021981006E-4</c:v>
                </c:pt>
                <c:pt idx="3475">
                  <c:v>3.2407737352702694E-4</c:v>
                </c:pt>
                <c:pt idx="3476">
                  <c:v>3.2407250044915896E-4</c:v>
                </c:pt>
                <c:pt idx="3477">
                  <c:v>3.2406764094885994E-4</c:v>
                </c:pt>
                <c:pt idx="3478">
                  <c:v>3.2406279498888404E-4</c:v>
                </c:pt>
                <c:pt idx="3479">
                  <c:v>3.2405796253208549E-4</c:v>
                </c:pt>
                <c:pt idx="3480">
                  <c:v>3.2405314354141848E-4</c:v>
                </c:pt>
                <c:pt idx="3481">
                  <c:v>3.2404833797993669E-4</c:v>
                </c:pt>
                <c:pt idx="3482">
                  <c:v>3.2404354581079325E-4</c:v>
                </c:pt>
                <c:pt idx="3483">
                  <c:v>3.2403876699724015E-4</c:v>
                </c:pt>
                <c:pt idx="3484">
                  <c:v>3.2403400150262838E-4</c:v>
                </c:pt>
                <c:pt idx="3485">
                  <c:v>3.2402924929040747E-4</c:v>
                </c:pt>
                <c:pt idx="3486">
                  <c:v>3.2402451032412515E-4</c:v>
                </c:pt>
                <c:pt idx="3487">
                  <c:v>3.2401978456742724E-4</c:v>
                </c:pt>
                <c:pt idx="3488">
                  <c:v>3.2401507198405731E-4</c:v>
                </c:pt>
                <c:pt idx="3489">
                  <c:v>3.2401037253785658E-4</c:v>
                </c:pt>
                <c:pt idx="3490">
                  <c:v>3.2400568619276335E-4</c:v>
                </c:pt>
                <c:pt idx="3491">
                  <c:v>3.2400101291281305E-4</c:v>
                </c:pt>
                <c:pt idx="3492">
                  <c:v>3.2399635266213789E-4</c:v>
                </c:pt>
                <c:pt idx="3493">
                  <c:v>3.2399170540496652E-4</c:v>
                </c:pt>
                <c:pt idx="3494">
                  <c:v>3.2398707110562391E-4</c:v>
                </c:pt>
                <c:pt idx="3495">
                  <c:v>3.23982449728531E-4</c:v>
                </c:pt>
                <c:pt idx="3496">
                  <c:v>3.239778412382044E-4</c:v>
                </c:pt>
                <c:pt idx="3497">
                  <c:v>3.239732455992564E-4</c:v>
                </c:pt>
                <c:pt idx="3498">
                  <c:v>3.2396866277639442E-4</c:v>
                </c:pt>
                <c:pt idx="3499">
                  <c:v>3.2396409273442094E-4</c:v>
                </c:pt>
                <c:pt idx="3500">
                  <c:v>3.2395953543823311E-4</c:v>
                </c:pt>
                <c:pt idx="3501">
                  <c:v>3.2395499085282264E-4</c:v>
                </c:pt>
                <c:pt idx="3502">
                  <c:v>3.2395045894327551E-4</c:v>
                </c:pt>
                <c:pt idx="3503">
                  <c:v>3.2394593967477171E-4</c:v>
                </c:pt>
                <c:pt idx="3504">
                  <c:v>3.2394143301258494E-4</c:v>
                </c:pt>
                <c:pt idx="3505">
                  <c:v>3.2393693892208254E-4</c:v>
                </c:pt>
              </c:numCache>
            </c:numRef>
          </c:yVal>
          <c:smooth val="0"/>
        </c:ser>
        <c:ser>
          <c:idx val="1"/>
          <c:order val="2"/>
          <c:tx>
            <c:strRef>
              <c:f>CrossCheck!$Y$2</c:f>
              <c:strCache>
                <c:ptCount val="1"/>
                <c:pt idx="0">
                  <c:v>6M abcd</c:v>
                </c:pt>
              </c:strCache>
            </c:strRef>
          </c:tx>
          <c:spPr>
            <a:ln>
              <a:solidFill>
                <a:schemeClr val="accent2">
                  <a:lumMod val="50000"/>
                </a:schemeClr>
              </a:solidFill>
            </a:ln>
          </c:spPr>
          <c:marker>
            <c:symbol val="none"/>
          </c:marker>
          <c:xVal>
            <c:numRef>
              <c:f>CrossCheck!$U$3:$U$3508</c:f>
              <c:numCache>
                <c:formatCode>ddd\,\ dd\-mmm\-yyyy</c:formatCode>
                <c:ptCount val="3506"/>
                <c:pt idx="0">
                  <c:v>42426</c:v>
                </c:pt>
                <c:pt idx="1">
                  <c:v>42429</c:v>
                </c:pt>
                <c:pt idx="2">
                  <c:v>42430</c:v>
                </c:pt>
                <c:pt idx="3">
                  <c:v>42431</c:v>
                </c:pt>
                <c:pt idx="4">
                  <c:v>42432</c:v>
                </c:pt>
                <c:pt idx="5">
                  <c:v>42433</c:v>
                </c:pt>
                <c:pt idx="6">
                  <c:v>42436</c:v>
                </c:pt>
                <c:pt idx="7">
                  <c:v>42437</c:v>
                </c:pt>
                <c:pt idx="8">
                  <c:v>42438</c:v>
                </c:pt>
                <c:pt idx="9">
                  <c:v>42439</c:v>
                </c:pt>
                <c:pt idx="10">
                  <c:v>42440</c:v>
                </c:pt>
                <c:pt idx="11">
                  <c:v>42443</c:v>
                </c:pt>
                <c:pt idx="12">
                  <c:v>42444</c:v>
                </c:pt>
                <c:pt idx="13">
                  <c:v>42445</c:v>
                </c:pt>
                <c:pt idx="14">
                  <c:v>42446</c:v>
                </c:pt>
                <c:pt idx="15">
                  <c:v>42447</c:v>
                </c:pt>
                <c:pt idx="16">
                  <c:v>42450</c:v>
                </c:pt>
                <c:pt idx="17">
                  <c:v>42451</c:v>
                </c:pt>
                <c:pt idx="18">
                  <c:v>42452</c:v>
                </c:pt>
                <c:pt idx="19">
                  <c:v>42453</c:v>
                </c:pt>
                <c:pt idx="20">
                  <c:v>42458</c:v>
                </c:pt>
                <c:pt idx="21">
                  <c:v>42459</c:v>
                </c:pt>
                <c:pt idx="22">
                  <c:v>42460</c:v>
                </c:pt>
                <c:pt idx="23">
                  <c:v>42461</c:v>
                </c:pt>
                <c:pt idx="24">
                  <c:v>42464</c:v>
                </c:pt>
                <c:pt idx="25">
                  <c:v>42465</c:v>
                </c:pt>
                <c:pt idx="26">
                  <c:v>42466</c:v>
                </c:pt>
                <c:pt idx="27">
                  <c:v>42467</c:v>
                </c:pt>
                <c:pt idx="28">
                  <c:v>42468</c:v>
                </c:pt>
                <c:pt idx="29">
                  <c:v>42471</c:v>
                </c:pt>
                <c:pt idx="30">
                  <c:v>42472</c:v>
                </c:pt>
                <c:pt idx="31">
                  <c:v>42473</c:v>
                </c:pt>
                <c:pt idx="32">
                  <c:v>42474</c:v>
                </c:pt>
                <c:pt idx="33">
                  <c:v>42475</c:v>
                </c:pt>
                <c:pt idx="34">
                  <c:v>42478</c:v>
                </c:pt>
                <c:pt idx="35">
                  <c:v>42479</c:v>
                </c:pt>
                <c:pt idx="36">
                  <c:v>42480</c:v>
                </c:pt>
                <c:pt idx="37">
                  <c:v>42481</c:v>
                </c:pt>
                <c:pt idx="38">
                  <c:v>42482</c:v>
                </c:pt>
                <c:pt idx="39">
                  <c:v>42485</c:v>
                </c:pt>
                <c:pt idx="40">
                  <c:v>42486</c:v>
                </c:pt>
                <c:pt idx="41">
                  <c:v>42487</c:v>
                </c:pt>
                <c:pt idx="42">
                  <c:v>42488</c:v>
                </c:pt>
                <c:pt idx="43">
                  <c:v>42489</c:v>
                </c:pt>
                <c:pt idx="44">
                  <c:v>42492</c:v>
                </c:pt>
                <c:pt idx="45">
                  <c:v>42493</c:v>
                </c:pt>
                <c:pt idx="46">
                  <c:v>42494</c:v>
                </c:pt>
                <c:pt idx="47">
                  <c:v>42495</c:v>
                </c:pt>
                <c:pt idx="48">
                  <c:v>42496</c:v>
                </c:pt>
                <c:pt idx="49">
                  <c:v>42499</c:v>
                </c:pt>
                <c:pt idx="50">
                  <c:v>42500</c:v>
                </c:pt>
                <c:pt idx="51">
                  <c:v>42501</c:v>
                </c:pt>
                <c:pt idx="52">
                  <c:v>42502</c:v>
                </c:pt>
                <c:pt idx="53">
                  <c:v>42503</c:v>
                </c:pt>
                <c:pt idx="54">
                  <c:v>42506</c:v>
                </c:pt>
                <c:pt idx="55">
                  <c:v>42507</c:v>
                </c:pt>
                <c:pt idx="56">
                  <c:v>42508</c:v>
                </c:pt>
                <c:pt idx="57">
                  <c:v>42509</c:v>
                </c:pt>
                <c:pt idx="58">
                  <c:v>42510</c:v>
                </c:pt>
                <c:pt idx="59">
                  <c:v>42513</c:v>
                </c:pt>
                <c:pt idx="60">
                  <c:v>42514</c:v>
                </c:pt>
                <c:pt idx="61">
                  <c:v>42515</c:v>
                </c:pt>
                <c:pt idx="62">
                  <c:v>42516</c:v>
                </c:pt>
                <c:pt idx="63">
                  <c:v>42517</c:v>
                </c:pt>
                <c:pt idx="64">
                  <c:v>42520</c:v>
                </c:pt>
                <c:pt idx="65">
                  <c:v>42521</c:v>
                </c:pt>
                <c:pt idx="66">
                  <c:v>42522</c:v>
                </c:pt>
                <c:pt idx="67">
                  <c:v>42523</c:v>
                </c:pt>
                <c:pt idx="68">
                  <c:v>42524</c:v>
                </c:pt>
                <c:pt idx="69">
                  <c:v>42527</c:v>
                </c:pt>
                <c:pt idx="70">
                  <c:v>42528</c:v>
                </c:pt>
                <c:pt idx="71">
                  <c:v>42529</c:v>
                </c:pt>
                <c:pt idx="72">
                  <c:v>42530</c:v>
                </c:pt>
                <c:pt idx="73">
                  <c:v>42531</c:v>
                </c:pt>
                <c:pt idx="74">
                  <c:v>42534</c:v>
                </c:pt>
                <c:pt idx="75">
                  <c:v>42535</c:v>
                </c:pt>
                <c:pt idx="76">
                  <c:v>42536</c:v>
                </c:pt>
                <c:pt idx="77">
                  <c:v>42537</c:v>
                </c:pt>
                <c:pt idx="78">
                  <c:v>42538</c:v>
                </c:pt>
                <c:pt idx="79">
                  <c:v>42541</c:v>
                </c:pt>
                <c:pt idx="80">
                  <c:v>42542</c:v>
                </c:pt>
                <c:pt idx="81">
                  <c:v>42543</c:v>
                </c:pt>
                <c:pt idx="82">
                  <c:v>42544</c:v>
                </c:pt>
                <c:pt idx="83">
                  <c:v>42545</c:v>
                </c:pt>
                <c:pt idx="84">
                  <c:v>42548</c:v>
                </c:pt>
                <c:pt idx="85">
                  <c:v>42549</c:v>
                </c:pt>
                <c:pt idx="86">
                  <c:v>42550</c:v>
                </c:pt>
                <c:pt idx="87">
                  <c:v>42551</c:v>
                </c:pt>
                <c:pt idx="88">
                  <c:v>42552</c:v>
                </c:pt>
                <c:pt idx="89">
                  <c:v>42555</c:v>
                </c:pt>
                <c:pt idx="90">
                  <c:v>42556</c:v>
                </c:pt>
                <c:pt idx="91">
                  <c:v>42557</c:v>
                </c:pt>
                <c:pt idx="92">
                  <c:v>42558</c:v>
                </c:pt>
                <c:pt idx="93">
                  <c:v>42559</c:v>
                </c:pt>
                <c:pt idx="94">
                  <c:v>42562</c:v>
                </c:pt>
                <c:pt idx="95">
                  <c:v>42563</c:v>
                </c:pt>
                <c:pt idx="96">
                  <c:v>42564</c:v>
                </c:pt>
                <c:pt idx="97">
                  <c:v>42565</c:v>
                </c:pt>
                <c:pt idx="98">
                  <c:v>42566</c:v>
                </c:pt>
                <c:pt idx="99">
                  <c:v>42569</c:v>
                </c:pt>
                <c:pt idx="100">
                  <c:v>42570</c:v>
                </c:pt>
                <c:pt idx="101">
                  <c:v>42571</c:v>
                </c:pt>
                <c:pt idx="102">
                  <c:v>42572</c:v>
                </c:pt>
                <c:pt idx="103">
                  <c:v>42573</c:v>
                </c:pt>
                <c:pt idx="104">
                  <c:v>42576</c:v>
                </c:pt>
                <c:pt idx="105">
                  <c:v>42577</c:v>
                </c:pt>
                <c:pt idx="106">
                  <c:v>42578</c:v>
                </c:pt>
                <c:pt idx="107">
                  <c:v>42579</c:v>
                </c:pt>
                <c:pt idx="108">
                  <c:v>42580</c:v>
                </c:pt>
                <c:pt idx="109">
                  <c:v>42583</c:v>
                </c:pt>
                <c:pt idx="110">
                  <c:v>42584</c:v>
                </c:pt>
                <c:pt idx="111">
                  <c:v>42585</c:v>
                </c:pt>
                <c:pt idx="112">
                  <c:v>42586</c:v>
                </c:pt>
                <c:pt idx="113">
                  <c:v>42587</c:v>
                </c:pt>
                <c:pt idx="114">
                  <c:v>42590</c:v>
                </c:pt>
                <c:pt idx="115">
                  <c:v>42591</c:v>
                </c:pt>
                <c:pt idx="116">
                  <c:v>42592</c:v>
                </c:pt>
                <c:pt idx="117">
                  <c:v>42593</c:v>
                </c:pt>
                <c:pt idx="118">
                  <c:v>42594</c:v>
                </c:pt>
                <c:pt idx="119">
                  <c:v>42597</c:v>
                </c:pt>
                <c:pt idx="120">
                  <c:v>42598</c:v>
                </c:pt>
                <c:pt idx="121">
                  <c:v>42599</c:v>
                </c:pt>
                <c:pt idx="122">
                  <c:v>42600</c:v>
                </c:pt>
                <c:pt idx="123">
                  <c:v>42601</c:v>
                </c:pt>
                <c:pt idx="124">
                  <c:v>42604</c:v>
                </c:pt>
                <c:pt idx="125">
                  <c:v>42605</c:v>
                </c:pt>
                <c:pt idx="126">
                  <c:v>42606</c:v>
                </c:pt>
                <c:pt idx="127">
                  <c:v>42607</c:v>
                </c:pt>
                <c:pt idx="128">
                  <c:v>42608</c:v>
                </c:pt>
                <c:pt idx="129">
                  <c:v>42611</c:v>
                </c:pt>
                <c:pt idx="130">
                  <c:v>42612</c:v>
                </c:pt>
                <c:pt idx="131">
                  <c:v>42613</c:v>
                </c:pt>
                <c:pt idx="132">
                  <c:v>42614</c:v>
                </c:pt>
                <c:pt idx="133">
                  <c:v>42615</c:v>
                </c:pt>
                <c:pt idx="134">
                  <c:v>42618</c:v>
                </c:pt>
                <c:pt idx="135">
                  <c:v>42619</c:v>
                </c:pt>
                <c:pt idx="136">
                  <c:v>42620</c:v>
                </c:pt>
                <c:pt idx="137">
                  <c:v>42621</c:v>
                </c:pt>
                <c:pt idx="138">
                  <c:v>42622</c:v>
                </c:pt>
                <c:pt idx="139">
                  <c:v>42625</c:v>
                </c:pt>
                <c:pt idx="140">
                  <c:v>42626</c:v>
                </c:pt>
                <c:pt idx="141">
                  <c:v>42627</c:v>
                </c:pt>
                <c:pt idx="142">
                  <c:v>42628</c:v>
                </c:pt>
                <c:pt idx="143">
                  <c:v>42629</c:v>
                </c:pt>
                <c:pt idx="144">
                  <c:v>42632</c:v>
                </c:pt>
                <c:pt idx="145">
                  <c:v>42633</c:v>
                </c:pt>
                <c:pt idx="146">
                  <c:v>42634</c:v>
                </c:pt>
                <c:pt idx="147">
                  <c:v>42635</c:v>
                </c:pt>
                <c:pt idx="148">
                  <c:v>42636</c:v>
                </c:pt>
                <c:pt idx="149">
                  <c:v>42639</c:v>
                </c:pt>
                <c:pt idx="150">
                  <c:v>42640</c:v>
                </c:pt>
                <c:pt idx="151">
                  <c:v>42641</c:v>
                </c:pt>
                <c:pt idx="152">
                  <c:v>42642</c:v>
                </c:pt>
                <c:pt idx="153">
                  <c:v>42643</c:v>
                </c:pt>
                <c:pt idx="154">
                  <c:v>42646</c:v>
                </c:pt>
                <c:pt idx="155">
                  <c:v>42647</c:v>
                </c:pt>
                <c:pt idx="156">
                  <c:v>42648</c:v>
                </c:pt>
                <c:pt idx="157">
                  <c:v>42649</c:v>
                </c:pt>
                <c:pt idx="158">
                  <c:v>42650</c:v>
                </c:pt>
                <c:pt idx="159">
                  <c:v>42653</c:v>
                </c:pt>
                <c:pt idx="160">
                  <c:v>42654</c:v>
                </c:pt>
                <c:pt idx="161">
                  <c:v>42655</c:v>
                </c:pt>
                <c:pt idx="162">
                  <c:v>42656</c:v>
                </c:pt>
                <c:pt idx="163">
                  <c:v>42657</c:v>
                </c:pt>
                <c:pt idx="164">
                  <c:v>42660</c:v>
                </c:pt>
                <c:pt idx="165">
                  <c:v>42661</c:v>
                </c:pt>
                <c:pt idx="166">
                  <c:v>42662</c:v>
                </c:pt>
                <c:pt idx="167">
                  <c:v>42663</c:v>
                </c:pt>
                <c:pt idx="168">
                  <c:v>42664</c:v>
                </c:pt>
                <c:pt idx="169">
                  <c:v>42667</c:v>
                </c:pt>
                <c:pt idx="170">
                  <c:v>42668</c:v>
                </c:pt>
                <c:pt idx="171">
                  <c:v>42669</c:v>
                </c:pt>
                <c:pt idx="172">
                  <c:v>42670</c:v>
                </c:pt>
                <c:pt idx="173">
                  <c:v>42671</c:v>
                </c:pt>
                <c:pt idx="174">
                  <c:v>42674</c:v>
                </c:pt>
                <c:pt idx="175">
                  <c:v>42675</c:v>
                </c:pt>
                <c:pt idx="176">
                  <c:v>42676</c:v>
                </c:pt>
                <c:pt idx="177">
                  <c:v>42677</c:v>
                </c:pt>
                <c:pt idx="178">
                  <c:v>42678</c:v>
                </c:pt>
                <c:pt idx="179">
                  <c:v>42681</c:v>
                </c:pt>
                <c:pt idx="180">
                  <c:v>42682</c:v>
                </c:pt>
                <c:pt idx="181">
                  <c:v>42683</c:v>
                </c:pt>
                <c:pt idx="182">
                  <c:v>42684</c:v>
                </c:pt>
                <c:pt idx="183">
                  <c:v>42685</c:v>
                </c:pt>
                <c:pt idx="184">
                  <c:v>42688</c:v>
                </c:pt>
                <c:pt idx="185">
                  <c:v>42689</c:v>
                </c:pt>
                <c:pt idx="186">
                  <c:v>42690</c:v>
                </c:pt>
                <c:pt idx="187">
                  <c:v>42691</c:v>
                </c:pt>
                <c:pt idx="188">
                  <c:v>42692</c:v>
                </c:pt>
                <c:pt idx="189">
                  <c:v>42695</c:v>
                </c:pt>
                <c:pt idx="190">
                  <c:v>42696</c:v>
                </c:pt>
                <c:pt idx="191">
                  <c:v>42697</c:v>
                </c:pt>
                <c:pt idx="192">
                  <c:v>42698</c:v>
                </c:pt>
                <c:pt idx="193">
                  <c:v>42699</c:v>
                </c:pt>
                <c:pt idx="194">
                  <c:v>42702</c:v>
                </c:pt>
                <c:pt idx="195">
                  <c:v>42703</c:v>
                </c:pt>
                <c:pt idx="196">
                  <c:v>42704</c:v>
                </c:pt>
                <c:pt idx="197">
                  <c:v>42705</c:v>
                </c:pt>
                <c:pt idx="198">
                  <c:v>42706</c:v>
                </c:pt>
                <c:pt idx="199">
                  <c:v>42709</c:v>
                </c:pt>
                <c:pt idx="200">
                  <c:v>42710</c:v>
                </c:pt>
                <c:pt idx="201">
                  <c:v>42711</c:v>
                </c:pt>
                <c:pt idx="202">
                  <c:v>42712</c:v>
                </c:pt>
                <c:pt idx="203">
                  <c:v>42713</c:v>
                </c:pt>
                <c:pt idx="204">
                  <c:v>42716</c:v>
                </c:pt>
                <c:pt idx="205">
                  <c:v>42717</c:v>
                </c:pt>
                <c:pt idx="206">
                  <c:v>42718</c:v>
                </c:pt>
                <c:pt idx="207">
                  <c:v>42719</c:v>
                </c:pt>
                <c:pt idx="208">
                  <c:v>42720</c:v>
                </c:pt>
                <c:pt idx="209">
                  <c:v>42723</c:v>
                </c:pt>
                <c:pt idx="210">
                  <c:v>42724</c:v>
                </c:pt>
                <c:pt idx="211">
                  <c:v>42725</c:v>
                </c:pt>
                <c:pt idx="212">
                  <c:v>42726</c:v>
                </c:pt>
                <c:pt idx="213">
                  <c:v>42727</c:v>
                </c:pt>
                <c:pt idx="214">
                  <c:v>42731</c:v>
                </c:pt>
                <c:pt idx="215">
                  <c:v>42732</c:v>
                </c:pt>
                <c:pt idx="216">
                  <c:v>42733</c:v>
                </c:pt>
                <c:pt idx="217">
                  <c:v>42734</c:v>
                </c:pt>
                <c:pt idx="218">
                  <c:v>42737</c:v>
                </c:pt>
                <c:pt idx="219">
                  <c:v>42738</c:v>
                </c:pt>
                <c:pt idx="220">
                  <c:v>42739</c:v>
                </c:pt>
                <c:pt idx="221">
                  <c:v>42740</c:v>
                </c:pt>
                <c:pt idx="222">
                  <c:v>42741</c:v>
                </c:pt>
                <c:pt idx="223">
                  <c:v>42744</c:v>
                </c:pt>
                <c:pt idx="224">
                  <c:v>42745</c:v>
                </c:pt>
                <c:pt idx="225">
                  <c:v>42746</c:v>
                </c:pt>
                <c:pt idx="226">
                  <c:v>42747</c:v>
                </c:pt>
                <c:pt idx="227">
                  <c:v>42748</c:v>
                </c:pt>
                <c:pt idx="228">
                  <c:v>42751</c:v>
                </c:pt>
                <c:pt idx="229">
                  <c:v>42752</c:v>
                </c:pt>
                <c:pt idx="230">
                  <c:v>42753</c:v>
                </c:pt>
                <c:pt idx="231">
                  <c:v>42754</c:v>
                </c:pt>
                <c:pt idx="232">
                  <c:v>42755</c:v>
                </c:pt>
                <c:pt idx="233">
                  <c:v>42758</c:v>
                </c:pt>
                <c:pt idx="234">
                  <c:v>42759</c:v>
                </c:pt>
                <c:pt idx="235">
                  <c:v>42760</c:v>
                </c:pt>
                <c:pt idx="236">
                  <c:v>42761</c:v>
                </c:pt>
                <c:pt idx="237">
                  <c:v>42762</c:v>
                </c:pt>
                <c:pt idx="238">
                  <c:v>42765</c:v>
                </c:pt>
                <c:pt idx="239">
                  <c:v>42766</c:v>
                </c:pt>
                <c:pt idx="240">
                  <c:v>42767</c:v>
                </c:pt>
                <c:pt idx="241">
                  <c:v>42768</c:v>
                </c:pt>
                <c:pt idx="242">
                  <c:v>42769</c:v>
                </c:pt>
                <c:pt idx="243">
                  <c:v>42772</c:v>
                </c:pt>
                <c:pt idx="244">
                  <c:v>42773</c:v>
                </c:pt>
                <c:pt idx="245">
                  <c:v>42774</c:v>
                </c:pt>
                <c:pt idx="246">
                  <c:v>42775</c:v>
                </c:pt>
                <c:pt idx="247">
                  <c:v>42776</c:v>
                </c:pt>
                <c:pt idx="248">
                  <c:v>42779</c:v>
                </c:pt>
                <c:pt idx="249">
                  <c:v>42780</c:v>
                </c:pt>
                <c:pt idx="250">
                  <c:v>42781</c:v>
                </c:pt>
                <c:pt idx="251">
                  <c:v>42782</c:v>
                </c:pt>
                <c:pt idx="252">
                  <c:v>42783</c:v>
                </c:pt>
                <c:pt idx="253">
                  <c:v>42786</c:v>
                </c:pt>
                <c:pt idx="254">
                  <c:v>42787</c:v>
                </c:pt>
                <c:pt idx="255">
                  <c:v>42788</c:v>
                </c:pt>
                <c:pt idx="256">
                  <c:v>42789</c:v>
                </c:pt>
                <c:pt idx="257">
                  <c:v>42790</c:v>
                </c:pt>
                <c:pt idx="258">
                  <c:v>42793</c:v>
                </c:pt>
                <c:pt idx="259">
                  <c:v>42794</c:v>
                </c:pt>
                <c:pt idx="260">
                  <c:v>42795</c:v>
                </c:pt>
                <c:pt idx="261">
                  <c:v>42796</c:v>
                </c:pt>
                <c:pt idx="262">
                  <c:v>42797</c:v>
                </c:pt>
                <c:pt idx="263">
                  <c:v>42800</c:v>
                </c:pt>
                <c:pt idx="264">
                  <c:v>42801</c:v>
                </c:pt>
                <c:pt idx="265">
                  <c:v>42802</c:v>
                </c:pt>
                <c:pt idx="266">
                  <c:v>42803</c:v>
                </c:pt>
                <c:pt idx="267">
                  <c:v>42804</c:v>
                </c:pt>
                <c:pt idx="268">
                  <c:v>42807</c:v>
                </c:pt>
                <c:pt idx="269">
                  <c:v>42808</c:v>
                </c:pt>
                <c:pt idx="270">
                  <c:v>42809</c:v>
                </c:pt>
                <c:pt idx="271">
                  <c:v>42810</c:v>
                </c:pt>
                <c:pt idx="272">
                  <c:v>42811</c:v>
                </c:pt>
                <c:pt idx="273">
                  <c:v>42814</c:v>
                </c:pt>
                <c:pt idx="274">
                  <c:v>42815</c:v>
                </c:pt>
                <c:pt idx="275">
                  <c:v>42816</c:v>
                </c:pt>
                <c:pt idx="276">
                  <c:v>42817</c:v>
                </c:pt>
                <c:pt idx="277">
                  <c:v>42818</c:v>
                </c:pt>
                <c:pt idx="278">
                  <c:v>42821</c:v>
                </c:pt>
                <c:pt idx="279">
                  <c:v>42822</c:v>
                </c:pt>
                <c:pt idx="280">
                  <c:v>42823</c:v>
                </c:pt>
                <c:pt idx="281">
                  <c:v>42824</c:v>
                </c:pt>
                <c:pt idx="282">
                  <c:v>42825</c:v>
                </c:pt>
                <c:pt idx="283">
                  <c:v>42828</c:v>
                </c:pt>
                <c:pt idx="284">
                  <c:v>42829</c:v>
                </c:pt>
                <c:pt idx="285">
                  <c:v>42830</c:v>
                </c:pt>
                <c:pt idx="286">
                  <c:v>42831</c:v>
                </c:pt>
                <c:pt idx="287">
                  <c:v>42832</c:v>
                </c:pt>
                <c:pt idx="288">
                  <c:v>42835</c:v>
                </c:pt>
                <c:pt idx="289">
                  <c:v>42836</c:v>
                </c:pt>
                <c:pt idx="290">
                  <c:v>42837</c:v>
                </c:pt>
                <c:pt idx="291">
                  <c:v>42838</c:v>
                </c:pt>
                <c:pt idx="292">
                  <c:v>42843</c:v>
                </c:pt>
                <c:pt idx="293">
                  <c:v>42844</c:v>
                </c:pt>
                <c:pt idx="294">
                  <c:v>42845</c:v>
                </c:pt>
                <c:pt idx="295">
                  <c:v>42846</c:v>
                </c:pt>
                <c:pt idx="296">
                  <c:v>42849</c:v>
                </c:pt>
                <c:pt idx="297">
                  <c:v>42850</c:v>
                </c:pt>
                <c:pt idx="298">
                  <c:v>42851</c:v>
                </c:pt>
                <c:pt idx="299">
                  <c:v>42852</c:v>
                </c:pt>
                <c:pt idx="300">
                  <c:v>42853</c:v>
                </c:pt>
                <c:pt idx="301">
                  <c:v>42857</c:v>
                </c:pt>
                <c:pt idx="302">
                  <c:v>42858</c:v>
                </c:pt>
                <c:pt idx="303">
                  <c:v>42859</c:v>
                </c:pt>
                <c:pt idx="304">
                  <c:v>42860</c:v>
                </c:pt>
                <c:pt idx="305">
                  <c:v>42863</c:v>
                </c:pt>
                <c:pt idx="306">
                  <c:v>42864</c:v>
                </c:pt>
                <c:pt idx="307">
                  <c:v>42865</c:v>
                </c:pt>
                <c:pt idx="308">
                  <c:v>42866</c:v>
                </c:pt>
                <c:pt idx="309">
                  <c:v>42867</c:v>
                </c:pt>
                <c:pt idx="310">
                  <c:v>42870</c:v>
                </c:pt>
                <c:pt idx="311">
                  <c:v>42871</c:v>
                </c:pt>
                <c:pt idx="312">
                  <c:v>42872</c:v>
                </c:pt>
                <c:pt idx="313">
                  <c:v>42873</c:v>
                </c:pt>
                <c:pt idx="314">
                  <c:v>42874</c:v>
                </c:pt>
                <c:pt idx="315">
                  <c:v>42877</c:v>
                </c:pt>
                <c:pt idx="316">
                  <c:v>42878</c:v>
                </c:pt>
                <c:pt idx="317">
                  <c:v>42879</c:v>
                </c:pt>
                <c:pt idx="318">
                  <c:v>42880</c:v>
                </c:pt>
                <c:pt idx="319">
                  <c:v>42881</c:v>
                </c:pt>
                <c:pt idx="320">
                  <c:v>42884</c:v>
                </c:pt>
                <c:pt idx="321">
                  <c:v>42885</c:v>
                </c:pt>
                <c:pt idx="322">
                  <c:v>42886</c:v>
                </c:pt>
                <c:pt idx="323">
                  <c:v>42887</c:v>
                </c:pt>
                <c:pt idx="324">
                  <c:v>42888</c:v>
                </c:pt>
                <c:pt idx="325">
                  <c:v>42891</c:v>
                </c:pt>
                <c:pt idx="326">
                  <c:v>42892</c:v>
                </c:pt>
                <c:pt idx="327">
                  <c:v>42893</c:v>
                </c:pt>
                <c:pt idx="328">
                  <c:v>42894</c:v>
                </c:pt>
                <c:pt idx="329">
                  <c:v>42895</c:v>
                </c:pt>
                <c:pt idx="330">
                  <c:v>42898</c:v>
                </c:pt>
                <c:pt idx="331">
                  <c:v>42899</c:v>
                </c:pt>
                <c:pt idx="332">
                  <c:v>42900</c:v>
                </c:pt>
                <c:pt idx="333">
                  <c:v>42901</c:v>
                </c:pt>
                <c:pt idx="334">
                  <c:v>42902</c:v>
                </c:pt>
                <c:pt idx="335">
                  <c:v>42905</c:v>
                </c:pt>
                <c:pt idx="336">
                  <c:v>42906</c:v>
                </c:pt>
                <c:pt idx="337">
                  <c:v>42907</c:v>
                </c:pt>
                <c:pt idx="338">
                  <c:v>42908</c:v>
                </c:pt>
                <c:pt idx="339">
                  <c:v>42909</c:v>
                </c:pt>
                <c:pt idx="340">
                  <c:v>42912</c:v>
                </c:pt>
                <c:pt idx="341">
                  <c:v>42913</c:v>
                </c:pt>
                <c:pt idx="342">
                  <c:v>42914</c:v>
                </c:pt>
                <c:pt idx="343">
                  <c:v>42915</c:v>
                </c:pt>
                <c:pt idx="344">
                  <c:v>42916</c:v>
                </c:pt>
                <c:pt idx="345">
                  <c:v>42919</c:v>
                </c:pt>
                <c:pt idx="346">
                  <c:v>42920</c:v>
                </c:pt>
                <c:pt idx="347">
                  <c:v>42921</c:v>
                </c:pt>
                <c:pt idx="348">
                  <c:v>42922</c:v>
                </c:pt>
                <c:pt idx="349">
                  <c:v>42923</c:v>
                </c:pt>
                <c:pt idx="350">
                  <c:v>42926</c:v>
                </c:pt>
                <c:pt idx="351">
                  <c:v>42927</c:v>
                </c:pt>
                <c:pt idx="352">
                  <c:v>42928</c:v>
                </c:pt>
                <c:pt idx="353">
                  <c:v>42929</c:v>
                </c:pt>
                <c:pt idx="354">
                  <c:v>42930</c:v>
                </c:pt>
                <c:pt idx="355">
                  <c:v>42933</c:v>
                </c:pt>
                <c:pt idx="356">
                  <c:v>42934</c:v>
                </c:pt>
                <c:pt idx="357">
                  <c:v>42935</c:v>
                </c:pt>
                <c:pt idx="358">
                  <c:v>42936</c:v>
                </c:pt>
                <c:pt idx="359">
                  <c:v>42937</c:v>
                </c:pt>
                <c:pt idx="360">
                  <c:v>42940</c:v>
                </c:pt>
                <c:pt idx="361">
                  <c:v>42941</c:v>
                </c:pt>
                <c:pt idx="362">
                  <c:v>42942</c:v>
                </c:pt>
                <c:pt idx="363">
                  <c:v>42943</c:v>
                </c:pt>
                <c:pt idx="364">
                  <c:v>42944</c:v>
                </c:pt>
                <c:pt idx="365">
                  <c:v>42947</c:v>
                </c:pt>
                <c:pt idx="366">
                  <c:v>42948</c:v>
                </c:pt>
                <c:pt idx="367">
                  <c:v>42949</c:v>
                </c:pt>
                <c:pt idx="368">
                  <c:v>42950</c:v>
                </c:pt>
                <c:pt idx="369">
                  <c:v>42951</c:v>
                </c:pt>
                <c:pt idx="370">
                  <c:v>42954</c:v>
                </c:pt>
                <c:pt idx="371">
                  <c:v>42955</c:v>
                </c:pt>
                <c:pt idx="372">
                  <c:v>42956</c:v>
                </c:pt>
                <c:pt idx="373">
                  <c:v>42957</c:v>
                </c:pt>
                <c:pt idx="374">
                  <c:v>42958</c:v>
                </c:pt>
                <c:pt idx="375">
                  <c:v>42961</c:v>
                </c:pt>
                <c:pt idx="376">
                  <c:v>42962</c:v>
                </c:pt>
                <c:pt idx="377">
                  <c:v>42963</c:v>
                </c:pt>
                <c:pt idx="378">
                  <c:v>42964</c:v>
                </c:pt>
                <c:pt idx="379">
                  <c:v>42965</c:v>
                </c:pt>
                <c:pt idx="380">
                  <c:v>42968</c:v>
                </c:pt>
                <c:pt idx="381">
                  <c:v>42969</c:v>
                </c:pt>
                <c:pt idx="382">
                  <c:v>42970</c:v>
                </c:pt>
                <c:pt idx="383">
                  <c:v>42971</c:v>
                </c:pt>
                <c:pt idx="384">
                  <c:v>42972</c:v>
                </c:pt>
                <c:pt idx="385">
                  <c:v>42975</c:v>
                </c:pt>
                <c:pt idx="386">
                  <c:v>42976</c:v>
                </c:pt>
                <c:pt idx="387">
                  <c:v>42977</c:v>
                </c:pt>
                <c:pt idx="388">
                  <c:v>42978</c:v>
                </c:pt>
                <c:pt idx="389">
                  <c:v>42979</c:v>
                </c:pt>
                <c:pt idx="390">
                  <c:v>42982</c:v>
                </c:pt>
                <c:pt idx="391">
                  <c:v>42983</c:v>
                </c:pt>
                <c:pt idx="392">
                  <c:v>42984</c:v>
                </c:pt>
                <c:pt idx="393">
                  <c:v>42985</c:v>
                </c:pt>
                <c:pt idx="394">
                  <c:v>42986</c:v>
                </c:pt>
                <c:pt idx="395">
                  <c:v>42989</c:v>
                </c:pt>
                <c:pt idx="396">
                  <c:v>42990</c:v>
                </c:pt>
                <c:pt idx="397">
                  <c:v>42991</c:v>
                </c:pt>
                <c:pt idx="398">
                  <c:v>42992</c:v>
                </c:pt>
                <c:pt idx="399">
                  <c:v>42993</c:v>
                </c:pt>
                <c:pt idx="400">
                  <c:v>42996</c:v>
                </c:pt>
                <c:pt idx="401">
                  <c:v>42997</c:v>
                </c:pt>
                <c:pt idx="402">
                  <c:v>42998</c:v>
                </c:pt>
                <c:pt idx="403">
                  <c:v>42999</c:v>
                </c:pt>
                <c:pt idx="404">
                  <c:v>43000</c:v>
                </c:pt>
                <c:pt idx="405">
                  <c:v>43003</c:v>
                </c:pt>
                <c:pt idx="406">
                  <c:v>43004</c:v>
                </c:pt>
                <c:pt idx="407">
                  <c:v>43005</c:v>
                </c:pt>
                <c:pt idx="408">
                  <c:v>43006</c:v>
                </c:pt>
                <c:pt idx="409">
                  <c:v>43007</c:v>
                </c:pt>
                <c:pt idx="410">
                  <c:v>43010</c:v>
                </c:pt>
                <c:pt idx="411">
                  <c:v>43011</c:v>
                </c:pt>
                <c:pt idx="412">
                  <c:v>43012</c:v>
                </c:pt>
                <c:pt idx="413">
                  <c:v>43013</c:v>
                </c:pt>
                <c:pt idx="414">
                  <c:v>43014</c:v>
                </c:pt>
                <c:pt idx="415">
                  <c:v>43017</c:v>
                </c:pt>
                <c:pt idx="416">
                  <c:v>43018</c:v>
                </c:pt>
                <c:pt idx="417">
                  <c:v>43019</c:v>
                </c:pt>
                <c:pt idx="418">
                  <c:v>43020</c:v>
                </c:pt>
                <c:pt idx="419">
                  <c:v>43021</c:v>
                </c:pt>
                <c:pt idx="420">
                  <c:v>43024</c:v>
                </c:pt>
                <c:pt idx="421">
                  <c:v>43025</c:v>
                </c:pt>
                <c:pt idx="422">
                  <c:v>43026</c:v>
                </c:pt>
                <c:pt idx="423">
                  <c:v>43027</c:v>
                </c:pt>
                <c:pt idx="424">
                  <c:v>43028</c:v>
                </c:pt>
                <c:pt idx="425">
                  <c:v>43031</c:v>
                </c:pt>
                <c:pt idx="426">
                  <c:v>43032</c:v>
                </c:pt>
                <c:pt idx="427">
                  <c:v>43033</c:v>
                </c:pt>
                <c:pt idx="428">
                  <c:v>43034</c:v>
                </c:pt>
                <c:pt idx="429">
                  <c:v>43035</c:v>
                </c:pt>
                <c:pt idx="430">
                  <c:v>43038</c:v>
                </c:pt>
                <c:pt idx="431">
                  <c:v>43039</c:v>
                </c:pt>
                <c:pt idx="432">
                  <c:v>43040</c:v>
                </c:pt>
                <c:pt idx="433">
                  <c:v>43041</c:v>
                </c:pt>
                <c:pt idx="434">
                  <c:v>43042</c:v>
                </c:pt>
                <c:pt idx="435">
                  <c:v>43045</c:v>
                </c:pt>
                <c:pt idx="436">
                  <c:v>43046</c:v>
                </c:pt>
                <c:pt idx="437">
                  <c:v>43047</c:v>
                </c:pt>
                <c:pt idx="438">
                  <c:v>43048</c:v>
                </c:pt>
                <c:pt idx="439">
                  <c:v>43049</c:v>
                </c:pt>
                <c:pt idx="440">
                  <c:v>43052</c:v>
                </c:pt>
                <c:pt idx="441">
                  <c:v>43053</c:v>
                </c:pt>
                <c:pt idx="442">
                  <c:v>43054</c:v>
                </c:pt>
                <c:pt idx="443">
                  <c:v>43055</c:v>
                </c:pt>
                <c:pt idx="444">
                  <c:v>43056</c:v>
                </c:pt>
                <c:pt idx="445">
                  <c:v>43059</c:v>
                </c:pt>
                <c:pt idx="446">
                  <c:v>43060</c:v>
                </c:pt>
                <c:pt idx="447">
                  <c:v>43061</c:v>
                </c:pt>
                <c:pt idx="448">
                  <c:v>43062</c:v>
                </c:pt>
                <c:pt idx="449">
                  <c:v>43063</c:v>
                </c:pt>
                <c:pt idx="450">
                  <c:v>43066</c:v>
                </c:pt>
                <c:pt idx="451">
                  <c:v>43067</c:v>
                </c:pt>
                <c:pt idx="452">
                  <c:v>43068</c:v>
                </c:pt>
                <c:pt idx="453">
                  <c:v>43069</c:v>
                </c:pt>
                <c:pt idx="454">
                  <c:v>43070</c:v>
                </c:pt>
                <c:pt idx="455">
                  <c:v>43073</c:v>
                </c:pt>
                <c:pt idx="456">
                  <c:v>43074</c:v>
                </c:pt>
                <c:pt idx="457">
                  <c:v>43075</c:v>
                </c:pt>
                <c:pt idx="458">
                  <c:v>43076</c:v>
                </c:pt>
                <c:pt idx="459">
                  <c:v>43077</c:v>
                </c:pt>
                <c:pt idx="460">
                  <c:v>43080</c:v>
                </c:pt>
                <c:pt idx="461">
                  <c:v>43081</c:v>
                </c:pt>
                <c:pt idx="462">
                  <c:v>43082</c:v>
                </c:pt>
                <c:pt idx="463">
                  <c:v>43083</c:v>
                </c:pt>
                <c:pt idx="464">
                  <c:v>43084</c:v>
                </c:pt>
                <c:pt idx="465">
                  <c:v>43087</c:v>
                </c:pt>
                <c:pt idx="466">
                  <c:v>43088</c:v>
                </c:pt>
                <c:pt idx="467">
                  <c:v>43089</c:v>
                </c:pt>
                <c:pt idx="468">
                  <c:v>43090</c:v>
                </c:pt>
                <c:pt idx="469">
                  <c:v>43091</c:v>
                </c:pt>
                <c:pt idx="470">
                  <c:v>43096</c:v>
                </c:pt>
                <c:pt idx="471">
                  <c:v>43097</c:v>
                </c:pt>
                <c:pt idx="472">
                  <c:v>43098</c:v>
                </c:pt>
                <c:pt idx="473">
                  <c:v>43102</c:v>
                </c:pt>
                <c:pt idx="474">
                  <c:v>43103</c:v>
                </c:pt>
                <c:pt idx="475">
                  <c:v>43104</c:v>
                </c:pt>
                <c:pt idx="476">
                  <c:v>43105</c:v>
                </c:pt>
                <c:pt idx="477">
                  <c:v>43108</c:v>
                </c:pt>
                <c:pt idx="478">
                  <c:v>43109</c:v>
                </c:pt>
                <c:pt idx="479">
                  <c:v>43110</c:v>
                </c:pt>
                <c:pt idx="480">
                  <c:v>43111</c:v>
                </c:pt>
                <c:pt idx="481">
                  <c:v>43112</c:v>
                </c:pt>
                <c:pt idx="482">
                  <c:v>43115</c:v>
                </c:pt>
                <c:pt idx="483">
                  <c:v>43116</c:v>
                </c:pt>
                <c:pt idx="484">
                  <c:v>43117</c:v>
                </c:pt>
                <c:pt idx="485">
                  <c:v>43118</c:v>
                </c:pt>
                <c:pt idx="486">
                  <c:v>43119</c:v>
                </c:pt>
                <c:pt idx="487">
                  <c:v>43122</c:v>
                </c:pt>
                <c:pt idx="488">
                  <c:v>43123</c:v>
                </c:pt>
                <c:pt idx="489">
                  <c:v>43124</c:v>
                </c:pt>
                <c:pt idx="490">
                  <c:v>43125</c:v>
                </c:pt>
                <c:pt idx="491">
                  <c:v>43126</c:v>
                </c:pt>
                <c:pt idx="492">
                  <c:v>43129</c:v>
                </c:pt>
                <c:pt idx="493">
                  <c:v>43130</c:v>
                </c:pt>
                <c:pt idx="494">
                  <c:v>43131</c:v>
                </c:pt>
                <c:pt idx="495">
                  <c:v>43132</c:v>
                </c:pt>
                <c:pt idx="496">
                  <c:v>43133</c:v>
                </c:pt>
                <c:pt idx="497">
                  <c:v>43136</c:v>
                </c:pt>
                <c:pt idx="498">
                  <c:v>43137</c:v>
                </c:pt>
                <c:pt idx="499">
                  <c:v>43138</c:v>
                </c:pt>
                <c:pt idx="500">
                  <c:v>43139</c:v>
                </c:pt>
                <c:pt idx="501">
                  <c:v>43140</c:v>
                </c:pt>
                <c:pt idx="502">
                  <c:v>43143</c:v>
                </c:pt>
                <c:pt idx="503">
                  <c:v>43144</c:v>
                </c:pt>
                <c:pt idx="504">
                  <c:v>43145</c:v>
                </c:pt>
                <c:pt idx="505">
                  <c:v>43146</c:v>
                </c:pt>
                <c:pt idx="506">
                  <c:v>43147</c:v>
                </c:pt>
                <c:pt idx="507">
                  <c:v>43150</c:v>
                </c:pt>
                <c:pt idx="508">
                  <c:v>43151</c:v>
                </c:pt>
                <c:pt idx="509">
                  <c:v>43152</c:v>
                </c:pt>
                <c:pt idx="510">
                  <c:v>43153</c:v>
                </c:pt>
                <c:pt idx="511">
                  <c:v>43154</c:v>
                </c:pt>
                <c:pt idx="512">
                  <c:v>43157</c:v>
                </c:pt>
                <c:pt idx="513">
                  <c:v>43158</c:v>
                </c:pt>
                <c:pt idx="514">
                  <c:v>43159</c:v>
                </c:pt>
                <c:pt idx="515">
                  <c:v>43160</c:v>
                </c:pt>
                <c:pt idx="516">
                  <c:v>43161</c:v>
                </c:pt>
                <c:pt idx="517">
                  <c:v>43164</c:v>
                </c:pt>
                <c:pt idx="518">
                  <c:v>43171</c:v>
                </c:pt>
                <c:pt idx="519">
                  <c:v>43178</c:v>
                </c:pt>
                <c:pt idx="520">
                  <c:v>43185</c:v>
                </c:pt>
                <c:pt idx="521">
                  <c:v>43193</c:v>
                </c:pt>
                <c:pt idx="522">
                  <c:v>43200</c:v>
                </c:pt>
                <c:pt idx="523">
                  <c:v>43207</c:v>
                </c:pt>
                <c:pt idx="524">
                  <c:v>43214</c:v>
                </c:pt>
                <c:pt idx="525">
                  <c:v>43222</c:v>
                </c:pt>
                <c:pt idx="526">
                  <c:v>43229</c:v>
                </c:pt>
                <c:pt idx="527">
                  <c:v>43236</c:v>
                </c:pt>
                <c:pt idx="528">
                  <c:v>43243</c:v>
                </c:pt>
                <c:pt idx="529">
                  <c:v>43250</c:v>
                </c:pt>
                <c:pt idx="530">
                  <c:v>43257</c:v>
                </c:pt>
                <c:pt idx="531">
                  <c:v>43264</c:v>
                </c:pt>
                <c:pt idx="532">
                  <c:v>43271</c:v>
                </c:pt>
                <c:pt idx="533">
                  <c:v>43278</c:v>
                </c:pt>
                <c:pt idx="534">
                  <c:v>43285</c:v>
                </c:pt>
                <c:pt idx="535">
                  <c:v>43292</c:v>
                </c:pt>
                <c:pt idx="536">
                  <c:v>43299</c:v>
                </c:pt>
                <c:pt idx="537">
                  <c:v>43306</c:v>
                </c:pt>
                <c:pt idx="538">
                  <c:v>43313</c:v>
                </c:pt>
                <c:pt idx="539">
                  <c:v>43320</c:v>
                </c:pt>
                <c:pt idx="540">
                  <c:v>43327</c:v>
                </c:pt>
                <c:pt idx="541">
                  <c:v>43334</c:v>
                </c:pt>
                <c:pt idx="542">
                  <c:v>43341</c:v>
                </c:pt>
                <c:pt idx="543">
                  <c:v>43348</c:v>
                </c:pt>
                <c:pt idx="544">
                  <c:v>43355</c:v>
                </c:pt>
                <c:pt idx="545">
                  <c:v>43362</c:v>
                </c:pt>
                <c:pt idx="546">
                  <c:v>43369</c:v>
                </c:pt>
                <c:pt idx="547">
                  <c:v>43376</c:v>
                </c:pt>
                <c:pt idx="548">
                  <c:v>43383</c:v>
                </c:pt>
                <c:pt idx="549">
                  <c:v>43390</c:v>
                </c:pt>
                <c:pt idx="550">
                  <c:v>43397</c:v>
                </c:pt>
                <c:pt idx="551">
                  <c:v>43404</c:v>
                </c:pt>
                <c:pt idx="552">
                  <c:v>43411</c:v>
                </c:pt>
                <c:pt idx="553">
                  <c:v>43418</c:v>
                </c:pt>
                <c:pt idx="554">
                  <c:v>43425</c:v>
                </c:pt>
                <c:pt idx="555">
                  <c:v>43432</c:v>
                </c:pt>
                <c:pt idx="556">
                  <c:v>43439</c:v>
                </c:pt>
                <c:pt idx="557">
                  <c:v>43446</c:v>
                </c:pt>
                <c:pt idx="558">
                  <c:v>43453</c:v>
                </c:pt>
                <c:pt idx="559">
                  <c:v>43461</c:v>
                </c:pt>
                <c:pt idx="560">
                  <c:v>43468</c:v>
                </c:pt>
                <c:pt idx="561">
                  <c:v>43475</c:v>
                </c:pt>
                <c:pt idx="562">
                  <c:v>43482</c:v>
                </c:pt>
                <c:pt idx="563">
                  <c:v>43489</c:v>
                </c:pt>
                <c:pt idx="564">
                  <c:v>43496</c:v>
                </c:pt>
                <c:pt idx="565">
                  <c:v>43503</c:v>
                </c:pt>
                <c:pt idx="566">
                  <c:v>43510</c:v>
                </c:pt>
                <c:pt idx="567">
                  <c:v>43517</c:v>
                </c:pt>
                <c:pt idx="568">
                  <c:v>43524</c:v>
                </c:pt>
                <c:pt idx="569">
                  <c:v>43531</c:v>
                </c:pt>
                <c:pt idx="570">
                  <c:v>43538</c:v>
                </c:pt>
                <c:pt idx="571">
                  <c:v>43545</c:v>
                </c:pt>
                <c:pt idx="572">
                  <c:v>43552</c:v>
                </c:pt>
                <c:pt idx="573">
                  <c:v>43559</c:v>
                </c:pt>
                <c:pt idx="574">
                  <c:v>43566</c:v>
                </c:pt>
                <c:pt idx="575">
                  <c:v>43573</c:v>
                </c:pt>
                <c:pt idx="576">
                  <c:v>43580</c:v>
                </c:pt>
                <c:pt idx="577">
                  <c:v>43587</c:v>
                </c:pt>
                <c:pt idx="578">
                  <c:v>43594</c:v>
                </c:pt>
                <c:pt idx="579">
                  <c:v>43601</c:v>
                </c:pt>
                <c:pt idx="580">
                  <c:v>43608</c:v>
                </c:pt>
                <c:pt idx="581">
                  <c:v>43615</c:v>
                </c:pt>
                <c:pt idx="582">
                  <c:v>43622</c:v>
                </c:pt>
                <c:pt idx="583">
                  <c:v>43629</c:v>
                </c:pt>
                <c:pt idx="584">
                  <c:v>43636</c:v>
                </c:pt>
                <c:pt idx="585">
                  <c:v>43643</c:v>
                </c:pt>
                <c:pt idx="586">
                  <c:v>43650</c:v>
                </c:pt>
                <c:pt idx="587">
                  <c:v>43657</c:v>
                </c:pt>
                <c:pt idx="588">
                  <c:v>43664</c:v>
                </c:pt>
                <c:pt idx="589">
                  <c:v>43671</c:v>
                </c:pt>
                <c:pt idx="590">
                  <c:v>43678</c:v>
                </c:pt>
                <c:pt idx="591">
                  <c:v>43685</c:v>
                </c:pt>
                <c:pt idx="592">
                  <c:v>43692</c:v>
                </c:pt>
                <c:pt idx="593">
                  <c:v>43699</c:v>
                </c:pt>
                <c:pt idx="594">
                  <c:v>43706</c:v>
                </c:pt>
                <c:pt idx="595">
                  <c:v>43713</c:v>
                </c:pt>
                <c:pt idx="596">
                  <c:v>43720</c:v>
                </c:pt>
                <c:pt idx="597">
                  <c:v>43727</c:v>
                </c:pt>
                <c:pt idx="598">
                  <c:v>43734</c:v>
                </c:pt>
                <c:pt idx="599">
                  <c:v>43741</c:v>
                </c:pt>
                <c:pt idx="600">
                  <c:v>43748</c:v>
                </c:pt>
                <c:pt idx="601">
                  <c:v>43755</c:v>
                </c:pt>
                <c:pt idx="602">
                  <c:v>43762</c:v>
                </c:pt>
                <c:pt idx="603">
                  <c:v>43769</c:v>
                </c:pt>
                <c:pt idx="604">
                  <c:v>43776</c:v>
                </c:pt>
                <c:pt idx="605">
                  <c:v>43783</c:v>
                </c:pt>
                <c:pt idx="606">
                  <c:v>43790</c:v>
                </c:pt>
                <c:pt idx="607">
                  <c:v>43797</c:v>
                </c:pt>
                <c:pt idx="608">
                  <c:v>43804</c:v>
                </c:pt>
                <c:pt idx="609">
                  <c:v>43811</c:v>
                </c:pt>
                <c:pt idx="610">
                  <c:v>43818</c:v>
                </c:pt>
                <c:pt idx="611">
                  <c:v>43826</c:v>
                </c:pt>
                <c:pt idx="612">
                  <c:v>43833</c:v>
                </c:pt>
                <c:pt idx="613">
                  <c:v>43840</c:v>
                </c:pt>
                <c:pt idx="614">
                  <c:v>43847</c:v>
                </c:pt>
                <c:pt idx="615">
                  <c:v>43854</c:v>
                </c:pt>
                <c:pt idx="616">
                  <c:v>43861</c:v>
                </c:pt>
                <c:pt idx="617">
                  <c:v>43868</c:v>
                </c:pt>
                <c:pt idx="618">
                  <c:v>43875</c:v>
                </c:pt>
                <c:pt idx="619">
                  <c:v>43882</c:v>
                </c:pt>
                <c:pt idx="620">
                  <c:v>43889</c:v>
                </c:pt>
                <c:pt idx="621">
                  <c:v>43896</c:v>
                </c:pt>
                <c:pt idx="622">
                  <c:v>43903</c:v>
                </c:pt>
                <c:pt idx="623">
                  <c:v>43910</c:v>
                </c:pt>
                <c:pt idx="624">
                  <c:v>43917</c:v>
                </c:pt>
                <c:pt idx="625">
                  <c:v>43924</c:v>
                </c:pt>
                <c:pt idx="626">
                  <c:v>43935</c:v>
                </c:pt>
                <c:pt idx="627">
                  <c:v>43942</c:v>
                </c:pt>
                <c:pt idx="628">
                  <c:v>43949</c:v>
                </c:pt>
                <c:pt idx="629">
                  <c:v>43956</c:v>
                </c:pt>
                <c:pt idx="630">
                  <c:v>43963</c:v>
                </c:pt>
                <c:pt idx="631">
                  <c:v>43970</c:v>
                </c:pt>
                <c:pt idx="632">
                  <c:v>43977</c:v>
                </c:pt>
                <c:pt idx="633">
                  <c:v>43984</c:v>
                </c:pt>
                <c:pt idx="634">
                  <c:v>43991</c:v>
                </c:pt>
                <c:pt idx="635">
                  <c:v>43998</c:v>
                </c:pt>
                <c:pt idx="636">
                  <c:v>44005</c:v>
                </c:pt>
                <c:pt idx="637">
                  <c:v>44012</c:v>
                </c:pt>
                <c:pt idx="638">
                  <c:v>44019</c:v>
                </c:pt>
                <c:pt idx="639">
                  <c:v>44026</c:v>
                </c:pt>
                <c:pt idx="640">
                  <c:v>44033</c:v>
                </c:pt>
                <c:pt idx="641">
                  <c:v>44040</c:v>
                </c:pt>
                <c:pt idx="642">
                  <c:v>44047</c:v>
                </c:pt>
                <c:pt idx="643">
                  <c:v>44054</c:v>
                </c:pt>
                <c:pt idx="644">
                  <c:v>44061</c:v>
                </c:pt>
                <c:pt idx="645">
                  <c:v>44068</c:v>
                </c:pt>
                <c:pt idx="646">
                  <c:v>44075</c:v>
                </c:pt>
                <c:pt idx="647">
                  <c:v>44082</c:v>
                </c:pt>
                <c:pt idx="648">
                  <c:v>44089</c:v>
                </c:pt>
                <c:pt idx="649">
                  <c:v>44096</c:v>
                </c:pt>
                <c:pt idx="650">
                  <c:v>44103</c:v>
                </c:pt>
                <c:pt idx="651">
                  <c:v>44110</c:v>
                </c:pt>
                <c:pt idx="652">
                  <c:v>44117</c:v>
                </c:pt>
                <c:pt idx="653">
                  <c:v>44124</c:v>
                </c:pt>
                <c:pt idx="654">
                  <c:v>44131</c:v>
                </c:pt>
                <c:pt idx="655">
                  <c:v>44138</c:v>
                </c:pt>
                <c:pt idx="656">
                  <c:v>44145</c:v>
                </c:pt>
                <c:pt idx="657">
                  <c:v>44152</c:v>
                </c:pt>
                <c:pt idx="658">
                  <c:v>44159</c:v>
                </c:pt>
                <c:pt idx="659">
                  <c:v>44166</c:v>
                </c:pt>
                <c:pt idx="660">
                  <c:v>44173</c:v>
                </c:pt>
                <c:pt idx="661">
                  <c:v>44180</c:v>
                </c:pt>
                <c:pt idx="662">
                  <c:v>44187</c:v>
                </c:pt>
                <c:pt idx="663">
                  <c:v>44194</c:v>
                </c:pt>
                <c:pt idx="664">
                  <c:v>44201</c:v>
                </c:pt>
                <c:pt idx="665">
                  <c:v>44208</c:v>
                </c:pt>
                <c:pt idx="666">
                  <c:v>44215</c:v>
                </c:pt>
                <c:pt idx="667">
                  <c:v>44222</c:v>
                </c:pt>
                <c:pt idx="668">
                  <c:v>44229</c:v>
                </c:pt>
                <c:pt idx="669">
                  <c:v>44236</c:v>
                </c:pt>
                <c:pt idx="670">
                  <c:v>44243</c:v>
                </c:pt>
                <c:pt idx="671">
                  <c:v>44250</c:v>
                </c:pt>
                <c:pt idx="672">
                  <c:v>44257</c:v>
                </c:pt>
                <c:pt idx="673">
                  <c:v>44264</c:v>
                </c:pt>
                <c:pt idx="674">
                  <c:v>44271</c:v>
                </c:pt>
                <c:pt idx="675">
                  <c:v>44278</c:v>
                </c:pt>
                <c:pt idx="676">
                  <c:v>44285</c:v>
                </c:pt>
                <c:pt idx="677">
                  <c:v>44292</c:v>
                </c:pt>
                <c:pt idx="678">
                  <c:v>44299</c:v>
                </c:pt>
                <c:pt idx="679">
                  <c:v>44306</c:v>
                </c:pt>
                <c:pt idx="680">
                  <c:v>44313</c:v>
                </c:pt>
                <c:pt idx="681">
                  <c:v>44320</c:v>
                </c:pt>
                <c:pt idx="682">
                  <c:v>44327</c:v>
                </c:pt>
                <c:pt idx="683">
                  <c:v>44334</c:v>
                </c:pt>
                <c:pt idx="684">
                  <c:v>44341</c:v>
                </c:pt>
                <c:pt idx="685">
                  <c:v>44348</c:v>
                </c:pt>
                <c:pt idx="686">
                  <c:v>44355</c:v>
                </c:pt>
                <c:pt idx="687">
                  <c:v>44362</c:v>
                </c:pt>
                <c:pt idx="688">
                  <c:v>44369</c:v>
                </c:pt>
                <c:pt idx="689">
                  <c:v>44376</c:v>
                </c:pt>
                <c:pt idx="690">
                  <c:v>44383</c:v>
                </c:pt>
                <c:pt idx="691">
                  <c:v>44390</c:v>
                </c:pt>
                <c:pt idx="692">
                  <c:v>44397</c:v>
                </c:pt>
                <c:pt idx="693">
                  <c:v>44404</c:v>
                </c:pt>
                <c:pt idx="694">
                  <c:v>44411</c:v>
                </c:pt>
                <c:pt idx="695">
                  <c:v>44418</c:v>
                </c:pt>
                <c:pt idx="696">
                  <c:v>44425</c:v>
                </c:pt>
                <c:pt idx="697">
                  <c:v>44432</c:v>
                </c:pt>
                <c:pt idx="698">
                  <c:v>44439</c:v>
                </c:pt>
                <c:pt idx="699">
                  <c:v>44446</c:v>
                </c:pt>
                <c:pt idx="700">
                  <c:v>44453</c:v>
                </c:pt>
                <c:pt idx="701">
                  <c:v>44460</c:v>
                </c:pt>
                <c:pt idx="702">
                  <c:v>44467</c:v>
                </c:pt>
                <c:pt idx="703">
                  <c:v>44474</c:v>
                </c:pt>
                <c:pt idx="704">
                  <c:v>44481</c:v>
                </c:pt>
                <c:pt idx="705">
                  <c:v>44488</c:v>
                </c:pt>
                <c:pt idx="706">
                  <c:v>44495</c:v>
                </c:pt>
                <c:pt idx="707">
                  <c:v>44502</c:v>
                </c:pt>
                <c:pt idx="708">
                  <c:v>44509</c:v>
                </c:pt>
                <c:pt idx="709">
                  <c:v>44516</c:v>
                </c:pt>
                <c:pt idx="710">
                  <c:v>44523</c:v>
                </c:pt>
                <c:pt idx="711">
                  <c:v>44530</c:v>
                </c:pt>
                <c:pt idx="712">
                  <c:v>44537</c:v>
                </c:pt>
                <c:pt idx="713">
                  <c:v>44544</c:v>
                </c:pt>
                <c:pt idx="714">
                  <c:v>44551</c:v>
                </c:pt>
                <c:pt idx="715">
                  <c:v>44558</c:v>
                </c:pt>
                <c:pt idx="716">
                  <c:v>44565</c:v>
                </c:pt>
                <c:pt idx="717">
                  <c:v>44572</c:v>
                </c:pt>
                <c:pt idx="718">
                  <c:v>44579</c:v>
                </c:pt>
                <c:pt idx="719">
                  <c:v>44586</c:v>
                </c:pt>
                <c:pt idx="720">
                  <c:v>44593</c:v>
                </c:pt>
                <c:pt idx="721">
                  <c:v>44600</c:v>
                </c:pt>
                <c:pt idx="722">
                  <c:v>44607</c:v>
                </c:pt>
                <c:pt idx="723">
                  <c:v>44614</c:v>
                </c:pt>
                <c:pt idx="724">
                  <c:v>44621</c:v>
                </c:pt>
                <c:pt idx="725">
                  <c:v>44628</c:v>
                </c:pt>
                <c:pt idx="726">
                  <c:v>44635</c:v>
                </c:pt>
                <c:pt idx="727">
                  <c:v>44642</c:v>
                </c:pt>
                <c:pt idx="728">
                  <c:v>44649</c:v>
                </c:pt>
                <c:pt idx="729">
                  <c:v>44656</c:v>
                </c:pt>
                <c:pt idx="730">
                  <c:v>44663</c:v>
                </c:pt>
                <c:pt idx="731">
                  <c:v>44670</c:v>
                </c:pt>
                <c:pt idx="732">
                  <c:v>44677</c:v>
                </c:pt>
                <c:pt idx="733">
                  <c:v>44684</c:v>
                </c:pt>
                <c:pt idx="734">
                  <c:v>44691</c:v>
                </c:pt>
                <c:pt idx="735">
                  <c:v>44698</c:v>
                </c:pt>
                <c:pt idx="736">
                  <c:v>44705</c:v>
                </c:pt>
                <c:pt idx="737">
                  <c:v>44712</c:v>
                </c:pt>
                <c:pt idx="738">
                  <c:v>44719</c:v>
                </c:pt>
                <c:pt idx="739">
                  <c:v>44726</c:v>
                </c:pt>
                <c:pt idx="740">
                  <c:v>44733</c:v>
                </c:pt>
                <c:pt idx="741">
                  <c:v>44740</c:v>
                </c:pt>
                <c:pt idx="742">
                  <c:v>44747</c:v>
                </c:pt>
                <c:pt idx="743">
                  <c:v>44754</c:v>
                </c:pt>
                <c:pt idx="744">
                  <c:v>44761</c:v>
                </c:pt>
                <c:pt idx="745">
                  <c:v>44768</c:v>
                </c:pt>
                <c:pt idx="746">
                  <c:v>44775</c:v>
                </c:pt>
                <c:pt idx="747">
                  <c:v>44782</c:v>
                </c:pt>
                <c:pt idx="748">
                  <c:v>44789</c:v>
                </c:pt>
                <c:pt idx="749">
                  <c:v>44796</c:v>
                </c:pt>
                <c:pt idx="750">
                  <c:v>44803</c:v>
                </c:pt>
                <c:pt idx="751">
                  <c:v>44810</c:v>
                </c:pt>
                <c:pt idx="752">
                  <c:v>44817</c:v>
                </c:pt>
                <c:pt idx="753">
                  <c:v>44824</c:v>
                </c:pt>
                <c:pt idx="754">
                  <c:v>44831</c:v>
                </c:pt>
                <c:pt idx="755">
                  <c:v>44838</c:v>
                </c:pt>
                <c:pt idx="756">
                  <c:v>44845</c:v>
                </c:pt>
                <c:pt idx="757">
                  <c:v>44852</c:v>
                </c:pt>
                <c:pt idx="758">
                  <c:v>44859</c:v>
                </c:pt>
                <c:pt idx="759">
                  <c:v>44866</c:v>
                </c:pt>
                <c:pt idx="760">
                  <c:v>44873</c:v>
                </c:pt>
                <c:pt idx="761">
                  <c:v>44880</c:v>
                </c:pt>
                <c:pt idx="762">
                  <c:v>44887</c:v>
                </c:pt>
                <c:pt idx="763">
                  <c:v>44894</c:v>
                </c:pt>
                <c:pt idx="764">
                  <c:v>44901</c:v>
                </c:pt>
                <c:pt idx="765">
                  <c:v>44908</c:v>
                </c:pt>
                <c:pt idx="766">
                  <c:v>44915</c:v>
                </c:pt>
                <c:pt idx="767">
                  <c:v>44922</c:v>
                </c:pt>
                <c:pt idx="768">
                  <c:v>44929</c:v>
                </c:pt>
                <c:pt idx="769">
                  <c:v>44936</c:v>
                </c:pt>
                <c:pt idx="770">
                  <c:v>44943</c:v>
                </c:pt>
                <c:pt idx="771">
                  <c:v>44950</c:v>
                </c:pt>
                <c:pt idx="772">
                  <c:v>44957</c:v>
                </c:pt>
                <c:pt idx="773">
                  <c:v>44964</c:v>
                </c:pt>
                <c:pt idx="774">
                  <c:v>44971</c:v>
                </c:pt>
                <c:pt idx="775">
                  <c:v>44978</c:v>
                </c:pt>
                <c:pt idx="776">
                  <c:v>44985</c:v>
                </c:pt>
                <c:pt idx="777">
                  <c:v>44992</c:v>
                </c:pt>
                <c:pt idx="778">
                  <c:v>44999</c:v>
                </c:pt>
                <c:pt idx="779">
                  <c:v>45006</c:v>
                </c:pt>
                <c:pt idx="780">
                  <c:v>45013</c:v>
                </c:pt>
                <c:pt idx="781">
                  <c:v>45020</c:v>
                </c:pt>
                <c:pt idx="782">
                  <c:v>45027</c:v>
                </c:pt>
                <c:pt idx="783">
                  <c:v>45034</c:v>
                </c:pt>
                <c:pt idx="784">
                  <c:v>45041</c:v>
                </c:pt>
                <c:pt idx="785">
                  <c:v>45048</c:v>
                </c:pt>
                <c:pt idx="786">
                  <c:v>45055</c:v>
                </c:pt>
                <c:pt idx="787">
                  <c:v>45062</c:v>
                </c:pt>
                <c:pt idx="788">
                  <c:v>45069</c:v>
                </c:pt>
                <c:pt idx="789">
                  <c:v>45076</c:v>
                </c:pt>
                <c:pt idx="790">
                  <c:v>45083</c:v>
                </c:pt>
                <c:pt idx="791">
                  <c:v>45090</c:v>
                </c:pt>
                <c:pt idx="792">
                  <c:v>45097</c:v>
                </c:pt>
                <c:pt idx="793">
                  <c:v>45104</c:v>
                </c:pt>
                <c:pt idx="794">
                  <c:v>45111</c:v>
                </c:pt>
                <c:pt idx="795">
                  <c:v>45118</c:v>
                </c:pt>
                <c:pt idx="796">
                  <c:v>45125</c:v>
                </c:pt>
                <c:pt idx="797">
                  <c:v>45132</c:v>
                </c:pt>
                <c:pt idx="798">
                  <c:v>45139</c:v>
                </c:pt>
                <c:pt idx="799">
                  <c:v>45146</c:v>
                </c:pt>
                <c:pt idx="800">
                  <c:v>45153</c:v>
                </c:pt>
                <c:pt idx="801">
                  <c:v>45160</c:v>
                </c:pt>
                <c:pt idx="802">
                  <c:v>45167</c:v>
                </c:pt>
                <c:pt idx="803">
                  <c:v>45174</c:v>
                </c:pt>
                <c:pt idx="804">
                  <c:v>45181</c:v>
                </c:pt>
                <c:pt idx="805">
                  <c:v>45188</c:v>
                </c:pt>
                <c:pt idx="806">
                  <c:v>45195</c:v>
                </c:pt>
                <c:pt idx="807">
                  <c:v>45202</c:v>
                </c:pt>
                <c:pt idx="808">
                  <c:v>45209</c:v>
                </c:pt>
                <c:pt idx="809">
                  <c:v>45216</c:v>
                </c:pt>
                <c:pt idx="810">
                  <c:v>45223</c:v>
                </c:pt>
                <c:pt idx="811">
                  <c:v>45230</c:v>
                </c:pt>
                <c:pt idx="812">
                  <c:v>45237</c:v>
                </c:pt>
                <c:pt idx="813">
                  <c:v>45244</c:v>
                </c:pt>
                <c:pt idx="814">
                  <c:v>45251</c:v>
                </c:pt>
                <c:pt idx="815">
                  <c:v>45258</c:v>
                </c:pt>
                <c:pt idx="816">
                  <c:v>45265</c:v>
                </c:pt>
                <c:pt idx="817">
                  <c:v>45272</c:v>
                </c:pt>
                <c:pt idx="818">
                  <c:v>45279</c:v>
                </c:pt>
                <c:pt idx="819">
                  <c:v>45287</c:v>
                </c:pt>
                <c:pt idx="820">
                  <c:v>45294</c:v>
                </c:pt>
                <c:pt idx="821">
                  <c:v>45301</c:v>
                </c:pt>
                <c:pt idx="822">
                  <c:v>45308</c:v>
                </c:pt>
                <c:pt idx="823">
                  <c:v>45315</c:v>
                </c:pt>
                <c:pt idx="824">
                  <c:v>45322</c:v>
                </c:pt>
                <c:pt idx="825">
                  <c:v>45329</c:v>
                </c:pt>
                <c:pt idx="826">
                  <c:v>45336</c:v>
                </c:pt>
                <c:pt idx="827">
                  <c:v>45343</c:v>
                </c:pt>
                <c:pt idx="828">
                  <c:v>45350</c:v>
                </c:pt>
                <c:pt idx="829">
                  <c:v>45357</c:v>
                </c:pt>
                <c:pt idx="830">
                  <c:v>45364</c:v>
                </c:pt>
                <c:pt idx="831">
                  <c:v>45371</c:v>
                </c:pt>
                <c:pt idx="832">
                  <c:v>45378</c:v>
                </c:pt>
                <c:pt idx="833">
                  <c:v>45385</c:v>
                </c:pt>
                <c:pt idx="834">
                  <c:v>45392</c:v>
                </c:pt>
                <c:pt idx="835">
                  <c:v>45399</c:v>
                </c:pt>
                <c:pt idx="836">
                  <c:v>45406</c:v>
                </c:pt>
                <c:pt idx="837">
                  <c:v>45414</c:v>
                </c:pt>
                <c:pt idx="838">
                  <c:v>45421</c:v>
                </c:pt>
                <c:pt idx="839">
                  <c:v>45428</c:v>
                </c:pt>
                <c:pt idx="840">
                  <c:v>45435</c:v>
                </c:pt>
                <c:pt idx="841">
                  <c:v>45442</c:v>
                </c:pt>
                <c:pt idx="842">
                  <c:v>45449</c:v>
                </c:pt>
                <c:pt idx="843">
                  <c:v>45456</c:v>
                </c:pt>
                <c:pt idx="844">
                  <c:v>45463</c:v>
                </c:pt>
                <c:pt idx="845">
                  <c:v>45470</c:v>
                </c:pt>
                <c:pt idx="846">
                  <c:v>45477</c:v>
                </c:pt>
                <c:pt idx="847">
                  <c:v>45484</c:v>
                </c:pt>
                <c:pt idx="848">
                  <c:v>45491</c:v>
                </c:pt>
                <c:pt idx="849">
                  <c:v>45498</c:v>
                </c:pt>
                <c:pt idx="850">
                  <c:v>45505</c:v>
                </c:pt>
                <c:pt idx="851">
                  <c:v>45512</c:v>
                </c:pt>
                <c:pt idx="852">
                  <c:v>45519</c:v>
                </c:pt>
                <c:pt idx="853">
                  <c:v>45526</c:v>
                </c:pt>
                <c:pt idx="854">
                  <c:v>45533</c:v>
                </c:pt>
                <c:pt idx="855">
                  <c:v>45540</c:v>
                </c:pt>
                <c:pt idx="856">
                  <c:v>45547</c:v>
                </c:pt>
                <c:pt idx="857">
                  <c:v>45554</c:v>
                </c:pt>
                <c:pt idx="858">
                  <c:v>45561</c:v>
                </c:pt>
                <c:pt idx="859">
                  <c:v>45568</c:v>
                </c:pt>
                <c:pt idx="860">
                  <c:v>45575</c:v>
                </c:pt>
                <c:pt idx="861">
                  <c:v>45582</c:v>
                </c:pt>
                <c:pt idx="862">
                  <c:v>45589</c:v>
                </c:pt>
                <c:pt idx="863">
                  <c:v>45596</c:v>
                </c:pt>
                <c:pt idx="864">
                  <c:v>45603</c:v>
                </c:pt>
                <c:pt idx="865">
                  <c:v>45610</c:v>
                </c:pt>
                <c:pt idx="866">
                  <c:v>45617</c:v>
                </c:pt>
                <c:pt idx="867">
                  <c:v>45624</c:v>
                </c:pt>
                <c:pt idx="868">
                  <c:v>45631</c:v>
                </c:pt>
                <c:pt idx="869">
                  <c:v>45638</c:v>
                </c:pt>
                <c:pt idx="870">
                  <c:v>45645</c:v>
                </c:pt>
                <c:pt idx="871">
                  <c:v>45653</c:v>
                </c:pt>
                <c:pt idx="872">
                  <c:v>45660</c:v>
                </c:pt>
                <c:pt idx="873">
                  <c:v>45667</c:v>
                </c:pt>
                <c:pt idx="874">
                  <c:v>45674</c:v>
                </c:pt>
                <c:pt idx="875">
                  <c:v>45681</c:v>
                </c:pt>
                <c:pt idx="876">
                  <c:v>45688</c:v>
                </c:pt>
                <c:pt idx="877">
                  <c:v>45695</c:v>
                </c:pt>
                <c:pt idx="878">
                  <c:v>45702</c:v>
                </c:pt>
                <c:pt idx="879">
                  <c:v>45709</c:v>
                </c:pt>
                <c:pt idx="880">
                  <c:v>45716</c:v>
                </c:pt>
                <c:pt idx="881">
                  <c:v>45723</c:v>
                </c:pt>
                <c:pt idx="882">
                  <c:v>45730</c:v>
                </c:pt>
                <c:pt idx="883">
                  <c:v>45737</c:v>
                </c:pt>
                <c:pt idx="884">
                  <c:v>45744</c:v>
                </c:pt>
                <c:pt idx="885">
                  <c:v>45751</c:v>
                </c:pt>
                <c:pt idx="886">
                  <c:v>45758</c:v>
                </c:pt>
                <c:pt idx="887">
                  <c:v>45769</c:v>
                </c:pt>
                <c:pt idx="888">
                  <c:v>45776</c:v>
                </c:pt>
                <c:pt idx="889">
                  <c:v>45783</c:v>
                </c:pt>
                <c:pt idx="890">
                  <c:v>45790</c:v>
                </c:pt>
                <c:pt idx="891">
                  <c:v>45797</c:v>
                </c:pt>
                <c:pt idx="892">
                  <c:v>45804</c:v>
                </c:pt>
                <c:pt idx="893">
                  <c:v>45811</c:v>
                </c:pt>
                <c:pt idx="894">
                  <c:v>45818</c:v>
                </c:pt>
                <c:pt idx="895">
                  <c:v>45825</c:v>
                </c:pt>
                <c:pt idx="896">
                  <c:v>45832</c:v>
                </c:pt>
                <c:pt idx="897">
                  <c:v>45839</c:v>
                </c:pt>
                <c:pt idx="898">
                  <c:v>45846</c:v>
                </c:pt>
                <c:pt idx="899">
                  <c:v>45853</c:v>
                </c:pt>
                <c:pt idx="900">
                  <c:v>45860</c:v>
                </c:pt>
                <c:pt idx="901">
                  <c:v>45867</c:v>
                </c:pt>
                <c:pt idx="902">
                  <c:v>45874</c:v>
                </c:pt>
                <c:pt idx="903">
                  <c:v>45881</c:v>
                </c:pt>
                <c:pt idx="904">
                  <c:v>45888</c:v>
                </c:pt>
                <c:pt idx="905">
                  <c:v>45895</c:v>
                </c:pt>
                <c:pt idx="906">
                  <c:v>45902</c:v>
                </c:pt>
                <c:pt idx="907">
                  <c:v>45909</c:v>
                </c:pt>
                <c:pt idx="908">
                  <c:v>45916</c:v>
                </c:pt>
                <c:pt idx="909">
                  <c:v>45923</c:v>
                </c:pt>
                <c:pt idx="910">
                  <c:v>45930</c:v>
                </c:pt>
                <c:pt idx="911">
                  <c:v>45937</c:v>
                </c:pt>
                <c:pt idx="912">
                  <c:v>45944</c:v>
                </c:pt>
                <c:pt idx="913">
                  <c:v>45951</c:v>
                </c:pt>
                <c:pt idx="914">
                  <c:v>45958</c:v>
                </c:pt>
                <c:pt idx="915">
                  <c:v>45965</c:v>
                </c:pt>
                <c:pt idx="916">
                  <c:v>45972</c:v>
                </c:pt>
                <c:pt idx="917">
                  <c:v>45979</c:v>
                </c:pt>
                <c:pt idx="918">
                  <c:v>45986</c:v>
                </c:pt>
                <c:pt idx="919">
                  <c:v>45993</c:v>
                </c:pt>
                <c:pt idx="920">
                  <c:v>46000</c:v>
                </c:pt>
                <c:pt idx="921">
                  <c:v>46007</c:v>
                </c:pt>
                <c:pt idx="922">
                  <c:v>46014</c:v>
                </c:pt>
                <c:pt idx="923">
                  <c:v>46021</c:v>
                </c:pt>
                <c:pt idx="924">
                  <c:v>46028</c:v>
                </c:pt>
                <c:pt idx="925">
                  <c:v>46035</c:v>
                </c:pt>
                <c:pt idx="926">
                  <c:v>46042</c:v>
                </c:pt>
                <c:pt idx="927">
                  <c:v>46049</c:v>
                </c:pt>
                <c:pt idx="928">
                  <c:v>46056</c:v>
                </c:pt>
                <c:pt idx="929">
                  <c:v>46063</c:v>
                </c:pt>
                <c:pt idx="930">
                  <c:v>46070</c:v>
                </c:pt>
                <c:pt idx="931">
                  <c:v>46077</c:v>
                </c:pt>
                <c:pt idx="932">
                  <c:v>46084</c:v>
                </c:pt>
                <c:pt idx="933">
                  <c:v>46091</c:v>
                </c:pt>
                <c:pt idx="934">
                  <c:v>46098</c:v>
                </c:pt>
                <c:pt idx="935">
                  <c:v>46105</c:v>
                </c:pt>
                <c:pt idx="936">
                  <c:v>46112</c:v>
                </c:pt>
                <c:pt idx="937">
                  <c:v>46119</c:v>
                </c:pt>
                <c:pt idx="938">
                  <c:v>46126</c:v>
                </c:pt>
                <c:pt idx="939">
                  <c:v>46133</c:v>
                </c:pt>
                <c:pt idx="940">
                  <c:v>46140</c:v>
                </c:pt>
                <c:pt idx="941">
                  <c:v>46147</c:v>
                </c:pt>
                <c:pt idx="942">
                  <c:v>46154</c:v>
                </c:pt>
                <c:pt idx="943">
                  <c:v>46161</c:v>
                </c:pt>
                <c:pt idx="944">
                  <c:v>46168</c:v>
                </c:pt>
                <c:pt idx="945">
                  <c:v>46175</c:v>
                </c:pt>
                <c:pt idx="946">
                  <c:v>46182</c:v>
                </c:pt>
                <c:pt idx="947">
                  <c:v>46189</c:v>
                </c:pt>
                <c:pt idx="948">
                  <c:v>46196</c:v>
                </c:pt>
                <c:pt idx="949">
                  <c:v>46203</c:v>
                </c:pt>
                <c:pt idx="950">
                  <c:v>46210</c:v>
                </c:pt>
                <c:pt idx="951">
                  <c:v>46217</c:v>
                </c:pt>
                <c:pt idx="952">
                  <c:v>46224</c:v>
                </c:pt>
                <c:pt idx="953">
                  <c:v>46231</c:v>
                </c:pt>
                <c:pt idx="954">
                  <c:v>46238</c:v>
                </c:pt>
                <c:pt idx="955">
                  <c:v>46245</c:v>
                </c:pt>
                <c:pt idx="956">
                  <c:v>46252</c:v>
                </c:pt>
                <c:pt idx="957">
                  <c:v>46259</c:v>
                </c:pt>
                <c:pt idx="958">
                  <c:v>46266</c:v>
                </c:pt>
                <c:pt idx="959">
                  <c:v>46273</c:v>
                </c:pt>
                <c:pt idx="960">
                  <c:v>46280</c:v>
                </c:pt>
                <c:pt idx="961">
                  <c:v>46287</c:v>
                </c:pt>
                <c:pt idx="962">
                  <c:v>46294</c:v>
                </c:pt>
                <c:pt idx="963">
                  <c:v>46301</c:v>
                </c:pt>
                <c:pt idx="964">
                  <c:v>46308</c:v>
                </c:pt>
                <c:pt idx="965">
                  <c:v>46315</c:v>
                </c:pt>
                <c:pt idx="966">
                  <c:v>46322</c:v>
                </c:pt>
                <c:pt idx="967">
                  <c:v>46329</c:v>
                </c:pt>
                <c:pt idx="968">
                  <c:v>46336</c:v>
                </c:pt>
                <c:pt idx="969">
                  <c:v>46343</c:v>
                </c:pt>
                <c:pt idx="970">
                  <c:v>46350</c:v>
                </c:pt>
                <c:pt idx="971">
                  <c:v>46357</c:v>
                </c:pt>
                <c:pt idx="972">
                  <c:v>46364</c:v>
                </c:pt>
                <c:pt idx="973">
                  <c:v>46371</c:v>
                </c:pt>
                <c:pt idx="974">
                  <c:v>46378</c:v>
                </c:pt>
                <c:pt idx="975">
                  <c:v>46385</c:v>
                </c:pt>
                <c:pt idx="976">
                  <c:v>46392</c:v>
                </c:pt>
                <c:pt idx="977">
                  <c:v>46399</c:v>
                </c:pt>
                <c:pt idx="978">
                  <c:v>46406</c:v>
                </c:pt>
                <c:pt idx="979">
                  <c:v>46413</c:v>
                </c:pt>
                <c:pt idx="980">
                  <c:v>46420</c:v>
                </c:pt>
                <c:pt idx="981">
                  <c:v>46427</c:v>
                </c:pt>
                <c:pt idx="982">
                  <c:v>46434</c:v>
                </c:pt>
                <c:pt idx="983">
                  <c:v>46441</c:v>
                </c:pt>
                <c:pt idx="984">
                  <c:v>46448</c:v>
                </c:pt>
                <c:pt idx="985">
                  <c:v>46455</c:v>
                </c:pt>
                <c:pt idx="986">
                  <c:v>46462</c:v>
                </c:pt>
                <c:pt idx="987">
                  <c:v>46469</c:v>
                </c:pt>
                <c:pt idx="988">
                  <c:v>46476</c:v>
                </c:pt>
                <c:pt idx="989">
                  <c:v>46483</c:v>
                </c:pt>
                <c:pt idx="990">
                  <c:v>46490</c:v>
                </c:pt>
                <c:pt idx="991">
                  <c:v>46497</c:v>
                </c:pt>
                <c:pt idx="992">
                  <c:v>46504</c:v>
                </c:pt>
                <c:pt idx="993">
                  <c:v>46511</c:v>
                </c:pt>
                <c:pt idx="994">
                  <c:v>46518</c:v>
                </c:pt>
                <c:pt idx="995">
                  <c:v>46525</c:v>
                </c:pt>
                <c:pt idx="996">
                  <c:v>46532</c:v>
                </c:pt>
                <c:pt idx="997">
                  <c:v>46539</c:v>
                </c:pt>
                <c:pt idx="998">
                  <c:v>46546</c:v>
                </c:pt>
                <c:pt idx="999">
                  <c:v>46553</c:v>
                </c:pt>
                <c:pt idx="1000">
                  <c:v>46560</c:v>
                </c:pt>
                <c:pt idx="1001">
                  <c:v>46567</c:v>
                </c:pt>
                <c:pt idx="1002">
                  <c:v>46574</c:v>
                </c:pt>
                <c:pt idx="1003">
                  <c:v>46581</c:v>
                </c:pt>
                <c:pt idx="1004">
                  <c:v>46588</c:v>
                </c:pt>
                <c:pt idx="1005">
                  <c:v>46595</c:v>
                </c:pt>
                <c:pt idx="1006">
                  <c:v>46602</c:v>
                </c:pt>
                <c:pt idx="1007">
                  <c:v>46609</c:v>
                </c:pt>
                <c:pt idx="1008">
                  <c:v>46616</c:v>
                </c:pt>
                <c:pt idx="1009">
                  <c:v>46623</c:v>
                </c:pt>
                <c:pt idx="1010">
                  <c:v>46630</c:v>
                </c:pt>
                <c:pt idx="1011">
                  <c:v>46637</c:v>
                </c:pt>
                <c:pt idx="1012">
                  <c:v>46644</c:v>
                </c:pt>
                <c:pt idx="1013">
                  <c:v>46651</c:v>
                </c:pt>
                <c:pt idx="1014">
                  <c:v>46658</c:v>
                </c:pt>
                <c:pt idx="1015">
                  <c:v>46665</c:v>
                </c:pt>
                <c:pt idx="1016">
                  <c:v>46672</c:v>
                </c:pt>
                <c:pt idx="1017">
                  <c:v>46679</c:v>
                </c:pt>
                <c:pt idx="1018">
                  <c:v>46686</c:v>
                </c:pt>
                <c:pt idx="1019">
                  <c:v>46693</c:v>
                </c:pt>
                <c:pt idx="1020">
                  <c:v>46700</c:v>
                </c:pt>
                <c:pt idx="1021">
                  <c:v>46707</c:v>
                </c:pt>
                <c:pt idx="1022">
                  <c:v>46714</c:v>
                </c:pt>
                <c:pt idx="1023">
                  <c:v>46721</c:v>
                </c:pt>
                <c:pt idx="1024">
                  <c:v>46728</c:v>
                </c:pt>
                <c:pt idx="1025">
                  <c:v>46735</c:v>
                </c:pt>
                <c:pt idx="1026">
                  <c:v>46742</c:v>
                </c:pt>
                <c:pt idx="1027">
                  <c:v>46749</c:v>
                </c:pt>
                <c:pt idx="1028">
                  <c:v>46756</c:v>
                </c:pt>
                <c:pt idx="1029">
                  <c:v>46763</c:v>
                </c:pt>
                <c:pt idx="1030">
                  <c:v>46770</c:v>
                </c:pt>
                <c:pt idx="1031">
                  <c:v>46777</c:v>
                </c:pt>
                <c:pt idx="1032">
                  <c:v>46784</c:v>
                </c:pt>
                <c:pt idx="1033">
                  <c:v>46791</c:v>
                </c:pt>
                <c:pt idx="1034">
                  <c:v>46798</c:v>
                </c:pt>
                <c:pt idx="1035">
                  <c:v>46805</c:v>
                </c:pt>
                <c:pt idx="1036">
                  <c:v>46812</c:v>
                </c:pt>
                <c:pt idx="1037">
                  <c:v>46819</c:v>
                </c:pt>
                <c:pt idx="1038">
                  <c:v>46826</c:v>
                </c:pt>
                <c:pt idx="1039">
                  <c:v>46833</c:v>
                </c:pt>
                <c:pt idx="1040">
                  <c:v>46840</c:v>
                </c:pt>
                <c:pt idx="1041">
                  <c:v>46847</c:v>
                </c:pt>
                <c:pt idx="1042">
                  <c:v>46854</c:v>
                </c:pt>
                <c:pt idx="1043">
                  <c:v>46861</c:v>
                </c:pt>
                <c:pt idx="1044">
                  <c:v>46868</c:v>
                </c:pt>
                <c:pt idx="1045">
                  <c:v>46875</c:v>
                </c:pt>
                <c:pt idx="1046">
                  <c:v>46882</c:v>
                </c:pt>
                <c:pt idx="1047">
                  <c:v>46889</c:v>
                </c:pt>
                <c:pt idx="1048">
                  <c:v>46896</c:v>
                </c:pt>
                <c:pt idx="1049">
                  <c:v>46903</c:v>
                </c:pt>
                <c:pt idx="1050">
                  <c:v>46910</c:v>
                </c:pt>
                <c:pt idx="1051">
                  <c:v>46917</c:v>
                </c:pt>
                <c:pt idx="1052">
                  <c:v>46924</c:v>
                </c:pt>
                <c:pt idx="1053">
                  <c:v>46931</c:v>
                </c:pt>
                <c:pt idx="1054">
                  <c:v>46938</c:v>
                </c:pt>
                <c:pt idx="1055">
                  <c:v>46945</c:v>
                </c:pt>
                <c:pt idx="1056">
                  <c:v>46952</c:v>
                </c:pt>
                <c:pt idx="1057">
                  <c:v>46959</c:v>
                </c:pt>
                <c:pt idx="1058">
                  <c:v>46966</c:v>
                </c:pt>
                <c:pt idx="1059">
                  <c:v>46973</c:v>
                </c:pt>
                <c:pt idx="1060">
                  <c:v>46980</c:v>
                </c:pt>
                <c:pt idx="1061">
                  <c:v>46987</c:v>
                </c:pt>
                <c:pt idx="1062">
                  <c:v>46994</c:v>
                </c:pt>
                <c:pt idx="1063">
                  <c:v>47001</c:v>
                </c:pt>
                <c:pt idx="1064">
                  <c:v>47008</c:v>
                </c:pt>
                <c:pt idx="1065">
                  <c:v>47015</c:v>
                </c:pt>
                <c:pt idx="1066">
                  <c:v>47022</c:v>
                </c:pt>
                <c:pt idx="1067">
                  <c:v>47029</c:v>
                </c:pt>
                <c:pt idx="1068">
                  <c:v>47036</c:v>
                </c:pt>
                <c:pt idx="1069">
                  <c:v>47043</c:v>
                </c:pt>
                <c:pt idx="1070">
                  <c:v>47050</c:v>
                </c:pt>
                <c:pt idx="1071">
                  <c:v>47057</c:v>
                </c:pt>
                <c:pt idx="1072">
                  <c:v>47064</c:v>
                </c:pt>
                <c:pt idx="1073">
                  <c:v>47071</c:v>
                </c:pt>
                <c:pt idx="1074">
                  <c:v>47078</c:v>
                </c:pt>
                <c:pt idx="1075">
                  <c:v>47085</c:v>
                </c:pt>
                <c:pt idx="1076">
                  <c:v>47092</c:v>
                </c:pt>
                <c:pt idx="1077">
                  <c:v>47099</c:v>
                </c:pt>
                <c:pt idx="1078">
                  <c:v>47106</c:v>
                </c:pt>
                <c:pt idx="1079">
                  <c:v>47114</c:v>
                </c:pt>
                <c:pt idx="1080">
                  <c:v>47121</c:v>
                </c:pt>
                <c:pt idx="1081">
                  <c:v>47128</c:v>
                </c:pt>
                <c:pt idx="1082">
                  <c:v>47135</c:v>
                </c:pt>
                <c:pt idx="1083">
                  <c:v>47142</c:v>
                </c:pt>
                <c:pt idx="1084">
                  <c:v>47149</c:v>
                </c:pt>
                <c:pt idx="1085">
                  <c:v>47156</c:v>
                </c:pt>
                <c:pt idx="1086">
                  <c:v>47163</c:v>
                </c:pt>
                <c:pt idx="1087">
                  <c:v>47170</c:v>
                </c:pt>
                <c:pt idx="1088">
                  <c:v>47177</c:v>
                </c:pt>
                <c:pt idx="1089">
                  <c:v>47184</c:v>
                </c:pt>
                <c:pt idx="1090">
                  <c:v>47191</c:v>
                </c:pt>
                <c:pt idx="1091">
                  <c:v>47198</c:v>
                </c:pt>
                <c:pt idx="1092">
                  <c:v>47205</c:v>
                </c:pt>
                <c:pt idx="1093">
                  <c:v>47212</c:v>
                </c:pt>
                <c:pt idx="1094">
                  <c:v>47219</c:v>
                </c:pt>
                <c:pt idx="1095">
                  <c:v>47226</c:v>
                </c:pt>
                <c:pt idx="1096">
                  <c:v>47233</c:v>
                </c:pt>
                <c:pt idx="1097">
                  <c:v>47240</c:v>
                </c:pt>
                <c:pt idx="1098">
                  <c:v>47247</c:v>
                </c:pt>
                <c:pt idx="1099">
                  <c:v>47254</c:v>
                </c:pt>
                <c:pt idx="1100">
                  <c:v>47261</c:v>
                </c:pt>
                <c:pt idx="1101">
                  <c:v>47268</c:v>
                </c:pt>
                <c:pt idx="1102">
                  <c:v>47275</c:v>
                </c:pt>
                <c:pt idx="1103">
                  <c:v>47282</c:v>
                </c:pt>
                <c:pt idx="1104">
                  <c:v>47289</c:v>
                </c:pt>
                <c:pt idx="1105">
                  <c:v>47296</c:v>
                </c:pt>
                <c:pt idx="1106">
                  <c:v>47303</c:v>
                </c:pt>
                <c:pt idx="1107">
                  <c:v>47310</c:v>
                </c:pt>
                <c:pt idx="1108">
                  <c:v>47317</c:v>
                </c:pt>
                <c:pt idx="1109">
                  <c:v>47324</c:v>
                </c:pt>
                <c:pt idx="1110">
                  <c:v>47331</c:v>
                </c:pt>
                <c:pt idx="1111">
                  <c:v>47338</c:v>
                </c:pt>
                <c:pt idx="1112">
                  <c:v>47345</c:v>
                </c:pt>
                <c:pt idx="1113">
                  <c:v>47352</c:v>
                </c:pt>
                <c:pt idx="1114">
                  <c:v>47359</c:v>
                </c:pt>
                <c:pt idx="1115">
                  <c:v>47366</c:v>
                </c:pt>
                <c:pt idx="1116">
                  <c:v>47373</c:v>
                </c:pt>
                <c:pt idx="1117">
                  <c:v>47380</c:v>
                </c:pt>
                <c:pt idx="1118">
                  <c:v>47387</c:v>
                </c:pt>
                <c:pt idx="1119">
                  <c:v>47394</c:v>
                </c:pt>
                <c:pt idx="1120">
                  <c:v>47401</c:v>
                </c:pt>
                <c:pt idx="1121">
                  <c:v>47408</c:v>
                </c:pt>
                <c:pt idx="1122">
                  <c:v>47415</c:v>
                </c:pt>
                <c:pt idx="1123">
                  <c:v>47422</c:v>
                </c:pt>
                <c:pt idx="1124">
                  <c:v>47429</c:v>
                </c:pt>
                <c:pt idx="1125">
                  <c:v>47436</c:v>
                </c:pt>
                <c:pt idx="1126">
                  <c:v>47443</c:v>
                </c:pt>
                <c:pt idx="1127">
                  <c:v>47450</c:v>
                </c:pt>
                <c:pt idx="1128">
                  <c:v>47457</c:v>
                </c:pt>
                <c:pt idx="1129">
                  <c:v>47464</c:v>
                </c:pt>
                <c:pt idx="1130">
                  <c:v>47471</c:v>
                </c:pt>
                <c:pt idx="1131">
                  <c:v>47479</c:v>
                </c:pt>
                <c:pt idx="1132">
                  <c:v>47486</c:v>
                </c:pt>
                <c:pt idx="1133">
                  <c:v>47493</c:v>
                </c:pt>
                <c:pt idx="1134">
                  <c:v>47500</c:v>
                </c:pt>
                <c:pt idx="1135">
                  <c:v>47507</c:v>
                </c:pt>
                <c:pt idx="1136">
                  <c:v>47514</c:v>
                </c:pt>
                <c:pt idx="1137">
                  <c:v>47521</c:v>
                </c:pt>
                <c:pt idx="1138">
                  <c:v>47528</c:v>
                </c:pt>
                <c:pt idx="1139">
                  <c:v>47535</c:v>
                </c:pt>
                <c:pt idx="1140">
                  <c:v>47542</c:v>
                </c:pt>
                <c:pt idx="1141">
                  <c:v>47549</c:v>
                </c:pt>
                <c:pt idx="1142">
                  <c:v>47556</c:v>
                </c:pt>
                <c:pt idx="1143">
                  <c:v>47563</c:v>
                </c:pt>
                <c:pt idx="1144">
                  <c:v>47570</c:v>
                </c:pt>
                <c:pt idx="1145">
                  <c:v>47577</c:v>
                </c:pt>
                <c:pt idx="1146">
                  <c:v>47584</c:v>
                </c:pt>
                <c:pt idx="1147">
                  <c:v>47591</c:v>
                </c:pt>
                <c:pt idx="1148">
                  <c:v>47598</c:v>
                </c:pt>
                <c:pt idx="1149">
                  <c:v>47605</c:v>
                </c:pt>
                <c:pt idx="1150">
                  <c:v>47612</c:v>
                </c:pt>
                <c:pt idx="1151">
                  <c:v>47619</c:v>
                </c:pt>
                <c:pt idx="1152">
                  <c:v>47626</c:v>
                </c:pt>
                <c:pt idx="1153">
                  <c:v>47633</c:v>
                </c:pt>
                <c:pt idx="1154">
                  <c:v>47640</c:v>
                </c:pt>
                <c:pt idx="1155">
                  <c:v>47647</c:v>
                </c:pt>
                <c:pt idx="1156">
                  <c:v>47654</c:v>
                </c:pt>
                <c:pt idx="1157">
                  <c:v>47661</c:v>
                </c:pt>
                <c:pt idx="1158">
                  <c:v>47668</c:v>
                </c:pt>
                <c:pt idx="1159">
                  <c:v>47675</c:v>
                </c:pt>
                <c:pt idx="1160">
                  <c:v>47682</c:v>
                </c:pt>
                <c:pt idx="1161">
                  <c:v>47689</c:v>
                </c:pt>
                <c:pt idx="1162">
                  <c:v>47696</c:v>
                </c:pt>
                <c:pt idx="1163">
                  <c:v>47703</c:v>
                </c:pt>
                <c:pt idx="1164">
                  <c:v>47710</c:v>
                </c:pt>
                <c:pt idx="1165">
                  <c:v>47717</c:v>
                </c:pt>
                <c:pt idx="1166">
                  <c:v>47724</c:v>
                </c:pt>
                <c:pt idx="1167">
                  <c:v>47731</c:v>
                </c:pt>
                <c:pt idx="1168">
                  <c:v>47738</c:v>
                </c:pt>
                <c:pt idx="1169">
                  <c:v>47745</c:v>
                </c:pt>
                <c:pt idx="1170">
                  <c:v>47752</c:v>
                </c:pt>
                <c:pt idx="1171">
                  <c:v>47759</c:v>
                </c:pt>
                <c:pt idx="1172">
                  <c:v>47766</c:v>
                </c:pt>
                <c:pt idx="1173">
                  <c:v>47773</c:v>
                </c:pt>
                <c:pt idx="1174">
                  <c:v>47780</c:v>
                </c:pt>
                <c:pt idx="1175">
                  <c:v>47787</c:v>
                </c:pt>
                <c:pt idx="1176">
                  <c:v>47794</c:v>
                </c:pt>
                <c:pt idx="1177">
                  <c:v>47801</c:v>
                </c:pt>
                <c:pt idx="1178">
                  <c:v>47808</c:v>
                </c:pt>
                <c:pt idx="1179">
                  <c:v>47815</c:v>
                </c:pt>
                <c:pt idx="1180">
                  <c:v>47822</c:v>
                </c:pt>
                <c:pt idx="1181">
                  <c:v>47829</c:v>
                </c:pt>
                <c:pt idx="1182">
                  <c:v>47836</c:v>
                </c:pt>
                <c:pt idx="1183">
                  <c:v>47844</c:v>
                </c:pt>
                <c:pt idx="1184">
                  <c:v>47851</c:v>
                </c:pt>
                <c:pt idx="1185">
                  <c:v>47858</c:v>
                </c:pt>
                <c:pt idx="1186">
                  <c:v>47865</c:v>
                </c:pt>
                <c:pt idx="1187">
                  <c:v>47872</c:v>
                </c:pt>
                <c:pt idx="1188">
                  <c:v>47879</c:v>
                </c:pt>
                <c:pt idx="1189">
                  <c:v>47886</c:v>
                </c:pt>
                <c:pt idx="1190">
                  <c:v>47893</c:v>
                </c:pt>
                <c:pt idx="1191">
                  <c:v>47900</c:v>
                </c:pt>
                <c:pt idx="1192">
                  <c:v>47907</c:v>
                </c:pt>
                <c:pt idx="1193">
                  <c:v>47914</c:v>
                </c:pt>
                <c:pt idx="1194">
                  <c:v>47921</c:v>
                </c:pt>
                <c:pt idx="1195">
                  <c:v>47928</c:v>
                </c:pt>
                <c:pt idx="1196">
                  <c:v>47935</c:v>
                </c:pt>
                <c:pt idx="1197">
                  <c:v>47942</c:v>
                </c:pt>
                <c:pt idx="1198">
                  <c:v>47953</c:v>
                </c:pt>
                <c:pt idx="1199">
                  <c:v>47960</c:v>
                </c:pt>
                <c:pt idx="1200">
                  <c:v>47967</c:v>
                </c:pt>
                <c:pt idx="1201">
                  <c:v>47974</c:v>
                </c:pt>
                <c:pt idx="1202">
                  <c:v>47981</c:v>
                </c:pt>
                <c:pt idx="1203">
                  <c:v>47988</c:v>
                </c:pt>
                <c:pt idx="1204">
                  <c:v>47995</c:v>
                </c:pt>
                <c:pt idx="1205">
                  <c:v>48002</c:v>
                </c:pt>
                <c:pt idx="1206">
                  <c:v>48009</c:v>
                </c:pt>
                <c:pt idx="1207">
                  <c:v>48016</c:v>
                </c:pt>
                <c:pt idx="1208">
                  <c:v>48023</c:v>
                </c:pt>
                <c:pt idx="1209">
                  <c:v>48030</c:v>
                </c:pt>
                <c:pt idx="1210">
                  <c:v>48037</c:v>
                </c:pt>
                <c:pt idx="1211">
                  <c:v>48044</c:v>
                </c:pt>
                <c:pt idx="1212">
                  <c:v>48051</c:v>
                </c:pt>
                <c:pt idx="1213">
                  <c:v>48058</c:v>
                </c:pt>
                <c:pt idx="1214">
                  <c:v>48065</c:v>
                </c:pt>
                <c:pt idx="1215">
                  <c:v>48072</c:v>
                </c:pt>
                <c:pt idx="1216">
                  <c:v>48079</c:v>
                </c:pt>
                <c:pt idx="1217">
                  <c:v>48086</c:v>
                </c:pt>
                <c:pt idx="1218">
                  <c:v>48093</c:v>
                </c:pt>
                <c:pt idx="1219">
                  <c:v>48100</c:v>
                </c:pt>
                <c:pt idx="1220">
                  <c:v>48107</c:v>
                </c:pt>
                <c:pt idx="1221">
                  <c:v>48114</c:v>
                </c:pt>
                <c:pt idx="1222">
                  <c:v>48121</c:v>
                </c:pt>
                <c:pt idx="1223">
                  <c:v>48128</c:v>
                </c:pt>
                <c:pt idx="1224">
                  <c:v>48135</c:v>
                </c:pt>
                <c:pt idx="1225">
                  <c:v>48142</c:v>
                </c:pt>
                <c:pt idx="1226">
                  <c:v>48149</c:v>
                </c:pt>
                <c:pt idx="1227">
                  <c:v>48156</c:v>
                </c:pt>
                <c:pt idx="1228">
                  <c:v>48163</c:v>
                </c:pt>
                <c:pt idx="1229">
                  <c:v>48170</c:v>
                </c:pt>
                <c:pt idx="1230">
                  <c:v>48177</c:v>
                </c:pt>
                <c:pt idx="1231">
                  <c:v>48184</c:v>
                </c:pt>
                <c:pt idx="1232">
                  <c:v>48191</c:v>
                </c:pt>
                <c:pt idx="1233">
                  <c:v>48198</c:v>
                </c:pt>
                <c:pt idx="1234">
                  <c:v>48205</c:v>
                </c:pt>
                <c:pt idx="1235">
                  <c:v>48212</c:v>
                </c:pt>
                <c:pt idx="1236">
                  <c:v>48219</c:v>
                </c:pt>
                <c:pt idx="1237">
                  <c:v>48226</c:v>
                </c:pt>
                <c:pt idx="1238">
                  <c:v>48233</c:v>
                </c:pt>
                <c:pt idx="1239">
                  <c:v>48240</c:v>
                </c:pt>
                <c:pt idx="1240">
                  <c:v>48247</c:v>
                </c:pt>
                <c:pt idx="1241">
                  <c:v>48254</c:v>
                </c:pt>
                <c:pt idx="1242">
                  <c:v>48261</c:v>
                </c:pt>
                <c:pt idx="1243">
                  <c:v>48268</c:v>
                </c:pt>
                <c:pt idx="1244">
                  <c:v>48275</c:v>
                </c:pt>
                <c:pt idx="1245">
                  <c:v>48282</c:v>
                </c:pt>
                <c:pt idx="1246">
                  <c:v>48289</c:v>
                </c:pt>
                <c:pt idx="1247">
                  <c:v>48296</c:v>
                </c:pt>
                <c:pt idx="1248">
                  <c:v>48303</c:v>
                </c:pt>
                <c:pt idx="1249">
                  <c:v>48310</c:v>
                </c:pt>
                <c:pt idx="1250">
                  <c:v>48317</c:v>
                </c:pt>
                <c:pt idx="1251">
                  <c:v>48324</c:v>
                </c:pt>
                <c:pt idx="1252">
                  <c:v>48331</c:v>
                </c:pt>
                <c:pt idx="1253">
                  <c:v>48338</c:v>
                </c:pt>
                <c:pt idx="1254">
                  <c:v>48345</c:v>
                </c:pt>
                <c:pt idx="1255">
                  <c:v>48352</c:v>
                </c:pt>
                <c:pt idx="1256">
                  <c:v>48359</c:v>
                </c:pt>
                <c:pt idx="1257">
                  <c:v>48366</c:v>
                </c:pt>
                <c:pt idx="1258">
                  <c:v>48373</c:v>
                </c:pt>
                <c:pt idx="1259">
                  <c:v>48380</c:v>
                </c:pt>
                <c:pt idx="1260">
                  <c:v>48387</c:v>
                </c:pt>
                <c:pt idx="1261">
                  <c:v>48394</c:v>
                </c:pt>
                <c:pt idx="1262">
                  <c:v>48401</c:v>
                </c:pt>
                <c:pt idx="1263">
                  <c:v>48408</c:v>
                </c:pt>
                <c:pt idx="1264">
                  <c:v>48415</c:v>
                </c:pt>
                <c:pt idx="1265">
                  <c:v>48422</c:v>
                </c:pt>
                <c:pt idx="1266">
                  <c:v>48429</c:v>
                </c:pt>
                <c:pt idx="1267">
                  <c:v>48436</c:v>
                </c:pt>
                <c:pt idx="1268">
                  <c:v>48443</c:v>
                </c:pt>
                <c:pt idx="1269">
                  <c:v>48450</c:v>
                </c:pt>
                <c:pt idx="1270">
                  <c:v>48457</c:v>
                </c:pt>
                <c:pt idx="1271">
                  <c:v>48464</c:v>
                </c:pt>
                <c:pt idx="1272">
                  <c:v>48471</c:v>
                </c:pt>
                <c:pt idx="1273">
                  <c:v>48478</c:v>
                </c:pt>
                <c:pt idx="1274">
                  <c:v>48485</c:v>
                </c:pt>
                <c:pt idx="1275">
                  <c:v>48492</c:v>
                </c:pt>
                <c:pt idx="1276">
                  <c:v>48499</c:v>
                </c:pt>
                <c:pt idx="1277">
                  <c:v>48506</c:v>
                </c:pt>
                <c:pt idx="1278">
                  <c:v>48513</c:v>
                </c:pt>
                <c:pt idx="1279">
                  <c:v>48520</c:v>
                </c:pt>
                <c:pt idx="1280">
                  <c:v>48527</c:v>
                </c:pt>
                <c:pt idx="1281">
                  <c:v>48534</c:v>
                </c:pt>
                <c:pt idx="1282">
                  <c:v>48541</c:v>
                </c:pt>
                <c:pt idx="1283">
                  <c:v>48548</c:v>
                </c:pt>
                <c:pt idx="1284">
                  <c:v>48555</c:v>
                </c:pt>
                <c:pt idx="1285">
                  <c:v>48562</c:v>
                </c:pt>
                <c:pt idx="1286">
                  <c:v>48569</c:v>
                </c:pt>
                <c:pt idx="1287">
                  <c:v>48576</c:v>
                </c:pt>
                <c:pt idx="1288">
                  <c:v>48583</c:v>
                </c:pt>
                <c:pt idx="1289">
                  <c:v>48590</c:v>
                </c:pt>
                <c:pt idx="1290">
                  <c:v>48597</c:v>
                </c:pt>
                <c:pt idx="1291">
                  <c:v>48604</c:v>
                </c:pt>
                <c:pt idx="1292">
                  <c:v>48611</c:v>
                </c:pt>
                <c:pt idx="1293">
                  <c:v>48618</c:v>
                </c:pt>
                <c:pt idx="1294">
                  <c:v>48625</c:v>
                </c:pt>
                <c:pt idx="1295">
                  <c:v>48632</c:v>
                </c:pt>
                <c:pt idx="1296">
                  <c:v>48639</c:v>
                </c:pt>
                <c:pt idx="1297">
                  <c:v>48646</c:v>
                </c:pt>
                <c:pt idx="1298">
                  <c:v>48653</c:v>
                </c:pt>
                <c:pt idx="1299">
                  <c:v>48660</c:v>
                </c:pt>
                <c:pt idx="1300">
                  <c:v>48667</c:v>
                </c:pt>
                <c:pt idx="1301">
                  <c:v>48674</c:v>
                </c:pt>
                <c:pt idx="1302">
                  <c:v>48681</c:v>
                </c:pt>
                <c:pt idx="1303">
                  <c:v>48688</c:v>
                </c:pt>
                <c:pt idx="1304">
                  <c:v>48695</c:v>
                </c:pt>
                <c:pt idx="1305">
                  <c:v>48702</c:v>
                </c:pt>
                <c:pt idx="1306">
                  <c:v>48709</c:v>
                </c:pt>
                <c:pt idx="1307">
                  <c:v>48716</c:v>
                </c:pt>
                <c:pt idx="1308">
                  <c:v>48723</c:v>
                </c:pt>
                <c:pt idx="1309">
                  <c:v>48730</c:v>
                </c:pt>
                <c:pt idx="1310">
                  <c:v>48737</c:v>
                </c:pt>
                <c:pt idx="1311">
                  <c:v>48744</c:v>
                </c:pt>
                <c:pt idx="1312">
                  <c:v>48751</c:v>
                </c:pt>
                <c:pt idx="1313">
                  <c:v>48758</c:v>
                </c:pt>
                <c:pt idx="1314">
                  <c:v>48765</c:v>
                </c:pt>
                <c:pt idx="1315">
                  <c:v>48772</c:v>
                </c:pt>
                <c:pt idx="1316">
                  <c:v>48779</c:v>
                </c:pt>
                <c:pt idx="1317">
                  <c:v>48786</c:v>
                </c:pt>
                <c:pt idx="1318">
                  <c:v>48793</c:v>
                </c:pt>
                <c:pt idx="1319">
                  <c:v>48800</c:v>
                </c:pt>
                <c:pt idx="1320">
                  <c:v>48807</c:v>
                </c:pt>
                <c:pt idx="1321">
                  <c:v>48814</c:v>
                </c:pt>
                <c:pt idx="1322">
                  <c:v>48821</c:v>
                </c:pt>
                <c:pt idx="1323">
                  <c:v>48828</c:v>
                </c:pt>
                <c:pt idx="1324">
                  <c:v>48835</c:v>
                </c:pt>
                <c:pt idx="1325">
                  <c:v>48842</c:v>
                </c:pt>
                <c:pt idx="1326">
                  <c:v>48849</c:v>
                </c:pt>
                <c:pt idx="1327">
                  <c:v>48856</c:v>
                </c:pt>
                <c:pt idx="1328">
                  <c:v>48863</c:v>
                </c:pt>
                <c:pt idx="1329">
                  <c:v>48870</c:v>
                </c:pt>
                <c:pt idx="1330">
                  <c:v>48877</c:v>
                </c:pt>
                <c:pt idx="1331">
                  <c:v>48884</c:v>
                </c:pt>
                <c:pt idx="1332">
                  <c:v>48891</c:v>
                </c:pt>
                <c:pt idx="1333">
                  <c:v>48898</c:v>
                </c:pt>
                <c:pt idx="1334">
                  <c:v>48905</c:v>
                </c:pt>
                <c:pt idx="1335">
                  <c:v>48912</c:v>
                </c:pt>
                <c:pt idx="1336">
                  <c:v>48919</c:v>
                </c:pt>
                <c:pt idx="1337">
                  <c:v>48926</c:v>
                </c:pt>
                <c:pt idx="1338">
                  <c:v>48933</c:v>
                </c:pt>
                <c:pt idx="1339">
                  <c:v>48940</c:v>
                </c:pt>
                <c:pt idx="1340">
                  <c:v>48947</c:v>
                </c:pt>
                <c:pt idx="1341">
                  <c:v>48954</c:v>
                </c:pt>
                <c:pt idx="1342">
                  <c:v>48961</c:v>
                </c:pt>
                <c:pt idx="1343">
                  <c:v>48968</c:v>
                </c:pt>
                <c:pt idx="1344">
                  <c:v>48975</c:v>
                </c:pt>
                <c:pt idx="1345">
                  <c:v>48982</c:v>
                </c:pt>
                <c:pt idx="1346">
                  <c:v>48989</c:v>
                </c:pt>
                <c:pt idx="1347">
                  <c:v>48996</c:v>
                </c:pt>
                <c:pt idx="1348">
                  <c:v>49003</c:v>
                </c:pt>
                <c:pt idx="1349">
                  <c:v>49010</c:v>
                </c:pt>
                <c:pt idx="1350">
                  <c:v>49017</c:v>
                </c:pt>
                <c:pt idx="1351">
                  <c:v>49024</c:v>
                </c:pt>
                <c:pt idx="1352">
                  <c:v>49031</c:v>
                </c:pt>
                <c:pt idx="1353">
                  <c:v>49038</c:v>
                </c:pt>
                <c:pt idx="1354">
                  <c:v>49045</c:v>
                </c:pt>
                <c:pt idx="1355">
                  <c:v>49052</c:v>
                </c:pt>
                <c:pt idx="1356">
                  <c:v>49059</c:v>
                </c:pt>
                <c:pt idx="1357">
                  <c:v>49066</c:v>
                </c:pt>
                <c:pt idx="1358">
                  <c:v>49073</c:v>
                </c:pt>
                <c:pt idx="1359">
                  <c:v>49080</c:v>
                </c:pt>
                <c:pt idx="1360">
                  <c:v>49087</c:v>
                </c:pt>
                <c:pt idx="1361">
                  <c:v>49094</c:v>
                </c:pt>
                <c:pt idx="1362">
                  <c:v>49101</c:v>
                </c:pt>
                <c:pt idx="1363">
                  <c:v>49108</c:v>
                </c:pt>
                <c:pt idx="1364">
                  <c:v>49115</c:v>
                </c:pt>
                <c:pt idx="1365">
                  <c:v>49122</c:v>
                </c:pt>
                <c:pt idx="1366">
                  <c:v>49129</c:v>
                </c:pt>
                <c:pt idx="1367">
                  <c:v>49136</c:v>
                </c:pt>
                <c:pt idx="1368">
                  <c:v>49143</c:v>
                </c:pt>
                <c:pt idx="1369">
                  <c:v>49150</c:v>
                </c:pt>
                <c:pt idx="1370">
                  <c:v>49157</c:v>
                </c:pt>
                <c:pt idx="1371">
                  <c:v>49164</c:v>
                </c:pt>
                <c:pt idx="1372">
                  <c:v>49171</c:v>
                </c:pt>
                <c:pt idx="1373">
                  <c:v>49178</c:v>
                </c:pt>
                <c:pt idx="1374">
                  <c:v>49185</c:v>
                </c:pt>
                <c:pt idx="1375">
                  <c:v>49192</c:v>
                </c:pt>
                <c:pt idx="1376">
                  <c:v>49199</c:v>
                </c:pt>
                <c:pt idx="1377">
                  <c:v>49206</c:v>
                </c:pt>
                <c:pt idx="1378">
                  <c:v>49213</c:v>
                </c:pt>
                <c:pt idx="1379">
                  <c:v>49220</c:v>
                </c:pt>
                <c:pt idx="1380">
                  <c:v>49227</c:v>
                </c:pt>
                <c:pt idx="1381">
                  <c:v>49234</c:v>
                </c:pt>
                <c:pt idx="1382">
                  <c:v>49241</c:v>
                </c:pt>
                <c:pt idx="1383">
                  <c:v>49248</c:v>
                </c:pt>
                <c:pt idx="1384">
                  <c:v>49255</c:v>
                </c:pt>
                <c:pt idx="1385">
                  <c:v>49262</c:v>
                </c:pt>
                <c:pt idx="1386">
                  <c:v>49269</c:v>
                </c:pt>
                <c:pt idx="1387">
                  <c:v>49276</c:v>
                </c:pt>
                <c:pt idx="1388">
                  <c:v>49283</c:v>
                </c:pt>
                <c:pt idx="1389">
                  <c:v>49290</c:v>
                </c:pt>
                <c:pt idx="1390">
                  <c:v>49297</c:v>
                </c:pt>
                <c:pt idx="1391">
                  <c:v>49305</c:v>
                </c:pt>
                <c:pt idx="1392">
                  <c:v>49312</c:v>
                </c:pt>
                <c:pt idx="1393">
                  <c:v>49319</c:v>
                </c:pt>
                <c:pt idx="1394">
                  <c:v>49326</c:v>
                </c:pt>
                <c:pt idx="1395">
                  <c:v>49333</c:v>
                </c:pt>
                <c:pt idx="1396">
                  <c:v>49340</c:v>
                </c:pt>
                <c:pt idx="1397">
                  <c:v>49347</c:v>
                </c:pt>
                <c:pt idx="1398">
                  <c:v>49354</c:v>
                </c:pt>
                <c:pt idx="1399">
                  <c:v>49361</c:v>
                </c:pt>
                <c:pt idx="1400">
                  <c:v>49368</c:v>
                </c:pt>
                <c:pt idx="1401">
                  <c:v>49375</c:v>
                </c:pt>
                <c:pt idx="1402">
                  <c:v>49382</c:v>
                </c:pt>
                <c:pt idx="1403">
                  <c:v>49389</c:v>
                </c:pt>
                <c:pt idx="1404">
                  <c:v>49396</c:v>
                </c:pt>
                <c:pt idx="1405">
                  <c:v>49403</c:v>
                </c:pt>
                <c:pt idx="1406">
                  <c:v>49410</c:v>
                </c:pt>
                <c:pt idx="1407">
                  <c:v>49417</c:v>
                </c:pt>
                <c:pt idx="1408">
                  <c:v>49424</c:v>
                </c:pt>
                <c:pt idx="1409">
                  <c:v>49431</c:v>
                </c:pt>
                <c:pt idx="1410">
                  <c:v>49438</c:v>
                </c:pt>
                <c:pt idx="1411">
                  <c:v>49445</c:v>
                </c:pt>
                <c:pt idx="1412">
                  <c:v>49452</c:v>
                </c:pt>
                <c:pt idx="1413">
                  <c:v>49459</c:v>
                </c:pt>
                <c:pt idx="1414">
                  <c:v>49466</c:v>
                </c:pt>
                <c:pt idx="1415">
                  <c:v>49473</c:v>
                </c:pt>
                <c:pt idx="1416">
                  <c:v>49480</c:v>
                </c:pt>
                <c:pt idx="1417">
                  <c:v>49487</c:v>
                </c:pt>
                <c:pt idx="1418">
                  <c:v>49494</c:v>
                </c:pt>
                <c:pt idx="1419">
                  <c:v>49501</c:v>
                </c:pt>
                <c:pt idx="1420">
                  <c:v>49508</c:v>
                </c:pt>
                <c:pt idx="1421">
                  <c:v>49515</c:v>
                </c:pt>
                <c:pt idx="1422">
                  <c:v>49522</c:v>
                </c:pt>
                <c:pt idx="1423">
                  <c:v>49529</c:v>
                </c:pt>
                <c:pt idx="1424">
                  <c:v>49536</c:v>
                </c:pt>
                <c:pt idx="1425">
                  <c:v>49543</c:v>
                </c:pt>
                <c:pt idx="1426">
                  <c:v>49550</c:v>
                </c:pt>
                <c:pt idx="1427">
                  <c:v>49557</c:v>
                </c:pt>
                <c:pt idx="1428">
                  <c:v>49564</c:v>
                </c:pt>
                <c:pt idx="1429">
                  <c:v>49571</c:v>
                </c:pt>
                <c:pt idx="1430">
                  <c:v>49578</c:v>
                </c:pt>
                <c:pt idx="1431">
                  <c:v>49585</c:v>
                </c:pt>
                <c:pt idx="1432">
                  <c:v>49592</c:v>
                </c:pt>
                <c:pt idx="1433">
                  <c:v>49599</c:v>
                </c:pt>
                <c:pt idx="1434">
                  <c:v>49606</c:v>
                </c:pt>
                <c:pt idx="1435">
                  <c:v>49613</c:v>
                </c:pt>
                <c:pt idx="1436">
                  <c:v>49620</c:v>
                </c:pt>
                <c:pt idx="1437">
                  <c:v>49627</c:v>
                </c:pt>
                <c:pt idx="1438">
                  <c:v>49634</c:v>
                </c:pt>
                <c:pt idx="1439">
                  <c:v>49641</c:v>
                </c:pt>
                <c:pt idx="1440">
                  <c:v>49648</c:v>
                </c:pt>
                <c:pt idx="1441">
                  <c:v>49655</c:v>
                </c:pt>
                <c:pt idx="1442">
                  <c:v>49662</c:v>
                </c:pt>
                <c:pt idx="1443">
                  <c:v>49670</c:v>
                </c:pt>
                <c:pt idx="1444">
                  <c:v>49677</c:v>
                </c:pt>
                <c:pt idx="1445">
                  <c:v>49684</c:v>
                </c:pt>
                <c:pt idx="1446">
                  <c:v>49691</c:v>
                </c:pt>
                <c:pt idx="1447">
                  <c:v>49698</c:v>
                </c:pt>
                <c:pt idx="1448">
                  <c:v>49705</c:v>
                </c:pt>
                <c:pt idx="1449">
                  <c:v>49712</c:v>
                </c:pt>
                <c:pt idx="1450">
                  <c:v>49719</c:v>
                </c:pt>
                <c:pt idx="1451">
                  <c:v>49726</c:v>
                </c:pt>
                <c:pt idx="1452">
                  <c:v>49733</c:v>
                </c:pt>
                <c:pt idx="1453">
                  <c:v>49740</c:v>
                </c:pt>
                <c:pt idx="1454">
                  <c:v>49747</c:v>
                </c:pt>
                <c:pt idx="1455">
                  <c:v>49754</c:v>
                </c:pt>
                <c:pt idx="1456">
                  <c:v>49761</c:v>
                </c:pt>
                <c:pt idx="1457">
                  <c:v>49768</c:v>
                </c:pt>
                <c:pt idx="1458">
                  <c:v>49775</c:v>
                </c:pt>
                <c:pt idx="1459">
                  <c:v>49782</c:v>
                </c:pt>
                <c:pt idx="1460">
                  <c:v>49789</c:v>
                </c:pt>
                <c:pt idx="1461">
                  <c:v>49797</c:v>
                </c:pt>
                <c:pt idx="1462">
                  <c:v>49804</c:v>
                </c:pt>
                <c:pt idx="1463">
                  <c:v>49811</c:v>
                </c:pt>
                <c:pt idx="1464">
                  <c:v>49818</c:v>
                </c:pt>
                <c:pt idx="1465">
                  <c:v>49825</c:v>
                </c:pt>
                <c:pt idx="1466">
                  <c:v>49832</c:v>
                </c:pt>
                <c:pt idx="1467">
                  <c:v>49839</c:v>
                </c:pt>
                <c:pt idx="1468">
                  <c:v>49846</c:v>
                </c:pt>
                <c:pt idx="1469">
                  <c:v>49853</c:v>
                </c:pt>
                <c:pt idx="1470">
                  <c:v>49860</c:v>
                </c:pt>
                <c:pt idx="1471">
                  <c:v>49867</c:v>
                </c:pt>
                <c:pt idx="1472">
                  <c:v>49874</c:v>
                </c:pt>
                <c:pt idx="1473">
                  <c:v>49881</c:v>
                </c:pt>
                <c:pt idx="1474">
                  <c:v>49888</c:v>
                </c:pt>
                <c:pt idx="1475">
                  <c:v>49895</c:v>
                </c:pt>
                <c:pt idx="1476">
                  <c:v>49902</c:v>
                </c:pt>
                <c:pt idx="1477">
                  <c:v>49909</c:v>
                </c:pt>
                <c:pt idx="1478">
                  <c:v>49916</c:v>
                </c:pt>
                <c:pt idx="1479">
                  <c:v>49923</c:v>
                </c:pt>
                <c:pt idx="1480">
                  <c:v>49930</c:v>
                </c:pt>
                <c:pt idx="1481">
                  <c:v>49937</c:v>
                </c:pt>
                <c:pt idx="1482">
                  <c:v>49944</c:v>
                </c:pt>
                <c:pt idx="1483">
                  <c:v>49951</c:v>
                </c:pt>
                <c:pt idx="1484">
                  <c:v>49958</c:v>
                </c:pt>
                <c:pt idx="1485">
                  <c:v>49965</c:v>
                </c:pt>
                <c:pt idx="1486">
                  <c:v>49972</c:v>
                </c:pt>
                <c:pt idx="1487">
                  <c:v>49979</c:v>
                </c:pt>
                <c:pt idx="1488">
                  <c:v>49986</c:v>
                </c:pt>
                <c:pt idx="1489">
                  <c:v>49993</c:v>
                </c:pt>
                <c:pt idx="1490">
                  <c:v>50000</c:v>
                </c:pt>
                <c:pt idx="1491">
                  <c:v>50007</c:v>
                </c:pt>
                <c:pt idx="1492">
                  <c:v>50014</c:v>
                </c:pt>
                <c:pt idx="1493">
                  <c:v>50021</c:v>
                </c:pt>
                <c:pt idx="1494">
                  <c:v>50028</c:v>
                </c:pt>
                <c:pt idx="1495">
                  <c:v>50038</c:v>
                </c:pt>
                <c:pt idx="1496">
                  <c:v>50045</c:v>
                </c:pt>
                <c:pt idx="1497">
                  <c:v>50052</c:v>
                </c:pt>
                <c:pt idx="1498">
                  <c:v>50059</c:v>
                </c:pt>
                <c:pt idx="1499">
                  <c:v>50066</c:v>
                </c:pt>
                <c:pt idx="1500">
                  <c:v>50073</c:v>
                </c:pt>
                <c:pt idx="1501">
                  <c:v>50080</c:v>
                </c:pt>
                <c:pt idx="1502">
                  <c:v>50087</c:v>
                </c:pt>
                <c:pt idx="1503">
                  <c:v>50094</c:v>
                </c:pt>
                <c:pt idx="1504">
                  <c:v>50101</c:v>
                </c:pt>
                <c:pt idx="1505">
                  <c:v>50108</c:v>
                </c:pt>
                <c:pt idx="1506">
                  <c:v>50115</c:v>
                </c:pt>
                <c:pt idx="1507">
                  <c:v>50122</c:v>
                </c:pt>
                <c:pt idx="1508">
                  <c:v>50129</c:v>
                </c:pt>
                <c:pt idx="1509">
                  <c:v>50137</c:v>
                </c:pt>
                <c:pt idx="1510">
                  <c:v>50144</c:v>
                </c:pt>
                <c:pt idx="1511">
                  <c:v>50151</c:v>
                </c:pt>
                <c:pt idx="1512">
                  <c:v>50158</c:v>
                </c:pt>
                <c:pt idx="1513">
                  <c:v>50165</c:v>
                </c:pt>
                <c:pt idx="1514">
                  <c:v>50172</c:v>
                </c:pt>
                <c:pt idx="1515">
                  <c:v>50179</c:v>
                </c:pt>
                <c:pt idx="1516">
                  <c:v>50186</c:v>
                </c:pt>
                <c:pt idx="1517">
                  <c:v>50193</c:v>
                </c:pt>
                <c:pt idx="1518">
                  <c:v>50200</c:v>
                </c:pt>
                <c:pt idx="1519">
                  <c:v>50207</c:v>
                </c:pt>
                <c:pt idx="1520">
                  <c:v>50214</c:v>
                </c:pt>
                <c:pt idx="1521">
                  <c:v>50221</c:v>
                </c:pt>
                <c:pt idx="1522">
                  <c:v>50228</c:v>
                </c:pt>
                <c:pt idx="1523">
                  <c:v>50235</c:v>
                </c:pt>
                <c:pt idx="1524">
                  <c:v>50242</c:v>
                </c:pt>
                <c:pt idx="1525">
                  <c:v>50249</c:v>
                </c:pt>
                <c:pt idx="1526">
                  <c:v>50256</c:v>
                </c:pt>
                <c:pt idx="1527">
                  <c:v>50263</c:v>
                </c:pt>
                <c:pt idx="1528">
                  <c:v>50270</c:v>
                </c:pt>
                <c:pt idx="1529">
                  <c:v>50277</c:v>
                </c:pt>
                <c:pt idx="1530">
                  <c:v>50284</c:v>
                </c:pt>
                <c:pt idx="1531">
                  <c:v>50291</c:v>
                </c:pt>
                <c:pt idx="1532">
                  <c:v>50298</c:v>
                </c:pt>
                <c:pt idx="1533">
                  <c:v>50305</c:v>
                </c:pt>
                <c:pt idx="1534">
                  <c:v>50312</c:v>
                </c:pt>
                <c:pt idx="1535">
                  <c:v>50319</c:v>
                </c:pt>
                <c:pt idx="1536">
                  <c:v>50326</c:v>
                </c:pt>
                <c:pt idx="1537">
                  <c:v>50333</c:v>
                </c:pt>
                <c:pt idx="1538">
                  <c:v>50340</c:v>
                </c:pt>
                <c:pt idx="1539">
                  <c:v>50347</c:v>
                </c:pt>
                <c:pt idx="1540">
                  <c:v>50354</c:v>
                </c:pt>
                <c:pt idx="1541">
                  <c:v>50361</c:v>
                </c:pt>
                <c:pt idx="1542">
                  <c:v>50368</c:v>
                </c:pt>
                <c:pt idx="1543">
                  <c:v>50375</c:v>
                </c:pt>
                <c:pt idx="1544">
                  <c:v>50382</c:v>
                </c:pt>
                <c:pt idx="1545">
                  <c:v>50389</c:v>
                </c:pt>
                <c:pt idx="1546">
                  <c:v>50396</c:v>
                </c:pt>
                <c:pt idx="1547">
                  <c:v>50403</c:v>
                </c:pt>
                <c:pt idx="1548">
                  <c:v>50410</c:v>
                </c:pt>
                <c:pt idx="1549">
                  <c:v>50417</c:v>
                </c:pt>
                <c:pt idx="1550">
                  <c:v>50424</c:v>
                </c:pt>
                <c:pt idx="1551">
                  <c:v>50431</c:v>
                </c:pt>
                <c:pt idx="1552">
                  <c:v>50438</c:v>
                </c:pt>
                <c:pt idx="1553">
                  <c:v>50445</c:v>
                </c:pt>
                <c:pt idx="1554">
                  <c:v>50452</c:v>
                </c:pt>
                <c:pt idx="1555">
                  <c:v>50459</c:v>
                </c:pt>
                <c:pt idx="1556">
                  <c:v>50466</c:v>
                </c:pt>
                <c:pt idx="1557">
                  <c:v>50473</c:v>
                </c:pt>
                <c:pt idx="1558">
                  <c:v>50480</c:v>
                </c:pt>
                <c:pt idx="1559">
                  <c:v>50487</c:v>
                </c:pt>
                <c:pt idx="1560">
                  <c:v>50494</c:v>
                </c:pt>
                <c:pt idx="1561">
                  <c:v>50501</c:v>
                </c:pt>
                <c:pt idx="1562">
                  <c:v>50508</c:v>
                </c:pt>
                <c:pt idx="1563">
                  <c:v>50515</c:v>
                </c:pt>
                <c:pt idx="1564">
                  <c:v>50522</c:v>
                </c:pt>
                <c:pt idx="1565">
                  <c:v>50529</c:v>
                </c:pt>
                <c:pt idx="1566">
                  <c:v>50536</c:v>
                </c:pt>
                <c:pt idx="1567">
                  <c:v>50543</c:v>
                </c:pt>
                <c:pt idx="1568">
                  <c:v>50550</c:v>
                </c:pt>
                <c:pt idx="1569">
                  <c:v>50557</c:v>
                </c:pt>
                <c:pt idx="1570">
                  <c:v>50564</c:v>
                </c:pt>
                <c:pt idx="1571">
                  <c:v>50571</c:v>
                </c:pt>
                <c:pt idx="1572">
                  <c:v>50578</c:v>
                </c:pt>
                <c:pt idx="1573">
                  <c:v>50585</c:v>
                </c:pt>
                <c:pt idx="1574">
                  <c:v>50592</c:v>
                </c:pt>
                <c:pt idx="1575">
                  <c:v>50599</c:v>
                </c:pt>
                <c:pt idx="1576">
                  <c:v>50606</c:v>
                </c:pt>
                <c:pt idx="1577">
                  <c:v>50613</c:v>
                </c:pt>
                <c:pt idx="1578">
                  <c:v>50620</c:v>
                </c:pt>
                <c:pt idx="1579">
                  <c:v>50627</c:v>
                </c:pt>
                <c:pt idx="1580">
                  <c:v>50634</c:v>
                </c:pt>
                <c:pt idx="1581">
                  <c:v>50641</c:v>
                </c:pt>
                <c:pt idx="1582">
                  <c:v>50648</c:v>
                </c:pt>
                <c:pt idx="1583">
                  <c:v>50655</c:v>
                </c:pt>
                <c:pt idx="1584">
                  <c:v>50662</c:v>
                </c:pt>
                <c:pt idx="1585">
                  <c:v>50669</c:v>
                </c:pt>
                <c:pt idx="1586">
                  <c:v>50676</c:v>
                </c:pt>
                <c:pt idx="1587">
                  <c:v>50683</c:v>
                </c:pt>
                <c:pt idx="1588">
                  <c:v>50690</c:v>
                </c:pt>
                <c:pt idx="1589">
                  <c:v>50697</c:v>
                </c:pt>
                <c:pt idx="1590">
                  <c:v>50704</c:v>
                </c:pt>
                <c:pt idx="1591">
                  <c:v>50711</c:v>
                </c:pt>
                <c:pt idx="1592">
                  <c:v>50718</c:v>
                </c:pt>
                <c:pt idx="1593">
                  <c:v>50725</c:v>
                </c:pt>
                <c:pt idx="1594">
                  <c:v>50732</c:v>
                </c:pt>
                <c:pt idx="1595">
                  <c:v>50739</c:v>
                </c:pt>
                <c:pt idx="1596">
                  <c:v>50746</c:v>
                </c:pt>
                <c:pt idx="1597">
                  <c:v>50753</c:v>
                </c:pt>
                <c:pt idx="1598">
                  <c:v>50760</c:v>
                </c:pt>
                <c:pt idx="1599">
                  <c:v>50767</c:v>
                </c:pt>
                <c:pt idx="1600">
                  <c:v>50774</c:v>
                </c:pt>
                <c:pt idx="1601">
                  <c:v>50781</c:v>
                </c:pt>
                <c:pt idx="1602">
                  <c:v>50788</c:v>
                </c:pt>
                <c:pt idx="1603">
                  <c:v>50795</c:v>
                </c:pt>
                <c:pt idx="1604">
                  <c:v>50802</c:v>
                </c:pt>
                <c:pt idx="1605">
                  <c:v>50809</c:v>
                </c:pt>
                <c:pt idx="1606">
                  <c:v>50816</c:v>
                </c:pt>
                <c:pt idx="1607">
                  <c:v>50823</c:v>
                </c:pt>
                <c:pt idx="1608">
                  <c:v>50830</c:v>
                </c:pt>
                <c:pt idx="1609">
                  <c:v>50837</c:v>
                </c:pt>
                <c:pt idx="1610">
                  <c:v>50844</c:v>
                </c:pt>
                <c:pt idx="1611">
                  <c:v>50851</c:v>
                </c:pt>
                <c:pt idx="1612">
                  <c:v>50858</c:v>
                </c:pt>
                <c:pt idx="1613">
                  <c:v>50865</c:v>
                </c:pt>
                <c:pt idx="1614">
                  <c:v>50872</c:v>
                </c:pt>
                <c:pt idx="1615">
                  <c:v>50879</c:v>
                </c:pt>
                <c:pt idx="1616">
                  <c:v>50886</c:v>
                </c:pt>
                <c:pt idx="1617">
                  <c:v>50893</c:v>
                </c:pt>
                <c:pt idx="1618">
                  <c:v>50900</c:v>
                </c:pt>
                <c:pt idx="1619">
                  <c:v>50907</c:v>
                </c:pt>
                <c:pt idx="1620">
                  <c:v>50914</c:v>
                </c:pt>
                <c:pt idx="1621">
                  <c:v>50921</c:v>
                </c:pt>
                <c:pt idx="1622">
                  <c:v>50928</c:v>
                </c:pt>
                <c:pt idx="1623">
                  <c:v>50935</c:v>
                </c:pt>
                <c:pt idx="1624">
                  <c:v>50942</c:v>
                </c:pt>
                <c:pt idx="1625">
                  <c:v>50949</c:v>
                </c:pt>
                <c:pt idx="1626">
                  <c:v>50956</c:v>
                </c:pt>
                <c:pt idx="1627">
                  <c:v>50963</c:v>
                </c:pt>
                <c:pt idx="1628">
                  <c:v>50970</c:v>
                </c:pt>
                <c:pt idx="1629">
                  <c:v>50977</c:v>
                </c:pt>
                <c:pt idx="1630">
                  <c:v>50984</c:v>
                </c:pt>
                <c:pt idx="1631">
                  <c:v>50991</c:v>
                </c:pt>
                <c:pt idx="1632">
                  <c:v>50998</c:v>
                </c:pt>
                <c:pt idx="1633">
                  <c:v>51005</c:v>
                </c:pt>
                <c:pt idx="1634">
                  <c:v>51012</c:v>
                </c:pt>
                <c:pt idx="1635">
                  <c:v>51019</c:v>
                </c:pt>
                <c:pt idx="1636">
                  <c:v>51026</c:v>
                </c:pt>
                <c:pt idx="1637">
                  <c:v>51033</c:v>
                </c:pt>
                <c:pt idx="1638">
                  <c:v>51040</c:v>
                </c:pt>
                <c:pt idx="1639">
                  <c:v>51047</c:v>
                </c:pt>
                <c:pt idx="1640">
                  <c:v>51054</c:v>
                </c:pt>
                <c:pt idx="1641">
                  <c:v>51061</c:v>
                </c:pt>
                <c:pt idx="1642">
                  <c:v>51068</c:v>
                </c:pt>
                <c:pt idx="1643">
                  <c:v>51075</c:v>
                </c:pt>
                <c:pt idx="1644">
                  <c:v>51082</c:v>
                </c:pt>
                <c:pt idx="1645">
                  <c:v>51089</c:v>
                </c:pt>
                <c:pt idx="1646">
                  <c:v>51096</c:v>
                </c:pt>
                <c:pt idx="1647">
                  <c:v>51103</c:v>
                </c:pt>
                <c:pt idx="1648">
                  <c:v>51110</c:v>
                </c:pt>
                <c:pt idx="1649">
                  <c:v>51117</c:v>
                </c:pt>
                <c:pt idx="1650">
                  <c:v>51124</c:v>
                </c:pt>
                <c:pt idx="1651">
                  <c:v>51131</c:v>
                </c:pt>
                <c:pt idx="1652">
                  <c:v>51138</c:v>
                </c:pt>
                <c:pt idx="1653">
                  <c:v>51145</c:v>
                </c:pt>
                <c:pt idx="1654">
                  <c:v>51152</c:v>
                </c:pt>
                <c:pt idx="1655">
                  <c:v>51159</c:v>
                </c:pt>
                <c:pt idx="1656">
                  <c:v>51166</c:v>
                </c:pt>
                <c:pt idx="1657">
                  <c:v>51173</c:v>
                </c:pt>
                <c:pt idx="1658">
                  <c:v>51180</c:v>
                </c:pt>
                <c:pt idx="1659">
                  <c:v>51187</c:v>
                </c:pt>
                <c:pt idx="1660">
                  <c:v>51194</c:v>
                </c:pt>
                <c:pt idx="1661">
                  <c:v>51201</c:v>
                </c:pt>
                <c:pt idx="1662">
                  <c:v>51208</c:v>
                </c:pt>
                <c:pt idx="1663">
                  <c:v>51215</c:v>
                </c:pt>
                <c:pt idx="1664">
                  <c:v>51222</c:v>
                </c:pt>
                <c:pt idx="1665">
                  <c:v>51229</c:v>
                </c:pt>
                <c:pt idx="1666">
                  <c:v>51236</c:v>
                </c:pt>
                <c:pt idx="1667">
                  <c:v>51243</c:v>
                </c:pt>
                <c:pt idx="1668">
                  <c:v>51250</c:v>
                </c:pt>
                <c:pt idx="1669">
                  <c:v>51258</c:v>
                </c:pt>
                <c:pt idx="1670">
                  <c:v>51265</c:v>
                </c:pt>
                <c:pt idx="1671">
                  <c:v>51272</c:v>
                </c:pt>
                <c:pt idx="1672">
                  <c:v>51279</c:v>
                </c:pt>
                <c:pt idx="1673">
                  <c:v>51286</c:v>
                </c:pt>
                <c:pt idx="1674">
                  <c:v>51293</c:v>
                </c:pt>
                <c:pt idx="1675">
                  <c:v>51300</c:v>
                </c:pt>
                <c:pt idx="1676">
                  <c:v>51307</c:v>
                </c:pt>
                <c:pt idx="1677">
                  <c:v>51314</c:v>
                </c:pt>
                <c:pt idx="1678">
                  <c:v>51321</c:v>
                </c:pt>
                <c:pt idx="1679">
                  <c:v>51328</c:v>
                </c:pt>
                <c:pt idx="1680">
                  <c:v>51335</c:v>
                </c:pt>
                <c:pt idx="1681">
                  <c:v>51342</c:v>
                </c:pt>
                <c:pt idx="1682">
                  <c:v>51349</c:v>
                </c:pt>
                <c:pt idx="1683">
                  <c:v>51356</c:v>
                </c:pt>
                <c:pt idx="1684">
                  <c:v>51363</c:v>
                </c:pt>
                <c:pt idx="1685">
                  <c:v>51370</c:v>
                </c:pt>
                <c:pt idx="1686">
                  <c:v>51377</c:v>
                </c:pt>
                <c:pt idx="1687">
                  <c:v>51384</c:v>
                </c:pt>
                <c:pt idx="1688">
                  <c:v>51391</c:v>
                </c:pt>
                <c:pt idx="1689">
                  <c:v>51398</c:v>
                </c:pt>
                <c:pt idx="1690">
                  <c:v>51405</c:v>
                </c:pt>
                <c:pt idx="1691">
                  <c:v>51412</c:v>
                </c:pt>
                <c:pt idx="1692">
                  <c:v>51419</c:v>
                </c:pt>
                <c:pt idx="1693">
                  <c:v>51426</c:v>
                </c:pt>
                <c:pt idx="1694">
                  <c:v>51433</c:v>
                </c:pt>
                <c:pt idx="1695">
                  <c:v>51440</c:v>
                </c:pt>
                <c:pt idx="1696">
                  <c:v>51447</c:v>
                </c:pt>
                <c:pt idx="1697">
                  <c:v>51454</c:v>
                </c:pt>
                <c:pt idx="1698">
                  <c:v>51461</c:v>
                </c:pt>
                <c:pt idx="1699">
                  <c:v>51468</c:v>
                </c:pt>
                <c:pt idx="1700">
                  <c:v>51475</c:v>
                </c:pt>
                <c:pt idx="1701">
                  <c:v>51482</c:v>
                </c:pt>
                <c:pt idx="1702">
                  <c:v>51489</c:v>
                </c:pt>
                <c:pt idx="1703">
                  <c:v>51497</c:v>
                </c:pt>
                <c:pt idx="1704">
                  <c:v>51504</c:v>
                </c:pt>
                <c:pt idx="1705">
                  <c:v>51511</c:v>
                </c:pt>
                <c:pt idx="1706">
                  <c:v>51518</c:v>
                </c:pt>
                <c:pt idx="1707">
                  <c:v>51525</c:v>
                </c:pt>
                <c:pt idx="1708">
                  <c:v>51532</c:v>
                </c:pt>
                <c:pt idx="1709">
                  <c:v>51539</c:v>
                </c:pt>
                <c:pt idx="1710">
                  <c:v>51546</c:v>
                </c:pt>
                <c:pt idx="1711">
                  <c:v>51553</c:v>
                </c:pt>
                <c:pt idx="1712">
                  <c:v>51560</c:v>
                </c:pt>
                <c:pt idx="1713">
                  <c:v>51567</c:v>
                </c:pt>
                <c:pt idx="1714">
                  <c:v>51574</c:v>
                </c:pt>
                <c:pt idx="1715">
                  <c:v>51581</c:v>
                </c:pt>
                <c:pt idx="1716">
                  <c:v>51588</c:v>
                </c:pt>
                <c:pt idx="1717">
                  <c:v>51595</c:v>
                </c:pt>
                <c:pt idx="1718">
                  <c:v>51602</c:v>
                </c:pt>
                <c:pt idx="1719">
                  <c:v>51609</c:v>
                </c:pt>
                <c:pt idx="1720">
                  <c:v>51616</c:v>
                </c:pt>
                <c:pt idx="1721">
                  <c:v>51623</c:v>
                </c:pt>
                <c:pt idx="1722">
                  <c:v>51630</c:v>
                </c:pt>
                <c:pt idx="1723">
                  <c:v>51637</c:v>
                </c:pt>
                <c:pt idx="1724">
                  <c:v>51644</c:v>
                </c:pt>
                <c:pt idx="1725">
                  <c:v>51651</c:v>
                </c:pt>
                <c:pt idx="1726">
                  <c:v>51658</c:v>
                </c:pt>
                <c:pt idx="1727">
                  <c:v>51665</c:v>
                </c:pt>
                <c:pt idx="1728">
                  <c:v>51672</c:v>
                </c:pt>
                <c:pt idx="1729">
                  <c:v>51679</c:v>
                </c:pt>
                <c:pt idx="1730">
                  <c:v>51686</c:v>
                </c:pt>
                <c:pt idx="1731">
                  <c:v>51693</c:v>
                </c:pt>
                <c:pt idx="1732">
                  <c:v>51700</c:v>
                </c:pt>
                <c:pt idx="1733">
                  <c:v>51707</c:v>
                </c:pt>
                <c:pt idx="1734">
                  <c:v>51714</c:v>
                </c:pt>
                <c:pt idx="1735">
                  <c:v>51721</c:v>
                </c:pt>
                <c:pt idx="1736">
                  <c:v>51728</c:v>
                </c:pt>
                <c:pt idx="1737">
                  <c:v>51735</c:v>
                </c:pt>
                <c:pt idx="1738">
                  <c:v>51742</c:v>
                </c:pt>
                <c:pt idx="1739">
                  <c:v>51749</c:v>
                </c:pt>
                <c:pt idx="1740">
                  <c:v>51756</c:v>
                </c:pt>
                <c:pt idx="1741">
                  <c:v>51763</c:v>
                </c:pt>
                <c:pt idx="1742">
                  <c:v>51770</c:v>
                </c:pt>
                <c:pt idx="1743">
                  <c:v>51777</c:v>
                </c:pt>
                <c:pt idx="1744">
                  <c:v>51784</c:v>
                </c:pt>
                <c:pt idx="1745">
                  <c:v>51791</c:v>
                </c:pt>
                <c:pt idx="1746">
                  <c:v>51798</c:v>
                </c:pt>
                <c:pt idx="1747">
                  <c:v>51805</c:v>
                </c:pt>
                <c:pt idx="1748">
                  <c:v>51812</c:v>
                </c:pt>
                <c:pt idx="1749">
                  <c:v>51819</c:v>
                </c:pt>
                <c:pt idx="1750">
                  <c:v>51826</c:v>
                </c:pt>
                <c:pt idx="1751">
                  <c:v>51833</c:v>
                </c:pt>
                <c:pt idx="1752">
                  <c:v>51840</c:v>
                </c:pt>
                <c:pt idx="1753">
                  <c:v>51847</c:v>
                </c:pt>
                <c:pt idx="1754">
                  <c:v>51854</c:v>
                </c:pt>
                <c:pt idx="1755">
                  <c:v>51862</c:v>
                </c:pt>
                <c:pt idx="1756">
                  <c:v>51869</c:v>
                </c:pt>
                <c:pt idx="1757">
                  <c:v>51876</c:v>
                </c:pt>
                <c:pt idx="1758">
                  <c:v>51883</c:v>
                </c:pt>
                <c:pt idx="1759">
                  <c:v>51890</c:v>
                </c:pt>
                <c:pt idx="1760">
                  <c:v>51897</c:v>
                </c:pt>
                <c:pt idx="1761">
                  <c:v>51904</c:v>
                </c:pt>
                <c:pt idx="1762">
                  <c:v>51911</c:v>
                </c:pt>
                <c:pt idx="1763">
                  <c:v>51918</c:v>
                </c:pt>
                <c:pt idx="1764">
                  <c:v>51925</c:v>
                </c:pt>
                <c:pt idx="1765">
                  <c:v>51932</c:v>
                </c:pt>
                <c:pt idx="1766">
                  <c:v>51939</c:v>
                </c:pt>
                <c:pt idx="1767">
                  <c:v>51946</c:v>
                </c:pt>
                <c:pt idx="1768">
                  <c:v>51953</c:v>
                </c:pt>
                <c:pt idx="1769">
                  <c:v>51964</c:v>
                </c:pt>
                <c:pt idx="1770">
                  <c:v>51971</c:v>
                </c:pt>
                <c:pt idx="1771">
                  <c:v>51978</c:v>
                </c:pt>
                <c:pt idx="1772">
                  <c:v>51985</c:v>
                </c:pt>
                <c:pt idx="1773">
                  <c:v>51992</c:v>
                </c:pt>
                <c:pt idx="1774">
                  <c:v>51999</c:v>
                </c:pt>
                <c:pt idx="1775">
                  <c:v>52006</c:v>
                </c:pt>
                <c:pt idx="1776">
                  <c:v>52013</c:v>
                </c:pt>
                <c:pt idx="1777">
                  <c:v>52020</c:v>
                </c:pt>
                <c:pt idx="1778">
                  <c:v>52027</c:v>
                </c:pt>
                <c:pt idx="1779">
                  <c:v>52034</c:v>
                </c:pt>
                <c:pt idx="1780">
                  <c:v>52041</c:v>
                </c:pt>
                <c:pt idx="1781">
                  <c:v>52048</c:v>
                </c:pt>
                <c:pt idx="1782">
                  <c:v>52055</c:v>
                </c:pt>
                <c:pt idx="1783">
                  <c:v>52062</c:v>
                </c:pt>
                <c:pt idx="1784">
                  <c:v>52069</c:v>
                </c:pt>
                <c:pt idx="1785">
                  <c:v>52076</c:v>
                </c:pt>
                <c:pt idx="1786">
                  <c:v>52083</c:v>
                </c:pt>
                <c:pt idx="1787">
                  <c:v>52090</c:v>
                </c:pt>
                <c:pt idx="1788">
                  <c:v>52097</c:v>
                </c:pt>
                <c:pt idx="1789">
                  <c:v>52104</c:v>
                </c:pt>
                <c:pt idx="1790">
                  <c:v>52111</c:v>
                </c:pt>
                <c:pt idx="1791">
                  <c:v>52118</c:v>
                </c:pt>
                <c:pt idx="1792">
                  <c:v>52125</c:v>
                </c:pt>
                <c:pt idx="1793">
                  <c:v>52132</c:v>
                </c:pt>
                <c:pt idx="1794">
                  <c:v>52139</c:v>
                </c:pt>
                <c:pt idx="1795">
                  <c:v>52146</c:v>
                </c:pt>
                <c:pt idx="1796">
                  <c:v>52153</c:v>
                </c:pt>
                <c:pt idx="1797">
                  <c:v>52160</c:v>
                </c:pt>
                <c:pt idx="1798">
                  <c:v>52167</c:v>
                </c:pt>
                <c:pt idx="1799">
                  <c:v>52174</c:v>
                </c:pt>
                <c:pt idx="1800">
                  <c:v>52181</c:v>
                </c:pt>
                <c:pt idx="1801">
                  <c:v>52188</c:v>
                </c:pt>
                <c:pt idx="1802">
                  <c:v>52195</c:v>
                </c:pt>
                <c:pt idx="1803">
                  <c:v>52202</c:v>
                </c:pt>
                <c:pt idx="1804">
                  <c:v>52209</c:v>
                </c:pt>
                <c:pt idx="1805">
                  <c:v>52216</c:v>
                </c:pt>
                <c:pt idx="1806">
                  <c:v>52223</c:v>
                </c:pt>
                <c:pt idx="1807">
                  <c:v>52230</c:v>
                </c:pt>
                <c:pt idx="1808">
                  <c:v>52237</c:v>
                </c:pt>
                <c:pt idx="1809">
                  <c:v>52244</c:v>
                </c:pt>
                <c:pt idx="1810">
                  <c:v>52251</c:v>
                </c:pt>
                <c:pt idx="1811">
                  <c:v>52258</c:v>
                </c:pt>
                <c:pt idx="1812">
                  <c:v>52265</c:v>
                </c:pt>
                <c:pt idx="1813">
                  <c:v>52272</c:v>
                </c:pt>
                <c:pt idx="1814">
                  <c:v>52279</c:v>
                </c:pt>
                <c:pt idx="1815">
                  <c:v>52286</c:v>
                </c:pt>
                <c:pt idx="1816">
                  <c:v>52293</c:v>
                </c:pt>
                <c:pt idx="1817">
                  <c:v>52300</c:v>
                </c:pt>
                <c:pt idx="1818">
                  <c:v>52307</c:v>
                </c:pt>
                <c:pt idx="1819">
                  <c:v>52314</c:v>
                </c:pt>
                <c:pt idx="1820">
                  <c:v>52321</c:v>
                </c:pt>
                <c:pt idx="1821">
                  <c:v>52328</c:v>
                </c:pt>
                <c:pt idx="1822">
                  <c:v>52335</c:v>
                </c:pt>
                <c:pt idx="1823">
                  <c:v>52342</c:v>
                </c:pt>
                <c:pt idx="1824">
                  <c:v>52349</c:v>
                </c:pt>
                <c:pt idx="1825">
                  <c:v>52356</c:v>
                </c:pt>
                <c:pt idx="1826">
                  <c:v>52363</c:v>
                </c:pt>
                <c:pt idx="1827">
                  <c:v>52370</c:v>
                </c:pt>
                <c:pt idx="1828">
                  <c:v>52377</c:v>
                </c:pt>
                <c:pt idx="1829">
                  <c:v>52384</c:v>
                </c:pt>
                <c:pt idx="1830">
                  <c:v>52391</c:v>
                </c:pt>
                <c:pt idx="1831">
                  <c:v>52398</c:v>
                </c:pt>
                <c:pt idx="1832">
                  <c:v>52405</c:v>
                </c:pt>
                <c:pt idx="1833">
                  <c:v>52412</c:v>
                </c:pt>
                <c:pt idx="1834">
                  <c:v>52419</c:v>
                </c:pt>
                <c:pt idx="1835">
                  <c:v>52426</c:v>
                </c:pt>
                <c:pt idx="1836">
                  <c:v>52433</c:v>
                </c:pt>
                <c:pt idx="1837">
                  <c:v>52440</c:v>
                </c:pt>
                <c:pt idx="1838">
                  <c:v>52447</c:v>
                </c:pt>
                <c:pt idx="1839">
                  <c:v>52454</c:v>
                </c:pt>
                <c:pt idx="1840">
                  <c:v>52461</c:v>
                </c:pt>
                <c:pt idx="1841">
                  <c:v>52468</c:v>
                </c:pt>
                <c:pt idx="1842">
                  <c:v>52475</c:v>
                </c:pt>
                <c:pt idx="1843">
                  <c:v>52482</c:v>
                </c:pt>
                <c:pt idx="1844">
                  <c:v>52489</c:v>
                </c:pt>
                <c:pt idx="1845">
                  <c:v>52496</c:v>
                </c:pt>
                <c:pt idx="1846">
                  <c:v>52503</c:v>
                </c:pt>
                <c:pt idx="1847">
                  <c:v>52510</c:v>
                </c:pt>
                <c:pt idx="1848">
                  <c:v>52517</c:v>
                </c:pt>
                <c:pt idx="1849">
                  <c:v>52524</c:v>
                </c:pt>
                <c:pt idx="1850">
                  <c:v>52531</c:v>
                </c:pt>
                <c:pt idx="1851">
                  <c:v>52538</c:v>
                </c:pt>
                <c:pt idx="1852">
                  <c:v>52545</c:v>
                </c:pt>
                <c:pt idx="1853">
                  <c:v>52552</c:v>
                </c:pt>
                <c:pt idx="1854">
                  <c:v>52559</c:v>
                </c:pt>
                <c:pt idx="1855">
                  <c:v>52566</c:v>
                </c:pt>
                <c:pt idx="1856">
                  <c:v>52573</c:v>
                </c:pt>
                <c:pt idx="1857">
                  <c:v>52580</c:v>
                </c:pt>
                <c:pt idx="1858">
                  <c:v>52587</c:v>
                </c:pt>
                <c:pt idx="1859">
                  <c:v>52594</c:v>
                </c:pt>
                <c:pt idx="1860">
                  <c:v>52601</c:v>
                </c:pt>
                <c:pt idx="1861">
                  <c:v>52608</c:v>
                </c:pt>
                <c:pt idx="1862">
                  <c:v>52615</c:v>
                </c:pt>
                <c:pt idx="1863">
                  <c:v>52622</c:v>
                </c:pt>
                <c:pt idx="1864">
                  <c:v>52629</c:v>
                </c:pt>
                <c:pt idx="1865">
                  <c:v>52636</c:v>
                </c:pt>
                <c:pt idx="1866">
                  <c:v>52643</c:v>
                </c:pt>
                <c:pt idx="1867">
                  <c:v>52650</c:v>
                </c:pt>
                <c:pt idx="1868">
                  <c:v>52657</c:v>
                </c:pt>
                <c:pt idx="1869">
                  <c:v>52664</c:v>
                </c:pt>
                <c:pt idx="1870">
                  <c:v>52671</c:v>
                </c:pt>
                <c:pt idx="1871">
                  <c:v>52678</c:v>
                </c:pt>
                <c:pt idx="1872">
                  <c:v>52685</c:v>
                </c:pt>
                <c:pt idx="1873">
                  <c:v>52692</c:v>
                </c:pt>
                <c:pt idx="1874">
                  <c:v>52699</c:v>
                </c:pt>
                <c:pt idx="1875">
                  <c:v>52706</c:v>
                </c:pt>
                <c:pt idx="1876">
                  <c:v>52713</c:v>
                </c:pt>
                <c:pt idx="1877">
                  <c:v>52720</c:v>
                </c:pt>
                <c:pt idx="1878">
                  <c:v>52727</c:v>
                </c:pt>
                <c:pt idx="1879">
                  <c:v>52734</c:v>
                </c:pt>
                <c:pt idx="1880">
                  <c:v>52741</c:v>
                </c:pt>
                <c:pt idx="1881">
                  <c:v>52748</c:v>
                </c:pt>
                <c:pt idx="1882">
                  <c:v>52755</c:v>
                </c:pt>
                <c:pt idx="1883">
                  <c:v>52762</c:v>
                </c:pt>
                <c:pt idx="1884">
                  <c:v>52769</c:v>
                </c:pt>
                <c:pt idx="1885">
                  <c:v>52776</c:v>
                </c:pt>
                <c:pt idx="1886">
                  <c:v>52783</c:v>
                </c:pt>
                <c:pt idx="1887">
                  <c:v>52790</c:v>
                </c:pt>
                <c:pt idx="1888">
                  <c:v>52797</c:v>
                </c:pt>
                <c:pt idx="1889">
                  <c:v>52804</c:v>
                </c:pt>
                <c:pt idx="1890">
                  <c:v>52811</c:v>
                </c:pt>
                <c:pt idx="1891">
                  <c:v>52818</c:v>
                </c:pt>
                <c:pt idx="1892">
                  <c:v>52825</c:v>
                </c:pt>
                <c:pt idx="1893">
                  <c:v>52832</c:v>
                </c:pt>
                <c:pt idx="1894">
                  <c:v>52839</c:v>
                </c:pt>
                <c:pt idx="1895">
                  <c:v>52846</c:v>
                </c:pt>
                <c:pt idx="1896">
                  <c:v>52853</c:v>
                </c:pt>
                <c:pt idx="1897">
                  <c:v>52860</c:v>
                </c:pt>
                <c:pt idx="1898">
                  <c:v>52867</c:v>
                </c:pt>
                <c:pt idx="1899">
                  <c:v>52874</c:v>
                </c:pt>
                <c:pt idx="1900">
                  <c:v>52881</c:v>
                </c:pt>
                <c:pt idx="1901">
                  <c:v>52888</c:v>
                </c:pt>
                <c:pt idx="1902">
                  <c:v>52895</c:v>
                </c:pt>
                <c:pt idx="1903">
                  <c:v>52902</c:v>
                </c:pt>
                <c:pt idx="1904">
                  <c:v>52909</c:v>
                </c:pt>
                <c:pt idx="1905">
                  <c:v>52916</c:v>
                </c:pt>
                <c:pt idx="1906">
                  <c:v>52923</c:v>
                </c:pt>
                <c:pt idx="1907">
                  <c:v>52930</c:v>
                </c:pt>
                <c:pt idx="1908">
                  <c:v>52937</c:v>
                </c:pt>
                <c:pt idx="1909">
                  <c:v>52944</c:v>
                </c:pt>
                <c:pt idx="1910">
                  <c:v>52951</c:v>
                </c:pt>
                <c:pt idx="1911">
                  <c:v>52958</c:v>
                </c:pt>
                <c:pt idx="1912">
                  <c:v>52965</c:v>
                </c:pt>
                <c:pt idx="1913">
                  <c:v>52972</c:v>
                </c:pt>
                <c:pt idx="1914">
                  <c:v>52979</c:v>
                </c:pt>
                <c:pt idx="1915">
                  <c:v>52986</c:v>
                </c:pt>
                <c:pt idx="1916">
                  <c:v>52993</c:v>
                </c:pt>
                <c:pt idx="1917">
                  <c:v>53000</c:v>
                </c:pt>
                <c:pt idx="1918">
                  <c:v>53007</c:v>
                </c:pt>
                <c:pt idx="1919">
                  <c:v>53014</c:v>
                </c:pt>
                <c:pt idx="1920">
                  <c:v>53021</c:v>
                </c:pt>
                <c:pt idx="1921">
                  <c:v>53028</c:v>
                </c:pt>
                <c:pt idx="1922">
                  <c:v>53035</c:v>
                </c:pt>
                <c:pt idx="1923">
                  <c:v>53042</c:v>
                </c:pt>
                <c:pt idx="1924">
                  <c:v>53049</c:v>
                </c:pt>
                <c:pt idx="1925">
                  <c:v>53056</c:v>
                </c:pt>
                <c:pt idx="1926">
                  <c:v>53063</c:v>
                </c:pt>
                <c:pt idx="1927">
                  <c:v>53070</c:v>
                </c:pt>
                <c:pt idx="1928">
                  <c:v>53077</c:v>
                </c:pt>
                <c:pt idx="1929">
                  <c:v>53084</c:v>
                </c:pt>
                <c:pt idx="1930">
                  <c:v>53091</c:v>
                </c:pt>
                <c:pt idx="1931">
                  <c:v>53098</c:v>
                </c:pt>
                <c:pt idx="1932">
                  <c:v>53105</c:v>
                </c:pt>
                <c:pt idx="1933">
                  <c:v>53112</c:v>
                </c:pt>
                <c:pt idx="1934">
                  <c:v>53119</c:v>
                </c:pt>
                <c:pt idx="1935">
                  <c:v>53126</c:v>
                </c:pt>
                <c:pt idx="1936">
                  <c:v>53133</c:v>
                </c:pt>
                <c:pt idx="1937">
                  <c:v>53140</c:v>
                </c:pt>
                <c:pt idx="1938">
                  <c:v>53147</c:v>
                </c:pt>
                <c:pt idx="1939">
                  <c:v>53154</c:v>
                </c:pt>
                <c:pt idx="1940">
                  <c:v>53161</c:v>
                </c:pt>
                <c:pt idx="1941">
                  <c:v>53168</c:v>
                </c:pt>
                <c:pt idx="1942">
                  <c:v>53175</c:v>
                </c:pt>
                <c:pt idx="1943">
                  <c:v>53182</c:v>
                </c:pt>
                <c:pt idx="1944">
                  <c:v>53189</c:v>
                </c:pt>
                <c:pt idx="1945">
                  <c:v>53196</c:v>
                </c:pt>
                <c:pt idx="1946">
                  <c:v>53203</c:v>
                </c:pt>
                <c:pt idx="1947">
                  <c:v>53210</c:v>
                </c:pt>
                <c:pt idx="1948">
                  <c:v>53217</c:v>
                </c:pt>
                <c:pt idx="1949">
                  <c:v>53224</c:v>
                </c:pt>
                <c:pt idx="1950">
                  <c:v>53231</c:v>
                </c:pt>
                <c:pt idx="1951">
                  <c:v>53238</c:v>
                </c:pt>
                <c:pt idx="1952">
                  <c:v>53245</c:v>
                </c:pt>
                <c:pt idx="1953">
                  <c:v>53252</c:v>
                </c:pt>
                <c:pt idx="1954">
                  <c:v>53259</c:v>
                </c:pt>
                <c:pt idx="1955">
                  <c:v>53266</c:v>
                </c:pt>
                <c:pt idx="1956">
                  <c:v>53273</c:v>
                </c:pt>
                <c:pt idx="1957">
                  <c:v>53280</c:v>
                </c:pt>
                <c:pt idx="1958">
                  <c:v>53287</c:v>
                </c:pt>
                <c:pt idx="1959">
                  <c:v>53294</c:v>
                </c:pt>
                <c:pt idx="1960">
                  <c:v>53301</c:v>
                </c:pt>
                <c:pt idx="1961">
                  <c:v>53308</c:v>
                </c:pt>
                <c:pt idx="1962">
                  <c:v>53315</c:v>
                </c:pt>
                <c:pt idx="1963">
                  <c:v>53323</c:v>
                </c:pt>
                <c:pt idx="1964">
                  <c:v>53330</c:v>
                </c:pt>
                <c:pt idx="1965">
                  <c:v>53337</c:v>
                </c:pt>
                <c:pt idx="1966">
                  <c:v>53344</c:v>
                </c:pt>
                <c:pt idx="1967">
                  <c:v>53351</c:v>
                </c:pt>
                <c:pt idx="1968">
                  <c:v>53358</c:v>
                </c:pt>
                <c:pt idx="1969">
                  <c:v>53365</c:v>
                </c:pt>
                <c:pt idx="1970">
                  <c:v>53372</c:v>
                </c:pt>
                <c:pt idx="1971">
                  <c:v>53379</c:v>
                </c:pt>
                <c:pt idx="1972">
                  <c:v>53386</c:v>
                </c:pt>
                <c:pt idx="1973">
                  <c:v>53393</c:v>
                </c:pt>
                <c:pt idx="1974">
                  <c:v>53400</c:v>
                </c:pt>
                <c:pt idx="1975">
                  <c:v>53407</c:v>
                </c:pt>
                <c:pt idx="1976">
                  <c:v>53414</c:v>
                </c:pt>
                <c:pt idx="1977">
                  <c:v>53421</c:v>
                </c:pt>
                <c:pt idx="1978">
                  <c:v>53428</c:v>
                </c:pt>
                <c:pt idx="1979">
                  <c:v>53435</c:v>
                </c:pt>
                <c:pt idx="1980">
                  <c:v>53442</c:v>
                </c:pt>
                <c:pt idx="1981">
                  <c:v>53449</c:v>
                </c:pt>
                <c:pt idx="1982">
                  <c:v>53456</c:v>
                </c:pt>
                <c:pt idx="1983">
                  <c:v>53463</c:v>
                </c:pt>
                <c:pt idx="1984">
                  <c:v>53470</c:v>
                </c:pt>
                <c:pt idx="1985">
                  <c:v>53477</c:v>
                </c:pt>
                <c:pt idx="1986">
                  <c:v>53484</c:v>
                </c:pt>
                <c:pt idx="1987">
                  <c:v>53491</c:v>
                </c:pt>
                <c:pt idx="1988">
                  <c:v>53498</c:v>
                </c:pt>
                <c:pt idx="1989">
                  <c:v>53505</c:v>
                </c:pt>
                <c:pt idx="1990">
                  <c:v>53512</c:v>
                </c:pt>
                <c:pt idx="1991">
                  <c:v>53519</c:v>
                </c:pt>
                <c:pt idx="1992">
                  <c:v>53526</c:v>
                </c:pt>
                <c:pt idx="1993">
                  <c:v>53533</c:v>
                </c:pt>
                <c:pt idx="1994">
                  <c:v>53540</c:v>
                </c:pt>
                <c:pt idx="1995">
                  <c:v>53547</c:v>
                </c:pt>
                <c:pt idx="1996">
                  <c:v>53554</c:v>
                </c:pt>
                <c:pt idx="1997">
                  <c:v>53561</c:v>
                </c:pt>
                <c:pt idx="1998">
                  <c:v>53568</c:v>
                </c:pt>
                <c:pt idx="1999">
                  <c:v>53575</c:v>
                </c:pt>
                <c:pt idx="2000">
                  <c:v>53582</c:v>
                </c:pt>
                <c:pt idx="2001">
                  <c:v>53589</c:v>
                </c:pt>
                <c:pt idx="2002">
                  <c:v>53596</c:v>
                </c:pt>
                <c:pt idx="2003">
                  <c:v>53603</c:v>
                </c:pt>
                <c:pt idx="2004">
                  <c:v>53610</c:v>
                </c:pt>
                <c:pt idx="2005">
                  <c:v>53617</c:v>
                </c:pt>
                <c:pt idx="2006">
                  <c:v>53624</c:v>
                </c:pt>
                <c:pt idx="2007">
                  <c:v>53631</c:v>
                </c:pt>
                <c:pt idx="2008">
                  <c:v>53638</c:v>
                </c:pt>
                <c:pt idx="2009">
                  <c:v>53645</c:v>
                </c:pt>
                <c:pt idx="2010">
                  <c:v>53652</c:v>
                </c:pt>
                <c:pt idx="2011">
                  <c:v>53659</c:v>
                </c:pt>
                <c:pt idx="2012">
                  <c:v>53666</c:v>
                </c:pt>
                <c:pt idx="2013">
                  <c:v>53673</c:v>
                </c:pt>
                <c:pt idx="2014">
                  <c:v>53680</c:v>
                </c:pt>
                <c:pt idx="2015">
                  <c:v>53688</c:v>
                </c:pt>
                <c:pt idx="2016">
                  <c:v>53695</c:v>
                </c:pt>
                <c:pt idx="2017">
                  <c:v>53702</c:v>
                </c:pt>
                <c:pt idx="2018">
                  <c:v>53709</c:v>
                </c:pt>
                <c:pt idx="2019">
                  <c:v>53716</c:v>
                </c:pt>
                <c:pt idx="2020">
                  <c:v>53723</c:v>
                </c:pt>
                <c:pt idx="2021">
                  <c:v>53730</c:v>
                </c:pt>
                <c:pt idx="2022">
                  <c:v>53737</c:v>
                </c:pt>
                <c:pt idx="2023">
                  <c:v>53744</c:v>
                </c:pt>
                <c:pt idx="2024">
                  <c:v>53751</c:v>
                </c:pt>
                <c:pt idx="2025">
                  <c:v>53758</c:v>
                </c:pt>
                <c:pt idx="2026">
                  <c:v>53765</c:v>
                </c:pt>
                <c:pt idx="2027">
                  <c:v>53772</c:v>
                </c:pt>
                <c:pt idx="2028">
                  <c:v>53779</c:v>
                </c:pt>
                <c:pt idx="2029">
                  <c:v>53786</c:v>
                </c:pt>
                <c:pt idx="2030">
                  <c:v>53793</c:v>
                </c:pt>
                <c:pt idx="2031">
                  <c:v>53800</c:v>
                </c:pt>
                <c:pt idx="2032">
                  <c:v>53807</c:v>
                </c:pt>
                <c:pt idx="2033">
                  <c:v>53814</c:v>
                </c:pt>
                <c:pt idx="2034">
                  <c:v>53821</c:v>
                </c:pt>
                <c:pt idx="2035">
                  <c:v>53828</c:v>
                </c:pt>
                <c:pt idx="2036">
                  <c:v>53835</c:v>
                </c:pt>
                <c:pt idx="2037">
                  <c:v>53842</c:v>
                </c:pt>
                <c:pt idx="2038">
                  <c:v>53849</c:v>
                </c:pt>
                <c:pt idx="2039">
                  <c:v>53856</c:v>
                </c:pt>
                <c:pt idx="2040">
                  <c:v>53863</c:v>
                </c:pt>
                <c:pt idx="2041">
                  <c:v>53870</c:v>
                </c:pt>
                <c:pt idx="2042">
                  <c:v>53877</c:v>
                </c:pt>
                <c:pt idx="2043">
                  <c:v>53884</c:v>
                </c:pt>
                <c:pt idx="2044">
                  <c:v>53891</c:v>
                </c:pt>
                <c:pt idx="2045">
                  <c:v>53898</c:v>
                </c:pt>
                <c:pt idx="2046">
                  <c:v>53905</c:v>
                </c:pt>
                <c:pt idx="2047">
                  <c:v>53912</c:v>
                </c:pt>
                <c:pt idx="2048">
                  <c:v>53919</c:v>
                </c:pt>
                <c:pt idx="2049">
                  <c:v>53926</c:v>
                </c:pt>
                <c:pt idx="2050">
                  <c:v>53933</c:v>
                </c:pt>
                <c:pt idx="2051">
                  <c:v>53940</c:v>
                </c:pt>
                <c:pt idx="2052">
                  <c:v>53947</c:v>
                </c:pt>
                <c:pt idx="2053">
                  <c:v>53954</c:v>
                </c:pt>
                <c:pt idx="2054">
                  <c:v>53961</c:v>
                </c:pt>
                <c:pt idx="2055">
                  <c:v>53968</c:v>
                </c:pt>
                <c:pt idx="2056">
                  <c:v>53975</c:v>
                </c:pt>
                <c:pt idx="2057">
                  <c:v>53982</c:v>
                </c:pt>
                <c:pt idx="2058">
                  <c:v>53989</c:v>
                </c:pt>
                <c:pt idx="2059">
                  <c:v>53996</c:v>
                </c:pt>
                <c:pt idx="2060">
                  <c:v>54003</c:v>
                </c:pt>
                <c:pt idx="2061">
                  <c:v>54010</c:v>
                </c:pt>
                <c:pt idx="2062">
                  <c:v>54017</c:v>
                </c:pt>
                <c:pt idx="2063">
                  <c:v>54024</c:v>
                </c:pt>
                <c:pt idx="2064">
                  <c:v>54031</c:v>
                </c:pt>
                <c:pt idx="2065">
                  <c:v>54038</c:v>
                </c:pt>
                <c:pt idx="2066">
                  <c:v>54045</c:v>
                </c:pt>
                <c:pt idx="2067">
                  <c:v>54053</c:v>
                </c:pt>
                <c:pt idx="2068">
                  <c:v>54060</c:v>
                </c:pt>
                <c:pt idx="2069">
                  <c:v>54067</c:v>
                </c:pt>
                <c:pt idx="2070">
                  <c:v>54074</c:v>
                </c:pt>
                <c:pt idx="2071">
                  <c:v>54081</c:v>
                </c:pt>
                <c:pt idx="2072">
                  <c:v>54088</c:v>
                </c:pt>
                <c:pt idx="2073">
                  <c:v>54095</c:v>
                </c:pt>
                <c:pt idx="2074">
                  <c:v>54102</c:v>
                </c:pt>
                <c:pt idx="2075">
                  <c:v>54109</c:v>
                </c:pt>
                <c:pt idx="2076">
                  <c:v>54116</c:v>
                </c:pt>
                <c:pt idx="2077">
                  <c:v>54123</c:v>
                </c:pt>
                <c:pt idx="2078">
                  <c:v>54130</c:v>
                </c:pt>
                <c:pt idx="2079">
                  <c:v>54137</c:v>
                </c:pt>
                <c:pt idx="2080">
                  <c:v>54144</c:v>
                </c:pt>
                <c:pt idx="2081">
                  <c:v>54155</c:v>
                </c:pt>
                <c:pt idx="2082">
                  <c:v>54162</c:v>
                </c:pt>
                <c:pt idx="2083">
                  <c:v>54169</c:v>
                </c:pt>
                <c:pt idx="2084">
                  <c:v>54176</c:v>
                </c:pt>
                <c:pt idx="2085">
                  <c:v>54183</c:v>
                </c:pt>
                <c:pt idx="2086">
                  <c:v>54190</c:v>
                </c:pt>
                <c:pt idx="2087">
                  <c:v>54197</c:v>
                </c:pt>
                <c:pt idx="2088">
                  <c:v>54204</c:v>
                </c:pt>
                <c:pt idx="2089">
                  <c:v>54211</c:v>
                </c:pt>
                <c:pt idx="2090">
                  <c:v>54218</c:v>
                </c:pt>
                <c:pt idx="2091">
                  <c:v>54225</c:v>
                </c:pt>
                <c:pt idx="2092">
                  <c:v>54232</c:v>
                </c:pt>
                <c:pt idx="2093">
                  <c:v>54239</c:v>
                </c:pt>
                <c:pt idx="2094">
                  <c:v>54246</c:v>
                </c:pt>
                <c:pt idx="2095">
                  <c:v>54253</c:v>
                </c:pt>
                <c:pt idx="2096">
                  <c:v>54260</c:v>
                </c:pt>
                <c:pt idx="2097">
                  <c:v>54267</c:v>
                </c:pt>
                <c:pt idx="2098">
                  <c:v>54274</c:v>
                </c:pt>
                <c:pt idx="2099">
                  <c:v>54281</c:v>
                </c:pt>
                <c:pt idx="2100">
                  <c:v>54288</c:v>
                </c:pt>
                <c:pt idx="2101">
                  <c:v>54295</c:v>
                </c:pt>
                <c:pt idx="2102">
                  <c:v>54302</c:v>
                </c:pt>
                <c:pt idx="2103">
                  <c:v>54309</c:v>
                </c:pt>
                <c:pt idx="2104">
                  <c:v>54316</c:v>
                </c:pt>
                <c:pt idx="2105">
                  <c:v>54323</c:v>
                </c:pt>
                <c:pt idx="2106">
                  <c:v>54330</c:v>
                </c:pt>
                <c:pt idx="2107">
                  <c:v>54337</c:v>
                </c:pt>
                <c:pt idx="2108">
                  <c:v>54344</c:v>
                </c:pt>
                <c:pt idx="2109">
                  <c:v>54351</c:v>
                </c:pt>
                <c:pt idx="2110">
                  <c:v>54358</c:v>
                </c:pt>
                <c:pt idx="2111">
                  <c:v>54365</c:v>
                </c:pt>
                <c:pt idx="2112">
                  <c:v>54372</c:v>
                </c:pt>
                <c:pt idx="2113">
                  <c:v>54379</c:v>
                </c:pt>
                <c:pt idx="2114">
                  <c:v>54386</c:v>
                </c:pt>
                <c:pt idx="2115">
                  <c:v>54393</c:v>
                </c:pt>
                <c:pt idx="2116">
                  <c:v>54400</c:v>
                </c:pt>
                <c:pt idx="2117">
                  <c:v>54407</c:v>
                </c:pt>
                <c:pt idx="2118">
                  <c:v>54414</c:v>
                </c:pt>
                <c:pt idx="2119">
                  <c:v>54421</c:v>
                </c:pt>
                <c:pt idx="2120">
                  <c:v>54428</c:v>
                </c:pt>
                <c:pt idx="2121">
                  <c:v>54435</c:v>
                </c:pt>
                <c:pt idx="2122">
                  <c:v>54442</c:v>
                </c:pt>
                <c:pt idx="2123">
                  <c:v>54449</c:v>
                </c:pt>
                <c:pt idx="2124">
                  <c:v>54456</c:v>
                </c:pt>
                <c:pt idx="2125">
                  <c:v>54463</c:v>
                </c:pt>
                <c:pt idx="2126">
                  <c:v>54470</c:v>
                </c:pt>
                <c:pt idx="2127">
                  <c:v>54477</c:v>
                </c:pt>
                <c:pt idx="2128">
                  <c:v>54484</c:v>
                </c:pt>
                <c:pt idx="2129">
                  <c:v>54491</c:v>
                </c:pt>
                <c:pt idx="2130">
                  <c:v>54498</c:v>
                </c:pt>
                <c:pt idx="2131">
                  <c:v>54505</c:v>
                </c:pt>
                <c:pt idx="2132">
                  <c:v>54512</c:v>
                </c:pt>
                <c:pt idx="2133">
                  <c:v>54519</c:v>
                </c:pt>
                <c:pt idx="2134">
                  <c:v>54526</c:v>
                </c:pt>
                <c:pt idx="2135">
                  <c:v>54533</c:v>
                </c:pt>
                <c:pt idx="2136">
                  <c:v>54540</c:v>
                </c:pt>
                <c:pt idx="2137">
                  <c:v>54547</c:v>
                </c:pt>
                <c:pt idx="2138">
                  <c:v>54554</c:v>
                </c:pt>
                <c:pt idx="2139">
                  <c:v>54561</c:v>
                </c:pt>
                <c:pt idx="2140">
                  <c:v>54568</c:v>
                </c:pt>
                <c:pt idx="2141">
                  <c:v>54575</c:v>
                </c:pt>
                <c:pt idx="2142">
                  <c:v>54582</c:v>
                </c:pt>
                <c:pt idx="2143">
                  <c:v>54589</c:v>
                </c:pt>
                <c:pt idx="2144">
                  <c:v>54596</c:v>
                </c:pt>
                <c:pt idx="2145">
                  <c:v>54603</c:v>
                </c:pt>
                <c:pt idx="2146">
                  <c:v>54610</c:v>
                </c:pt>
                <c:pt idx="2147">
                  <c:v>54617</c:v>
                </c:pt>
                <c:pt idx="2148">
                  <c:v>54624</c:v>
                </c:pt>
                <c:pt idx="2149">
                  <c:v>54631</c:v>
                </c:pt>
                <c:pt idx="2150">
                  <c:v>54638</c:v>
                </c:pt>
                <c:pt idx="2151">
                  <c:v>54645</c:v>
                </c:pt>
                <c:pt idx="2152">
                  <c:v>54652</c:v>
                </c:pt>
                <c:pt idx="2153">
                  <c:v>54659</c:v>
                </c:pt>
                <c:pt idx="2154">
                  <c:v>54666</c:v>
                </c:pt>
                <c:pt idx="2155">
                  <c:v>54673</c:v>
                </c:pt>
                <c:pt idx="2156">
                  <c:v>54680</c:v>
                </c:pt>
                <c:pt idx="2157">
                  <c:v>54687</c:v>
                </c:pt>
                <c:pt idx="2158">
                  <c:v>54694</c:v>
                </c:pt>
                <c:pt idx="2159">
                  <c:v>54701</c:v>
                </c:pt>
                <c:pt idx="2160">
                  <c:v>54708</c:v>
                </c:pt>
                <c:pt idx="2161">
                  <c:v>54715</c:v>
                </c:pt>
                <c:pt idx="2162">
                  <c:v>54722</c:v>
                </c:pt>
                <c:pt idx="2163">
                  <c:v>54729</c:v>
                </c:pt>
                <c:pt idx="2164">
                  <c:v>54736</c:v>
                </c:pt>
                <c:pt idx="2165">
                  <c:v>54743</c:v>
                </c:pt>
                <c:pt idx="2166">
                  <c:v>54750</c:v>
                </c:pt>
                <c:pt idx="2167">
                  <c:v>54757</c:v>
                </c:pt>
                <c:pt idx="2168">
                  <c:v>54764</c:v>
                </c:pt>
                <c:pt idx="2169">
                  <c:v>54771</c:v>
                </c:pt>
                <c:pt idx="2170">
                  <c:v>54778</c:v>
                </c:pt>
                <c:pt idx="2171">
                  <c:v>54785</c:v>
                </c:pt>
                <c:pt idx="2172">
                  <c:v>54792</c:v>
                </c:pt>
                <c:pt idx="2173">
                  <c:v>54799</c:v>
                </c:pt>
                <c:pt idx="2174">
                  <c:v>54806</c:v>
                </c:pt>
                <c:pt idx="2175">
                  <c:v>54813</c:v>
                </c:pt>
                <c:pt idx="2176">
                  <c:v>54820</c:v>
                </c:pt>
                <c:pt idx="2177">
                  <c:v>54827</c:v>
                </c:pt>
                <c:pt idx="2178">
                  <c:v>54834</c:v>
                </c:pt>
                <c:pt idx="2179">
                  <c:v>54841</c:v>
                </c:pt>
                <c:pt idx="2180">
                  <c:v>54848</c:v>
                </c:pt>
                <c:pt idx="2181">
                  <c:v>54855</c:v>
                </c:pt>
                <c:pt idx="2182">
                  <c:v>54862</c:v>
                </c:pt>
                <c:pt idx="2183">
                  <c:v>54869</c:v>
                </c:pt>
                <c:pt idx="2184">
                  <c:v>54876</c:v>
                </c:pt>
                <c:pt idx="2185">
                  <c:v>54883</c:v>
                </c:pt>
                <c:pt idx="2186">
                  <c:v>54890</c:v>
                </c:pt>
                <c:pt idx="2187">
                  <c:v>54897</c:v>
                </c:pt>
                <c:pt idx="2188">
                  <c:v>54904</c:v>
                </c:pt>
                <c:pt idx="2189">
                  <c:v>54911</c:v>
                </c:pt>
                <c:pt idx="2190">
                  <c:v>54918</c:v>
                </c:pt>
                <c:pt idx="2191">
                  <c:v>54925</c:v>
                </c:pt>
                <c:pt idx="2192">
                  <c:v>54932</c:v>
                </c:pt>
                <c:pt idx="2193">
                  <c:v>54939</c:v>
                </c:pt>
                <c:pt idx="2194">
                  <c:v>54946</c:v>
                </c:pt>
                <c:pt idx="2195">
                  <c:v>54953</c:v>
                </c:pt>
                <c:pt idx="2196">
                  <c:v>54960</c:v>
                </c:pt>
                <c:pt idx="2197">
                  <c:v>54967</c:v>
                </c:pt>
                <c:pt idx="2198">
                  <c:v>54974</c:v>
                </c:pt>
                <c:pt idx="2199">
                  <c:v>54981</c:v>
                </c:pt>
                <c:pt idx="2200">
                  <c:v>54988</c:v>
                </c:pt>
                <c:pt idx="2201">
                  <c:v>54995</c:v>
                </c:pt>
                <c:pt idx="2202">
                  <c:v>55002</c:v>
                </c:pt>
                <c:pt idx="2203">
                  <c:v>55009</c:v>
                </c:pt>
                <c:pt idx="2204">
                  <c:v>55016</c:v>
                </c:pt>
                <c:pt idx="2205">
                  <c:v>55023</c:v>
                </c:pt>
                <c:pt idx="2206">
                  <c:v>55030</c:v>
                </c:pt>
                <c:pt idx="2207">
                  <c:v>55037</c:v>
                </c:pt>
                <c:pt idx="2208">
                  <c:v>55044</c:v>
                </c:pt>
                <c:pt idx="2209">
                  <c:v>55051</c:v>
                </c:pt>
                <c:pt idx="2210">
                  <c:v>55058</c:v>
                </c:pt>
                <c:pt idx="2211">
                  <c:v>55065</c:v>
                </c:pt>
                <c:pt idx="2212">
                  <c:v>55072</c:v>
                </c:pt>
                <c:pt idx="2213">
                  <c:v>55079</c:v>
                </c:pt>
                <c:pt idx="2214">
                  <c:v>55086</c:v>
                </c:pt>
                <c:pt idx="2215">
                  <c:v>55093</c:v>
                </c:pt>
                <c:pt idx="2216">
                  <c:v>55100</c:v>
                </c:pt>
                <c:pt idx="2217">
                  <c:v>55107</c:v>
                </c:pt>
                <c:pt idx="2218">
                  <c:v>55114</c:v>
                </c:pt>
                <c:pt idx="2219">
                  <c:v>55121</c:v>
                </c:pt>
                <c:pt idx="2220">
                  <c:v>55128</c:v>
                </c:pt>
                <c:pt idx="2221">
                  <c:v>55135</c:v>
                </c:pt>
                <c:pt idx="2222">
                  <c:v>55142</c:v>
                </c:pt>
                <c:pt idx="2223">
                  <c:v>55149</c:v>
                </c:pt>
                <c:pt idx="2224">
                  <c:v>55156</c:v>
                </c:pt>
                <c:pt idx="2225">
                  <c:v>55163</c:v>
                </c:pt>
                <c:pt idx="2226">
                  <c:v>55170</c:v>
                </c:pt>
                <c:pt idx="2227">
                  <c:v>55177</c:v>
                </c:pt>
                <c:pt idx="2228">
                  <c:v>55184</c:v>
                </c:pt>
                <c:pt idx="2229">
                  <c:v>55191</c:v>
                </c:pt>
                <c:pt idx="2230">
                  <c:v>55198</c:v>
                </c:pt>
                <c:pt idx="2231">
                  <c:v>55205</c:v>
                </c:pt>
                <c:pt idx="2232">
                  <c:v>55212</c:v>
                </c:pt>
                <c:pt idx="2233">
                  <c:v>55219</c:v>
                </c:pt>
                <c:pt idx="2234">
                  <c:v>55226</c:v>
                </c:pt>
                <c:pt idx="2235">
                  <c:v>55233</c:v>
                </c:pt>
                <c:pt idx="2236">
                  <c:v>55240</c:v>
                </c:pt>
                <c:pt idx="2237">
                  <c:v>55247</c:v>
                </c:pt>
                <c:pt idx="2238">
                  <c:v>55254</c:v>
                </c:pt>
                <c:pt idx="2239">
                  <c:v>55261</c:v>
                </c:pt>
                <c:pt idx="2240">
                  <c:v>55268</c:v>
                </c:pt>
                <c:pt idx="2241">
                  <c:v>55275</c:v>
                </c:pt>
                <c:pt idx="2242">
                  <c:v>55282</c:v>
                </c:pt>
                <c:pt idx="2243">
                  <c:v>55289</c:v>
                </c:pt>
                <c:pt idx="2244">
                  <c:v>55296</c:v>
                </c:pt>
                <c:pt idx="2245">
                  <c:v>55303</c:v>
                </c:pt>
                <c:pt idx="2246">
                  <c:v>55310</c:v>
                </c:pt>
                <c:pt idx="2247">
                  <c:v>55317</c:v>
                </c:pt>
                <c:pt idx="2248">
                  <c:v>55324</c:v>
                </c:pt>
                <c:pt idx="2249">
                  <c:v>55331</c:v>
                </c:pt>
                <c:pt idx="2250">
                  <c:v>55338</c:v>
                </c:pt>
                <c:pt idx="2251">
                  <c:v>55345</c:v>
                </c:pt>
                <c:pt idx="2252">
                  <c:v>55352</c:v>
                </c:pt>
                <c:pt idx="2253">
                  <c:v>55359</c:v>
                </c:pt>
                <c:pt idx="2254">
                  <c:v>55366</c:v>
                </c:pt>
                <c:pt idx="2255">
                  <c:v>55373</c:v>
                </c:pt>
                <c:pt idx="2256">
                  <c:v>55380</c:v>
                </c:pt>
                <c:pt idx="2257">
                  <c:v>55387</c:v>
                </c:pt>
                <c:pt idx="2258">
                  <c:v>55394</c:v>
                </c:pt>
                <c:pt idx="2259">
                  <c:v>55401</c:v>
                </c:pt>
                <c:pt idx="2260">
                  <c:v>55408</c:v>
                </c:pt>
                <c:pt idx="2261">
                  <c:v>55415</c:v>
                </c:pt>
                <c:pt idx="2262">
                  <c:v>55422</c:v>
                </c:pt>
                <c:pt idx="2263">
                  <c:v>55429</c:v>
                </c:pt>
                <c:pt idx="2264">
                  <c:v>55436</c:v>
                </c:pt>
                <c:pt idx="2265">
                  <c:v>55443</c:v>
                </c:pt>
                <c:pt idx="2266">
                  <c:v>55450</c:v>
                </c:pt>
                <c:pt idx="2267">
                  <c:v>55457</c:v>
                </c:pt>
                <c:pt idx="2268">
                  <c:v>55464</c:v>
                </c:pt>
                <c:pt idx="2269">
                  <c:v>55471</c:v>
                </c:pt>
                <c:pt idx="2270">
                  <c:v>55478</c:v>
                </c:pt>
                <c:pt idx="2271">
                  <c:v>55485</c:v>
                </c:pt>
                <c:pt idx="2272">
                  <c:v>55492</c:v>
                </c:pt>
                <c:pt idx="2273">
                  <c:v>55499</c:v>
                </c:pt>
                <c:pt idx="2274">
                  <c:v>55506</c:v>
                </c:pt>
                <c:pt idx="2275">
                  <c:v>55514</c:v>
                </c:pt>
                <c:pt idx="2276">
                  <c:v>55521</c:v>
                </c:pt>
                <c:pt idx="2277">
                  <c:v>55528</c:v>
                </c:pt>
                <c:pt idx="2278">
                  <c:v>55535</c:v>
                </c:pt>
                <c:pt idx="2279">
                  <c:v>55542</c:v>
                </c:pt>
                <c:pt idx="2280">
                  <c:v>55549</c:v>
                </c:pt>
                <c:pt idx="2281">
                  <c:v>55556</c:v>
                </c:pt>
                <c:pt idx="2282">
                  <c:v>55563</c:v>
                </c:pt>
                <c:pt idx="2283">
                  <c:v>55570</c:v>
                </c:pt>
                <c:pt idx="2284">
                  <c:v>55577</c:v>
                </c:pt>
                <c:pt idx="2285">
                  <c:v>55584</c:v>
                </c:pt>
                <c:pt idx="2286">
                  <c:v>55591</c:v>
                </c:pt>
                <c:pt idx="2287">
                  <c:v>55598</c:v>
                </c:pt>
                <c:pt idx="2288">
                  <c:v>55605</c:v>
                </c:pt>
                <c:pt idx="2289">
                  <c:v>55612</c:v>
                </c:pt>
                <c:pt idx="2290">
                  <c:v>55619</c:v>
                </c:pt>
                <c:pt idx="2291">
                  <c:v>55626</c:v>
                </c:pt>
                <c:pt idx="2292">
                  <c:v>55633</c:v>
                </c:pt>
                <c:pt idx="2293">
                  <c:v>55641</c:v>
                </c:pt>
                <c:pt idx="2294">
                  <c:v>55648</c:v>
                </c:pt>
                <c:pt idx="2295">
                  <c:v>55655</c:v>
                </c:pt>
                <c:pt idx="2296">
                  <c:v>55662</c:v>
                </c:pt>
                <c:pt idx="2297">
                  <c:v>55669</c:v>
                </c:pt>
                <c:pt idx="2298">
                  <c:v>55676</c:v>
                </c:pt>
                <c:pt idx="2299">
                  <c:v>55683</c:v>
                </c:pt>
                <c:pt idx="2300">
                  <c:v>55690</c:v>
                </c:pt>
                <c:pt idx="2301">
                  <c:v>55697</c:v>
                </c:pt>
                <c:pt idx="2302">
                  <c:v>55704</c:v>
                </c:pt>
                <c:pt idx="2303">
                  <c:v>55711</c:v>
                </c:pt>
                <c:pt idx="2304">
                  <c:v>55718</c:v>
                </c:pt>
                <c:pt idx="2305">
                  <c:v>55725</c:v>
                </c:pt>
                <c:pt idx="2306">
                  <c:v>55732</c:v>
                </c:pt>
                <c:pt idx="2307">
                  <c:v>55739</c:v>
                </c:pt>
                <c:pt idx="2308">
                  <c:v>55746</c:v>
                </c:pt>
                <c:pt idx="2309">
                  <c:v>55753</c:v>
                </c:pt>
                <c:pt idx="2310">
                  <c:v>55760</c:v>
                </c:pt>
                <c:pt idx="2311">
                  <c:v>55767</c:v>
                </c:pt>
                <c:pt idx="2312">
                  <c:v>55774</c:v>
                </c:pt>
                <c:pt idx="2313">
                  <c:v>55781</c:v>
                </c:pt>
                <c:pt idx="2314">
                  <c:v>55788</c:v>
                </c:pt>
                <c:pt idx="2315">
                  <c:v>55795</c:v>
                </c:pt>
                <c:pt idx="2316">
                  <c:v>55802</c:v>
                </c:pt>
                <c:pt idx="2317">
                  <c:v>55809</c:v>
                </c:pt>
                <c:pt idx="2318">
                  <c:v>55816</c:v>
                </c:pt>
                <c:pt idx="2319">
                  <c:v>55823</c:v>
                </c:pt>
                <c:pt idx="2320">
                  <c:v>55830</c:v>
                </c:pt>
                <c:pt idx="2321">
                  <c:v>55837</c:v>
                </c:pt>
                <c:pt idx="2322">
                  <c:v>55844</c:v>
                </c:pt>
                <c:pt idx="2323">
                  <c:v>55851</c:v>
                </c:pt>
                <c:pt idx="2324">
                  <c:v>55858</c:v>
                </c:pt>
                <c:pt idx="2325">
                  <c:v>55865</c:v>
                </c:pt>
                <c:pt idx="2326">
                  <c:v>55872</c:v>
                </c:pt>
                <c:pt idx="2327">
                  <c:v>55880</c:v>
                </c:pt>
                <c:pt idx="2328">
                  <c:v>55887</c:v>
                </c:pt>
                <c:pt idx="2329">
                  <c:v>55894</c:v>
                </c:pt>
                <c:pt idx="2330">
                  <c:v>55901</c:v>
                </c:pt>
                <c:pt idx="2331">
                  <c:v>55908</c:v>
                </c:pt>
                <c:pt idx="2332">
                  <c:v>55915</c:v>
                </c:pt>
                <c:pt idx="2333">
                  <c:v>55922</c:v>
                </c:pt>
                <c:pt idx="2334">
                  <c:v>55929</c:v>
                </c:pt>
                <c:pt idx="2335">
                  <c:v>55936</c:v>
                </c:pt>
                <c:pt idx="2336">
                  <c:v>55943</c:v>
                </c:pt>
                <c:pt idx="2337">
                  <c:v>55950</c:v>
                </c:pt>
                <c:pt idx="2338">
                  <c:v>55957</c:v>
                </c:pt>
                <c:pt idx="2339">
                  <c:v>55964</c:v>
                </c:pt>
                <c:pt idx="2340">
                  <c:v>55971</c:v>
                </c:pt>
                <c:pt idx="2341">
                  <c:v>55982</c:v>
                </c:pt>
                <c:pt idx="2342">
                  <c:v>55989</c:v>
                </c:pt>
                <c:pt idx="2343">
                  <c:v>55996</c:v>
                </c:pt>
                <c:pt idx="2344">
                  <c:v>56003</c:v>
                </c:pt>
                <c:pt idx="2345">
                  <c:v>56010</c:v>
                </c:pt>
                <c:pt idx="2346">
                  <c:v>56017</c:v>
                </c:pt>
                <c:pt idx="2347">
                  <c:v>56024</c:v>
                </c:pt>
                <c:pt idx="2348">
                  <c:v>56031</c:v>
                </c:pt>
                <c:pt idx="2349">
                  <c:v>56038</c:v>
                </c:pt>
                <c:pt idx="2350">
                  <c:v>56045</c:v>
                </c:pt>
                <c:pt idx="2351">
                  <c:v>56052</c:v>
                </c:pt>
                <c:pt idx="2352">
                  <c:v>56059</c:v>
                </c:pt>
                <c:pt idx="2353">
                  <c:v>56066</c:v>
                </c:pt>
                <c:pt idx="2354">
                  <c:v>56073</c:v>
                </c:pt>
                <c:pt idx="2355">
                  <c:v>56080</c:v>
                </c:pt>
                <c:pt idx="2356">
                  <c:v>56087</c:v>
                </c:pt>
                <c:pt idx="2357">
                  <c:v>56094</c:v>
                </c:pt>
                <c:pt idx="2358">
                  <c:v>56101</c:v>
                </c:pt>
                <c:pt idx="2359">
                  <c:v>56108</c:v>
                </c:pt>
                <c:pt idx="2360">
                  <c:v>56115</c:v>
                </c:pt>
                <c:pt idx="2361">
                  <c:v>56122</c:v>
                </c:pt>
                <c:pt idx="2362">
                  <c:v>56129</c:v>
                </c:pt>
                <c:pt idx="2363">
                  <c:v>56136</c:v>
                </c:pt>
                <c:pt idx="2364">
                  <c:v>56143</c:v>
                </c:pt>
                <c:pt idx="2365">
                  <c:v>56150</c:v>
                </c:pt>
                <c:pt idx="2366">
                  <c:v>56157</c:v>
                </c:pt>
                <c:pt idx="2367">
                  <c:v>56164</c:v>
                </c:pt>
                <c:pt idx="2368">
                  <c:v>56171</c:v>
                </c:pt>
                <c:pt idx="2369">
                  <c:v>56178</c:v>
                </c:pt>
                <c:pt idx="2370">
                  <c:v>56185</c:v>
                </c:pt>
                <c:pt idx="2371">
                  <c:v>56192</c:v>
                </c:pt>
                <c:pt idx="2372">
                  <c:v>56199</c:v>
                </c:pt>
                <c:pt idx="2373">
                  <c:v>56206</c:v>
                </c:pt>
                <c:pt idx="2374">
                  <c:v>56213</c:v>
                </c:pt>
                <c:pt idx="2375">
                  <c:v>56220</c:v>
                </c:pt>
                <c:pt idx="2376">
                  <c:v>56227</c:v>
                </c:pt>
                <c:pt idx="2377">
                  <c:v>56234</c:v>
                </c:pt>
                <c:pt idx="2378">
                  <c:v>56241</c:v>
                </c:pt>
                <c:pt idx="2379">
                  <c:v>56248</c:v>
                </c:pt>
                <c:pt idx="2380">
                  <c:v>56255</c:v>
                </c:pt>
                <c:pt idx="2381">
                  <c:v>56262</c:v>
                </c:pt>
                <c:pt idx="2382">
                  <c:v>56269</c:v>
                </c:pt>
                <c:pt idx="2383">
                  <c:v>56276</c:v>
                </c:pt>
                <c:pt idx="2384">
                  <c:v>56283</c:v>
                </c:pt>
                <c:pt idx="2385">
                  <c:v>56290</c:v>
                </c:pt>
                <c:pt idx="2386">
                  <c:v>56297</c:v>
                </c:pt>
                <c:pt idx="2387">
                  <c:v>56304</c:v>
                </c:pt>
                <c:pt idx="2388">
                  <c:v>56311</c:v>
                </c:pt>
                <c:pt idx="2389">
                  <c:v>56318</c:v>
                </c:pt>
                <c:pt idx="2390">
                  <c:v>56325</c:v>
                </c:pt>
                <c:pt idx="2391">
                  <c:v>56332</c:v>
                </c:pt>
                <c:pt idx="2392">
                  <c:v>56339</c:v>
                </c:pt>
                <c:pt idx="2393">
                  <c:v>56346</c:v>
                </c:pt>
                <c:pt idx="2394">
                  <c:v>56353</c:v>
                </c:pt>
                <c:pt idx="2395">
                  <c:v>56360</c:v>
                </c:pt>
                <c:pt idx="2396">
                  <c:v>56367</c:v>
                </c:pt>
                <c:pt idx="2397">
                  <c:v>56374</c:v>
                </c:pt>
                <c:pt idx="2398">
                  <c:v>56381</c:v>
                </c:pt>
                <c:pt idx="2399">
                  <c:v>56388</c:v>
                </c:pt>
                <c:pt idx="2400">
                  <c:v>56395</c:v>
                </c:pt>
                <c:pt idx="2401">
                  <c:v>56402</c:v>
                </c:pt>
                <c:pt idx="2402">
                  <c:v>56409</c:v>
                </c:pt>
                <c:pt idx="2403">
                  <c:v>56416</c:v>
                </c:pt>
                <c:pt idx="2404">
                  <c:v>56423</c:v>
                </c:pt>
                <c:pt idx="2405">
                  <c:v>56430</c:v>
                </c:pt>
                <c:pt idx="2406">
                  <c:v>56437</c:v>
                </c:pt>
                <c:pt idx="2407">
                  <c:v>56444</c:v>
                </c:pt>
                <c:pt idx="2408">
                  <c:v>56451</c:v>
                </c:pt>
                <c:pt idx="2409">
                  <c:v>56458</c:v>
                </c:pt>
                <c:pt idx="2410">
                  <c:v>56465</c:v>
                </c:pt>
                <c:pt idx="2411">
                  <c:v>56472</c:v>
                </c:pt>
                <c:pt idx="2412">
                  <c:v>56479</c:v>
                </c:pt>
                <c:pt idx="2413">
                  <c:v>56486</c:v>
                </c:pt>
                <c:pt idx="2414">
                  <c:v>56493</c:v>
                </c:pt>
                <c:pt idx="2415">
                  <c:v>56500</c:v>
                </c:pt>
                <c:pt idx="2416">
                  <c:v>56507</c:v>
                </c:pt>
                <c:pt idx="2417">
                  <c:v>56514</c:v>
                </c:pt>
                <c:pt idx="2418">
                  <c:v>56521</c:v>
                </c:pt>
                <c:pt idx="2419">
                  <c:v>56528</c:v>
                </c:pt>
                <c:pt idx="2420">
                  <c:v>56535</c:v>
                </c:pt>
                <c:pt idx="2421">
                  <c:v>56542</c:v>
                </c:pt>
                <c:pt idx="2422">
                  <c:v>56549</c:v>
                </c:pt>
                <c:pt idx="2423">
                  <c:v>56556</c:v>
                </c:pt>
                <c:pt idx="2424">
                  <c:v>56563</c:v>
                </c:pt>
                <c:pt idx="2425">
                  <c:v>56570</c:v>
                </c:pt>
                <c:pt idx="2426">
                  <c:v>56577</c:v>
                </c:pt>
                <c:pt idx="2427">
                  <c:v>56584</c:v>
                </c:pt>
                <c:pt idx="2428">
                  <c:v>56591</c:v>
                </c:pt>
                <c:pt idx="2429">
                  <c:v>56598</c:v>
                </c:pt>
                <c:pt idx="2430">
                  <c:v>56605</c:v>
                </c:pt>
                <c:pt idx="2431">
                  <c:v>56612</c:v>
                </c:pt>
                <c:pt idx="2432">
                  <c:v>56619</c:v>
                </c:pt>
                <c:pt idx="2433">
                  <c:v>56626</c:v>
                </c:pt>
                <c:pt idx="2434">
                  <c:v>56633</c:v>
                </c:pt>
                <c:pt idx="2435">
                  <c:v>56640</c:v>
                </c:pt>
                <c:pt idx="2436">
                  <c:v>56647</c:v>
                </c:pt>
                <c:pt idx="2437">
                  <c:v>56654</c:v>
                </c:pt>
                <c:pt idx="2438">
                  <c:v>56661</c:v>
                </c:pt>
                <c:pt idx="2439">
                  <c:v>56668</c:v>
                </c:pt>
                <c:pt idx="2440">
                  <c:v>56675</c:v>
                </c:pt>
                <c:pt idx="2441">
                  <c:v>56682</c:v>
                </c:pt>
                <c:pt idx="2442">
                  <c:v>56689</c:v>
                </c:pt>
                <c:pt idx="2443">
                  <c:v>56696</c:v>
                </c:pt>
                <c:pt idx="2444">
                  <c:v>56703</c:v>
                </c:pt>
                <c:pt idx="2445">
                  <c:v>56710</c:v>
                </c:pt>
                <c:pt idx="2446">
                  <c:v>56717</c:v>
                </c:pt>
                <c:pt idx="2447">
                  <c:v>56724</c:v>
                </c:pt>
                <c:pt idx="2448">
                  <c:v>56731</c:v>
                </c:pt>
                <c:pt idx="2449">
                  <c:v>56738</c:v>
                </c:pt>
                <c:pt idx="2450">
                  <c:v>56745</c:v>
                </c:pt>
                <c:pt idx="2451">
                  <c:v>56752</c:v>
                </c:pt>
                <c:pt idx="2452">
                  <c:v>56759</c:v>
                </c:pt>
                <c:pt idx="2453">
                  <c:v>56766</c:v>
                </c:pt>
                <c:pt idx="2454">
                  <c:v>56773</c:v>
                </c:pt>
                <c:pt idx="2455">
                  <c:v>56780</c:v>
                </c:pt>
                <c:pt idx="2456">
                  <c:v>56787</c:v>
                </c:pt>
                <c:pt idx="2457">
                  <c:v>56794</c:v>
                </c:pt>
                <c:pt idx="2458">
                  <c:v>56801</c:v>
                </c:pt>
                <c:pt idx="2459">
                  <c:v>56808</c:v>
                </c:pt>
                <c:pt idx="2460">
                  <c:v>56815</c:v>
                </c:pt>
                <c:pt idx="2461">
                  <c:v>56822</c:v>
                </c:pt>
                <c:pt idx="2462">
                  <c:v>56829</c:v>
                </c:pt>
                <c:pt idx="2463">
                  <c:v>56836</c:v>
                </c:pt>
                <c:pt idx="2464">
                  <c:v>56843</c:v>
                </c:pt>
                <c:pt idx="2465">
                  <c:v>56850</c:v>
                </c:pt>
                <c:pt idx="2466">
                  <c:v>56857</c:v>
                </c:pt>
                <c:pt idx="2467">
                  <c:v>56864</c:v>
                </c:pt>
                <c:pt idx="2468">
                  <c:v>56871</c:v>
                </c:pt>
                <c:pt idx="2469">
                  <c:v>56878</c:v>
                </c:pt>
                <c:pt idx="2470">
                  <c:v>56885</c:v>
                </c:pt>
                <c:pt idx="2471">
                  <c:v>56892</c:v>
                </c:pt>
                <c:pt idx="2472">
                  <c:v>56899</c:v>
                </c:pt>
                <c:pt idx="2473">
                  <c:v>56906</c:v>
                </c:pt>
                <c:pt idx="2474">
                  <c:v>56913</c:v>
                </c:pt>
                <c:pt idx="2475">
                  <c:v>56920</c:v>
                </c:pt>
                <c:pt idx="2476">
                  <c:v>56927</c:v>
                </c:pt>
                <c:pt idx="2477">
                  <c:v>56934</c:v>
                </c:pt>
                <c:pt idx="2478">
                  <c:v>56941</c:v>
                </c:pt>
                <c:pt idx="2479">
                  <c:v>56948</c:v>
                </c:pt>
                <c:pt idx="2480">
                  <c:v>56955</c:v>
                </c:pt>
                <c:pt idx="2481">
                  <c:v>56962</c:v>
                </c:pt>
                <c:pt idx="2482">
                  <c:v>56969</c:v>
                </c:pt>
                <c:pt idx="2483">
                  <c:v>56976</c:v>
                </c:pt>
                <c:pt idx="2484">
                  <c:v>56983</c:v>
                </c:pt>
                <c:pt idx="2485">
                  <c:v>56990</c:v>
                </c:pt>
                <c:pt idx="2486">
                  <c:v>56997</c:v>
                </c:pt>
                <c:pt idx="2487">
                  <c:v>57004</c:v>
                </c:pt>
                <c:pt idx="2488">
                  <c:v>57011</c:v>
                </c:pt>
                <c:pt idx="2489">
                  <c:v>57018</c:v>
                </c:pt>
                <c:pt idx="2490">
                  <c:v>57025</c:v>
                </c:pt>
                <c:pt idx="2491">
                  <c:v>57032</c:v>
                </c:pt>
                <c:pt idx="2492">
                  <c:v>57039</c:v>
                </c:pt>
                <c:pt idx="2493">
                  <c:v>57046</c:v>
                </c:pt>
                <c:pt idx="2494">
                  <c:v>57053</c:v>
                </c:pt>
                <c:pt idx="2495">
                  <c:v>57060</c:v>
                </c:pt>
                <c:pt idx="2496">
                  <c:v>57067</c:v>
                </c:pt>
                <c:pt idx="2497">
                  <c:v>57074</c:v>
                </c:pt>
                <c:pt idx="2498">
                  <c:v>57081</c:v>
                </c:pt>
                <c:pt idx="2499">
                  <c:v>57088</c:v>
                </c:pt>
                <c:pt idx="2500">
                  <c:v>57095</c:v>
                </c:pt>
                <c:pt idx="2501">
                  <c:v>57102</c:v>
                </c:pt>
                <c:pt idx="2502">
                  <c:v>57109</c:v>
                </c:pt>
                <c:pt idx="2503">
                  <c:v>57116</c:v>
                </c:pt>
                <c:pt idx="2504">
                  <c:v>57123</c:v>
                </c:pt>
                <c:pt idx="2505">
                  <c:v>57130</c:v>
                </c:pt>
                <c:pt idx="2506">
                  <c:v>57137</c:v>
                </c:pt>
                <c:pt idx="2507">
                  <c:v>57144</c:v>
                </c:pt>
                <c:pt idx="2508">
                  <c:v>57151</c:v>
                </c:pt>
                <c:pt idx="2509">
                  <c:v>57158</c:v>
                </c:pt>
                <c:pt idx="2510">
                  <c:v>57165</c:v>
                </c:pt>
                <c:pt idx="2511">
                  <c:v>57172</c:v>
                </c:pt>
                <c:pt idx="2512">
                  <c:v>57179</c:v>
                </c:pt>
                <c:pt idx="2513">
                  <c:v>57186</c:v>
                </c:pt>
                <c:pt idx="2514">
                  <c:v>57193</c:v>
                </c:pt>
                <c:pt idx="2515">
                  <c:v>57200</c:v>
                </c:pt>
                <c:pt idx="2516">
                  <c:v>57207</c:v>
                </c:pt>
                <c:pt idx="2517">
                  <c:v>57214</c:v>
                </c:pt>
                <c:pt idx="2518">
                  <c:v>57221</c:v>
                </c:pt>
                <c:pt idx="2519">
                  <c:v>57228</c:v>
                </c:pt>
                <c:pt idx="2520">
                  <c:v>57235</c:v>
                </c:pt>
                <c:pt idx="2521">
                  <c:v>57242</c:v>
                </c:pt>
                <c:pt idx="2522">
                  <c:v>57249</c:v>
                </c:pt>
                <c:pt idx="2523">
                  <c:v>57256</c:v>
                </c:pt>
                <c:pt idx="2524">
                  <c:v>57263</c:v>
                </c:pt>
                <c:pt idx="2525">
                  <c:v>57270</c:v>
                </c:pt>
                <c:pt idx="2526">
                  <c:v>57277</c:v>
                </c:pt>
                <c:pt idx="2527">
                  <c:v>57284</c:v>
                </c:pt>
                <c:pt idx="2528">
                  <c:v>57291</c:v>
                </c:pt>
                <c:pt idx="2529">
                  <c:v>57298</c:v>
                </c:pt>
                <c:pt idx="2530">
                  <c:v>57305</c:v>
                </c:pt>
                <c:pt idx="2531">
                  <c:v>57312</c:v>
                </c:pt>
                <c:pt idx="2532">
                  <c:v>57319</c:v>
                </c:pt>
                <c:pt idx="2533">
                  <c:v>57326</c:v>
                </c:pt>
                <c:pt idx="2534">
                  <c:v>57333</c:v>
                </c:pt>
                <c:pt idx="2535">
                  <c:v>57341</c:v>
                </c:pt>
                <c:pt idx="2536">
                  <c:v>57348</c:v>
                </c:pt>
                <c:pt idx="2537">
                  <c:v>57355</c:v>
                </c:pt>
                <c:pt idx="2538">
                  <c:v>57362</c:v>
                </c:pt>
                <c:pt idx="2539">
                  <c:v>57369</c:v>
                </c:pt>
                <c:pt idx="2540">
                  <c:v>57376</c:v>
                </c:pt>
                <c:pt idx="2541">
                  <c:v>57383</c:v>
                </c:pt>
                <c:pt idx="2542">
                  <c:v>57390</c:v>
                </c:pt>
                <c:pt idx="2543">
                  <c:v>57397</c:v>
                </c:pt>
                <c:pt idx="2544">
                  <c:v>57404</c:v>
                </c:pt>
                <c:pt idx="2545">
                  <c:v>57411</c:v>
                </c:pt>
                <c:pt idx="2546">
                  <c:v>57418</c:v>
                </c:pt>
                <c:pt idx="2547">
                  <c:v>57425</c:v>
                </c:pt>
                <c:pt idx="2548">
                  <c:v>57432</c:v>
                </c:pt>
                <c:pt idx="2549">
                  <c:v>57439</c:v>
                </c:pt>
                <c:pt idx="2550">
                  <c:v>57446</c:v>
                </c:pt>
                <c:pt idx="2551">
                  <c:v>57453</c:v>
                </c:pt>
                <c:pt idx="2552">
                  <c:v>57460</c:v>
                </c:pt>
                <c:pt idx="2553">
                  <c:v>57467</c:v>
                </c:pt>
                <c:pt idx="2554">
                  <c:v>57474</c:v>
                </c:pt>
                <c:pt idx="2555">
                  <c:v>57481</c:v>
                </c:pt>
                <c:pt idx="2556">
                  <c:v>57488</c:v>
                </c:pt>
                <c:pt idx="2557">
                  <c:v>57495</c:v>
                </c:pt>
                <c:pt idx="2558">
                  <c:v>57502</c:v>
                </c:pt>
                <c:pt idx="2559">
                  <c:v>57509</c:v>
                </c:pt>
                <c:pt idx="2560">
                  <c:v>57516</c:v>
                </c:pt>
                <c:pt idx="2561">
                  <c:v>57523</c:v>
                </c:pt>
                <c:pt idx="2562">
                  <c:v>57530</c:v>
                </c:pt>
                <c:pt idx="2563">
                  <c:v>57537</c:v>
                </c:pt>
                <c:pt idx="2564">
                  <c:v>57544</c:v>
                </c:pt>
                <c:pt idx="2565">
                  <c:v>57551</c:v>
                </c:pt>
                <c:pt idx="2566">
                  <c:v>57558</c:v>
                </c:pt>
                <c:pt idx="2567">
                  <c:v>57565</c:v>
                </c:pt>
                <c:pt idx="2568">
                  <c:v>57572</c:v>
                </c:pt>
                <c:pt idx="2569">
                  <c:v>57579</c:v>
                </c:pt>
                <c:pt idx="2570">
                  <c:v>57586</c:v>
                </c:pt>
                <c:pt idx="2571">
                  <c:v>57593</c:v>
                </c:pt>
                <c:pt idx="2572">
                  <c:v>57600</c:v>
                </c:pt>
                <c:pt idx="2573">
                  <c:v>57607</c:v>
                </c:pt>
                <c:pt idx="2574">
                  <c:v>57614</c:v>
                </c:pt>
                <c:pt idx="2575">
                  <c:v>57621</c:v>
                </c:pt>
                <c:pt idx="2576">
                  <c:v>57628</c:v>
                </c:pt>
                <c:pt idx="2577">
                  <c:v>57635</c:v>
                </c:pt>
                <c:pt idx="2578">
                  <c:v>57642</c:v>
                </c:pt>
                <c:pt idx="2579">
                  <c:v>57649</c:v>
                </c:pt>
                <c:pt idx="2580">
                  <c:v>57656</c:v>
                </c:pt>
                <c:pt idx="2581">
                  <c:v>57663</c:v>
                </c:pt>
                <c:pt idx="2582">
                  <c:v>57670</c:v>
                </c:pt>
                <c:pt idx="2583">
                  <c:v>57677</c:v>
                </c:pt>
                <c:pt idx="2584">
                  <c:v>57684</c:v>
                </c:pt>
                <c:pt idx="2585">
                  <c:v>57691</c:v>
                </c:pt>
                <c:pt idx="2586">
                  <c:v>57698</c:v>
                </c:pt>
                <c:pt idx="2587">
                  <c:v>57706</c:v>
                </c:pt>
                <c:pt idx="2588">
                  <c:v>57713</c:v>
                </c:pt>
                <c:pt idx="2589">
                  <c:v>57720</c:v>
                </c:pt>
                <c:pt idx="2590">
                  <c:v>57727</c:v>
                </c:pt>
                <c:pt idx="2591">
                  <c:v>57734</c:v>
                </c:pt>
                <c:pt idx="2592">
                  <c:v>57741</c:v>
                </c:pt>
                <c:pt idx="2593">
                  <c:v>57748</c:v>
                </c:pt>
                <c:pt idx="2594">
                  <c:v>57755</c:v>
                </c:pt>
                <c:pt idx="2595">
                  <c:v>57762</c:v>
                </c:pt>
                <c:pt idx="2596">
                  <c:v>57769</c:v>
                </c:pt>
                <c:pt idx="2597">
                  <c:v>57776</c:v>
                </c:pt>
                <c:pt idx="2598">
                  <c:v>57783</c:v>
                </c:pt>
                <c:pt idx="2599">
                  <c:v>57790</c:v>
                </c:pt>
                <c:pt idx="2600">
                  <c:v>57797</c:v>
                </c:pt>
                <c:pt idx="2601">
                  <c:v>57804</c:v>
                </c:pt>
                <c:pt idx="2602">
                  <c:v>57811</c:v>
                </c:pt>
                <c:pt idx="2603">
                  <c:v>57818</c:v>
                </c:pt>
                <c:pt idx="2604">
                  <c:v>57825</c:v>
                </c:pt>
                <c:pt idx="2605">
                  <c:v>57832</c:v>
                </c:pt>
                <c:pt idx="2606">
                  <c:v>57839</c:v>
                </c:pt>
                <c:pt idx="2607">
                  <c:v>57846</c:v>
                </c:pt>
                <c:pt idx="2608">
                  <c:v>57853</c:v>
                </c:pt>
                <c:pt idx="2609">
                  <c:v>57860</c:v>
                </c:pt>
                <c:pt idx="2610">
                  <c:v>57867</c:v>
                </c:pt>
                <c:pt idx="2611">
                  <c:v>57874</c:v>
                </c:pt>
                <c:pt idx="2612">
                  <c:v>57881</c:v>
                </c:pt>
                <c:pt idx="2613">
                  <c:v>57888</c:v>
                </c:pt>
                <c:pt idx="2614">
                  <c:v>57895</c:v>
                </c:pt>
                <c:pt idx="2615">
                  <c:v>57902</c:v>
                </c:pt>
                <c:pt idx="2616">
                  <c:v>57909</c:v>
                </c:pt>
                <c:pt idx="2617">
                  <c:v>57916</c:v>
                </c:pt>
                <c:pt idx="2618">
                  <c:v>57923</c:v>
                </c:pt>
                <c:pt idx="2619">
                  <c:v>57930</c:v>
                </c:pt>
                <c:pt idx="2620">
                  <c:v>57937</c:v>
                </c:pt>
                <c:pt idx="2621">
                  <c:v>57944</c:v>
                </c:pt>
                <c:pt idx="2622">
                  <c:v>57951</c:v>
                </c:pt>
                <c:pt idx="2623">
                  <c:v>57958</c:v>
                </c:pt>
                <c:pt idx="2624">
                  <c:v>57965</c:v>
                </c:pt>
                <c:pt idx="2625">
                  <c:v>57972</c:v>
                </c:pt>
                <c:pt idx="2626">
                  <c:v>57979</c:v>
                </c:pt>
                <c:pt idx="2627">
                  <c:v>57986</c:v>
                </c:pt>
                <c:pt idx="2628">
                  <c:v>57993</c:v>
                </c:pt>
                <c:pt idx="2629">
                  <c:v>58000</c:v>
                </c:pt>
                <c:pt idx="2630">
                  <c:v>58007</c:v>
                </c:pt>
                <c:pt idx="2631">
                  <c:v>58014</c:v>
                </c:pt>
                <c:pt idx="2632">
                  <c:v>58021</c:v>
                </c:pt>
                <c:pt idx="2633">
                  <c:v>58028</c:v>
                </c:pt>
                <c:pt idx="2634">
                  <c:v>58035</c:v>
                </c:pt>
                <c:pt idx="2635">
                  <c:v>58042</c:v>
                </c:pt>
                <c:pt idx="2636">
                  <c:v>58049</c:v>
                </c:pt>
                <c:pt idx="2637">
                  <c:v>58056</c:v>
                </c:pt>
                <c:pt idx="2638">
                  <c:v>58063</c:v>
                </c:pt>
                <c:pt idx="2639">
                  <c:v>58071</c:v>
                </c:pt>
                <c:pt idx="2640">
                  <c:v>58078</c:v>
                </c:pt>
                <c:pt idx="2641">
                  <c:v>58085</c:v>
                </c:pt>
                <c:pt idx="2642">
                  <c:v>58092</c:v>
                </c:pt>
                <c:pt idx="2643">
                  <c:v>58099</c:v>
                </c:pt>
                <c:pt idx="2644">
                  <c:v>58106</c:v>
                </c:pt>
                <c:pt idx="2645">
                  <c:v>58113</c:v>
                </c:pt>
                <c:pt idx="2646">
                  <c:v>58120</c:v>
                </c:pt>
                <c:pt idx="2647">
                  <c:v>58127</c:v>
                </c:pt>
                <c:pt idx="2648">
                  <c:v>58134</c:v>
                </c:pt>
                <c:pt idx="2649">
                  <c:v>58141</c:v>
                </c:pt>
                <c:pt idx="2650">
                  <c:v>58148</c:v>
                </c:pt>
                <c:pt idx="2651">
                  <c:v>58155</c:v>
                </c:pt>
                <c:pt idx="2652">
                  <c:v>58166</c:v>
                </c:pt>
                <c:pt idx="2653">
                  <c:v>58173</c:v>
                </c:pt>
                <c:pt idx="2654">
                  <c:v>58180</c:v>
                </c:pt>
                <c:pt idx="2655">
                  <c:v>58187</c:v>
                </c:pt>
                <c:pt idx="2656">
                  <c:v>58194</c:v>
                </c:pt>
                <c:pt idx="2657">
                  <c:v>58201</c:v>
                </c:pt>
                <c:pt idx="2658">
                  <c:v>58208</c:v>
                </c:pt>
                <c:pt idx="2659">
                  <c:v>58215</c:v>
                </c:pt>
                <c:pt idx="2660">
                  <c:v>58222</c:v>
                </c:pt>
                <c:pt idx="2661">
                  <c:v>58229</c:v>
                </c:pt>
                <c:pt idx="2662">
                  <c:v>58236</c:v>
                </c:pt>
                <c:pt idx="2663">
                  <c:v>58243</c:v>
                </c:pt>
                <c:pt idx="2664">
                  <c:v>58250</c:v>
                </c:pt>
                <c:pt idx="2665">
                  <c:v>58257</c:v>
                </c:pt>
                <c:pt idx="2666">
                  <c:v>58264</c:v>
                </c:pt>
                <c:pt idx="2667">
                  <c:v>58271</c:v>
                </c:pt>
                <c:pt idx="2668">
                  <c:v>58278</c:v>
                </c:pt>
                <c:pt idx="2669">
                  <c:v>58285</c:v>
                </c:pt>
                <c:pt idx="2670">
                  <c:v>58292</c:v>
                </c:pt>
                <c:pt idx="2671">
                  <c:v>58299</c:v>
                </c:pt>
                <c:pt idx="2672">
                  <c:v>58306</c:v>
                </c:pt>
                <c:pt idx="2673">
                  <c:v>58313</c:v>
                </c:pt>
                <c:pt idx="2674">
                  <c:v>58320</c:v>
                </c:pt>
                <c:pt idx="2675">
                  <c:v>58327</c:v>
                </c:pt>
                <c:pt idx="2676">
                  <c:v>58334</c:v>
                </c:pt>
                <c:pt idx="2677">
                  <c:v>58341</c:v>
                </c:pt>
                <c:pt idx="2678">
                  <c:v>58348</c:v>
                </c:pt>
                <c:pt idx="2679">
                  <c:v>58355</c:v>
                </c:pt>
                <c:pt idx="2680">
                  <c:v>58362</c:v>
                </c:pt>
                <c:pt idx="2681">
                  <c:v>58369</c:v>
                </c:pt>
                <c:pt idx="2682">
                  <c:v>58376</c:v>
                </c:pt>
                <c:pt idx="2683">
                  <c:v>58383</c:v>
                </c:pt>
                <c:pt idx="2684">
                  <c:v>58390</c:v>
                </c:pt>
                <c:pt idx="2685">
                  <c:v>58397</c:v>
                </c:pt>
                <c:pt idx="2686">
                  <c:v>58404</c:v>
                </c:pt>
                <c:pt idx="2687">
                  <c:v>58411</c:v>
                </c:pt>
                <c:pt idx="2688">
                  <c:v>58418</c:v>
                </c:pt>
                <c:pt idx="2689">
                  <c:v>58425</c:v>
                </c:pt>
                <c:pt idx="2690">
                  <c:v>58432</c:v>
                </c:pt>
                <c:pt idx="2691">
                  <c:v>58439</c:v>
                </c:pt>
                <c:pt idx="2692">
                  <c:v>58446</c:v>
                </c:pt>
                <c:pt idx="2693">
                  <c:v>58453</c:v>
                </c:pt>
                <c:pt idx="2694">
                  <c:v>58460</c:v>
                </c:pt>
                <c:pt idx="2695">
                  <c:v>58467</c:v>
                </c:pt>
                <c:pt idx="2696">
                  <c:v>58474</c:v>
                </c:pt>
                <c:pt idx="2697">
                  <c:v>58481</c:v>
                </c:pt>
                <c:pt idx="2698">
                  <c:v>58488</c:v>
                </c:pt>
                <c:pt idx="2699">
                  <c:v>58495</c:v>
                </c:pt>
                <c:pt idx="2700">
                  <c:v>58502</c:v>
                </c:pt>
                <c:pt idx="2701">
                  <c:v>58509</c:v>
                </c:pt>
                <c:pt idx="2702">
                  <c:v>58516</c:v>
                </c:pt>
                <c:pt idx="2703">
                  <c:v>58523</c:v>
                </c:pt>
                <c:pt idx="2704">
                  <c:v>58530</c:v>
                </c:pt>
                <c:pt idx="2705">
                  <c:v>58537</c:v>
                </c:pt>
                <c:pt idx="2706">
                  <c:v>58544</c:v>
                </c:pt>
                <c:pt idx="2707">
                  <c:v>58551</c:v>
                </c:pt>
                <c:pt idx="2708">
                  <c:v>58558</c:v>
                </c:pt>
                <c:pt idx="2709">
                  <c:v>58565</c:v>
                </c:pt>
                <c:pt idx="2710">
                  <c:v>58572</c:v>
                </c:pt>
                <c:pt idx="2711">
                  <c:v>58579</c:v>
                </c:pt>
                <c:pt idx="2712">
                  <c:v>58586</c:v>
                </c:pt>
                <c:pt idx="2713">
                  <c:v>58593</c:v>
                </c:pt>
                <c:pt idx="2714">
                  <c:v>58600</c:v>
                </c:pt>
                <c:pt idx="2715">
                  <c:v>58607</c:v>
                </c:pt>
                <c:pt idx="2716">
                  <c:v>58614</c:v>
                </c:pt>
                <c:pt idx="2717">
                  <c:v>58621</c:v>
                </c:pt>
                <c:pt idx="2718">
                  <c:v>58628</c:v>
                </c:pt>
                <c:pt idx="2719">
                  <c:v>58635</c:v>
                </c:pt>
                <c:pt idx="2720">
                  <c:v>58642</c:v>
                </c:pt>
                <c:pt idx="2721">
                  <c:v>58649</c:v>
                </c:pt>
                <c:pt idx="2722">
                  <c:v>58656</c:v>
                </c:pt>
                <c:pt idx="2723">
                  <c:v>58663</c:v>
                </c:pt>
                <c:pt idx="2724">
                  <c:v>58670</c:v>
                </c:pt>
                <c:pt idx="2725">
                  <c:v>58677</c:v>
                </c:pt>
                <c:pt idx="2726">
                  <c:v>58684</c:v>
                </c:pt>
                <c:pt idx="2727">
                  <c:v>58691</c:v>
                </c:pt>
                <c:pt idx="2728">
                  <c:v>58698</c:v>
                </c:pt>
                <c:pt idx="2729">
                  <c:v>58705</c:v>
                </c:pt>
                <c:pt idx="2730">
                  <c:v>58712</c:v>
                </c:pt>
                <c:pt idx="2731">
                  <c:v>58719</c:v>
                </c:pt>
                <c:pt idx="2732">
                  <c:v>58726</c:v>
                </c:pt>
                <c:pt idx="2733">
                  <c:v>58733</c:v>
                </c:pt>
                <c:pt idx="2734">
                  <c:v>58740</c:v>
                </c:pt>
                <c:pt idx="2735">
                  <c:v>58747</c:v>
                </c:pt>
                <c:pt idx="2736">
                  <c:v>58754</c:v>
                </c:pt>
                <c:pt idx="2737">
                  <c:v>58761</c:v>
                </c:pt>
                <c:pt idx="2738">
                  <c:v>58768</c:v>
                </c:pt>
                <c:pt idx="2739">
                  <c:v>58775</c:v>
                </c:pt>
                <c:pt idx="2740">
                  <c:v>58782</c:v>
                </c:pt>
                <c:pt idx="2741">
                  <c:v>58789</c:v>
                </c:pt>
                <c:pt idx="2742">
                  <c:v>58796</c:v>
                </c:pt>
                <c:pt idx="2743">
                  <c:v>58803</c:v>
                </c:pt>
                <c:pt idx="2744">
                  <c:v>58810</c:v>
                </c:pt>
                <c:pt idx="2745">
                  <c:v>58817</c:v>
                </c:pt>
                <c:pt idx="2746">
                  <c:v>58824</c:v>
                </c:pt>
                <c:pt idx="2747">
                  <c:v>58831</c:v>
                </c:pt>
                <c:pt idx="2748">
                  <c:v>58838</c:v>
                </c:pt>
                <c:pt idx="2749">
                  <c:v>58845</c:v>
                </c:pt>
                <c:pt idx="2750">
                  <c:v>58852</c:v>
                </c:pt>
                <c:pt idx="2751">
                  <c:v>58859</c:v>
                </c:pt>
                <c:pt idx="2752">
                  <c:v>58866</c:v>
                </c:pt>
                <c:pt idx="2753">
                  <c:v>58873</c:v>
                </c:pt>
                <c:pt idx="2754">
                  <c:v>58880</c:v>
                </c:pt>
                <c:pt idx="2755">
                  <c:v>58887</c:v>
                </c:pt>
                <c:pt idx="2756">
                  <c:v>58894</c:v>
                </c:pt>
                <c:pt idx="2757">
                  <c:v>58901</c:v>
                </c:pt>
                <c:pt idx="2758">
                  <c:v>58908</c:v>
                </c:pt>
                <c:pt idx="2759">
                  <c:v>58915</c:v>
                </c:pt>
                <c:pt idx="2760">
                  <c:v>58922</c:v>
                </c:pt>
                <c:pt idx="2761">
                  <c:v>58929</c:v>
                </c:pt>
                <c:pt idx="2762">
                  <c:v>58936</c:v>
                </c:pt>
                <c:pt idx="2763">
                  <c:v>58943</c:v>
                </c:pt>
                <c:pt idx="2764">
                  <c:v>58950</c:v>
                </c:pt>
                <c:pt idx="2765">
                  <c:v>58957</c:v>
                </c:pt>
                <c:pt idx="2766">
                  <c:v>58964</c:v>
                </c:pt>
                <c:pt idx="2767">
                  <c:v>58971</c:v>
                </c:pt>
                <c:pt idx="2768">
                  <c:v>58978</c:v>
                </c:pt>
                <c:pt idx="2769">
                  <c:v>58985</c:v>
                </c:pt>
                <c:pt idx="2770">
                  <c:v>58992</c:v>
                </c:pt>
                <c:pt idx="2771">
                  <c:v>58999</c:v>
                </c:pt>
                <c:pt idx="2772">
                  <c:v>59006</c:v>
                </c:pt>
                <c:pt idx="2773">
                  <c:v>59013</c:v>
                </c:pt>
                <c:pt idx="2774">
                  <c:v>59020</c:v>
                </c:pt>
                <c:pt idx="2775">
                  <c:v>59027</c:v>
                </c:pt>
                <c:pt idx="2776">
                  <c:v>59034</c:v>
                </c:pt>
                <c:pt idx="2777">
                  <c:v>59041</c:v>
                </c:pt>
                <c:pt idx="2778">
                  <c:v>59048</c:v>
                </c:pt>
                <c:pt idx="2779">
                  <c:v>59055</c:v>
                </c:pt>
                <c:pt idx="2780">
                  <c:v>59062</c:v>
                </c:pt>
                <c:pt idx="2781">
                  <c:v>59069</c:v>
                </c:pt>
                <c:pt idx="2782">
                  <c:v>59076</c:v>
                </c:pt>
                <c:pt idx="2783">
                  <c:v>59083</c:v>
                </c:pt>
                <c:pt idx="2784">
                  <c:v>59090</c:v>
                </c:pt>
                <c:pt idx="2785">
                  <c:v>59097</c:v>
                </c:pt>
                <c:pt idx="2786">
                  <c:v>59104</c:v>
                </c:pt>
                <c:pt idx="2787">
                  <c:v>59111</c:v>
                </c:pt>
                <c:pt idx="2788">
                  <c:v>59118</c:v>
                </c:pt>
                <c:pt idx="2789">
                  <c:v>59125</c:v>
                </c:pt>
                <c:pt idx="2790">
                  <c:v>59132</c:v>
                </c:pt>
                <c:pt idx="2791">
                  <c:v>59139</c:v>
                </c:pt>
                <c:pt idx="2792">
                  <c:v>59146</c:v>
                </c:pt>
                <c:pt idx="2793">
                  <c:v>59153</c:v>
                </c:pt>
                <c:pt idx="2794">
                  <c:v>59160</c:v>
                </c:pt>
                <c:pt idx="2795">
                  <c:v>59167</c:v>
                </c:pt>
                <c:pt idx="2796">
                  <c:v>59174</c:v>
                </c:pt>
                <c:pt idx="2797">
                  <c:v>59181</c:v>
                </c:pt>
                <c:pt idx="2798">
                  <c:v>59188</c:v>
                </c:pt>
                <c:pt idx="2799">
                  <c:v>59195</c:v>
                </c:pt>
                <c:pt idx="2800">
                  <c:v>59202</c:v>
                </c:pt>
                <c:pt idx="2801">
                  <c:v>59209</c:v>
                </c:pt>
                <c:pt idx="2802">
                  <c:v>59216</c:v>
                </c:pt>
                <c:pt idx="2803">
                  <c:v>59223</c:v>
                </c:pt>
                <c:pt idx="2804">
                  <c:v>59230</c:v>
                </c:pt>
                <c:pt idx="2805">
                  <c:v>59237</c:v>
                </c:pt>
                <c:pt idx="2806">
                  <c:v>59244</c:v>
                </c:pt>
                <c:pt idx="2807">
                  <c:v>59251</c:v>
                </c:pt>
                <c:pt idx="2808">
                  <c:v>59258</c:v>
                </c:pt>
                <c:pt idx="2809">
                  <c:v>59265</c:v>
                </c:pt>
                <c:pt idx="2810">
                  <c:v>59272</c:v>
                </c:pt>
                <c:pt idx="2811">
                  <c:v>59279</c:v>
                </c:pt>
                <c:pt idx="2812">
                  <c:v>59286</c:v>
                </c:pt>
                <c:pt idx="2813">
                  <c:v>59293</c:v>
                </c:pt>
                <c:pt idx="2814">
                  <c:v>59300</c:v>
                </c:pt>
                <c:pt idx="2815">
                  <c:v>59307</c:v>
                </c:pt>
                <c:pt idx="2816">
                  <c:v>59314</c:v>
                </c:pt>
                <c:pt idx="2817">
                  <c:v>59321</c:v>
                </c:pt>
                <c:pt idx="2818">
                  <c:v>59328</c:v>
                </c:pt>
                <c:pt idx="2819">
                  <c:v>59335</c:v>
                </c:pt>
                <c:pt idx="2820">
                  <c:v>59342</c:v>
                </c:pt>
                <c:pt idx="2821">
                  <c:v>59349</c:v>
                </c:pt>
                <c:pt idx="2822">
                  <c:v>59356</c:v>
                </c:pt>
                <c:pt idx="2823">
                  <c:v>59363</c:v>
                </c:pt>
                <c:pt idx="2824">
                  <c:v>59370</c:v>
                </c:pt>
                <c:pt idx="2825">
                  <c:v>59377</c:v>
                </c:pt>
                <c:pt idx="2826">
                  <c:v>59384</c:v>
                </c:pt>
                <c:pt idx="2827">
                  <c:v>59391</c:v>
                </c:pt>
                <c:pt idx="2828">
                  <c:v>59398</c:v>
                </c:pt>
                <c:pt idx="2829">
                  <c:v>59405</c:v>
                </c:pt>
                <c:pt idx="2830">
                  <c:v>59412</c:v>
                </c:pt>
                <c:pt idx="2831">
                  <c:v>59419</c:v>
                </c:pt>
                <c:pt idx="2832">
                  <c:v>59426</c:v>
                </c:pt>
                <c:pt idx="2833">
                  <c:v>59433</c:v>
                </c:pt>
                <c:pt idx="2834">
                  <c:v>59440</c:v>
                </c:pt>
                <c:pt idx="2835">
                  <c:v>59447</c:v>
                </c:pt>
                <c:pt idx="2836">
                  <c:v>59454</c:v>
                </c:pt>
                <c:pt idx="2837">
                  <c:v>59461</c:v>
                </c:pt>
                <c:pt idx="2838">
                  <c:v>59468</c:v>
                </c:pt>
                <c:pt idx="2839">
                  <c:v>59475</c:v>
                </c:pt>
                <c:pt idx="2840">
                  <c:v>59482</c:v>
                </c:pt>
                <c:pt idx="2841">
                  <c:v>59489</c:v>
                </c:pt>
                <c:pt idx="2842">
                  <c:v>59496</c:v>
                </c:pt>
                <c:pt idx="2843">
                  <c:v>59503</c:v>
                </c:pt>
                <c:pt idx="2844">
                  <c:v>59510</c:v>
                </c:pt>
                <c:pt idx="2845">
                  <c:v>59517</c:v>
                </c:pt>
                <c:pt idx="2846">
                  <c:v>59524</c:v>
                </c:pt>
                <c:pt idx="2847">
                  <c:v>59532</c:v>
                </c:pt>
                <c:pt idx="2848">
                  <c:v>59539</c:v>
                </c:pt>
                <c:pt idx="2849">
                  <c:v>59546</c:v>
                </c:pt>
                <c:pt idx="2850">
                  <c:v>59553</c:v>
                </c:pt>
                <c:pt idx="2851">
                  <c:v>59560</c:v>
                </c:pt>
                <c:pt idx="2852">
                  <c:v>59567</c:v>
                </c:pt>
                <c:pt idx="2853">
                  <c:v>59574</c:v>
                </c:pt>
                <c:pt idx="2854">
                  <c:v>59581</c:v>
                </c:pt>
                <c:pt idx="2855">
                  <c:v>59588</c:v>
                </c:pt>
                <c:pt idx="2856">
                  <c:v>59595</c:v>
                </c:pt>
                <c:pt idx="2857">
                  <c:v>59602</c:v>
                </c:pt>
                <c:pt idx="2858">
                  <c:v>59609</c:v>
                </c:pt>
                <c:pt idx="2859">
                  <c:v>59616</c:v>
                </c:pt>
                <c:pt idx="2860">
                  <c:v>59623</c:v>
                </c:pt>
                <c:pt idx="2861">
                  <c:v>59630</c:v>
                </c:pt>
                <c:pt idx="2862">
                  <c:v>59637</c:v>
                </c:pt>
                <c:pt idx="2863">
                  <c:v>59644</c:v>
                </c:pt>
                <c:pt idx="2864">
                  <c:v>59651</c:v>
                </c:pt>
                <c:pt idx="2865">
                  <c:v>59658</c:v>
                </c:pt>
                <c:pt idx="2866">
                  <c:v>59665</c:v>
                </c:pt>
                <c:pt idx="2867">
                  <c:v>59672</c:v>
                </c:pt>
                <c:pt idx="2868">
                  <c:v>59679</c:v>
                </c:pt>
                <c:pt idx="2869">
                  <c:v>59686</c:v>
                </c:pt>
                <c:pt idx="2870">
                  <c:v>59693</c:v>
                </c:pt>
                <c:pt idx="2871">
                  <c:v>59700</c:v>
                </c:pt>
                <c:pt idx="2872">
                  <c:v>59707</c:v>
                </c:pt>
                <c:pt idx="2873">
                  <c:v>59714</c:v>
                </c:pt>
                <c:pt idx="2874">
                  <c:v>59721</c:v>
                </c:pt>
                <c:pt idx="2875">
                  <c:v>59728</c:v>
                </c:pt>
                <c:pt idx="2876">
                  <c:v>59735</c:v>
                </c:pt>
                <c:pt idx="2877">
                  <c:v>59742</c:v>
                </c:pt>
                <c:pt idx="2878">
                  <c:v>59749</c:v>
                </c:pt>
                <c:pt idx="2879">
                  <c:v>59756</c:v>
                </c:pt>
                <c:pt idx="2880">
                  <c:v>59763</c:v>
                </c:pt>
                <c:pt idx="2881">
                  <c:v>59770</c:v>
                </c:pt>
                <c:pt idx="2882">
                  <c:v>59777</c:v>
                </c:pt>
                <c:pt idx="2883">
                  <c:v>59784</c:v>
                </c:pt>
                <c:pt idx="2884">
                  <c:v>59791</c:v>
                </c:pt>
                <c:pt idx="2885">
                  <c:v>59798</c:v>
                </c:pt>
                <c:pt idx="2886">
                  <c:v>59805</c:v>
                </c:pt>
                <c:pt idx="2887">
                  <c:v>59812</c:v>
                </c:pt>
                <c:pt idx="2888">
                  <c:v>59819</c:v>
                </c:pt>
                <c:pt idx="2889">
                  <c:v>59826</c:v>
                </c:pt>
                <c:pt idx="2890">
                  <c:v>59833</c:v>
                </c:pt>
                <c:pt idx="2891">
                  <c:v>59840</c:v>
                </c:pt>
                <c:pt idx="2892">
                  <c:v>59847</c:v>
                </c:pt>
                <c:pt idx="2893">
                  <c:v>59854</c:v>
                </c:pt>
                <c:pt idx="2894">
                  <c:v>59861</c:v>
                </c:pt>
                <c:pt idx="2895">
                  <c:v>59868</c:v>
                </c:pt>
                <c:pt idx="2896">
                  <c:v>59875</c:v>
                </c:pt>
                <c:pt idx="2897">
                  <c:v>59882</c:v>
                </c:pt>
                <c:pt idx="2898">
                  <c:v>59889</c:v>
                </c:pt>
                <c:pt idx="2899">
                  <c:v>59897</c:v>
                </c:pt>
                <c:pt idx="2900">
                  <c:v>59904</c:v>
                </c:pt>
                <c:pt idx="2901">
                  <c:v>59911</c:v>
                </c:pt>
                <c:pt idx="2902">
                  <c:v>59918</c:v>
                </c:pt>
                <c:pt idx="2903">
                  <c:v>59925</c:v>
                </c:pt>
                <c:pt idx="2904">
                  <c:v>59932</c:v>
                </c:pt>
                <c:pt idx="2905">
                  <c:v>59939</c:v>
                </c:pt>
                <c:pt idx="2906">
                  <c:v>59946</c:v>
                </c:pt>
                <c:pt idx="2907">
                  <c:v>59953</c:v>
                </c:pt>
                <c:pt idx="2908">
                  <c:v>59960</c:v>
                </c:pt>
                <c:pt idx="2909">
                  <c:v>59967</c:v>
                </c:pt>
                <c:pt idx="2910">
                  <c:v>59974</c:v>
                </c:pt>
                <c:pt idx="2911">
                  <c:v>59981</c:v>
                </c:pt>
                <c:pt idx="2912">
                  <c:v>59988</c:v>
                </c:pt>
                <c:pt idx="2913">
                  <c:v>59995</c:v>
                </c:pt>
                <c:pt idx="2914">
                  <c:v>60002</c:v>
                </c:pt>
                <c:pt idx="2915">
                  <c:v>60009</c:v>
                </c:pt>
                <c:pt idx="2916">
                  <c:v>60016</c:v>
                </c:pt>
                <c:pt idx="2917">
                  <c:v>60024</c:v>
                </c:pt>
                <c:pt idx="2918">
                  <c:v>60031</c:v>
                </c:pt>
                <c:pt idx="2919">
                  <c:v>60038</c:v>
                </c:pt>
                <c:pt idx="2920">
                  <c:v>60045</c:v>
                </c:pt>
                <c:pt idx="2921">
                  <c:v>60052</c:v>
                </c:pt>
                <c:pt idx="2922">
                  <c:v>60059</c:v>
                </c:pt>
                <c:pt idx="2923">
                  <c:v>60066</c:v>
                </c:pt>
                <c:pt idx="2924">
                  <c:v>60073</c:v>
                </c:pt>
                <c:pt idx="2925">
                  <c:v>60080</c:v>
                </c:pt>
                <c:pt idx="2926">
                  <c:v>60087</c:v>
                </c:pt>
                <c:pt idx="2927">
                  <c:v>60094</c:v>
                </c:pt>
                <c:pt idx="2928">
                  <c:v>60101</c:v>
                </c:pt>
                <c:pt idx="2929">
                  <c:v>60108</c:v>
                </c:pt>
                <c:pt idx="2930">
                  <c:v>60115</c:v>
                </c:pt>
                <c:pt idx="2931">
                  <c:v>60122</c:v>
                </c:pt>
                <c:pt idx="2932">
                  <c:v>60129</c:v>
                </c:pt>
                <c:pt idx="2933">
                  <c:v>60136</c:v>
                </c:pt>
                <c:pt idx="2934">
                  <c:v>60143</c:v>
                </c:pt>
                <c:pt idx="2935">
                  <c:v>60150</c:v>
                </c:pt>
                <c:pt idx="2936">
                  <c:v>60157</c:v>
                </c:pt>
                <c:pt idx="2937">
                  <c:v>60164</c:v>
                </c:pt>
                <c:pt idx="2938">
                  <c:v>60171</c:v>
                </c:pt>
                <c:pt idx="2939">
                  <c:v>60178</c:v>
                </c:pt>
                <c:pt idx="2940">
                  <c:v>60185</c:v>
                </c:pt>
                <c:pt idx="2941">
                  <c:v>60192</c:v>
                </c:pt>
                <c:pt idx="2942">
                  <c:v>60199</c:v>
                </c:pt>
                <c:pt idx="2943">
                  <c:v>60206</c:v>
                </c:pt>
                <c:pt idx="2944">
                  <c:v>60213</c:v>
                </c:pt>
                <c:pt idx="2945">
                  <c:v>60220</c:v>
                </c:pt>
                <c:pt idx="2946">
                  <c:v>60227</c:v>
                </c:pt>
                <c:pt idx="2947">
                  <c:v>60234</c:v>
                </c:pt>
                <c:pt idx="2948">
                  <c:v>60241</c:v>
                </c:pt>
                <c:pt idx="2949">
                  <c:v>60248</c:v>
                </c:pt>
                <c:pt idx="2950">
                  <c:v>60255</c:v>
                </c:pt>
                <c:pt idx="2951">
                  <c:v>60265</c:v>
                </c:pt>
                <c:pt idx="2952">
                  <c:v>60272</c:v>
                </c:pt>
                <c:pt idx="2953">
                  <c:v>60279</c:v>
                </c:pt>
                <c:pt idx="2954">
                  <c:v>60286</c:v>
                </c:pt>
                <c:pt idx="2955">
                  <c:v>60293</c:v>
                </c:pt>
                <c:pt idx="2956">
                  <c:v>60300</c:v>
                </c:pt>
                <c:pt idx="2957">
                  <c:v>60307</c:v>
                </c:pt>
                <c:pt idx="2958">
                  <c:v>60314</c:v>
                </c:pt>
                <c:pt idx="2959">
                  <c:v>60321</c:v>
                </c:pt>
                <c:pt idx="2960">
                  <c:v>60328</c:v>
                </c:pt>
                <c:pt idx="2961">
                  <c:v>60335</c:v>
                </c:pt>
                <c:pt idx="2962">
                  <c:v>60342</c:v>
                </c:pt>
                <c:pt idx="2963">
                  <c:v>60349</c:v>
                </c:pt>
                <c:pt idx="2964">
                  <c:v>60357</c:v>
                </c:pt>
                <c:pt idx="2965">
                  <c:v>60364</c:v>
                </c:pt>
                <c:pt idx="2966">
                  <c:v>60371</c:v>
                </c:pt>
                <c:pt idx="2967">
                  <c:v>60378</c:v>
                </c:pt>
                <c:pt idx="2968">
                  <c:v>60385</c:v>
                </c:pt>
                <c:pt idx="2969">
                  <c:v>60392</c:v>
                </c:pt>
                <c:pt idx="2970">
                  <c:v>60399</c:v>
                </c:pt>
                <c:pt idx="2971">
                  <c:v>60406</c:v>
                </c:pt>
                <c:pt idx="2972">
                  <c:v>60413</c:v>
                </c:pt>
                <c:pt idx="2973">
                  <c:v>60420</c:v>
                </c:pt>
                <c:pt idx="2974">
                  <c:v>60427</c:v>
                </c:pt>
                <c:pt idx="2975">
                  <c:v>60434</c:v>
                </c:pt>
                <c:pt idx="2976">
                  <c:v>60441</c:v>
                </c:pt>
                <c:pt idx="2977">
                  <c:v>60448</c:v>
                </c:pt>
                <c:pt idx="2978">
                  <c:v>60455</c:v>
                </c:pt>
                <c:pt idx="2979">
                  <c:v>60462</c:v>
                </c:pt>
                <c:pt idx="2980">
                  <c:v>60469</c:v>
                </c:pt>
                <c:pt idx="2981">
                  <c:v>60476</c:v>
                </c:pt>
                <c:pt idx="2982">
                  <c:v>60483</c:v>
                </c:pt>
                <c:pt idx="2983">
                  <c:v>60490</c:v>
                </c:pt>
                <c:pt idx="2984">
                  <c:v>60497</c:v>
                </c:pt>
                <c:pt idx="2985">
                  <c:v>60504</c:v>
                </c:pt>
                <c:pt idx="2986">
                  <c:v>60511</c:v>
                </c:pt>
                <c:pt idx="2987">
                  <c:v>60518</c:v>
                </c:pt>
                <c:pt idx="2988">
                  <c:v>60525</c:v>
                </c:pt>
                <c:pt idx="2989">
                  <c:v>60532</c:v>
                </c:pt>
                <c:pt idx="2990">
                  <c:v>60539</c:v>
                </c:pt>
                <c:pt idx="2991">
                  <c:v>60546</c:v>
                </c:pt>
                <c:pt idx="2992">
                  <c:v>60553</c:v>
                </c:pt>
                <c:pt idx="2993">
                  <c:v>60560</c:v>
                </c:pt>
                <c:pt idx="2994">
                  <c:v>60567</c:v>
                </c:pt>
                <c:pt idx="2995">
                  <c:v>60574</c:v>
                </c:pt>
                <c:pt idx="2996">
                  <c:v>60581</c:v>
                </c:pt>
                <c:pt idx="2997">
                  <c:v>60588</c:v>
                </c:pt>
                <c:pt idx="2998">
                  <c:v>60595</c:v>
                </c:pt>
                <c:pt idx="2999">
                  <c:v>60602</c:v>
                </c:pt>
                <c:pt idx="3000">
                  <c:v>60609</c:v>
                </c:pt>
                <c:pt idx="3001">
                  <c:v>60616</c:v>
                </c:pt>
                <c:pt idx="3002">
                  <c:v>60623</c:v>
                </c:pt>
                <c:pt idx="3003">
                  <c:v>60630</c:v>
                </c:pt>
                <c:pt idx="3004">
                  <c:v>60637</c:v>
                </c:pt>
                <c:pt idx="3005">
                  <c:v>60644</c:v>
                </c:pt>
                <c:pt idx="3006">
                  <c:v>60651</c:v>
                </c:pt>
                <c:pt idx="3007">
                  <c:v>60658</c:v>
                </c:pt>
                <c:pt idx="3008">
                  <c:v>60665</c:v>
                </c:pt>
                <c:pt idx="3009">
                  <c:v>60672</c:v>
                </c:pt>
                <c:pt idx="3010">
                  <c:v>60679</c:v>
                </c:pt>
                <c:pt idx="3011">
                  <c:v>60686</c:v>
                </c:pt>
                <c:pt idx="3012">
                  <c:v>60693</c:v>
                </c:pt>
                <c:pt idx="3013">
                  <c:v>60700</c:v>
                </c:pt>
                <c:pt idx="3014">
                  <c:v>60707</c:v>
                </c:pt>
                <c:pt idx="3015">
                  <c:v>60714</c:v>
                </c:pt>
                <c:pt idx="3016">
                  <c:v>60721</c:v>
                </c:pt>
                <c:pt idx="3017">
                  <c:v>60728</c:v>
                </c:pt>
                <c:pt idx="3018">
                  <c:v>60735</c:v>
                </c:pt>
                <c:pt idx="3019">
                  <c:v>60742</c:v>
                </c:pt>
                <c:pt idx="3020">
                  <c:v>60749</c:v>
                </c:pt>
                <c:pt idx="3021">
                  <c:v>60756</c:v>
                </c:pt>
                <c:pt idx="3022">
                  <c:v>60763</c:v>
                </c:pt>
                <c:pt idx="3023">
                  <c:v>60770</c:v>
                </c:pt>
                <c:pt idx="3024">
                  <c:v>60777</c:v>
                </c:pt>
                <c:pt idx="3025">
                  <c:v>60784</c:v>
                </c:pt>
                <c:pt idx="3026">
                  <c:v>60791</c:v>
                </c:pt>
                <c:pt idx="3027">
                  <c:v>60798</c:v>
                </c:pt>
                <c:pt idx="3028">
                  <c:v>60805</c:v>
                </c:pt>
                <c:pt idx="3029">
                  <c:v>60812</c:v>
                </c:pt>
                <c:pt idx="3030">
                  <c:v>60819</c:v>
                </c:pt>
                <c:pt idx="3031">
                  <c:v>60826</c:v>
                </c:pt>
                <c:pt idx="3032">
                  <c:v>60833</c:v>
                </c:pt>
                <c:pt idx="3033">
                  <c:v>60840</c:v>
                </c:pt>
                <c:pt idx="3034">
                  <c:v>60847</c:v>
                </c:pt>
                <c:pt idx="3035">
                  <c:v>60854</c:v>
                </c:pt>
                <c:pt idx="3036">
                  <c:v>60861</c:v>
                </c:pt>
                <c:pt idx="3037">
                  <c:v>60868</c:v>
                </c:pt>
                <c:pt idx="3038">
                  <c:v>60875</c:v>
                </c:pt>
                <c:pt idx="3039">
                  <c:v>60882</c:v>
                </c:pt>
                <c:pt idx="3040">
                  <c:v>60889</c:v>
                </c:pt>
                <c:pt idx="3041">
                  <c:v>60896</c:v>
                </c:pt>
                <c:pt idx="3042">
                  <c:v>60903</c:v>
                </c:pt>
                <c:pt idx="3043">
                  <c:v>60910</c:v>
                </c:pt>
                <c:pt idx="3044">
                  <c:v>60917</c:v>
                </c:pt>
                <c:pt idx="3045">
                  <c:v>60924</c:v>
                </c:pt>
                <c:pt idx="3046">
                  <c:v>60931</c:v>
                </c:pt>
                <c:pt idx="3047">
                  <c:v>60938</c:v>
                </c:pt>
                <c:pt idx="3048">
                  <c:v>60945</c:v>
                </c:pt>
                <c:pt idx="3049">
                  <c:v>60952</c:v>
                </c:pt>
                <c:pt idx="3050">
                  <c:v>60959</c:v>
                </c:pt>
                <c:pt idx="3051">
                  <c:v>60966</c:v>
                </c:pt>
                <c:pt idx="3052">
                  <c:v>60973</c:v>
                </c:pt>
                <c:pt idx="3053">
                  <c:v>60980</c:v>
                </c:pt>
                <c:pt idx="3054">
                  <c:v>60987</c:v>
                </c:pt>
                <c:pt idx="3055">
                  <c:v>60994</c:v>
                </c:pt>
                <c:pt idx="3056">
                  <c:v>61001</c:v>
                </c:pt>
                <c:pt idx="3057">
                  <c:v>61008</c:v>
                </c:pt>
                <c:pt idx="3058">
                  <c:v>61015</c:v>
                </c:pt>
                <c:pt idx="3059">
                  <c:v>61022</c:v>
                </c:pt>
                <c:pt idx="3060">
                  <c:v>61029</c:v>
                </c:pt>
                <c:pt idx="3061">
                  <c:v>61036</c:v>
                </c:pt>
                <c:pt idx="3062">
                  <c:v>61043</c:v>
                </c:pt>
                <c:pt idx="3063">
                  <c:v>61050</c:v>
                </c:pt>
                <c:pt idx="3064">
                  <c:v>61057</c:v>
                </c:pt>
                <c:pt idx="3065">
                  <c:v>61064</c:v>
                </c:pt>
                <c:pt idx="3066">
                  <c:v>61071</c:v>
                </c:pt>
                <c:pt idx="3067">
                  <c:v>61078</c:v>
                </c:pt>
                <c:pt idx="3068">
                  <c:v>61085</c:v>
                </c:pt>
                <c:pt idx="3069">
                  <c:v>61092</c:v>
                </c:pt>
                <c:pt idx="3070">
                  <c:v>61099</c:v>
                </c:pt>
                <c:pt idx="3071">
                  <c:v>61106</c:v>
                </c:pt>
                <c:pt idx="3072">
                  <c:v>61113</c:v>
                </c:pt>
                <c:pt idx="3073">
                  <c:v>61120</c:v>
                </c:pt>
                <c:pt idx="3074">
                  <c:v>61127</c:v>
                </c:pt>
                <c:pt idx="3075">
                  <c:v>61134</c:v>
                </c:pt>
                <c:pt idx="3076">
                  <c:v>61141</c:v>
                </c:pt>
                <c:pt idx="3077">
                  <c:v>61148</c:v>
                </c:pt>
                <c:pt idx="3078">
                  <c:v>61155</c:v>
                </c:pt>
                <c:pt idx="3079">
                  <c:v>61162</c:v>
                </c:pt>
                <c:pt idx="3080">
                  <c:v>61169</c:v>
                </c:pt>
                <c:pt idx="3081">
                  <c:v>61176</c:v>
                </c:pt>
                <c:pt idx="3082">
                  <c:v>61183</c:v>
                </c:pt>
                <c:pt idx="3083">
                  <c:v>61190</c:v>
                </c:pt>
                <c:pt idx="3084">
                  <c:v>61197</c:v>
                </c:pt>
                <c:pt idx="3085">
                  <c:v>61204</c:v>
                </c:pt>
                <c:pt idx="3086">
                  <c:v>61211</c:v>
                </c:pt>
                <c:pt idx="3087">
                  <c:v>61218</c:v>
                </c:pt>
                <c:pt idx="3088">
                  <c:v>61225</c:v>
                </c:pt>
                <c:pt idx="3089">
                  <c:v>61232</c:v>
                </c:pt>
                <c:pt idx="3090">
                  <c:v>61239</c:v>
                </c:pt>
                <c:pt idx="3091">
                  <c:v>61246</c:v>
                </c:pt>
                <c:pt idx="3092">
                  <c:v>61253</c:v>
                </c:pt>
                <c:pt idx="3093">
                  <c:v>61260</c:v>
                </c:pt>
                <c:pt idx="3094">
                  <c:v>61267</c:v>
                </c:pt>
                <c:pt idx="3095">
                  <c:v>61274</c:v>
                </c:pt>
                <c:pt idx="3096">
                  <c:v>61281</c:v>
                </c:pt>
                <c:pt idx="3097">
                  <c:v>61288</c:v>
                </c:pt>
                <c:pt idx="3098">
                  <c:v>61295</c:v>
                </c:pt>
                <c:pt idx="3099">
                  <c:v>61302</c:v>
                </c:pt>
                <c:pt idx="3100">
                  <c:v>61309</c:v>
                </c:pt>
                <c:pt idx="3101">
                  <c:v>61316</c:v>
                </c:pt>
                <c:pt idx="3102">
                  <c:v>61323</c:v>
                </c:pt>
                <c:pt idx="3103">
                  <c:v>61330</c:v>
                </c:pt>
                <c:pt idx="3104">
                  <c:v>61337</c:v>
                </c:pt>
                <c:pt idx="3105">
                  <c:v>61344</c:v>
                </c:pt>
                <c:pt idx="3106">
                  <c:v>61351</c:v>
                </c:pt>
                <c:pt idx="3107">
                  <c:v>61358</c:v>
                </c:pt>
                <c:pt idx="3108">
                  <c:v>61365</c:v>
                </c:pt>
                <c:pt idx="3109">
                  <c:v>61372</c:v>
                </c:pt>
                <c:pt idx="3110">
                  <c:v>61379</c:v>
                </c:pt>
                <c:pt idx="3111">
                  <c:v>61386</c:v>
                </c:pt>
                <c:pt idx="3112">
                  <c:v>61393</c:v>
                </c:pt>
                <c:pt idx="3113">
                  <c:v>61400</c:v>
                </c:pt>
                <c:pt idx="3114">
                  <c:v>61407</c:v>
                </c:pt>
                <c:pt idx="3115">
                  <c:v>61414</c:v>
                </c:pt>
                <c:pt idx="3116">
                  <c:v>61421</c:v>
                </c:pt>
                <c:pt idx="3117">
                  <c:v>61428</c:v>
                </c:pt>
                <c:pt idx="3118">
                  <c:v>61435</c:v>
                </c:pt>
                <c:pt idx="3119">
                  <c:v>61442</c:v>
                </c:pt>
                <c:pt idx="3120">
                  <c:v>61449</c:v>
                </c:pt>
                <c:pt idx="3121">
                  <c:v>61456</c:v>
                </c:pt>
                <c:pt idx="3122">
                  <c:v>61463</c:v>
                </c:pt>
                <c:pt idx="3123">
                  <c:v>61470</c:v>
                </c:pt>
                <c:pt idx="3124">
                  <c:v>61477</c:v>
                </c:pt>
                <c:pt idx="3125">
                  <c:v>61485</c:v>
                </c:pt>
                <c:pt idx="3126">
                  <c:v>61492</c:v>
                </c:pt>
                <c:pt idx="3127">
                  <c:v>61499</c:v>
                </c:pt>
                <c:pt idx="3128">
                  <c:v>61506</c:v>
                </c:pt>
                <c:pt idx="3129">
                  <c:v>61513</c:v>
                </c:pt>
                <c:pt idx="3130">
                  <c:v>61520</c:v>
                </c:pt>
                <c:pt idx="3131">
                  <c:v>61527</c:v>
                </c:pt>
                <c:pt idx="3132">
                  <c:v>61534</c:v>
                </c:pt>
                <c:pt idx="3133">
                  <c:v>61541</c:v>
                </c:pt>
                <c:pt idx="3134">
                  <c:v>61548</c:v>
                </c:pt>
                <c:pt idx="3135">
                  <c:v>61555</c:v>
                </c:pt>
                <c:pt idx="3136">
                  <c:v>61562</c:v>
                </c:pt>
                <c:pt idx="3137">
                  <c:v>61569</c:v>
                </c:pt>
                <c:pt idx="3138">
                  <c:v>61576</c:v>
                </c:pt>
                <c:pt idx="3139">
                  <c:v>61583</c:v>
                </c:pt>
                <c:pt idx="3140">
                  <c:v>61590</c:v>
                </c:pt>
                <c:pt idx="3141">
                  <c:v>61597</c:v>
                </c:pt>
                <c:pt idx="3142">
                  <c:v>61604</c:v>
                </c:pt>
                <c:pt idx="3143">
                  <c:v>61611</c:v>
                </c:pt>
                <c:pt idx="3144">
                  <c:v>61618</c:v>
                </c:pt>
                <c:pt idx="3145">
                  <c:v>61625</c:v>
                </c:pt>
                <c:pt idx="3146">
                  <c:v>61632</c:v>
                </c:pt>
                <c:pt idx="3147">
                  <c:v>61639</c:v>
                </c:pt>
                <c:pt idx="3148">
                  <c:v>61646</c:v>
                </c:pt>
                <c:pt idx="3149">
                  <c:v>61653</c:v>
                </c:pt>
                <c:pt idx="3150">
                  <c:v>61660</c:v>
                </c:pt>
                <c:pt idx="3151">
                  <c:v>61667</c:v>
                </c:pt>
                <c:pt idx="3152">
                  <c:v>61674</c:v>
                </c:pt>
                <c:pt idx="3153">
                  <c:v>61681</c:v>
                </c:pt>
                <c:pt idx="3154">
                  <c:v>61688</c:v>
                </c:pt>
                <c:pt idx="3155">
                  <c:v>61695</c:v>
                </c:pt>
                <c:pt idx="3156">
                  <c:v>61702</c:v>
                </c:pt>
                <c:pt idx="3157">
                  <c:v>61709</c:v>
                </c:pt>
                <c:pt idx="3158">
                  <c:v>61716</c:v>
                </c:pt>
                <c:pt idx="3159">
                  <c:v>61724</c:v>
                </c:pt>
                <c:pt idx="3160">
                  <c:v>61731</c:v>
                </c:pt>
                <c:pt idx="3161">
                  <c:v>61738</c:v>
                </c:pt>
                <c:pt idx="3162">
                  <c:v>61745</c:v>
                </c:pt>
                <c:pt idx="3163">
                  <c:v>61752</c:v>
                </c:pt>
                <c:pt idx="3164">
                  <c:v>61759</c:v>
                </c:pt>
                <c:pt idx="3165">
                  <c:v>61766</c:v>
                </c:pt>
                <c:pt idx="3166">
                  <c:v>61773</c:v>
                </c:pt>
                <c:pt idx="3167">
                  <c:v>61780</c:v>
                </c:pt>
                <c:pt idx="3168">
                  <c:v>61787</c:v>
                </c:pt>
                <c:pt idx="3169">
                  <c:v>61794</c:v>
                </c:pt>
                <c:pt idx="3170">
                  <c:v>61801</c:v>
                </c:pt>
                <c:pt idx="3171">
                  <c:v>61808</c:v>
                </c:pt>
                <c:pt idx="3172">
                  <c:v>61815</c:v>
                </c:pt>
                <c:pt idx="3173">
                  <c:v>61822</c:v>
                </c:pt>
                <c:pt idx="3174">
                  <c:v>61829</c:v>
                </c:pt>
                <c:pt idx="3175">
                  <c:v>61836</c:v>
                </c:pt>
                <c:pt idx="3176">
                  <c:v>61843</c:v>
                </c:pt>
                <c:pt idx="3177">
                  <c:v>61850</c:v>
                </c:pt>
                <c:pt idx="3178">
                  <c:v>61857</c:v>
                </c:pt>
                <c:pt idx="3179">
                  <c:v>61864</c:v>
                </c:pt>
                <c:pt idx="3180">
                  <c:v>61871</c:v>
                </c:pt>
                <c:pt idx="3181">
                  <c:v>61878</c:v>
                </c:pt>
                <c:pt idx="3182">
                  <c:v>61885</c:v>
                </c:pt>
                <c:pt idx="3183">
                  <c:v>61892</c:v>
                </c:pt>
                <c:pt idx="3184">
                  <c:v>61899</c:v>
                </c:pt>
                <c:pt idx="3185">
                  <c:v>61906</c:v>
                </c:pt>
                <c:pt idx="3186">
                  <c:v>61913</c:v>
                </c:pt>
                <c:pt idx="3187">
                  <c:v>61920</c:v>
                </c:pt>
                <c:pt idx="3188">
                  <c:v>61927</c:v>
                </c:pt>
                <c:pt idx="3189">
                  <c:v>61934</c:v>
                </c:pt>
                <c:pt idx="3190">
                  <c:v>61941</c:v>
                </c:pt>
                <c:pt idx="3191">
                  <c:v>61948</c:v>
                </c:pt>
                <c:pt idx="3192">
                  <c:v>61955</c:v>
                </c:pt>
                <c:pt idx="3193">
                  <c:v>61962</c:v>
                </c:pt>
                <c:pt idx="3194">
                  <c:v>61969</c:v>
                </c:pt>
                <c:pt idx="3195">
                  <c:v>61976</c:v>
                </c:pt>
                <c:pt idx="3196">
                  <c:v>61983</c:v>
                </c:pt>
                <c:pt idx="3197">
                  <c:v>61990</c:v>
                </c:pt>
                <c:pt idx="3198">
                  <c:v>61997</c:v>
                </c:pt>
                <c:pt idx="3199">
                  <c:v>62004</c:v>
                </c:pt>
                <c:pt idx="3200">
                  <c:v>62011</c:v>
                </c:pt>
                <c:pt idx="3201">
                  <c:v>62018</c:v>
                </c:pt>
                <c:pt idx="3202">
                  <c:v>62025</c:v>
                </c:pt>
                <c:pt idx="3203">
                  <c:v>62032</c:v>
                </c:pt>
                <c:pt idx="3204">
                  <c:v>62039</c:v>
                </c:pt>
                <c:pt idx="3205">
                  <c:v>62046</c:v>
                </c:pt>
                <c:pt idx="3206">
                  <c:v>62053</c:v>
                </c:pt>
                <c:pt idx="3207">
                  <c:v>62060</c:v>
                </c:pt>
                <c:pt idx="3208">
                  <c:v>62067</c:v>
                </c:pt>
                <c:pt idx="3209">
                  <c:v>62074</c:v>
                </c:pt>
                <c:pt idx="3210">
                  <c:v>62081</c:v>
                </c:pt>
                <c:pt idx="3211">
                  <c:v>62089</c:v>
                </c:pt>
                <c:pt idx="3212">
                  <c:v>62096</c:v>
                </c:pt>
                <c:pt idx="3213">
                  <c:v>62103</c:v>
                </c:pt>
                <c:pt idx="3214">
                  <c:v>62110</c:v>
                </c:pt>
                <c:pt idx="3215">
                  <c:v>62117</c:v>
                </c:pt>
                <c:pt idx="3216">
                  <c:v>62124</c:v>
                </c:pt>
                <c:pt idx="3217">
                  <c:v>62131</c:v>
                </c:pt>
                <c:pt idx="3218">
                  <c:v>62138</c:v>
                </c:pt>
                <c:pt idx="3219">
                  <c:v>62145</c:v>
                </c:pt>
                <c:pt idx="3220">
                  <c:v>62152</c:v>
                </c:pt>
                <c:pt idx="3221">
                  <c:v>62159</c:v>
                </c:pt>
                <c:pt idx="3222">
                  <c:v>62166</c:v>
                </c:pt>
                <c:pt idx="3223">
                  <c:v>62173</c:v>
                </c:pt>
                <c:pt idx="3224">
                  <c:v>62184</c:v>
                </c:pt>
                <c:pt idx="3225">
                  <c:v>62191</c:v>
                </c:pt>
                <c:pt idx="3226">
                  <c:v>62198</c:v>
                </c:pt>
                <c:pt idx="3227">
                  <c:v>62205</c:v>
                </c:pt>
                <c:pt idx="3228">
                  <c:v>62212</c:v>
                </c:pt>
                <c:pt idx="3229">
                  <c:v>62219</c:v>
                </c:pt>
                <c:pt idx="3230">
                  <c:v>62226</c:v>
                </c:pt>
                <c:pt idx="3231">
                  <c:v>62233</c:v>
                </c:pt>
                <c:pt idx="3232">
                  <c:v>62240</c:v>
                </c:pt>
                <c:pt idx="3233">
                  <c:v>62247</c:v>
                </c:pt>
                <c:pt idx="3234">
                  <c:v>62254</c:v>
                </c:pt>
                <c:pt idx="3235">
                  <c:v>62261</c:v>
                </c:pt>
                <c:pt idx="3236">
                  <c:v>62268</c:v>
                </c:pt>
                <c:pt idx="3237">
                  <c:v>62275</c:v>
                </c:pt>
                <c:pt idx="3238">
                  <c:v>62282</c:v>
                </c:pt>
                <c:pt idx="3239">
                  <c:v>62289</c:v>
                </c:pt>
                <c:pt idx="3240">
                  <c:v>62296</c:v>
                </c:pt>
                <c:pt idx="3241">
                  <c:v>62303</c:v>
                </c:pt>
                <c:pt idx="3242">
                  <c:v>62310</c:v>
                </c:pt>
                <c:pt idx="3243">
                  <c:v>62317</c:v>
                </c:pt>
                <c:pt idx="3244">
                  <c:v>62324</c:v>
                </c:pt>
                <c:pt idx="3245">
                  <c:v>62331</c:v>
                </c:pt>
                <c:pt idx="3246">
                  <c:v>62338</c:v>
                </c:pt>
                <c:pt idx="3247">
                  <c:v>62345</c:v>
                </c:pt>
                <c:pt idx="3248">
                  <c:v>62352</c:v>
                </c:pt>
                <c:pt idx="3249">
                  <c:v>62359</c:v>
                </c:pt>
                <c:pt idx="3250">
                  <c:v>62366</c:v>
                </c:pt>
                <c:pt idx="3251">
                  <c:v>62373</c:v>
                </c:pt>
                <c:pt idx="3252">
                  <c:v>62380</c:v>
                </c:pt>
                <c:pt idx="3253">
                  <c:v>62387</c:v>
                </c:pt>
                <c:pt idx="3254">
                  <c:v>62394</c:v>
                </c:pt>
                <c:pt idx="3255">
                  <c:v>62401</c:v>
                </c:pt>
                <c:pt idx="3256">
                  <c:v>62408</c:v>
                </c:pt>
                <c:pt idx="3257">
                  <c:v>62415</c:v>
                </c:pt>
                <c:pt idx="3258">
                  <c:v>62422</c:v>
                </c:pt>
                <c:pt idx="3259">
                  <c:v>62429</c:v>
                </c:pt>
                <c:pt idx="3260">
                  <c:v>62436</c:v>
                </c:pt>
                <c:pt idx="3261">
                  <c:v>62443</c:v>
                </c:pt>
                <c:pt idx="3262">
                  <c:v>62450</c:v>
                </c:pt>
                <c:pt idx="3263">
                  <c:v>62457</c:v>
                </c:pt>
                <c:pt idx="3264">
                  <c:v>62464</c:v>
                </c:pt>
                <c:pt idx="3265">
                  <c:v>62471</c:v>
                </c:pt>
                <c:pt idx="3266">
                  <c:v>62478</c:v>
                </c:pt>
                <c:pt idx="3267">
                  <c:v>62485</c:v>
                </c:pt>
                <c:pt idx="3268">
                  <c:v>62492</c:v>
                </c:pt>
                <c:pt idx="3269">
                  <c:v>62499</c:v>
                </c:pt>
                <c:pt idx="3270">
                  <c:v>62506</c:v>
                </c:pt>
                <c:pt idx="3271">
                  <c:v>62513</c:v>
                </c:pt>
                <c:pt idx="3272">
                  <c:v>62520</c:v>
                </c:pt>
                <c:pt idx="3273">
                  <c:v>62527</c:v>
                </c:pt>
                <c:pt idx="3274">
                  <c:v>62534</c:v>
                </c:pt>
                <c:pt idx="3275">
                  <c:v>62541</c:v>
                </c:pt>
                <c:pt idx="3276">
                  <c:v>62548</c:v>
                </c:pt>
                <c:pt idx="3277">
                  <c:v>62555</c:v>
                </c:pt>
                <c:pt idx="3278">
                  <c:v>62562</c:v>
                </c:pt>
                <c:pt idx="3279">
                  <c:v>62569</c:v>
                </c:pt>
                <c:pt idx="3280">
                  <c:v>62576</c:v>
                </c:pt>
                <c:pt idx="3281">
                  <c:v>62583</c:v>
                </c:pt>
                <c:pt idx="3282">
                  <c:v>62590</c:v>
                </c:pt>
                <c:pt idx="3283">
                  <c:v>62597</c:v>
                </c:pt>
                <c:pt idx="3284">
                  <c:v>62604</c:v>
                </c:pt>
                <c:pt idx="3285">
                  <c:v>62611</c:v>
                </c:pt>
                <c:pt idx="3286">
                  <c:v>62618</c:v>
                </c:pt>
                <c:pt idx="3287">
                  <c:v>62625</c:v>
                </c:pt>
                <c:pt idx="3288">
                  <c:v>62632</c:v>
                </c:pt>
                <c:pt idx="3289">
                  <c:v>62639</c:v>
                </c:pt>
                <c:pt idx="3290">
                  <c:v>62646</c:v>
                </c:pt>
                <c:pt idx="3291">
                  <c:v>62653</c:v>
                </c:pt>
                <c:pt idx="3292">
                  <c:v>62660</c:v>
                </c:pt>
                <c:pt idx="3293">
                  <c:v>62667</c:v>
                </c:pt>
                <c:pt idx="3294">
                  <c:v>62674</c:v>
                </c:pt>
                <c:pt idx="3295">
                  <c:v>62681</c:v>
                </c:pt>
                <c:pt idx="3296">
                  <c:v>62688</c:v>
                </c:pt>
                <c:pt idx="3297">
                  <c:v>62695</c:v>
                </c:pt>
                <c:pt idx="3298">
                  <c:v>62702</c:v>
                </c:pt>
                <c:pt idx="3299">
                  <c:v>62709</c:v>
                </c:pt>
                <c:pt idx="3300">
                  <c:v>62716</c:v>
                </c:pt>
                <c:pt idx="3301">
                  <c:v>62723</c:v>
                </c:pt>
                <c:pt idx="3302">
                  <c:v>62730</c:v>
                </c:pt>
                <c:pt idx="3303">
                  <c:v>62737</c:v>
                </c:pt>
                <c:pt idx="3304">
                  <c:v>62744</c:v>
                </c:pt>
                <c:pt idx="3305">
                  <c:v>62751</c:v>
                </c:pt>
                <c:pt idx="3306">
                  <c:v>62758</c:v>
                </c:pt>
                <c:pt idx="3307">
                  <c:v>62765</c:v>
                </c:pt>
                <c:pt idx="3308">
                  <c:v>62772</c:v>
                </c:pt>
                <c:pt idx="3309">
                  <c:v>62779</c:v>
                </c:pt>
                <c:pt idx="3310">
                  <c:v>62786</c:v>
                </c:pt>
                <c:pt idx="3311">
                  <c:v>62793</c:v>
                </c:pt>
                <c:pt idx="3312">
                  <c:v>62800</c:v>
                </c:pt>
                <c:pt idx="3313">
                  <c:v>62807</c:v>
                </c:pt>
                <c:pt idx="3314">
                  <c:v>62814</c:v>
                </c:pt>
                <c:pt idx="3315">
                  <c:v>62821</c:v>
                </c:pt>
                <c:pt idx="3316">
                  <c:v>62828</c:v>
                </c:pt>
                <c:pt idx="3317">
                  <c:v>62835</c:v>
                </c:pt>
                <c:pt idx="3318">
                  <c:v>62842</c:v>
                </c:pt>
                <c:pt idx="3319">
                  <c:v>62849</c:v>
                </c:pt>
                <c:pt idx="3320">
                  <c:v>62856</c:v>
                </c:pt>
                <c:pt idx="3321">
                  <c:v>62863</c:v>
                </c:pt>
                <c:pt idx="3322">
                  <c:v>62870</c:v>
                </c:pt>
                <c:pt idx="3323">
                  <c:v>62877</c:v>
                </c:pt>
                <c:pt idx="3324">
                  <c:v>62884</c:v>
                </c:pt>
                <c:pt idx="3325">
                  <c:v>62891</c:v>
                </c:pt>
                <c:pt idx="3326">
                  <c:v>62898</c:v>
                </c:pt>
                <c:pt idx="3327">
                  <c:v>62905</c:v>
                </c:pt>
                <c:pt idx="3328">
                  <c:v>62912</c:v>
                </c:pt>
                <c:pt idx="3329">
                  <c:v>62919</c:v>
                </c:pt>
                <c:pt idx="3330">
                  <c:v>62926</c:v>
                </c:pt>
                <c:pt idx="3331">
                  <c:v>62933</c:v>
                </c:pt>
                <c:pt idx="3332">
                  <c:v>62940</c:v>
                </c:pt>
                <c:pt idx="3333">
                  <c:v>62947</c:v>
                </c:pt>
                <c:pt idx="3334">
                  <c:v>62954</c:v>
                </c:pt>
                <c:pt idx="3335">
                  <c:v>62961</c:v>
                </c:pt>
                <c:pt idx="3336">
                  <c:v>62968</c:v>
                </c:pt>
                <c:pt idx="3337">
                  <c:v>62975</c:v>
                </c:pt>
                <c:pt idx="3338">
                  <c:v>62982</c:v>
                </c:pt>
                <c:pt idx="3339">
                  <c:v>62989</c:v>
                </c:pt>
                <c:pt idx="3340">
                  <c:v>62996</c:v>
                </c:pt>
                <c:pt idx="3341">
                  <c:v>63003</c:v>
                </c:pt>
                <c:pt idx="3342">
                  <c:v>63010</c:v>
                </c:pt>
                <c:pt idx="3343">
                  <c:v>63017</c:v>
                </c:pt>
                <c:pt idx="3344">
                  <c:v>63024</c:v>
                </c:pt>
                <c:pt idx="3345">
                  <c:v>63031</c:v>
                </c:pt>
                <c:pt idx="3346">
                  <c:v>63038</c:v>
                </c:pt>
                <c:pt idx="3347">
                  <c:v>63045</c:v>
                </c:pt>
                <c:pt idx="3348">
                  <c:v>63052</c:v>
                </c:pt>
                <c:pt idx="3349">
                  <c:v>63059</c:v>
                </c:pt>
                <c:pt idx="3350">
                  <c:v>63066</c:v>
                </c:pt>
                <c:pt idx="3351">
                  <c:v>63073</c:v>
                </c:pt>
                <c:pt idx="3352">
                  <c:v>63080</c:v>
                </c:pt>
                <c:pt idx="3353">
                  <c:v>63087</c:v>
                </c:pt>
                <c:pt idx="3354">
                  <c:v>63094</c:v>
                </c:pt>
                <c:pt idx="3355">
                  <c:v>63101</c:v>
                </c:pt>
                <c:pt idx="3356">
                  <c:v>63108</c:v>
                </c:pt>
                <c:pt idx="3357">
                  <c:v>63115</c:v>
                </c:pt>
                <c:pt idx="3358">
                  <c:v>63122</c:v>
                </c:pt>
                <c:pt idx="3359">
                  <c:v>63129</c:v>
                </c:pt>
                <c:pt idx="3360">
                  <c:v>63136</c:v>
                </c:pt>
                <c:pt idx="3361">
                  <c:v>63143</c:v>
                </c:pt>
                <c:pt idx="3362">
                  <c:v>63150</c:v>
                </c:pt>
                <c:pt idx="3363">
                  <c:v>63157</c:v>
                </c:pt>
                <c:pt idx="3364">
                  <c:v>63164</c:v>
                </c:pt>
                <c:pt idx="3365">
                  <c:v>63171</c:v>
                </c:pt>
                <c:pt idx="3366">
                  <c:v>63178</c:v>
                </c:pt>
                <c:pt idx="3367">
                  <c:v>63185</c:v>
                </c:pt>
                <c:pt idx="3368">
                  <c:v>63192</c:v>
                </c:pt>
                <c:pt idx="3369">
                  <c:v>63199</c:v>
                </c:pt>
                <c:pt idx="3370">
                  <c:v>63206</c:v>
                </c:pt>
                <c:pt idx="3371">
                  <c:v>63213</c:v>
                </c:pt>
                <c:pt idx="3372">
                  <c:v>63220</c:v>
                </c:pt>
                <c:pt idx="3373">
                  <c:v>63227</c:v>
                </c:pt>
                <c:pt idx="3374">
                  <c:v>63234</c:v>
                </c:pt>
                <c:pt idx="3375">
                  <c:v>63241</c:v>
                </c:pt>
                <c:pt idx="3376">
                  <c:v>63248</c:v>
                </c:pt>
                <c:pt idx="3377">
                  <c:v>63255</c:v>
                </c:pt>
                <c:pt idx="3378">
                  <c:v>63262</c:v>
                </c:pt>
                <c:pt idx="3379">
                  <c:v>63269</c:v>
                </c:pt>
                <c:pt idx="3380">
                  <c:v>63276</c:v>
                </c:pt>
                <c:pt idx="3381">
                  <c:v>63283</c:v>
                </c:pt>
                <c:pt idx="3382">
                  <c:v>63290</c:v>
                </c:pt>
                <c:pt idx="3383">
                  <c:v>63297</c:v>
                </c:pt>
                <c:pt idx="3384">
                  <c:v>63304</c:v>
                </c:pt>
                <c:pt idx="3385">
                  <c:v>63311</c:v>
                </c:pt>
                <c:pt idx="3386">
                  <c:v>63318</c:v>
                </c:pt>
                <c:pt idx="3387">
                  <c:v>63325</c:v>
                </c:pt>
                <c:pt idx="3388">
                  <c:v>63332</c:v>
                </c:pt>
                <c:pt idx="3389">
                  <c:v>63339</c:v>
                </c:pt>
                <c:pt idx="3390">
                  <c:v>63346</c:v>
                </c:pt>
                <c:pt idx="3391">
                  <c:v>63353</c:v>
                </c:pt>
                <c:pt idx="3392">
                  <c:v>63360</c:v>
                </c:pt>
                <c:pt idx="3393">
                  <c:v>63367</c:v>
                </c:pt>
                <c:pt idx="3394">
                  <c:v>63374</c:v>
                </c:pt>
                <c:pt idx="3395">
                  <c:v>63381</c:v>
                </c:pt>
                <c:pt idx="3396">
                  <c:v>63388</c:v>
                </c:pt>
                <c:pt idx="3397">
                  <c:v>63395</c:v>
                </c:pt>
                <c:pt idx="3398">
                  <c:v>63402</c:v>
                </c:pt>
                <c:pt idx="3399">
                  <c:v>63409</c:v>
                </c:pt>
                <c:pt idx="3400">
                  <c:v>63416</c:v>
                </c:pt>
                <c:pt idx="3401">
                  <c:v>63423</c:v>
                </c:pt>
                <c:pt idx="3402">
                  <c:v>63430</c:v>
                </c:pt>
                <c:pt idx="3403">
                  <c:v>63437</c:v>
                </c:pt>
                <c:pt idx="3404">
                  <c:v>63444</c:v>
                </c:pt>
                <c:pt idx="3405">
                  <c:v>63451</c:v>
                </c:pt>
                <c:pt idx="3406">
                  <c:v>63458</c:v>
                </c:pt>
                <c:pt idx="3407">
                  <c:v>63465</c:v>
                </c:pt>
                <c:pt idx="3408">
                  <c:v>63472</c:v>
                </c:pt>
                <c:pt idx="3409">
                  <c:v>63479</c:v>
                </c:pt>
                <c:pt idx="3410">
                  <c:v>63486</c:v>
                </c:pt>
                <c:pt idx="3411">
                  <c:v>63493</c:v>
                </c:pt>
                <c:pt idx="3412">
                  <c:v>63500</c:v>
                </c:pt>
                <c:pt idx="3413">
                  <c:v>63507</c:v>
                </c:pt>
                <c:pt idx="3414">
                  <c:v>63514</c:v>
                </c:pt>
                <c:pt idx="3415">
                  <c:v>63521</c:v>
                </c:pt>
                <c:pt idx="3416">
                  <c:v>63528</c:v>
                </c:pt>
                <c:pt idx="3417">
                  <c:v>63535</c:v>
                </c:pt>
                <c:pt idx="3418">
                  <c:v>63542</c:v>
                </c:pt>
                <c:pt idx="3419">
                  <c:v>63550</c:v>
                </c:pt>
                <c:pt idx="3420">
                  <c:v>63557</c:v>
                </c:pt>
                <c:pt idx="3421">
                  <c:v>63564</c:v>
                </c:pt>
                <c:pt idx="3422">
                  <c:v>63571</c:v>
                </c:pt>
                <c:pt idx="3423">
                  <c:v>63578</c:v>
                </c:pt>
                <c:pt idx="3424">
                  <c:v>63585</c:v>
                </c:pt>
                <c:pt idx="3425">
                  <c:v>63592</c:v>
                </c:pt>
                <c:pt idx="3426">
                  <c:v>63599</c:v>
                </c:pt>
                <c:pt idx="3427">
                  <c:v>63606</c:v>
                </c:pt>
                <c:pt idx="3428">
                  <c:v>63613</c:v>
                </c:pt>
                <c:pt idx="3429">
                  <c:v>63620</c:v>
                </c:pt>
                <c:pt idx="3430">
                  <c:v>63627</c:v>
                </c:pt>
                <c:pt idx="3431">
                  <c:v>63634</c:v>
                </c:pt>
                <c:pt idx="3432">
                  <c:v>63641</c:v>
                </c:pt>
                <c:pt idx="3433">
                  <c:v>63648</c:v>
                </c:pt>
                <c:pt idx="3434">
                  <c:v>63655</c:v>
                </c:pt>
                <c:pt idx="3435">
                  <c:v>63662</c:v>
                </c:pt>
                <c:pt idx="3436">
                  <c:v>63669</c:v>
                </c:pt>
                <c:pt idx="3437">
                  <c:v>63676</c:v>
                </c:pt>
                <c:pt idx="3438">
                  <c:v>63683</c:v>
                </c:pt>
                <c:pt idx="3439">
                  <c:v>63690</c:v>
                </c:pt>
                <c:pt idx="3440">
                  <c:v>63697</c:v>
                </c:pt>
                <c:pt idx="3441">
                  <c:v>63704</c:v>
                </c:pt>
                <c:pt idx="3442">
                  <c:v>63711</c:v>
                </c:pt>
                <c:pt idx="3443">
                  <c:v>63718</c:v>
                </c:pt>
                <c:pt idx="3444">
                  <c:v>63725</c:v>
                </c:pt>
                <c:pt idx="3445">
                  <c:v>63732</c:v>
                </c:pt>
                <c:pt idx="3446">
                  <c:v>63739</c:v>
                </c:pt>
                <c:pt idx="3447">
                  <c:v>63746</c:v>
                </c:pt>
                <c:pt idx="3448">
                  <c:v>63753</c:v>
                </c:pt>
                <c:pt idx="3449">
                  <c:v>63760</c:v>
                </c:pt>
                <c:pt idx="3450">
                  <c:v>63767</c:v>
                </c:pt>
                <c:pt idx="3451">
                  <c:v>63774</c:v>
                </c:pt>
                <c:pt idx="3452">
                  <c:v>63781</c:v>
                </c:pt>
                <c:pt idx="3453">
                  <c:v>63788</c:v>
                </c:pt>
                <c:pt idx="3454">
                  <c:v>63795</c:v>
                </c:pt>
                <c:pt idx="3455">
                  <c:v>63802</c:v>
                </c:pt>
                <c:pt idx="3456">
                  <c:v>63809</c:v>
                </c:pt>
                <c:pt idx="3457">
                  <c:v>63816</c:v>
                </c:pt>
                <c:pt idx="3458">
                  <c:v>63823</c:v>
                </c:pt>
                <c:pt idx="3459">
                  <c:v>63830</c:v>
                </c:pt>
                <c:pt idx="3460">
                  <c:v>63837</c:v>
                </c:pt>
                <c:pt idx="3461">
                  <c:v>63844</c:v>
                </c:pt>
                <c:pt idx="3462">
                  <c:v>63851</c:v>
                </c:pt>
                <c:pt idx="3463">
                  <c:v>63858</c:v>
                </c:pt>
                <c:pt idx="3464">
                  <c:v>63865</c:v>
                </c:pt>
                <c:pt idx="3465">
                  <c:v>63872</c:v>
                </c:pt>
                <c:pt idx="3466">
                  <c:v>63879</c:v>
                </c:pt>
                <c:pt idx="3467">
                  <c:v>63886</c:v>
                </c:pt>
                <c:pt idx="3468">
                  <c:v>63893</c:v>
                </c:pt>
                <c:pt idx="3469">
                  <c:v>63900</c:v>
                </c:pt>
                <c:pt idx="3470">
                  <c:v>63907</c:v>
                </c:pt>
                <c:pt idx="3471">
                  <c:v>63915</c:v>
                </c:pt>
                <c:pt idx="3472">
                  <c:v>63922</c:v>
                </c:pt>
                <c:pt idx="3473">
                  <c:v>63929</c:v>
                </c:pt>
                <c:pt idx="3474">
                  <c:v>63936</c:v>
                </c:pt>
                <c:pt idx="3475">
                  <c:v>63943</c:v>
                </c:pt>
                <c:pt idx="3476">
                  <c:v>63950</c:v>
                </c:pt>
                <c:pt idx="3477">
                  <c:v>63957</c:v>
                </c:pt>
                <c:pt idx="3478">
                  <c:v>63964</c:v>
                </c:pt>
                <c:pt idx="3479">
                  <c:v>63971</c:v>
                </c:pt>
                <c:pt idx="3480">
                  <c:v>63978</c:v>
                </c:pt>
                <c:pt idx="3481">
                  <c:v>63985</c:v>
                </c:pt>
                <c:pt idx="3482">
                  <c:v>63992</c:v>
                </c:pt>
                <c:pt idx="3483">
                  <c:v>63999</c:v>
                </c:pt>
                <c:pt idx="3484">
                  <c:v>64006</c:v>
                </c:pt>
                <c:pt idx="3485">
                  <c:v>64013</c:v>
                </c:pt>
                <c:pt idx="3486">
                  <c:v>64020</c:v>
                </c:pt>
                <c:pt idx="3487">
                  <c:v>64027</c:v>
                </c:pt>
                <c:pt idx="3488">
                  <c:v>64034</c:v>
                </c:pt>
                <c:pt idx="3489">
                  <c:v>64041</c:v>
                </c:pt>
                <c:pt idx="3490">
                  <c:v>64048</c:v>
                </c:pt>
                <c:pt idx="3491">
                  <c:v>64055</c:v>
                </c:pt>
                <c:pt idx="3492">
                  <c:v>64062</c:v>
                </c:pt>
                <c:pt idx="3493">
                  <c:v>64069</c:v>
                </c:pt>
                <c:pt idx="3494">
                  <c:v>64076</c:v>
                </c:pt>
                <c:pt idx="3495">
                  <c:v>64083</c:v>
                </c:pt>
                <c:pt idx="3496">
                  <c:v>64090</c:v>
                </c:pt>
                <c:pt idx="3497">
                  <c:v>64097</c:v>
                </c:pt>
                <c:pt idx="3498">
                  <c:v>64104</c:v>
                </c:pt>
                <c:pt idx="3499">
                  <c:v>64111</c:v>
                </c:pt>
                <c:pt idx="3500">
                  <c:v>64118</c:v>
                </c:pt>
                <c:pt idx="3501">
                  <c:v>64125</c:v>
                </c:pt>
                <c:pt idx="3502">
                  <c:v>64132</c:v>
                </c:pt>
                <c:pt idx="3503">
                  <c:v>64139</c:v>
                </c:pt>
                <c:pt idx="3504">
                  <c:v>64146</c:v>
                </c:pt>
                <c:pt idx="3505">
                  <c:v>64153</c:v>
                </c:pt>
              </c:numCache>
            </c:numRef>
          </c:xVal>
          <c:yVal>
            <c:numRef>
              <c:f>CrossCheck!$Y$3:$Y$3508</c:f>
              <c:numCache>
                <c:formatCode>0.0000%</c:formatCode>
                <c:ptCount val="3506"/>
                <c:pt idx="0">
                  <c:v>2.3910170563825458E-3</c:v>
                </c:pt>
                <c:pt idx="1">
                  <c:v>2.3960487771658313E-3</c:v>
                </c:pt>
                <c:pt idx="2">
                  <c:v>2.397720858433418E-3</c:v>
                </c:pt>
                <c:pt idx="3">
                  <c:v>2.3993903642352708E-3</c:v>
                </c:pt>
                <c:pt idx="4">
                  <c:v>2.4010572969871045E-3</c:v>
                </c:pt>
                <c:pt idx="5">
                  <c:v>2.4027216591027021E-3</c:v>
                </c:pt>
                <c:pt idx="6">
                  <c:v>2.4076993457409872E-3</c:v>
                </c:pt>
                <c:pt idx="7">
                  <c:v>2.4093534494109168E-3</c:v>
                </c:pt>
                <c:pt idx="8">
                  <c:v>2.4110049944846201E-3</c:v>
                </c:pt>
                <c:pt idx="9">
                  <c:v>2.412653983364329E-3</c:v>
                </c:pt>
                <c:pt idx="10">
                  <c:v>2.4143004184503519E-3</c:v>
                </c:pt>
                <c:pt idx="11">
                  <c:v>2.4192244249206332E-3</c:v>
                </c:pt>
                <c:pt idx="12">
                  <c:v>2.4208606687966551E-3</c:v>
                </c:pt>
                <c:pt idx="13">
                  <c:v>2.422494370851784E-3</c:v>
                </c:pt>
                <c:pt idx="14">
                  <c:v>2.4241255334748364E-3</c:v>
                </c:pt>
                <c:pt idx="15">
                  <c:v>2.4257541590527176E-3</c:v>
                </c:pt>
                <c:pt idx="16">
                  <c:v>2.4306248373557669E-3</c:v>
                </c:pt>
                <c:pt idx="17">
                  <c:v>2.4322433385838621E-3</c:v>
                </c:pt>
                <c:pt idx="18">
                  <c:v>2.4338593146727059E-3</c:v>
                </c:pt>
                <c:pt idx="19">
                  <c:v>2.435472767997771E-3</c:v>
                </c:pt>
                <c:pt idx="20">
                  <c:v>2.4435022761749451E-3</c:v>
                </c:pt>
                <c:pt idx="21">
                  <c:v>2.4451006426958969E-3</c:v>
                </c:pt>
                <c:pt idx="22">
                  <c:v>2.4466965030282288E-3</c:v>
                </c:pt>
                <c:pt idx="23">
                  <c:v>2.4482898595322464E-3</c:v>
                </c:pt>
                <c:pt idx="24">
                  <c:v>2.4530549296491182E-3</c:v>
                </c:pt>
                <c:pt idx="25">
                  <c:v>2.4546382944051512E-3</c:v>
                </c:pt>
                <c:pt idx="26">
                  <c:v>2.4562191671060776E-3</c:v>
                </c:pt>
                <c:pt idx="27">
                  <c:v>2.4577975501008844E-3</c:v>
                </c:pt>
                <c:pt idx="28">
                  <c:v>2.4593734457366793E-3</c:v>
                </c:pt>
                <c:pt idx="29">
                  <c:v>2.4640862319328708E-3</c:v>
                </c:pt>
                <c:pt idx="30">
                  <c:v>2.4656522015661102E-3</c:v>
                </c:pt>
                <c:pt idx="31">
                  <c:v>2.4672156955477028E-3</c:v>
                </c:pt>
                <c:pt idx="32">
                  <c:v>2.4687767162134963E-3</c:v>
                </c:pt>
                <c:pt idx="33">
                  <c:v>2.4703352658974687E-3</c:v>
                </c:pt>
                <c:pt idx="34">
                  <c:v>2.4749961123701836E-3</c:v>
                </c:pt>
                <c:pt idx="35">
                  <c:v>2.4765448014292591E-3</c:v>
                </c:pt>
                <c:pt idx="36">
                  <c:v>2.4780910311483747E-3</c:v>
                </c:pt>
                <c:pt idx="37">
                  <c:v>2.4796348038503067E-3</c:v>
                </c:pt>
                <c:pt idx="38">
                  <c:v>2.4811761218559705E-3</c:v>
                </c:pt>
                <c:pt idx="39">
                  <c:v>2.4857853708766045E-3</c:v>
                </c:pt>
                <c:pt idx="40">
                  <c:v>2.4873168932691568E-3</c:v>
                </c:pt>
                <c:pt idx="41">
                  <c:v>2.488845972542137E-3</c:v>
                </c:pt>
                <c:pt idx="42">
                  <c:v>2.4903726110053173E-3</c:v>
                </c:pt>
                <c:pt idx="43">
                  <c:v>2.4918968109666176E-3</c:v>
                </c:pt>
                <c:pt idx="44">
                  <c:v>2.4964548028906918E-3</c:v>
                </c:pt>
                <c:pt idx="45">
                  <c:v>2.4979692718866812E-3</c:v>
                </c:pt>
                <c:pt idx="46">
                  <c:v>2.4994813138926575E-3</c:v>
                </c:pt>
                <c:pt idx="47">
                  <c:v>2.5009909312054559E-3</c:v>
                </c:pt>
                <c:pt idx="48">
                  <c:v>2.502498126120069E-3</c:v>
                </c:pt>
                <c:pt idx="49">
                  <c:v>2.5070051993971161E-3</c:v>
                </c:pt>
                <c:pt idx="50">
                  <c:v>2.5085027276321114E-3</c:v>
                </c:pt>
                <c:pt idx="51">
                  <c:v>2.5099978449162931E-3</c:v>
                </c:pt>
                <c:pt idx="52">
                  <c:v>2.5114905535336268E-3</c:v>
                </c:pt>
                <c:pt idx="53">
                  <c:v>2.5129808557662436E-3</c:v>
                </c:pt>
                <c:pt idx="54">
                  <c:v>2.5174373469496456E-3</c:v>
                </c:pt>
                <c:pt idx="55">
                  <c:v>2.5189180464281003E-3</c:v>
                </c:pt>
                <c:pt idx="56">
                  <c:v>2.5203963509050475E-3</c:v>
                </c:pt>
                <c:pt idx="57">
                  <c:v>2.5218722626516492E-3</c:v>
                </c:pt>
                <c:pt idx="58">
                  <c:v>2.5233457839372426E-3</c:v>
                </c:pt>
                <c:pt idx="59">
                  <c:v>2.527752027694021E-3</c:v>
                </c:pt>
                <c:pt idx="60">
                  <c:v>2.5292160097925296E-3</c:v>
                </c:pt>
                <c:pt idx="61">
                  <c:v>2.5306776127494083E-3</c:v>
                </c:pt>
                <c:pt idx="62">
                  <c:v>2.5321368388230821E-3</c:v>
                </c:pt>
                <c:pt idx="63">
                  <c:v>2.5335936902701585E-3</c:v>
                </c:pt>
                <c:pt idx="64">
                  <c:v>2.537950019390714E-3</c:v>
                </c:pt>
                <c:pt idx="65">
                  <c:v>2.5393973948612566E-3</c:v>
                </c:pt>
                <c:pt idx="66">
                  <c:v>2.5408424069610805E-3</c:v>
                </c:pt>
                <c:pt idx="67">
                  <c:v>2.5422850579359378E-3</c:v>
                </c:pt>
                <c:pt idx="68">
                  <c:v>2.543725350029774E-3</c:v>
                </c:pt>
                <c:pt idx="69">
                  <c:v>2.5480320954375793E-3</c:v>
                </c:pt>
                <c:pt idx="70">
                  <c:v>2.5494629744107471E-3</c:v>
                </c:pt>
                <c:pt idx="71">
                  <c:v>2.5508915056955996E-3</c:v>
                </c:pt>
                <c:pt idx="72">
                  <c:v>2.5523176915252816E-3</c:v>
                </c:pt>
                <c:pt idx="73">
                  <c:v>2.5537415341311434E-3</c:v>
                </c:pt>
                <c:pt idx="74">
                  <c:v>2.5579990248923898E-3</c:v>
                </c:pt>
                <c:pt idx="75">
                  <c:v>2.559413516880596E-3</c:v>
                </c:pt>
                <c:pt idx="76">
                  <c:v>2.5608256767748398E-3</c:v>
                </c:pt>
                <c:pt idx="77">
                  <c:v>2.5622355067957256E-3</c:v>
                </c:pt>
                <c:pt idx="78">
                  <c:v>2.5636430091620708E-3</c:v>
                </c:pt>
                <c:pt idx="79">
                  <c:v>2.5678515724952655E-3</c:v>
                </c:pt>
                <c:pt idx="80">
                  <c:v>2.5692497863959397E-3</c:v>
                </c:pt>
                <c:pt idx="81">
                  <c:v>2.5706456837094101E-3</c:v>
                </c:pt>
                <c:pt idx="82">
                  <c:v>2.5720392666438037E-3</c:v>
                </c:pt>
                <c:pt idx="83">
                  <c:v>2.5734305374054719E-3</c:v>
                </c:pt>
                <c:pt idx="84">
                  <c:v>2.5775904986909898E-3</c:v>
                </c:pt>
                <c:pt idx="85">
                  <c:v>2.5789725427897564E-3</c:v>
                </c:pt>
                <c:pt idx="86">
                  <c:v>2.5803522857209371E-3</c:v>
                </c:pt>
                <c:pt idx="87">
                  <c:v>2.5817297296802451E-3</c:v>
                </c:pt>
                <c:pt idx="88">
                  <c:v>2.5831048768616294E-3</c:v>
                </c:pt>
                <c:pt idx="89">
                  <c:v>2.5872165596512141E-3</c:v>
                </c:pt>
                <c:pt idx="90">
                  <c:v>2.5885825416250589E-3</c:v>
                </c:pt>
                <c:pt idx="91">
                  <c:v>2.5899462377642424E-3</c:v>
                </c:pt>
                <c:pt idx="92">
                  <c:v>2.5913076502521314E-3</c:v>
                </c:pt>
                <c:pt idx="93">
                  <c:v>2.5926667812703349E-3</c:v>
                </c:pt>
                <c:pt idx="94">
                  <c:v>2.5967305072965596E-3</c:v>
                </c:pt>
                <c:pt idx="95">
                  <c:v>2.5980805342169741E-3</c:v>
                </c:pt>
                <c:pt idx="96">
                  <c:v>2.5994282905494096E-3</c:v>
                </c:pt>
                <c:pt idx="97">
                  <c:v>2.600773778464949E-3</c:v>
                </c:pt>
                <c:pt idx="98">
                  <c:v>2.6021170001329264E-3</c:v>
                </c:pt>
                <c:pt idx="99">
                  <c:v>2.6061330893186021E-3</c:v>
                </c:pt>
                <c:pt idx="100">
                  <c:v>2.6074672676547183E-3</c:v>
                </c:pt>
                <c:pt idx="101">
                  <c:v>2.6087991905637403E-3</c:v>
                </c:pt>
                <c:pt idx="102">
                  <c:v>2.6101288602045324E-3</c:v>
                </c:pt>
                <c:pt idx="103">
                  <c:v>2.6114562787342152E-3</c:v>
                </c:pt>
                <c:pt idx="104">
                  <c:v>2.6154250492017553E-3</c:v>
                </c:pt>
                <c:pt idx="105">
                  <c:v>2.6167434848234608E-3</c:v>
                </c:pt>
                <c:pt idx="106">
                  <c:v>2.6180596800936054E-3</c:v>
                </c:pt>
                <c:pt idx="107">
                  <c:v>2.6193736371588955E-3</c:v>
                </c:pt>
                <c:pt idx="108">
                  <c:v>2.6206853581643044E-3</c:v>
                </c:pt>
                <c:pt idx="109">
                  <c:v>2.6246071262450428E-3</c:v>
                </c:pt>
                <c:pt idx="110">
                  <c:v>2.6259099244260839E-3</c:v>
                </c:pt>
                <c:pt idx="111">
                  <c:v>2.6272104972461865E-3</c:v>
                </c:pt>
                <c:pt idx="112">
                  <c:v>2.6285088468399626E-3</c:v>
                </c:pt>
                <c:pt idx="113">
                  <c:v>2.6298049753403002E-3</c:v>
                </c:pt>
                <c:pt idx="114">
                  <c:v>2.6336800555837631E-3</c:v>
                </c:pt>
                <c:pt idx="115">
                  <c:v>2.634967321004831E-3</c:v>
                </c:pt>
                <c:pt idx="116">
                  <c:v>2.6362523759711114E-3</c:v>
                </c:pt>
                <c:pt idx="117">
                  <c:v>2.637535222605185E-3</c:v>
                </c:pt>
                <c:pt idx="118">
                  <c:v>2.638815863027917E-3</c:v>
                </c:pt>
                <c:pt idx="119">
                  <c:v>2.6426445682110507E-3</c:v>
                </c:pt>
                <c:pt idx="120">
                  <c:v>2.6439164049628528E-3</c:v>
                </c:pt>
                <c:pt idx="121">
                  <c:v>2.645186046081984E-3</c:v>
                </c:pt>
                <c:pt idx="122">
                  <c:v>2.6464534936790568E-3</c:v>
                </c:pt>
                <c:pt idx="123">
                  <c:v>2.6477187498629754E-3</c:v>
                </c:pt>
                <c:pt idx="124">
                  <c:v>2.6515013909993277E-3</c:v>
                </c:pt>
                <c:pt idx="125">
                  <c:v>2.652757902585642E-3</c:v>
                </c:pt>
                <c:pt idx="126">
                  <c:v>2.6540122332778049E-3</c:v>
                </c:pt>
                <c:pt idx="127">
                  <c:v>2.6552643851745208E-3</c:v>
                </c:pt>
                <c:pt idx="128">
                  <c:v>2.6565143603727967E-3</c:v>
                </c:pt>
                <c:pt idx="129">
                  <c:v>2.6602512467216502E-3</c:v>
                </c:pt>
                <c:pt idx="130">
                  <c:v>2.6614925360623687E-3</c:v>
                </c:pt>
                <c:pt idx="131">
                  <c:v>2.6627316591642902E-3</c:v>
                </c:pt>
                <c:pt idx="132">
                  <c:v>2.6639686181142725E-3</c:v>
                </c:pt>
                <c:pt idx="133">
                  <c:v>2.6652034149974874E-3</c:v>
                </c:pt>
                <c:pt idx="134">
                  <c:v>2.6688948540729528E-3</c:v>
                </c:pt>
                <c:pt idx="135">
                  <c:v>2.6701210235071061E-3</c:v>
                </c:pt>
                <c:pt idx="136">
                  <c:v>2.6713450412750826E-3</c:v>
                </c:pt>
                <c:pt idx="137">
                  <c:v>2.6725669094519559E-3</c:v>
                </c:pt>
                <c:pt idx="138">
                  <c:v>2.6737866301111226E-3</c:v>
                </c:pt>
                <c:pt idx="139">
                  <c:v>2.6774329276911838E-3</c:v>
                </c:pt>
                <c:pt idx="140">
                  <c:v>2.6786440789799528E-3</c:v>
                </c:pt>
                <c:pt idx="141">
                  <c:v>2.6798530930928596E-3</c:v>
                </c:pt>
                <c:pt idx="142">
                  <c:v>2.6810599720932557E-3</c:v>
                </c:pt>
                <c:pt idx="143">
                  <c:v>2.6822647180428224E-3</c:v>
                </c:pt>
                <c:pt idx="144">
                  <c:v>2.68586617817834E-3</c:v>
                </c:pt>
                <c:pt idx="145">
                  <c:v>2.6870624125080512E-3</c:v>
                </c:pt>
                <c:pt idx="146">
                  <c:v>2.6882565240703383E-3</c:v>
                </c:pt>
                <c:pt idx="147">
                  <c:v>2.6894485149168883E-3</c:v>
                </c:pt>
                <c:pt idx="148">
                  <c:v>2.6906383870977297E-3</c:v>
                </c:pt>
                <c:pt idx="149">
                  <c:v>2.6941953121213946E-3</c:v>
                </c:pt>
                <c:pt idx="150">
                  <c:v>2.6953767301065037E-3</c:v>
                </c:pt>
                <c:pt idx="151">
                  <c:v>2.6965560396511714E-3</c:v>
                </c:pt>
                <c:pt idx="152">
                  <c:v>2.6977332427954841E-3</c:v>
                </c:pt>
                <c:pt idx="153">
                  <c:v>2.6989083415778774E-3</c:v>
                </c:pt>
                <c:pt idx="154">
                  <c:v>2.7024210321131264E-3</c:v>
                </c:pt>
                <c:pt idx="155">
                  <c:v>2.7035877337991828E-3</c:v>
                </c:pt>
                <c:pt idx="156">
                  <c:v>2.7047523412907504E-3</c:v>
                </c:pt>
                <c:pt idx="157">
                  <c:v>2.7059148566163736E-3</c:v>
                </c:pt>
                <c:pt idx="158">
                  <c:v>2.7070752818029557E-3</c:v>
                </c:pt>
                <c:pt idx="159">
                  <c:v>2.7105440367728396E-3</c:v>
                </c:pt>
                <c:pt idx="160">
                  <c:v>2.7116961216394403E-3</c:v>
                </c:pt>
                <c:pt idx="161">
                  <c:v>2.7128461264768937E-3</c:v>
                </c:pt>
                <c:pt idx="162">
                  <c:v>2.713994053302264E-3</c:v>
                </c:pt>
                <c:pt idx="163">
                  <c:v>2.7151399041309802E-3</c:v>
                </c:pt>
                <c:pt idx="164">
                  <c:v>2.7185650207669906E-3</c:v>
                </c:pt>
                <c:pt idx="165">
                  <c:v>2.7197025877307161E-3</c:v>
                </c:pt>
                <c:pt idx="166">
                  <c:v>2.7208380887504447E-3</c:v>
                </c:pt>
                <c:pt idx="167">
                  <c:v>2.7219715258318192E-3</c:v>
                </c:pt>
                <c:pt idx="168">
                  <c:v>2.7231029009788543E-3</c:v>
                </c:pt>
                <c:pt idx="169">
                  <c:v>2.7264846748297029E-3</c:v>
                </c:pt>
                <c:pt idx="170">
                  <c:v>2.7276078222470421E-3</c:v>
                </c:pt>
                <c:pt idx="171">
                  <c:v>2.7287289177257597E-3</c:v>
                </c:pt>
                <c:pt idx="172">
                  <c:v>2.7298479632601345E-3</c:v>
                </c:pt>
                <c:pt idx="173">
                  <c:v>2.7309649608428287E-3</c:v>
                </c:pt>
                <c:pt idx="174">
                  <c:v>2.7343036857831885E-3</c:v>
                </c:pt>
                <c:pt idx="175">
                  <c:v>2.7354125114534464E-3</c:v>
                </c:pt>
                <c:pt idx="176">
                  <c:v>2.7365192991110963E-3</c:v>
                </c:pt>
                <c:pt idx="177">
                  <c:v>2.737624050739114E-3</c:v>
                </c:pt>
                <c:pt idx="178">
                  <c:v>2.7387267683188663E-3</c:v>
                </c:pt>
                <c:pt idx="179">
                  <c:v>2.7420227365580647E-3</c:v>
                </c:pt>
                <c:pt idx="180">
                  <c:v>2.7431173377262578E-3</c:v>
                </c:pt>
                <c:pt idx="181">
                  <c:v>2.7442099147289073E-3</c:v>
                </c:pt>
                <c:pt idx="182">
                  <c:v>2.7453004695377446E-3</c:v>
                </c:pt>
                <c:pt idx="183">
                  <c:v>2.7463890041229009E-3</c:v>
                </c:pt>
                <c:pt idx="184">
                  <c:v>2.7496425062135737E-3</c:v>
                </c:pt>
                <c:pt idx="185">
                  <c:v>2.7507229795733072E-3</c:v>
                </c:pt>
                <c:pt idx="186">
                  <c:v>2.7518014425360242E-3</c:v>
                </c:pt>
                <c:pt idx="187">
                  <c:v>2.7528778970622703E-3</c:v>
                </c:pt>
                <c:pt idx="188">
                  <c:v>2.7539523451109967E-3</c:v>
                </c:pt>
                <c:pt idx="189">
                  <c:v>2.7571636699576969E-3</c:v>
                </c:pt>
                <c:pt idx="190">
                  <c:v>2.7582301116540349E-3</c:v>
                </c:pt>
                <c:pt idx="191">
                  <c:v>2.759294556643753E-3</c:v>
                </c:pt>
                <c:pt idx="192">
                  <c:v>2.760357006876268E-3</c:v>
                </c:pt>
                <c:pt idx="193">
                  <c:v>2.7614174642994114E-3</c:v>
                </c:pt>
                <c:pt idx="194">
                  <c:v>2.7645868991671772E-3</c:v>
                </c:pt>
                <c:pt idx="195">
                  <c:v>2.7656394047994915E-3</c:v>
                </c:pt>
                <c:pt idx="196">
                  <c:v>2.7666899273378577E-3</c:v>
                </c:pt>
                <c:pt idx="197">
                  <c:v>2.7677384687206236E-3</c:v>
                </c:pt>
                <c:pt idx="198">
                  <c:v>2.7687850308845577E-3</c:v>
                </c:pt>
                <c:pt idx="199">
                  <c:v>2.7719128614074372E-3</c:v>
                </c:pt>
                <c:pt idx="200">
                  <c:v>2.7729515260322447E-3</c:v>
                </c:pt>
                <c:pt idx="201">
                  <c:v>2.7739882210984579E-3</c:v>
                </c:pt>
                <c:pt idx="202">
                  <c:v>2.7750229485334101E-3</c:v>
                </c:pt>
                <c:pt idx="203">
                  <c:v>2.7760557102628658E-3</c:v>
                </c:pt>
                <c:pt idx="204">
                  <c:v>2.7791422204523995E-3</c:v>
                </c:pt>
                <c:pt idx="205">
                  <c:v>2.7801671385861882E-3</c:v>
                </c:pt>
                <c:pt idx="206">
                  <c:v>2.7811901006198174E-3</c:v>
                </c:pt>
                <c:pt idx="207">
                  <c:v>2.7822111084696657E-3</c:v>
                </c:pt>
                <c:pt idx="208">
                  <c:v>2.7832301640505494E-3</c:v>
                </c:pt>
                <c:pt idx="209">
                  <c:v>2.7862756363042128E-3</c:v>
                </c:pt>
                <c:pt idx="210">
                  <c:v>2.7872869019262493E-3</c:v>
                </c:pt>
                <c:pt idx="211">
                  <c:v>2.7882962248300443E-3</c:v>
                </c:pt>
                <c:pt idx="212">
                  <c:v>2.7893036069210776E-3</c:v>
                </c:pt>
                <c:pt idx="213">
                  <c:v>2.7903090501032761E-3</c:v>
                </c:pt>
                <c:pt idx="214">
                  <c:v>2.7943114717680012E-3</c:v>
                </c:pt>
                <c:pt idx="215">
                  <c:v>2.7953072489106854E-3</c:v>
                </c:pt>
                <c:pt idx="216">
                  <c:v>2.7963010985355644E-3</c:v>
                </c:pt>
                <c:pt idx="217">
                  <c:v>2.7972930225357321E-3</c:v>
                </c:pt>
                <c:pt idx="218">
                  <c:v>2.8002572596957662E-3</c:v>
                </c:pt>
                <c:pt idx="219">
                  <c:v>2.8012415000971814E-3</c:v>
                </c:pt>
                <c:pt idx="220">
                  <c:v>2.8022238243162298E-3</c:v>
                </c:pt>
                <c:pt idx="221">
                  <c:v>2.8032042342367655E-3</c:v>
                </c:pt>
                <c:pt idx="222">
                  <c:v>2.8041827317411027E-3</c:v>
                </c:pt>
                <c:pt idx="223">
                  <c:v>2.8071067685570767E-3</c:v>
                </c:pt>
                <c:pt idx="224">
                  <c:v>2.8080776351891048E-3</c:v>
                </c:pt>
                <c:pt idx="225">
                  <c:v>2.8090465987935147E-3</c:v>
                </c:pt>
                <c:pt idx="226">
                  <c:v>2.8100136612434299E-3</c:v>
                </c:pt>
                <c:pt idx="227">
                  <c:v>2.8109788244104453E-3</c:v>
                </c:pt>
                <c:pt idx="228">
                  <c:v>2.8138629369071472E-3</c:v>
                </c:pt>
                <c:pt idx="229">
                  <c:v>2.814820521627993E-3</c:v>
                </c:pt>
                <c:pt idx="230">
                  <c:v>2.8157762164010328E-3</c:v>
                </c:pt>
                <c:pt idx="231">
                  <c:v>2.8167300230887158E-3</c:v>
                </c:pt>
                <c:pt idx="232">
                  <c:v>2.8176819435519734E-3</c:v>
                </c:pt>
                <c:pt idx="233">
                  <c:v>2.8205264061817096E-3</c:v>
                </c:pt>
                <c:pt idx="234">
                  <c:v>2.8214708003261981E-3</c:v>
                </c:pt>
                <c:pt idx="235">
                  <c:v>2.8224133175281467E-3</c:v>
                </c:pt>
                <c:pt idx="236">
                  <c:v>2.8233539596393886E-3</c:v>
                </c:pt>
                <c:pt idx="237">
                  <c:v>2.8242927285102438E-3</c:v>
                </c:pt>
                <c:pt idx="238">
                  <c:v>2.8270978141610305E-3</c:v>
                </c:pt>
                <c:pt idx="239">
                  <c:v>2.828029108543335E-3</c:v>
                </c:pt>
                <c:pt idx="240">
                  <c:v>2.82895853891421E-3</c:v>
                </c:pt>
                <c:pt idx="241">
                  <c:v>2.8298861071149252E-3</c:v>
                </c:pt>
                <c:pt idx="242">
                  <c:v>2.8308118149852467E-3</c:v>
                </c:pt>
                <c:pt idx="243">
                  <c:v>2.8335777949889647E-3</c:v>
                </c:pt>
                <c:pt idx="244">
                  <c:v>2.8344960799053217E-3</c:v>
                </c:pt>
                <c:pt idx="245">
                  <c:v>2.8354125136675883E-3</c:v>
                </c:pt>
                <c:pt idx="246">
                  <c:v>2.8363270981065273E-3</c:v>
                </c:pt>
                <c:pt idx="247">
                  <c:v>2.837239835051404E-3</c:v>
                </c:pt>
                <c:pt idx="248">
                  <c:v>2.8399669791919122E-3</c:v>
                </c:pt>
                <c:pt idx="249">
                  <c:v>2.8408723444233197E-3</c:v>
                </c:pt>
                <c:pt idx="250">
                  <c:v>2.8417758712845909E-3</c:v>
                </c:pt>
                <c:pt idx="251">
                  <c:v>2.8426775615960345E-3</c:v>
                </c:pt>
                <c:pt idx="252">
                  <c:v>2.8435774171764743E-3</c:v>
                </c:pt>
                <c:pt idx="253">
                  <c:v>2.8462659936976803E-3</c:v>
                </c:pt>
                <c:pt idx="254">
                  <c:v>2.8471585285125872E-3</c:v>
                </c:pt>
                <c:pt idx="255">
                  <c:v>2.8480492376683078E-3</c:v>
                </c:pt>
                <c:pt idx="256">
                  <c:v>2.8489381229747542E-3</c:v>
                </c:pt>
                <c:pt idx="257">
                  <c:v>2.8498251862403593E-3</c:v>
                </c:pt>
                <c:pt idx="258">
                  <c:v>2.8524754618542542E-3</c:v>
                </c:pt>
                <c:pt idx="259">
                  <c:v>2.8533552550112323E-3</c:v>
                </c:pt>
                <c:pt idx="260">
                  <c:v>2.8542332351473528E-3</c:v>
                </c:pt>
                <c:pt idx="261">
                  <c:v>2.8551094040621845E-3</c:v>
                </c:pt>
                <c:pt idx="262">
                  <c:v>2.8559837635538242E-3</c:v>
                </c:pt>
                <c:pt idx="263">
                  <c:v>2.8585960034484756E-3</c:v>
                </c:pt>
                <c:pt idx="264">
                  <c:v>2.8594631431988812E-3</c:v>
                </c:pt>
                <c:pt idx="265">
                  <c:v>2.8603284824945149E-3</c:v>
                </c:pt>
                <c:pt idx="266">
                  <c:v>2.8611920231246565E-3</c:v>
                </c:pt>
                <c:pt idx="267">
                  <c:v>2.8620537668771198E-3</c:v>
                </c:pt>
                <c:pt idx="268">
                  <c:v>2.8646282347246244E-3</c:v>
                </c:pt>
                <c:pt idx="269">
                  <c:v>2.865482808815246E-3</c:v>
                </c:pt>
                <c:pt idx="270">
                  <c:v>2.866335594945315E-3</c:v>
                </c:pt>
                <c:pt idx="271">
                  <c:v>2.8671865948938762E-3</c:v>
                </c:pt>
                <c:pt idx="272">
                  <c:v>2.868035810438515E-3</c:v>
                </c:pt>
                <c:pt idx="273">
                  <c:v>2.8705727684029143E-3</c:v>
                </c:pt>
                <c:pt idx="274">
                  <c:v>2.8714148640786056E-3</c:v>
                </c:pt>
                <c:pt idx="275">
                  <c:v>2.8722551842164739E-3</c:v>
                </c:pt>
                <c:pt idx="276">
                  <c:v>2.8730937305853806E-3</c:v>
                </c:pt>
                <c:pt idx="277">
                  <c:v>2.8739305049527383E-3</c:v>
                </c:pt>
                <c:pt idx="278">
                  <c:v>2.876430213697892E-3</c:v>
                </c:pt>
                <c:pt idx="279">
                  <c:v>2.8772599177041944E-3</c:v>
                </c:pt>
                <c:pt idx="280">
                  <c:v>2.8780878585242869E-3</c:v>
                </c:pt>
                <c:pt idx="281">
                  <c:v>2.8789140379169003E-3</c:v>
                </c:pt>
                <c:pt idx="282">
                  <c:v>2.8797384576393259E-3</c:v>
                </c:pt>
                <c:pt idx="283">
                  <c:v>2.8822011763367495E-3</c:v>
                </c:pt>
                <c:pt idx="284">
                  <c:v>2.8830185749225004E-3</c:v>
                </c:pt>
                <c:pt idx="285">
                  <c:v>2.8838342226029075E-3</c:v>
                </c:pt>
                <c:pt idx="286">
                  <c:v>2.884648121126627E-3</c:v>
                </c:pt>
                <c:pt idx="287">
                  <c:v>2.8854602722408799E-3</c:v>
                </c:pt>
                <c:pt idx="288">
                  <c:v>2.8878862585775406E-3</c:v>
                </c:pt>
                <c:pt idx="289">
                  <c:v>2.8886914374974685E-3</c:v>
                </c:pt>
                <c:pt idx="290">
                  <c:v>2.8894948777225429E-3</c:v>
                </c:pt>
                <c:pt idx="291">
                  <c:v>2.8902965809913975E-3</c:v>
                </c:pt>
                <c:pt idx="292">
                  <c:v>2.8942791037446193E-3</c:v>
                </c:pt>
                <c:pt idx="293">
                  <c:v>2.8950704217075556E-3</c:v>
                </c:pt>
                <c:pt idx="294">
                  <c:v>2.8958600148447835E-3</c:v>
                </c:pt>
                <c:pt idx="295">
                  <c:v>2.8966478848835441E-3</c:v>
                </c:pt>
                <c:pt idx="296">
                  <c:v>2.8990011736601449E-3</c:v>
                </c:pt>
                <c:pt idx="297">
                  <c:v>2.8997821685490758E-3</c:v>
                </c:pt>
                <c:pt idx="298">
                  <c:v>2.9005614489544776E-3</c:v>
                </c:pt>
                <c:pt idx="299">
                  <c:v>2.9013390165950927E-3</c:v>
                </c:pt>
                <c:pt idx="300">
                  <c:v>2.9021148731882503E-3</c:v>
                </c:pt>
                <c:pt idx="301">
                  <c:v>2.9052012233835001E-3</c:v>
                </c:pt>
                <c:pt idx="302">
                  <c:v>2.9059685504499349E-3</c:v>
                </c:pt>
                <c:pt idx="303">
                  <c:v>2.9067341767432795E-3</c:v>
                </c:pt>
                <c:pt idx="304">
                  <c:v>2.9074981039710029E-3</c:v>
                </c:pt>
                <c:pt idx="305">
                  <c:v>2.9097797083140792E-3</c:v>
                </c:pt>
                <c:pt idx="306">
                  <c:v>2.9105368563259407E-3</c:v>
                </c:pt>
                <c:pt idx="307">
                  <c:v>2.9112923137884841E-3</c:v>
                </c:pt>
                <c:pt idx="308">
                  <c:v>2.91204608240077E-3</c:v>
                </c:pt>
                <c:pt idx="309">
                  <c:v>2.9127981638604589E-3</c:v>
                </c:pt>
                <c:pt idx="310">
                  <c:v>2.9150443022796057E-3</c:v>
                </c:pt>
                <c:pt idx="311">
                  <c:v>2.9157896520775948E-3</c:v>
                </c:pt>
                <c:pt idx="312">
                  <c:v>2.9165333231903597E-3</c:v>
                </c:pt>
                <c:pt idx="313">
                  <c:v>2.9172753173071957E-3</c:v>
                </c:pt>
                <c:pt idx="314">
                  <c:v>2.918015636116007E-3</c:v>
                </c:pt>
                <c:pt idx="315">
                  <c:v>2.9202265575524991E-3</c:v>
                </c:pt>
                <c:pt idx="316">
                  <c:v>2.9209601919804782E-3</c:v>
                </c:pt>
                <c:pt idx="317">
                  <c:v>2.9216921595191315E-3</c:v>
                </c:pt>
                <c:pt idx="318">
                  <c:v>2.9224224618480399E-3</c:v>
                </c:pt>
                <c:pt idx="319">
                  <c:v>2.9231511006454036E-3</c:v>
                </c:pt>
                <c:pt idx="320">
                  <c:v>2.9253270526094759E-3</c:v>
                </c:pt>
                <c:pt idx="321">
                  <c:v>2.9260490540350109E-3</c:v>
                </c:pt>
                <c:pt idx="322">
                  <c:v>2.9267694002992786E-3</c:v>
                </c:pt>
                <c:pt idx="323">
                  <c:v>2.9274880930721995E-3</c:v>
                </c:pt>
                <c:pt idx="324">
                  <c:v>2.9282051340223164E-3</c:v>
                </c:pt>
                <c:pt idx="325">
                  <c:v>2.9303463626006612E-3</c:v>
                </c:pt>
                <c:pt idx="326">
                  <c:v>2.9310568129175133E-3</c:v>
                </c:pt>
                <c:pt idx="327">
                  <c:v>2.9317656197336743E-3</c:v>
                </c:pt>
                <c:pt idx="328">
                  <c:v>2.9324727847094521E-3</c:v>
                </c:pt>
                <c:pt idx="329">
                  <c:v>2.9331783095037866E-3</c:v>
                </c:pt>
                <c:pt idx="330">
                  <c:v>2.9352850593670076E-3</c:v>
                </c:pt>
                <c:pt idx="331">
                  <c:v>2.9359840399976176E-3</c:v>
                </c:pt>
                <c:pt idx="332">
                  <c:v>2.9366813887209821E-3</c:v>
                </c:pt>
                <c:pt idx="333">
                  <c:v>2.9373771071878486E-3</c:v>
                </c:pt>
                <c:pt idx="334">
                  <c:v>2.9380711970476022E-3</c:v>
                </c:pt>
                <c:pt idx="335">
                  <c:v>2.9401437114576342E-3</c:v>
                </c:pt>
                <c:pt idx="336">
                  <c:v>2.9408313033555899E-3</c:v>
                </c:pt>
                <c:pt idx="337">
                  <c:v>2.9415172748729688E-3</c:v>
                </c:pt>
                <c:pt idx="338">
                  <c:v>2.9422016276510064E-3</c:v>
                </c:pt>
                <c:pt idx="339">
                  <c:v>2.9428843633295845E-3</c:v>
                </c:pt>
                <c:pt idx="340">
                  <c:v>2.9449228841470754E-3</c:v>
                </c:pt>
                <c:pt idx="341">
                  <c:v>2.9455991677995712E-3</c:v>
                </c:pt>
                <c:pt idx="342">
                  <c:v>2.9462738425317303E-3</c:v>
                </c:pt>
                <c:pt idx="343">
                  <c:v>2.9469469099753266E-3</c:v>
                </c:pt>
                <c:pt idx="344">
                  <c:v>2.9476183717607888E-3</c:v>
                </c:pt>
                <c:pt idx="345">
                  <c:v>2.9496231394524467E-3</c:v>
                </c:pt>
                <c:pt idx="346">
                  <c:v>2.9502881948827268E-3</c:v>
                </c:pt>
                <c:pt idx="347">
                  <c:v>2.9509516527868305E-3</c:v>
                </c:pt>
                <c:pt idx="348">
                  <c:v>2.9516135147871214E-3</c:v>
                </c:pt>
                <c:pt idx="349">
                  <c:v>2.9522737825046215E-3</c:v>
                </c:pt>
                <c:pt idx="350">
                  <c:v>2.9542450361505226E-3</c:v>
                </c:pt>
                <c:pt idx="351">
                  <c:v>2.9548989429203148E-3</c:v>
                </c:pt>
                <c:pt idx="352">
                  <c:v>2.9555512634923588E-3</c:v>
                </c:pt>
                <c:pt idx="353">
                  <c:v>2.9562019994796547E-3</c:v>
                </c:pt>
                <c:pt idx="354">
                  <c:v>2.9568511524938708E-3</c:v>
                </c:pt>
                <c:pt idx="355">
                  <c:v>2.958789129794733E-3</c:v>
                </c:pt>
                <c:pt idx="356">
                  <c:v>2.9594319670066707E-3</c:v>
                </c:pt>
                <c:pt idx="357">
                  <c:v>2.9600732292838989E-3</c:v>
                </c:pt>
                <c:pt idx="358">
                  <c:v>2.9607129182301056E-3</c:v>
                </c:pt>
                <c:pt idx="359">
                  <c:v>2.9613510354476527E-3</c:v>
                </c:pt>
                <c:pt idx="360">
                  <c:v>2.9632559727320734E-3</c:v>
                </c:pt>
                <c:pt idx="361">
                  <c:v>2.9638878190321018E-3</c:v>
                </c:pt>
                <c:pt idx="362">
                  <c:v>2.9645181015954154E-3</c:v>
                </c:pt>
                <c:pt idx="363">
                  <c:v>2.9651468220164377E-3</c:v>
                </c:pt>
                <c:pt idx="364">
                  <c:v>2.9657739818882735E-3</c:v>
                </c:pt>
                <c:pt idx="365">
                  <c:v>2.9676461141199297E-3</c:v>
                </c:pt>
                <c:pt idx="366">
                  <c:v>2.968267047699705E-3</c:v>
                </c:pt>
                <c:pt idx="367">
                  <c:v>2.9688864286760565E-3</c:v>
                </c:pt>
                <c:pt idx="368">
                  <c:v>2.9695042586341922E-3</c:v>
                </c:pt>
                <c:pt idx="369">
                  <c:v>2.9701205391580083E-3</c:v>
                </c:pt>
                <c:pt idx="370">
                  <c:v>2.9719600999428223E-3</c:v>
                </c:pt>
                <c:pt idx="371">
                  <c:v>2.9725701985420967E-3</c:v>
                </c:pt>
                <c:pt idx="372">
                  <c:v>2.9731787556068739E-3</c:v>
                </c:pt>
                <c:pt idx="373">
                  <c:v>2.9737857727131956E-3</c:v>
                </c:pt>
                <c:pt idx="374">
                  <c:v>2.9743912514357974E-3</c:v>
                </c:pt>
                <c:pt idx="375">
                  <c:v>2.9761984730290662E-3</c:v>
                </c:pt>
                <c:pt idx="376">
                  <c:v>2.9767978139380595E-3</c:v>
                </c:pt>
                <c:pt idx="377">
                  <c:v>2.9773956243174574E-3</c:v>
                </c:pt>
                <c:pt idx="378">
                  <c:v>2.9779919057341814E-3</c:v>
                </c:pt>
                <c:pt idx="379">
                  <c:v>2.9785866597538558E-3</c:v>
                </c:pt>
                <c:pt idx="380">
                  <c:v>2.9803617730673466E-3</c:v>
                </c:pt>
                <c:pt idx="381">
                  <c:v>2.9809504331291085E-3</c:v>
                </c:pt>
                <c:pt idx="382">
                  <c:v>2.9815375736024874E-3</c:v>
                </c:pt>
                <c:pt idx="383">
                  <c:v>2.9821231960453342E-3</c:v>
                </c:pt>
                <c:pt idx="384">
                  <c:v>2.9827073020142073E-3</c:v>
                </c:pt>
                <c:pt idx="385">
                  <c:v>2.9844505366232134E-3</c:v>
                </c:pt>
                <c:pt idx="386">
                  <c:v>2.9850285922359741E-3</c:v>
                </c:pt>
                <c:pt idx="387">
                  <c:v>2.9856051391382098E-3</c:v>
                </c:pt>
                <c:pt idx="388">
                  <c:v>2.9861801788787458E-3</c:v>
                </c:pt>
                <c:pt idx="389">
                  <c:v>2.9867537130051267E-3</c:v>
                </c:pt>
                <c:pt idx="390">
                  <c:v>2.9884652971554951E-3</c:v>
                </c:pt>
                <c:pt idx="391">
                  <c:v>2.9890328242750024E-3</c:v>
                </c:pt>
                <c:pt idx="392">
                  <c:v>2.9895988534988194E-3</c:v>
                </c:pt>
                <c:pt idx="393">
                  <c:v>2.9901633863667976E-3</c:v>
                </c:pt>
                <c:pt idx="394">
                  <c:v>2.9907264244175111E-3</c:v>
                </c:pt>
                <c:pt idx="395">
                  <c:v>2.9924065850326295E-3</c:v>
                </c:pt>
                <c:pt idx="396">
                  <c:v>2.9929636591744741E-3</c:v>
                </c:pt>
                <c:pt idx="397">
                  <c:v>2.9935192461727736E-3</c:v>
                </c:pt>
                <c:pt idx="398">
                  <c:v>2.9940733475584524E-3</c:v>
                </c:pt>
                <c:pt idx="399">
                  <c:v>2.9946259648611605E-3</c:v>
                </c:pt>
                <c:pt idx="400">
                  <c:v>2.9962749275489115E-3</c:v>
                </c:pt>
                <c:pt idx="401">
                  <c:v>2.9968216237908434E-3</c:v>
                </c:pt>
                <c:pt idx="402">
                  <c:v>2.9973668435790157E-3</c:v>
                </c:pt>
                <c:pt idx="403">
                  <c:v>2.9979105884354704E-3</c:v>
                </c:pt>
                <c:pt idx="404">
                  <c:v>2.9984528598809828E-3</c:v>
                </c:pt>
                <c:pt idx="405">
                  <c:v>3.0000708489406639E-3</c:v>
                </c:pt>
                <c:pt idx="406">
                  <c:v>3.0006072419248952E-3</c:v>
                </c:pt>
                <c:pt idx="407">
                  <c:v>3.0011421690831199E-3</c:v>
                </c:pt>
                <c:pt idx="408">
                  <c:v>3.0016756319285447E-3</c:v>
                </c:pt>
                <c:pt idx="409">
                  <c:v>3.002207631973116E-3</c:v>
                </c:pt>
                <c:pt idx="410">
                  <c:v>3.0037948704023268E-3</c:v>
                </c:pt>
                <c:pt idx="411">
                  <c:v>3.0043210343378229E-3</c:v>
                </c:pt>
                <c:pt idx="412">
                  <c:v>3.00484574301336E-3</c:v>
                </c:pt>
                <c:pt idx="413">
                  <c:v>3.0053689979333553E-3</c:v>
                </c:pt>
                <c:pt idx="414">
                  <c:v>3.0058908006009737E-3</c:v>
                </c:pt>
                <c:pt idx="415">
                  <c:v>3.0074475101024628E-3</c:v>
                </c:pt>
                <c:pt idx="416">
                  <c:v>3.0079635187672247E-3</c:v>
                </c:pt>
                <c:pt idx="417">
                  <c:v>3.0084780826766929E-3</c:v>
                </c:pt>
                <c:pt idx="418">
                  <c:v>3.0089912033265426E-3</c:v>
                </c:pt>
                <c:pt idx="419">
                  <c:v>3.0095028822112032E-3</c:v>
                </c:pt>
                <c:pt idx="420">
                  <c:v>3.0110292831996895E-3</c:v>
                </c:pt>
                <c:pt idx="421">
                  <c:v>3.0115352099430196E-3</c:v>
                </c:pt>
                <c:pt idx="422">
                  <c:v>3.0120397023746643E-3</c:v>
                </c:pt>
                <c:pt idx="423">
                  <c:v>3.0125427619816032E-3</c:v>
                </c:pt>
                <c:pt idx="424">
                  <c:v>3.0130443902495747E-3</c:v>
                </c:pt>
                <c:pt idx="425">
                  <c:v>3.0145407018585262E-3</c:v>
                </c:pt>
                <c:pt idx="426">
                  <c:v>3.0150366196032897E-3</c:v>
                </c:pt>
                <c:pt idx="427">
                  <c:v>3.0155311134192394E-3</c:v>
                </c:pt>
                <c:pt idx="428">
                  <c:v>3.0160241847847044E-3</c:v>
                </c:pt>
                <c:pt idx="429">
                  <c:v>3.0165158351767797E-3</c:v>
                </c:pt>
                <c:pt idx="430">
                  <c:v>3.0179822752651668E-3</c:v>
                </c:pt>
                <c:pt idx="431">
                  <c:v>3.0184682565100357E-3</c:v>
                </c:pt>
                <c:pt idx="432">
                  <c:v>3.0189528241485464E-3</c:v>
                </c:pt>
                <c:pt idx="433">
                  <c:v>3.0194359796504229E-3</c:v>
                </c:pt>
                <c:pt idx="434">
                  <c:v>3.0199177244841619E-3</c:v>
                </c:pt>
                <c:pt idx="435">
                  <c:v>3.0213545096431709E-3</c:v>
                </c:pt>
                <c:pt idx="436">
                  <c:v>3.0218306264648601E-3</c:v>
                </c:pt>
                <c:pt idx="437">
                  <c:v>3.0223053399425492E-3</c:v>
                </c:pt>
                <c:pt idx="438">
                  <c:v>3.0227786515374024E-3</c:v>
                </c:pt>
                <c:pt idx="439">
                  <c:v>3.0232505627093634E-3</c:v>
                </c:pt>
                <c:pt idx="440">
                  <c:v>3.024657908269078E-3</c:v>
                </c:pt>
                <c:pt idx="441">
                  <c:v>3.0251242323245694E-3</c:v>
                </c:pt>
                <c:pt idx="442">
                  <c:v>3.0255891632386383E-3</c:v>
                </c:pt>
                <c:pt idx="443">
                  <c:v>3.0260527024639334E-3</c:v>
                </c:pt>
                <c:pt idx="444">
                  <c:v>3.0265148514518922E-3</c:v>
                </c:pt>
                <c:pt idx="445">
                  <c:v>3.027892971487943E-3</c:v>
                </c:pt>
                <c:pt idx="446">
                  <c:v>3.0283495740167001E-3</c:v>
                </c:pt>
                <c:pt idx="447">
                  <c:v>3.0288047935471455E-3</c:v>
                </c:pt>
                <c:pt idx="448">
                  <c:v>3.0292586315234598E-3</c:v>
                </c:pt>
                <c:pt idx="449">
                  <c:v>3.0297110893886159E-3</c:v>
                </c:pt>
                <c:pt idx="450">
                  <c:v>3.0310601967287981E-3</c:v>
                </c:pt>
                <c:pt idx="451">
                  <c:v>3.0315071485549653E-3</c:v>
                </c:pt>
                <c:pt idx="452">
                  <c:v>3.0319527274667809E-3</c:v>
                </c:pt>
                <c:pt idx="453">
                  <c:v>3.0323969348999996E-3</c:v>
                </c:pt>
                <c:pt idx="454">
                  <c:v>3.0328397722891765E-3</c:v>
                </c:pt>
                <c:pt idx="455">
                  <c:v>3.0341600785200309E-3</c:v>
                </c:pt>
                <c:pt idx="456">
                  <c:v>3.0345974500546277E-3</c:v>
                </c:pt>
                <c:pt idx="457">
                  <c:v>3.035033458699992E-3</c:v>
                </c:pt>
                <c:pt idx="458">
                  <c:v>3.035468105883499E-3</c:v>
                </c:pt>
                <c:pt idx="459">
                  <c:v>3.0359013930313294E-3</c:v>
                </c:pt>
                <c:pt idx="460">
                  <c:v>3.0371931085046919E-3</c:v>
                </c:pt>
                <c:pt idx="461">
                  <c:v>3.0376209697477907E-3</c:v>
                </c:pt>
                <c:pt idx="462">
                  <c:v>3.0380474780682476E-3</c:v>
                </c:pt>
                <c:pt idx="463">
                  <c:v>3.0384726348851011E-3</c:v>
                </c:pt>
                <c:pt idx="464">
                  <c:v>3.0388964416162025E-3</c:v>
                </c:pt>
                <c:pt idx="465">
                  <c:v>3.0401597754557232E-3</c:v>
                </c:pt>
                <c:pt idx="466">
                  <c:v>3.0405781959986201E-3</c:v>
                </c:pt>
                <c:pt idx="467">
                  <c:v>3.0409952735272455E-3</c:v>
                </c:pt>
                <c:pt idx="468">
                  <c:v>3.0414110094523447E-3</c:v>
                </c:pt>
                <c:pt idx="469">
                  <c:v>3.0418254051834855E-3</c:v>
                </c:pt>
                <c:pt idx="470">
                  <c:v>3.0438773301820436E-3</c:v>
                </c:pt>
                <c:pt idx="471">
                  <c:v>3.0442837142842854E-3</c:v>
                </c:pt>
                <c:pt idx="472">
                  <c:v>3.0446887680265359E-3</c:v>
                </c:pt>
                <c:pt idx="473">
                  <c:v>3.0462957073810241E-3</c:v>
                </c:pt>
                <c:pt idx="474">
                  <c:v>3.0466941303021159E-3</c:v>
                </c:pt>
                <c:pt idx="475">
                  <c:v>3.0470912312465376E-3</c:v>
                </c:pt>
                <c:pt idx="476">
                  <c:v>3.0474870116074149E-3</c:v>
                </c:pt>
                <c:pt idx="477">
                  <c:v>3.0486664431025241E-3</c:v>
                </c:pt>
                <c:pt idx="478">
                  <c:v>3.0490569550371367E-3</c:v>
                </c:pt>
                <c:pt idx="479">
                  <c:v>3.049446153336334E-3</c:v>
                </c:pt>
                <c:pt idx="480">
                  <c:v>3.0498340393862486E-3</c:v>
                </c:pt>
                <c:pt idx="481">
                  <c:v>3.0502206145718506E-3</c:v>
                </c:pt>
                <c:pt idx="482">
                  <c:v>3.0513724887750657E-3</c:v>
                </c:pt>
                <c:pt idx="483">
                  <c:v>3.0517538343299033E-3</c:v>
                </c:pt>
                <c:pt idx="484">
                  <c:v>3.0521338759278739E-3</c:v>
                </c:pt>
                <c:pt idx="485">
                  <c:v>3.052512614946992E-3</c:v>
                </c:pt>
                <c:pt idx="486">
                  <c:v>3.0528900527641168E-3</c:v>
                </c:pt>
                <c:pt idx="487">
                  <c:v>3.0540145727547849E-3</c:v>
                </c:pt>
                <c:pt idx="488">
                  <c:v>3.0543868195094226E-3</c:v>
                </c:pt>
                <c:pt idx="489">
                  <c:v>3.0547577719290441E-3</c:v>
                </c:pt>
                <c:pt idx="490">
                  <c:v>3.0551274313835898E-3</c:v>
                </c:pt>
                <c:pt idx="491">
                  <c:v>3.0554957992418481E-3</c:v>
                </c:pt>
                <c:pt idx="492">
                  <c:v>3.0565931669095572E-3</c:v>
                </c:pt>
                <c:pt idx="493">
                  <c:v>3.0569563820475854E-3</c:v>
                </c:pt>
                <c:pt idx="494">
                  <c:v>3.0573183124160508E-3</c:v>
                </c:pt>
                <c:pt idx="495">
                  <c:v>3.0576789593768599E-3</c:v>
                </c:pt>
                <c:pt idx="496">
                  <c:v>3.058038324290776E-3</c:v>
                </c:pt>
                <c:pt idx="497">
                  <c:v>3.0591087403416474E-3</c:v>
                </c:pt>
                <c:pt idx="498">
                  <c:v>3.0594629906527658E-3</c:v>
                </c:pt>
                <c:pt idx="499">
                  <c:v>3.0598159657036742E-3</c:v>
                </c:pt>
                <c:pt idx="500">
                  <c:v>3.0601676668482896E-3</c:v>
                </c:pt>
                <c:pt idx="501">
                  <c:v>3.0605180954393907E-3</c:v>
                </c:pt>
                <c:pt idx="502">
                  <c:v>3.0615617594023426E-3</c:v>
                </c:pt>
                <c:pt idx="503">
                  <c:v>3.0619071112844443E-3</c:v>
                </c:pt>
                <c:pt idx="504">
                  <c:v>3.0622511973598852E-3</c:v>
                </c:pt>
                <c:pt idx="505">
                  <c:v>3.0625940189746357E-3</c:v>
                </c:pt>
                <c:pt idx="506">
                  <c:v>3.0629355774735331E-3</c:v>
                </c:pt>
                <c:pt idx="507">
                  <c:v>3.0639526877065102E-3</c:v>
                </c:pt>
                <c:pt idx="508">
                  <c:v>3.0642892071677543E-3</c:v>
                </c:pt>
                <c:pt idx="509">
                  <c:v>3.0646244702203806E-3</c:v>
                </c:pt>
                <c:pt idx="510">
                  <c:v>3.0649584782024533E-3</c:v>
                </c:pt>
                <c:pt idx="511">
                  <c:v>3.06529123245091E-3</c:v>
                </c:pt>
                <c:pt idx="512">
                  <c:v>3.0662819861470847E-3</c:v>
                </c:pt>
                <c:pt idx="513">
                  <c:v>3.0666097388079615E-3</c:v>
                </c:pt>
                <c:pt idx="514">
                  <c:v>3.0669362444030496E-3</c:v>
                </c:pt>
                <c:pt idx="515">
                  <c:v>3.0672615042625501E-3</c:v>
                </c:pt>
                <c:pt idx="516">
                  <c:v>3.0675855197155413E-3</c:v>
                </c:pt>
                <c:pt idx="517">
                  <c:v>3.0685501129094797E-3</c:v>
                </c:pt>
                <c:pt idx="518">
                  <c:v>3.0707575234859325E-3</c:v>
                </c:pt>
                <c:pt idx="519">
                  <c:v>3.0729046706897719E-3</c:v>
                </c:pt>
                <c:pt idx="520">
                  <c:v>3.0749920046696196E-3</c:v>
                </c:pt>
                <c:pt idx="521">
                  <c:v>3.0773048624646404E-3</c:v>
                </c:pt>
                <c:pt idx="522">
                  <c:v>3.0792655287498871E-3</c:v>
                </c:pt>
                <c:pt idx="523">
                  <c:v>3.0811677793734045E-3</c:v>
                </c:pt>
                <c:pt idx="524">
                  <c:v>3.0830120535940272E-3</c:v>
                </c:pt>
                <c:pt idx="525">
                  <c:v>3.0850493640831207E-3</c:v>
                </c:pt>
                <c:pt idx="526">
                  <c:v>3.0867708702529708E-3</c:v>
                </c:pt>
                <c:pt idx="527">
                  <c:v>3.088435763731974E-3</c:v>
                </c:pt>
                <c:pt idx="528">
                  <c:v>3.0900444731266851E-3</c:v>
                </c:pt>
                <c:pt idx="529">
                  <c:v>3.0915974245074511E-3</c:v>
                </c:pt>
                <c:pt idx="530">
                  <c:v>3.0930950414219038E-3</c:v>
                </c:pt>
                <c:pt idx="531">
                  <c:v>3.0945377449083677E-3</c:v>
                </c:pt>
                <c:pt idx="532">
                  <c:v>3.0959259535092197E-3</c:v>
                </c:pt>
                <c:pt idx="533">
                  <c:v>3.097260083284164E-3</c:v>
                </c:pt>
                <c:pt idx="534">
                  <c:v>3.0985405478234592E-3</c:v>
                </c:pt>
                <c:pt idx="535">
                  <c:v>3.0997677582610588E-3</c:v>
                </c:pt>
                <c:pt idx="536">
                  <c:v>3.100942123287704E-3</c:v>
                </c:pt>
                <c:pt idx="537">
                  <c:v>3.102064049163938E-3</c:v>
                </c:pt>
                <c:pt idx="538">
                  <c:v>3.1031339397330649E-3</c:v>
                </c:pt>
                <c:pt idx="539">
                  <c:v>3.1041521964340324E-3</c:v>
                </c:pt>
                <c:pt idx="540">
                  <c:v>3.1051192183142633E-3</c:v>
                </c:pt>
                <c:pt idx="541">
                  <c:v>3.1060354020424103E-3</c:v>
                </c:pt>
                <c:pt idx="542">
                  <c:v>3.1069011419210548E-3</c:v>
                </c:pt>
                <c:pt idx="543">
                  <c:v>3.1077168298993389E-3</c:v>
                </c:pt>
                <c:pt idx="544">
                  <c:v>3.1084828555855331E-3</c:v>
                </c:pt>
                <c:pt idx="545">
                  <c:v>3.1091996062595447E-3</c:v>
                </c:pt>
                <c:pt idx="546">
                  <c:v>3.1098674668853577E-3</c:v>
                </c:pt>
                <c:pt idx="547">
                  <c:v>3.1104868201234175E-3</c:v>
                </c:pt>
                <c:pt idx="548">
                  <c:v>3.1110580463429441E-3</c:v>
                </c:pt>
                <c:pt idx="549">
                  <c:v>3.1115815236341933E-3</c:v>
                </c:pt>
                <c:pt idx="550">
                  <c:v>3.1120576278206502E-3</c:v>
                </c:pt>
                <c:pt idx="551">
                  <c:v>3.1124867324711608E-3</c:v>
                </c:pt>
                <c:pt idx="552">
                  <c:v>3.1128692089120078E-3</c:v>
                </c:pt>
                <c:pt idx="553">
                  <c:v>3.1132054262389204E-3</c:v>
                </c:pt>
                <c:pt idx="554">
                  <c:v>3.1134957513290267E-3</c:v>
                </c:pt>
                <c:pt idx="555">
                  <c:v>3.1137405488527443E-3</c:v>
                </c:pt>
                <c:pt idx="556">
                  <c:v>3.1139401812856132E-3</c:v>
                </c:pt>
                <c:pt idx="557">
                  <c:v>3.1140950089200664E-3</c:v>
                </c:pt>
                <c:pt idx="558">
                  <c:v>3.1142053898771446E-3</c:v>
                </c:pt>
                <c:pt idx="559">
                  <c:v>3.1142775715677024E-3</c:v>
                </c:pt>
                <c:pt idx="560">
                  <c:v>3.1142939055347767E-3</c:v>
                </c:pt>
                <c:pt idx="561">
                  <c:v>3.1142669043412391E-3</c:v>
                </c:pt>
                <c:pt idx="562">
                  <c:v>3.1141969172358529E-3</c:v>
                </c:pt>
                <c:pt idx="563">
                  <c:v>3.1140842913552976E-3</c:v>
                </c:pt>
                <c:pt idx="564">
                  <c:v>3.1139293717355296E-3</c:v>
                </c:pt>
                <c:pt idx="565">
                  <c:v>3.1137325013230735E-3</c:v>
                </c:pt>
                <c:pt idx="566">
                  <c:v>3.1134940209862675E-3</c:v>
                </c:pt>
                <c:pt idx="567">
                  <c:v>3.1132142695264459E-3</c:v>
                </c:pt>
                <c:pt idx="568">
                  <c:v>3.1128935836890683E-3</c:v>
                </c:pt>
                <c:pt idx="569">
                  <c:v>3.1125322981747877E-3</c:v>
                </c:pt>
                <c:pt idx="570">
                  <c:v>3.1121307456504713E-3</c:v>
                </c:pt>
                <c:pt idx="571">
                  <c:v>3.1116892567601556E-3</c:v>
                </c:pt>
                <c:pt idx="572">
                  <c:v>3.1112081601359556E-3</c:v>
                </c:pt>
                <c:pt idx="573">
                  <c:v>3.1106877824089111E-3</c:v>
                </c:pt>
                <c:pt idx="574">
                  <c:v>3.1101284482197848E-3</c:v>
                </c:pt>
                <c:pt idx="575">
                  <c:v>3.1095304802297996E-3</c:v>
                </c:pt>
                <c:pt idx="576">
                  <c:v>3.1088941991313282E-3</c:v>
                </c:pt>
                <c:pt idx="577">
                  <c:v>3.1082199236585222E-3</c:v>
                </c:pt>
                <c:pt idx="578">
                  <c:v>3.1075079705978931E-3</c:v>
                </c:pt>
                <c:pt idx="579">
                  <c:v>3.1067586547988348E-3</c:v>
                </c:pt>
                <c:pt idx="580">
                  <c:v>3.1059722891840984E-3</c:v>
                </c:pt>
                <c:pt idx="581">
                  <c:v>3.1051491847602091E-3</c:v>
                </c:pt>
                <c:pt idx="582">
                  <c:v>3.1042896506278312E-3</c:v>
                </c:pt>
                <c:pt idx="583">
                  <c:v>3.103393993992086E-3</c:v>
                </c:pt>
                <c:pt idx="584">
                  <c:v>3.1024625201728087E-3</c:v>
                </c:pt>
                <c:pt idx="585">
                  <c:v>3.1014955326147601E-3</c:v>
                </c:pt>
                <c:pt idx="586">
                  <c:v>3.1004933328977855E-3</c:v>
                </c:pt>
                <c:pt idx="587">
                  <c:v>3.099456220746919E-3</c:v>
                </c:pt>
                <c:pt idx="588">
                  <c:v>3.0983844940424394E-3</c:v>
                </c:pt>
                <c:pt idx="589">
                  <c:v>3.0972784488298771E-3</c:v>
                </c:pt>
                <c:pt idx="590">
                  <c:v>3.096138379329962E-3</c:v>
                </c:pt>
                <c:pt idx="591">
                  <c:v>3.094964577948534E-3</c:v>
                </c:pt>
                <c:pt idx="592">
                  <c:v>3.0937573352863889E-3</c:v>
                </c:pt>
                <c:pt idx="593">
                  <c:v>3.0925169401490888E-3</c:v>
                </c:pt>
                <c:pt idx="594">
                  <c:v>3.0912436795567069E-3</c:v>
                </c:pt>
                <c:pt idx="595">
                  <c:v>3.0899378387535402E-3</c:v>
                </c:pt>
                <c:pt idx="596">
                  <c:v>3.0885997012177571E-3</c:v>
                </c:pt>
                <c:pt idx="597">
                  <c:v>3.0872295486710074E-3</c:v>
                </c:pt>
                <c:pt idx="598">
                  <c:v>3.0858276610879771E-3</c:v>
                </c:pt>
                <c:pt idx="599">
                  <c:v>3.0843943167058975E-3</c:v>
                </c:pt>
                <c:pt idx="600">
                  <c:v>3.0829297920340051E-3</c:v>
                </c:pt>
                <c:pt idx="601">
                  <c:v>3.0814343618629546E-3</c:v>
                </c:pt>
                <c:pt idx="602">
                  <c:v>3.0799082992741815E-3</c:v>
                </c:pt>
                <c:pt idx="603">
                  <c:v>3.0783518756492198E-3</c:v>
                </c:pt>
                <c:pt idx="604">
                  <c:v>3.0767653606789715E-3</c:v>
                </c:pt>
                <c:pt idx="605">
                  <c:v>3.0751490223729278E-3</c:v>
                </c:pt>
                <c:pt idx="606">
                  <c:v>3.0735031270683467E-3</c:v>
                </c:pt>
                <c:pt idx="607">
                  <c:v>3.0718279394393784E-3</c:v>
                </c:pt>
                <c:pt idx="608">
                  <c:v>3.0701237225061505E-3</c:v>
                </c:pt>
                <c:pt idx="609">
                  <c:v>3.0683907376438018E-3</c:v>
                </c:pt>
                <c:pt idx="610">
                  <c:v>3.0666292445914746E-3</c:v>
                </c:pt>
                <c:pt idx="611">
                  <c:v>3.0645815327184811E-3</c:v>
                </c:pt>
                <c:pt idx="612">
                  <c:v>3.0627598177652175E-3</c:v>
                </c:pt>
                <c:pt idx="613">
                  <c:v>3.0609104003938617E-3</c:v>
                </c:pt>
                <c:pt idx="614">
                  <c:v>3.0590335336606288E-3</c:v>
                </c:pt>
                <c:pt idx="615">
                  <c:v>3.0571294690312518E-3</c:v>
                </c:pt>
                <c:pt idx="616">
                  <c:v>3.0551984563896954E-3</c:v>
                </c:pt>
                <c:pt idx="617">
                  <c:v>3.0532407440468233E-3</c:v>
                </c:pt>
                <c:pt idx="618">
                  <c:v>3.0512565787490236E-3</c:v>
                </c:pt>
                <c:pt idx="619">
                  <c:v>3.0492462056867873E-3</c:v>
                </c:pt>
                <c:pt idx="620">
                  <c:v>3.0472098685032445E-3</c:v>
                </c:pt>
                <c:pt idx="621">
                  <c:v>3.0451478093026577E-3</c:v>
                </c:pt>
                <c:pt idx="622">
                  <c:v>3.0430602686588714E-3</c:v>
                </c:pt>
                <c:pt idx="623">
                  <c:v>3.0409474856237162E-3</c:v>
                </c:pt>
                <c:pt idx="624">
                  <c:v>3.0388096977353751E-3</c:v>
                </c:pt>
                <c:pt idx="625">
                  <c:v>3.0366471410267016E-3</c:v>
                </c:pt>
                <c:pt idx="626">
                  <c:v>3.0331993581054826E-3</c:v>
                </c:pt>
                <c:pt idx="627">
                  <c:v>3.0309741835164903E-3</c:v>
                </c:pt>
                <c:pt idx="628">
                  <c:v>3.0287250709183323E-3</c:v>
                </c:pt>
                <c:pt idx="629">
                  <c:v>3.026452249567141E-3</c:v>
                </c:pt>
                <c:pt idx="630">
                  <c:v>3.0241559472593028E-3</c:v>
                </c:pt>
                <c:pt idx="631">
                  <c:v>3.0218363903395063E-3</c:v>
                </c:pt>
                <c:pt idx="632">
                  <c:v>3.0194938037087483E-3</c:v>
                </c:pt>
                <c:pt idx="633">
                  <c:v>3.0171284108322901E-3</c:v>
                </c:pt>
                <c:pt idx="634">
                  <c:v>3.0147404337475879E-3</c:v>
                </c:pt>
                <c:pt idx="635">
                  <c:v>3.0123300930721669E-3</c:v>
                </c:pt>
                <c:pt idx="636">
                  <c:v>3.0098976080114698E-3</c:v>
                </c:pt>
                <c:pt idx="637">
                  <c:v>3.0074431963666511E-3</c:v>
                </c:pt>
                <c:pt idx="638">
                  <c:v>3.0049670745423444E-3</c:v>
                </c:pt>
                <c:pt idx="639">
                  <c:v>3.0024694575543787E-3</c:v>
                </c:pt>
                <c:pt idx="640">
                  <c:v>2.9999505590374651E-3</c:v>
                </c:pt>
                <c:pt idx="641">
                  <c:v>2.9974105912528347E-3</c:v>
                </c:pt>
                <c:pt idx="642">
                  <c:v>2.9948497650958464E-3</c:v>
                </c:pt>
                <c:pt idx="643">
                  <c:v>2.9922682901035477E-3</c:v>
                </c:pt>
                <c:pt idx="644">
                  <c:v>2.9896663744622028E-3</c:v>
                </c:pt>
                <c:pt idx="645">
                  <c:v>2.9870442250147771E-3</c:v>
                </c:pt>
                <c:pt idx="646">
                  <c:v>2.9844020472683881E-3</c:v>
                </c:pt>
                <c:pt idx="647">
                  <c:v>2.981740045401715E-3</c:v>
                </c:pt>
                <c:pt idx="648">
                  <c:v>2.9790584222723709E-3</c:v>
                </c:pt>
                <c:pt idx="649">
                  <c:v>2.9763573794242353E-3</c:v>
                </c:pt>
                <c:pt idx="650">
                  <c:v>2.9736371170947552E-3</c:v>
                </c:pt>
                <c:pt idx="651">
                  <c:v>2.9708978342221993E-3</c:v>
                </c:pt>
                <c:pt idx="652">
                  <c:v>2.9681397284528851E-3</c:v>
                </c:pt>
                <c:pt idx="653">
                  <c:v>2.9653629961483587E-3</c:v>
                </c:pt>
                <c:pt idx="654">
                  <c:v>2.9625678323925461E-3</c:v>
                </c:pt>
                <c:pt idx="655">
                  <c:v>2.9597544309988644E-3</c:v>
                </c:pt>
                <c:pt idx="656">
                  <c:v>2.9569229845172935E-3</c:v>
                </c:pt>
                <c:pt idx="657">
                  <c:v>2.9540736842414181E-3</c:v>
                </c:pt>
                <c:pt idx="658">
                  <c:v>2.9512067202154251E-3</c:v>
                </c:pt>
                <c:pt idx="659">
                  <c:v>2.9483222812410753E-3</c:v>
                </c:pt>
                <c:pt idx="660">
                  <c:v>2.9454205548846272E-3</c:v>
                </c:pt>
                <c:pt idx="661">
                  <c:v>2.9425017274837362E-3</c:v>
                </c:pt>
                <c:pt idx="662">
                  <c:v>2.9395659841543118E-3</c:v>
                </c:pt>
                <c:pt idx="663">
                  <c:v>2.93661350879734E-3</c:v>
                </c:pt>
                <c:pt idx="664">
                  <c:v>2.9336444841056735E-3</c:v>
                </c:pt>
                <c:pt idx="665">
                  <c:v>2.930659091570783E-3</c:v>
                </c:pt>
                <c:pt idx="666">
                  <c:v>2.9276575114894781E-3</c:v>
                </c:pt>
                <c:pt idx="667">
                  <c:v>2.9246399229705899E-3</c:v>
                </c:pt>
                <c:pt idx="668">
                  <c:v>2.92160650394162E-3</c:v>
                </c:pt>
                <c:pt idx="669">
                  <c:v>2.9185574311553562E-3</c:v>
                </c:pt>
                <c:pt idx="670">
                  <c:v>2.915492880196453E-3</c:v>
                </c:pt>
                <c:pt idx="671">
                  <c:v>2.9124130254879802E-3</c:v>
                </c:pt>
                <c:pt idx="672">
                  <c:v>2.909318040297934E-3</c:v>
                </c:pt>
                <c:pt idx="673">
                  <c:v>2.906208096745716E-3</c:v>
                </c:pt>
                <c:pt idx="674">
                  <c:v>2.903083365808583E-3</c:v>
                </c:pt>
                <c:pt idx="675">
                  <c:v>2.8999440173280559E-3</c:v>
                </c:pt>
                <c:pt idx="676">
                  <c:v>2.896790220016301E-3</c:v>
                </c:pt>
                <c:pt idx="677">
                  <c:v>2.8936221414624761E-3</c:v>
                </c:pt>
                <c:pt idx="678">
                  <c:v>2.890439948139045E-3</c:v>
                </c:pt>
                <c:pt idx="679">
                  <c:v>2.8872438054080574E-3</c:v>
                </c:pt>
                <c:pt idx="680">
                  <c:v>2.8840338775273991E-3</c:v>
                </c:pt>
                <c:pt idx="681">
                  <c:v>2.8808103276570071E-3</c:v>
                </c:pt>
                <c:pt idx="682">
                  <c:v>2.8775733178650542E-3</c:v>
                </c:pt>
                <c:pt idx="683">
                  <c:v>2.8743230091341004E-3</c:v>
                </c:pt>
                <c:pt idx="684">
                  <c:v>2.8710595613672145E-3</c:v>
                </c:pt>
                <c:pt idx="685">
                  <c:v>2.867783133394061E-3</c:v>
                </c:pt>
                <c:pt idx="686">
                  <c:v>2.864493882976959E-3</c:v>
                </c:pt>
                <c:pt idx="687">
                  <c:v>2.861191966816906E-3</c:v>
                </c:pt>
                <c:pt idx="688">
                  <c:v>2.8578775405595719E-3</c:v>
                </c:pt>
                <c:pt idx="689">
                  <c:v>2.8545507588012653E-3</c:v>
                </c:pt>
                <c:pt idx="690">
                  <c:v>2.8512117750948626E-3</c:v>
                </c:pt>
                <c:pt idx="691">
                  <c:v>2.8478607419557102E-3</c:v>
                </c:pt>
                <c:pt idx="692">
                  <c:v>2.8444978108674969E-3</c:v>
                </c:pt>
                <c:pt idx="693">
                  <c:v>2.8411231322880916E-3</c:v>
                </c:pt>
                <c:pt idx="694">
                  <c:v>2.8377368556553582E-3</c:v>
                </c:pt>
                <c:pt idx="695">
                  <c:v>2.8343391293929291E-3</c:v>
                </c:pt>
                <c:pt idx="696">
                  <c:v>2.8309301009159606E-3</c:v>
                </c:pt>
                <c:pt idx="697">
                  <c:v>2.8275099166368491E-3</c:v>
                </c:pt>
                <c:pt idx="698">
                  <c:v>2.8240787219709243E-3</c:v>
                </c:pt>
                <c:pt idx="699">
                  <c:v>2.8206366613421083E-3</c:v>
                </c:pt>
                <c:pt idx="700">
                  <c:v>2.8171838781885466E-3</c:v>
                </c:pt>
                <c:pt idx="701">
                  <c:v>2.8137205149682105E-3</c:v>
                </c:pt>
                <c:pt idx="702">
                  <c:v>2.8102467131644704E-3</c:v>
                </c:pt>
                <c:pt idx="703">
                  <c:v>2.8067626132916392E-3</c:v>
                </c:pt>
                <c:pt idx="704">
                  <c:v>2.8032683549004873E-3</c:v>
                </c:pt>
                <c:pt idx="705">
                  <c:v>2.7997640765837282E-3</c:v>
                </c:pt>
                <c:pt idx="706">
                  <c:v>2.7962499159814766E-3</c:v>
                </c:pt>
                <c:pt idx="707">
                  <c:v>2.7927260097866777E-3</c:v>
                </c:pt>
                <c:pt idx="708">
                  <c:v>2.789192493750509E-3</c:v>
                </c:pt>
                <c:pt idx="709">
                  <c:v>2.7856495026877507E-3</c:v>
                </c:pt>
                <c:pt idx="710">
                  <c:v>2.7820971704821322E-3</c:v>
                </c:pt>
                <c:pt idx="711">
                  <c:v>2.7785356300916489E-3</c:v>
                </c:pt>
                <c:pt idx="712">
                  <c:v>2.7749650135538502E-3</c:v>
                </c:pt>
                <c:pt idx="713">
                  <c:v>2.7713854519911029E-3</c:v>
                </c:pt>
                <c:pt idx="714">
                  <c:v>2.7677970756158229E-3</c:v>
                </c:pt>
                <c:pt idx="715">
                  <c:v>2.7642000137356828E-3</c:v>
                </c:pt>
                <c:pt idx="716">
                  <c:v>2.7605943947587937E-3</c:v>
                </c:pt>
                <c:pt idx="717">
                  <c:v>2.7569803461988535E-3</c:v>
                </c:pt>
                <c:pt idx="718">
                  <c:v>2.7533579946802753E-3</c:v>
                </c:pt>
                <c:pt idx="719">
                  <c:v>2.7497274659432852E-3</c:v>
                </c:pt>
                <c:pt idx="720">
                  <c:v>2.7460888848489947E-3</c:v>
                </c:pt>
                <c:pt idx="721">
                  <c:v>2.7424423753844456E-3</c:v>
                </c:pt>
                <c:pt idx="722">
                  <c:v>2.7387880606676313E-3</c:v>
                </c:pt>
                <c:pt idx="723">
                  <c:v>2.7351260629524844E-3</c:v>
                </c:pt>
                <c:pt idx="724">
                  <c:v>2.7314565036338505E-3</c:v>
                </c:pt>
                <c:pt idx="725">
                  <c:v>2.7277795032524237E-3</c:v>
                </c:pt>
                <c:pt idx="726">
                  <c:v>2.7240951814996631E-3</c:v>
                </c:pt>
                <c:pt idx="727">
                  <c:v>2.7204036572226822E-3</c:v>
                </c:pt>
                <c:pt idx="728">
                  <c:v>2.7167050484291125E-3</c:v>
                </c:pt>
                <c:pt idx="729">
                  <c:v>2.7129994722919415E-3</c:v>
                </c:pt>
                <c:pt idx="730">
                  <c:v>2.7092870451543224E-3</c:v>
                </c:pt>
                <c:pt idx="731">
                  <c:v>2.7055678825343666E-3</c:v>
                </c:pt>
                <c:pt idx="732">
                  <c:v>2.7018420991299034E-3</c:v>
                </c:pt>
                <c:pt idx="733">
                  <c:v>2.6981098088232152E-3</c:v>
                </c:pt>
                <c:pt idx="734">
                  <c:v>2.6943711246857531E-3</c:v>
                </c:pt>
                <c:pt idx="735">
                  <c:v>2.6906261589828228E-3</c:v>
                </c:pt>
                <c:pt idx="736">
                  <c:v>2.6868750231782493E-3</c:v>
                </c:pt>
                <c:pt idx="737">
                  <c:v>2.6831178279390138E-3</c:v>
                </c:pt>
                <c:pt idx="738">
                  <c:v>2.6793546831398677E-3</c:v>
                </c:pt>
                <c:pt idx="739">
                  <c:v>2.6755856978679226E-3</c:v>
                </c:pt>
                <c:pt idx="740">
                  <c:v>2.6718109804272196E-3</c:v>
                </c:pt>
                <c:pt idx="741">
                  <c:v>2.6680306383432646E-3</c:v>
                </c:pt>
                <c:pt idx="742">
                  <c:v>2.6642447783675515E-3</c:v>
                </c:pt>
                <c:pt idx="743">
                  <c:v>2.6604535064820539E-3</c:v>
                </c:pt>
                <c:pt idx="744">
                  <c:v>2.656656927903696E-3</c:v>
                </c:pt>
                <c:pt idx="745">
                  <c:v>2.6528551470887994E-3</c:v>
                </c:pt>
                <c:pt idx="746">
                  <c:v>2.6490482677375064E-3</c:v>
                </c:pt>
                <c:pt idx="747">
                  <c:v>2.6452363927981807E-3</c:v>
                </c:pt>
                <c:pt idx="748">
                  <c:v>2.6414196244717849E-3</c:v>
                </c:pt>
                <c:pt idx="749">
                  <c:v>2.6375980642162314E-3</c:v>
                </c:pt>
                <c:pt idx="750">
                  <c:v>2.6337718127507166E-3</c:v>
                </c:pt>
                <c:pt idx="751">
                  <c:v>2.6299409700600283E-3</c:v>
                </c:pt>
                <c:pt idx="752">
                  <c:v>2.6261056353988296E-3</c:v>
                </c:pt>
                <c:pt idx="753">
                  <c:v>2.6222659072959219E-3</c:v>
                </c:pt>
                <c:pt idx="754">
                  <c:v>2.6184218835584873E-3</c:v>
                </c:pt>
                <c:pt idx="755">
                  <c:v>2.6145736612763039E-3</c:v>
                </c:pt>
                <c:pt idx="756">
                  <c:v>2.6107213368259429E-3</c:v>
                </c:pt>
                <c:pt idx="757">
                  <c:v>2.6068650058749393E-3</c:v>
                </c:pt>
                <c:pt idx="758">
                  <c:v>2.6030047633859481E-3</c:v>
                </c:pt>
                <c:pt idx="759">
                  <c:v>2.5991407036208684E-3</c:v>
                </c:pt>
                <c:pt idx="760">
                  <c:v>2.5952729201449555E-3</c:v>
                </c:pt>
                <c:pt idx="761">
                  <c:v>2.5914015058309012E-3</c:v>
                </c:pt>
                <c:pt idx="762">
                  <c:v>2.5875265528629045E-3</c:v>
                </c:pt>
                <c:pt idx="763">
                  <c:v>2.5836481527407086E-3</c:v>
                </c:pt>
                <c:pt idx="764">
                  <c:v>2.579766396283626E-3</c:v>
                </c:pt>
                <c:pt idx="765">
                  <c:v>2.5758813736345356E-3</c:v>
                </c:pt>
                <c:pt idx="766">
                  <c:v>2.5719931742638632E-3</c:v>
                </c:pt>
                <c:pt idx="767">
                  <c:v>2.5681018869735395E-3</c:v>
                </c:pt>
                <c:pt idx="768">
                  <c:v>2.5642075999009338E-3</c:v>
                </c:pt>
                <c:pt idx="769">
                  <c:v>2.560310400522773E-3</c:v>
                </c:pt>
                <c:pt idx="770">
                  <c:v>2.5564103756590363E-3</c:v>
                </c:pt>
                <c:pt idx="771">
                  <c:v>2.5525076114768274E-3</c:v>
                </c:pt>
                <c:pt idx="772">
                  <c:v>2.5486021934942294E-3</c:v>
                </c:pt>
                <c:pt idx="773">
                  <c:v>2.5446942065841392E-3</c:v>
                </c:pt>
                <c:pt idx="774">
                  <c:v>2.5407837349780788E-3</c:v>
                </c:pt>
                <c:pt idx="775">
                  <c:v>2.5368708622699894E-3</c:v>
                </c:pt>
                <c:pt idx="776">
                  <c:v>2.5329556714200011E-3</c:v>
                </c:pt>
                <c:pt idx="777">
                  <c:v>2.5290382447581898E-3</c:v>
                </c:pt>
                <c:pt idx="778">
                  <c:v>2.5251186639883064E-3</c:v>
                </c:pt>
                <c:pt idx="779">
                  <c:v>2.5211970101914902E-3</c:v>
                </c:pt>
                <c:pt idx="780">
                  <c:v>2.5172733638299614E-3</c:v>
                </c:pt>
                <c:pt idx="781">
                  <c:v>2.5133478047506957E-3</c:v>
                </c:pt>
                <c:pt idx="782">
                  <c:v>2.5094204121890763E-3</c:v>
                </c:pt>
                <c:pt idx="783">
                  <c:v>2.5054912647725306E-3</c:v>
                </c:pt>
                <c:pt idx="784">
                  <c:v>2.5015604405241405E-3</c:v>
                </c:pt>
                <c:pt idx="785">
                  <c:v>2.4976280168662436E-3</c:v>
                </c:pt>
                <c:pt idx="786">
                  <c:v>2.4936940706240052E-3</c:v>
                </c:pt>
                <c:pt idx="787">
                  <c:v>2.4897586780289775E-3</c:v>
                </c:pt>
                <c:pt idx="788">
                  <c:v>2.4858219147226375E-3</c:v>
                </c:pt>
                <c:pt idx="789">
                  <c:v>2.4818838557599072E-3</c:v>
                </c:pt>
                <c:pt idx="790">
                  <c:v>2.477944575612654E-3</c:v>
                </c:pt>
                <c:pt idx="791">
                  <c:v>2.4740041481731709E-3</c:v>
                </c:pt>
                <c:pt idx="792">
                  <c:v>2.4700626467576417E-3</c:v>
                </c:pt>
                <c:pt idx="793">
                  <c:v>2.4661201441095871E-3</c:v>
                </c:pt>
                <c:pt idx="794">
                  <c:v>2.4621767124032878E-3</c:v>
                </c:pt>
                <c:pt idx="795">
                  <c:v>2.4582324232471945E-3</c:v>
                </c:pt>
                <c:pt idx="796">
                  <c:v>2.4542873476873189E-3</c:v>
                </c:pt>
                <c:pt idx="797">
                  <c:v>2.4503415562106023E-3</c:v>
                </c:pt>
                <c:pt idx="798">
                  <c:v>2.4463951187482734E-3</c:v>
                </c:pt>
                <c:pt idx="799">
                  <c:v>2.4424481046791797E-3</c:v>
                </c:pt>
                <c:pt idx="800">
                  <c:v>2.4385005828331087E-3</c:v>
                </c:pt>
                <c:pt idx="801">
                  <c:v>2.4345526214940871E-3</c:v>
                </c:pt>
                <c:pt idx="802">
                  <c:v>2.4306042884036628E-3</c:v>
                </c:pt>
                <c:pt idx="803">
                  <c:v>2.4266556507641689E-3</c:v>
                </c:pt>
                <c:pt idx="804">
                  <c:v>2.4227067752419732E-3</c:v>
                </c:pt>
                <c:pt idx="805">
                  <c:v>2.418757727970706E-3</c:v>
                </c:pt>
                <c:pt idx="806">
                  <c:v>2.4148085745544748E-3</c:v>
                </c:pt>
                <c:pt idx="807">
                  <c:v>2.4108593800710571E-3</c:v>
                </c:pt>
                <c:pt idx="808">
                  <c:v>2.4069102090750797E-3</c:v>
                </c:pt>
                <c:pt idx="809">
                  <c:v>2.4029611256011813E-3</c:v>
                </c:pt>
                <c:pt idx="810">
                  <c:v>2.3990121931671527E-3</c:v>
                </c:pt>
                <c:pt idx="811">
                  <c:v>2.3950634747770703E-3</c:v>
                </c:pt>
                <c:pt idx="812">
                  <c:v>2.3911150329243981E-3</c:v>
                </c:pt>
                <c:pt idx="813">
                  <c:v>2.3871669295950902E-3</c:v>
                </c:pt>
                <c:pt idx="814">
                  <c:v>2.3832192262706587E-3</c:v>
                </c:pt>
                <c:pt idx="815">
                  <c:v>2.3792719839312434E-3</c:v>
                </c:pt>
                <c:pt idx="816">
                  <c:v>2.3753252630586488E-3</c:v>
                </c:pt>
                <c:pt idx="817">
                  <c:v>2.3713791236393742E-3</c:v>
                </c:pt>
                <c:pt idx="818">
                  <c:v>2.3674336251676255E-3</c:v>
                </c:pt>
                <c:pt idx="819">
                  <c:v>2.362925344559882E-3</c:v>
                </c:pt>
                <c:pt idx="820">
                  <c:v>2.3589814176133922E-3</c:v>
                </c:pt>
                <c:pt idx="821">
                  <c:v>2.3550383154246107E-3</c:v>
                </c:pt>
                <c:pt idx="822">
                  <c:v>2.3510960954799651E-3</c:v>
                </c:pt>
                <c:pt idx="823">
                  <c:v>2.3471548147888203E-3</c:v>
                </c:pt>
                <c:pt idx="824">
                  <c:v>2.3432145298863919E-3</c:v>
                </c:pt>
                <c:pt idx="825">
                  <c:v>2.3392752968366425E-3</c:v>
                </c:pt>
                <c:pt idx="826">
                  <c:v>2.3353371712351648E-3</c:v>
                </c:pt>
                <c:pt idx="827">
                  <c:v>2.3314002082120452E-3</c:v>
                </c:pt>
                <c:pt idx="828">
                  <c:v>2.327464462434716E-3</c:v>
                </c:pt>
                <c:pt idx="829">
                  <c:v>2.3235299881107889E-3</c:v>
                </c:pt>
                <c:pt idx="830">
                  <c:v>2.3195968389908756E-3</c:v>
                </c:pt>
                <c:pt idx="831">
                  <c:v>2.3156650683713912E-3</c:v>
                </c:pt>
                <c:pt idx="832">
                  <c:v>2.3117347290973452E-3</c:v>
                </c:pt>
                <c:pt idx="833">
                  <c:v>2.3078058735651126E-3</c:v>
                </c:pt>
                <c:pt idx="834">
                  <c:v>2.303878553725196E-3</c:v>
                </c:pt>
                <c:pt idx="835">
                  <c:v>2.299952821084967E-3</c:v>
                </c:pt>
                <c:pt idx="836">
                  <c:v>2.2960287267113962E-3</c:v>
                </c:pt>
                <c:pt idx="837">
                  <c:v>2.2915461183953623E-3</c:v>
                </c:pt>
                <c:pt idx="838">
                  <c:v>2.2876257045216959E-3</c:v>
                </c:pt>
                <c:pt idx="839">
                  <c:v>2.2837070865739913E-3</c:v>
                </c:pt>
                <c:pt idx="840">
                  <c:v>2.2797903138234554E-3</c:v>
                </c:pt>
                <c:pt idx="841">
                  <c:v>2.2758754351146974E-3</c:v>
                </c:pt>
                <c:pt idx="842">
                  <c:v>2.2719624988683687E-3</c:v>
                </c:pt>
                <c:pt idx="843">
                  <c:v>2.2680515530837885E-3</c:v>
                </c:pt>
                <c:pt idx="844">
                  <c:v>2.264142645341553E-3</c:v>
                </c:pt>
                <c:pt idx="845">
                  <c:v>2.2602358228061342E-3</c:v>
                </c:pt>
                <c:pt idx="846">
                  <c:v>2.2563311322284598E-3</c:v>
                </c:pt>
                <c:pt idx="847">
                  <c:v>2.2524286199484826E-3</c:v>
                </c:pt>
                <c:pt idx="848">
                  <c:v>2.2485283318977372E-3</c:v>
                </c:pt>
                <c:pt idx="849">
                  <c:v>2.2446303136018763E-3</c:v>
                </c:pt>
                <c:pt idx="850">
                  <c:v>2.2407346101831998E-3</c:v>
                </c:pt>
                <c:pt idx="851">
                  <c:v>2.2368412663631675E-3</c:v>
                </c:pt>
                <c:pt idx="852">
                  <c:v>2.2329503264648981E-3</c:v>
                </c:pt>
                <c:pt idx="853">
                  <c:v>2.2290618344156543E-3</c:v>
                </c:pt>
                <c:pt idx="854">
                  <c:v>2.2251758337493146E-3</c:v>
                </c:pt>
                <c:pt idx="855">
                  <c:v>2.2212923676088324E-3</c:v>
                </c:pt>
                <c:pt idx="856">
                  <c:v>2.2174114787486808E-3</c:v>
                </c:pt>
                <c:pt idx="857">
                  <c:v>2.2135332095372835E-3</c:v>
                </c:pt>
                <c:pt idx="858">
                  <c:v>2.2096576019594335E-3</c:v>
                </c:pt>
                <c:pt idx="859">
                  <c:v>2.2057846976186999E-3</c:v>
                </c:pt>
                <c:pt idx="860">
                  <c:v>2.2019145377398159E-3</c:v>
                </c:pt>
                <c:pt idx="861">
                  <c:v>2.1980471631710624E-3</c:v>
                </c:pt>
                <c:pt idx="862">
                  <c:v>2.1941826143866312E-3</c:v>
                </c:pt>
                <c:pt idx="863">
                  <c:v>2.1903209314889762E-3</c:v>
                </c:pt>
                <c:pt idx="864">
                  <c:v>2.1864621542111579E-3</c:v>
                </c:pt>
                <c:pt idx="865">
                  <c:v>2.1826063219191659E-3</c:v>
                </c:pt>
                <c:pt idx="866">
                  <c:v>2.1787534736142367E-3</c:v>
                </c:pt>
                <c:pt idx="867">
                  <c:v>2.1749036479351545E-3</c:v>
                </c:pt>
                <c:pt idx="868">
                  <c:v>2.1710568831605375E-3</c:v>
                </c:pt>
                <c:pt idx="869">
                  <c:v>2.1672132172111196E-3</c:v>
                </c:pt>
                <c:pt idx="870">
                  <c:v>2.1633726876520098E-3</c:v>
                </c:pt>
                <c:pt idx="871">
                  <c:v>2.1589873992100251E-3</c:v>
                </c:pt>
                <c:pt idx="872">
                  <c:v>2.1551537153417909E-3</c:v>
                </c:pt>
                <c:pt idx="873">
                  <c:v>2.1513232836355119E-3</c:v>
                </c:pt>
                <c:pt idx="874">
                  <c:v>2.1474961402068496E-3</c:v>
                </c:pt>
                <c:pt idx="875">
                  <c:v>2.1436723208272902E-3</c:v>
                </c:pt>
                <c:pt idx="876">
                  <c:v>2.1398518609263345E-3</c:v>
                </c:pt>
                <c:pt idx="877">
                  <c:v>2.1360347955936723E-3</c:v>
                </c:pt>
                <c:pt idx="878">
                  <c:v>2.1322211595813491E-3</c:v>
                </c:pt>
                <c:pt idx="879">
                  <c:v>2.1284109873059166E-3</c:v>
                </c:pt>
                <c:pt idx="880">
                  <c:v>2.1246043128505753E-3</c:v>
                </c:pt>
                <c:pt idx="881">
                  <c:v>2.1208011699673022E-3</c:v>
                </c:pt>
                <c:pt idx="882">
                  <c:v>2.1170015920789678E-3</c:v>
                </c:pt>
                <c:pt idx="883">
                  <c:v>2.1132056122814434E-3</c:v>
                </c:pt>
                <c:pt idx="884">
                  <c:v>2.1094132633456921E-3</c:v>
                </c:pt>
                <c:pt idx="885">
                  <c:v>2.1056245777198541E-3</c:v>
                </c:pt>
                <c:pt idx="886">
                  <c:v>2.1018395875313156E-3</c:v>
                </c:pt>
                <c:pt idx="887">
                  <c:v>2.0958992884970782E-3</c:v>
                </c:pt>
                <c:pt idx="888">
                  <c:v>2.0921239461609989E-3</c:v>
                </c:pt>
                <c:pt idx="889">
                  <c:v>2.0883524114155947E-3</c:v>
                </c:pt>
                <c:pt idx="890">
                  <c:v>2.0845847149480018E-3</c:v>
                </c:pt>
                <c:pt idx="891">
                  <c:v>2.0808208871359308E-3</c:v>
                </c:pt>
                <c:pt idx="892">
                  <c:v>2.077060958049666E-3</c:v>
                </c:pt>
                <c:pt idx="893">
                  <c:v>2.0733049574540481E-3</c:v>
                </c:pt>
                <c:pt idx="894">
                  <c:v>2.0695529148104497E-3</c:v>
                </c:pt>
                <c:pt idx="895">
                  <c:v>2.0658048592787411E-3</c:v>
                </c:pt>
                <c:pt idx="896">
                  <c:v>2.0620608197192375E-3</c:v>
                </c:pt>
                <c:pt idx="897">
                  <c:v>2.0583208246946461E-3</c:v>
                </c:pt>
                <c:pt idx="898">
                  <c:v>2.0545849024719959E-3</c:v>
                </c:pt>
                <c:pt idx="899">
                  <c:v>2.0508530810245547E-3</c:v>
                </c:pt>
                <c:pt idx="900">
                  <c:v>2.0471253880337426E-3</c:v>
                </c:pt>
                <c:pt idx="901">
                  <c:v>2.0434018508910289E-3</c:v>
                </c:pt>
                <c:pt idx="902">
                  <c:v>2.0396824966998212E-3</c:v>
                </c:pt>
                <c:pt idx="903">
                  <c:v>2.0359673522773441E-3</c:v>
                </c:pt>
                <c:pt idx="904">
                  <c:v>2.0322564441565038E-3</c:v>
                </c:pt>
                <c:pt idx="905">
                  <c:v>2.0285497985877477E-3</c:v>
                </c:pt>
                <c:pt idx="906">
                  <c:v>2.0248474415409112E-3</c:v>
                </c:pt>
                <c:pt idx="907">
                  <c:v>2.0211493987070525E-3</c:v>
                </c:pt>
                <c:pt idx="908">
                  <c:v>2.0174556955002781E-3</c:v>
                </c:pt>
                <c:pt idx="909">
                  <c:v>2.0137663570595626E-3</c:v>
                </c:pt>
                <c:pt idx="910">
                  <c:v>2.0100814082505483E-3</c:v>
                </c:pt>
                <c:pt idx="911">
                  <c:v>2.0064008736673474E-3</c:v>
                </c:pt>
                <c:pt idx="912">
                  <c:v>2.0027247776343241E-3</c:v>
                </c:pt>
                <c:pt idx="913">
                  <c:v>1.9990531442078689E-3</c:v>
                </c:pt>
                <c:pt idx="914">
                  <c:v>1.9953859971781683E-3</c:v>
                </c:pt>
                <c:pt idx="915">
                  <c:v>1.9917233600709578E-3</c:v>
                </c:pt>
                <c:pt idx="916">
                  <c:v>1.9880652561492674E-3</c:v>
                </c:pt>
                <c:pt idx="917">
                  <c:v>1.9844117084151613E-3</c:v>
                </c:pt>
                <c:pt idx="918">
                  <c:v>1.9807627396114598E-3</c:v>
                </c:pt>
                <c:pt idx="919">
                  <c:v>1.9771183722234608E-3</c:v>
                </c:pt>
                <c:pt idx="920">
                  <c:v>1.9734786284806433E-3</c:v>
                </c:pt>
                <c:pt idx="921">
                  <c:v>1.9698435303583651E-3</c:v>
                </c:pt>
                <c:pt idx="922">
                  <c:v>1.9662130995795552E-3</c:v>
                </c:pt>
                <c:pt idx="923">
                  <c:v>1.9625873576163857E-3</c:v>
                </c:pt>
                <c:pt idx="924">
                  <c:v>1.9589663256919469E-3</c:v>
                </c:pt>
                <c:pt idx="925">
                  <c:v>1.9553500247819051E-3</c:v>
                </c:pt>
                <c:pt idx="926">
                  <c:v>1.9517384756161493E-3</c:v>
                </c:pt>
                <c:pt idx="927">
                  <c:v>1.94813169868044E-3</c:v>
                </c:pt>
                <c:pt idx="928">
                  <c:v>1.944529714218033E-3</c:v>
                </c:pt>
                <c:pt idx="929">
                  <c:v>1.9409325422313083E-3</c:v>
                </c:pt>
                <c:pt idx="930">
                  <c:v>1.9373402024833806E-3</c:v>
                </c:pt>
                <c:pt idx="931">
                  <c:v>1.9337527144997031E-3</c:v>
                </c:pt>
                <c:pt idx="932">
                  <c:v>1.9301700975696665E-3</c:v>
                </c:pt>
                <c:pt idx="933">
                  <c:v>1.926592370748181E-3</c:v>
                </c:pt>
                <c:pt idx="934">
                  <c:v>1.9230195528572565E-3</c:v>
                </c:pt>
                <c:pt idx="935">
                  <c:v>1.9194516624875721E-3</c:v>
                </c:pt>
                <c:pt idx="936">
                  <c:v>1.9158887180000317E-3</c:v>
                </c:pt>
                <c:pt idx="937">
                  <c:v>1.9123307375273197E-3</c:v>
                </c:pt>
                <c:pt idx="938">
                  <c:v>1.9087777389754383E-3</c:v>
                </c:pt>
                <c:pt idx="939">
                  <c:v>1.9052297400252458E-3</c:v>
                </c:pt>
                <c:pt idx="940">
                  <c:v>1.901686758133978E-3</c:v>
                </c:pt>
                <c:pt idx="941">
                  <c:v>1.8981488105367646E-3</c:v>
                </c:pt>
                <c:pt idx="942">
                  <c:v>1.8946159142481374E-3</c:v>
                </c:pt>
                <c:pt idx="943">
                  <c:v>1.89108808606353E-3</c:v>
                </c:pt>
                <c:pt idx="944">
                  <c:v>1.887565342560765E-3</c:v>
                </c:pt>
                <c:pt idx="945">
                  <c:v>1.8840477001015412E-3</c:v>
                </c:pt>
                <c:pt idx="946">
                  <c:v>1.8805351748329012E-3</c:v>
                </c:pt>
                <c:pt idx="947">
                  <c:v>1.877027782688701E-3</c:v>
                </c:pt>
                <c:pt idx="948">
                  <c:v>1.8735255393910661E-3</c:v>
                </c:pt>
                <c:pt idx="949">
                  <c:v>1.8700284604518374E-3</c:v>
                </c:pt>
                <c:pt idx="950">
                  <c:v>1.8665365611740153E-3</c:v>
                </c:pt>
                <c:pt idx="951">
                  <c:v>1.8630498566531875E-3</c:v>
                </c:pt>
                <c:pt idx="952">
                  <c:v>1.8595683617789588E-3</c:v>
                </c:pt>
                <c:pt idx="953">
                  <c:v>1.8560920912363613E-3</c:v>
                </c:pt>
                <c:pt idx="954">
                  <c:v>1.8526210595072642E-3</c:v>
                </c:pt>
                <c:pt idx="955">
                  <c:v>1.8491552808717765E-3</c:v>
                </c:pt>
                <c:pt idx="956">
                  <c:v>1.8456947694096327E-3</c:v>
                </c:pt>
                <c:pt idx="957">
                  <c:v>1.8422395390015826E-3</c:v>
                </c:pt>
                <c:pt idx="958">
                  <c:v>1.838789603330764E-3</c:v>
                </c:pt>
                <c:pt idx="959">
                  <c:v>1.8353449758840709E-3</c:v>
                </c:pt>
                <c:pt idx="960">
                  <c:v>1.831905669953516E-3</c:v>
                </c:pt>
                <c:pt idx="961">
                  <c:v>1.8284716986375791E-3</c:v>
                </c:pt>
                <c:pt idx="962">
                  <c:v>1.8250430748425559E-3</c:v>
                </c:pt>
                <c:pt idx="963">
                  <c:v>1.821619811283894E-3</c:v>
                </c:pt>
                <c:pt idx="964">
                  <c:v>1.8182019204875193E-3</c:v>
                </c:pt>
                <c:pt idx="965">
                  <c:v>1.8147894147911628E-3</c:v>
                </c:pt>
                <c:pt idx="966">
                  <c:v>1.8113823063456698E-3</c:v>
                </c:pt>
                <c:pt idx="967">
                  <c:v>1.8079806071163104E-3</c:v>
                </c:pt>
                <c:pt idx="968">
                  <c:v>1.8045843288840774E-3</c:v>
                </c:pt>
                <c:pt idx="969">
                  <c:v>1.8011934832469754E-3</c:v>
                </c:pt>
                <c:pt idx="970">
                  <c:v>1.7978080816213101E-3</c:v>
                </c:pt>
                <c:pt idx="971">
                  <c:v>1.7944281352429605E-3</c:v>
                </c:pt>
                <c:pt idx="972">
                  <c:v>1.7910536551686508E-3</c:v>
                </c:pt>
                <c:pt idx="973">
                  <c:v>1.7876846522772132E-3</c:v>
                </c:pt>
                <c:pt idx="974">
                  <c:v>1.78432113727084E-3</c:v>
                </c:pt>
                <c:pt idx="975">
                  <c:v>1.7809631206763348E-3</c:v>
                </c:pt>
                <c:pt idx="976">
                  <c:v>1.7776106128463514E-3</c:v>
                </c:pt>
                <c:pt idx="977">
                  <c:v>1.7742636239606252E-3</c:v>
                </c:pt>
                <c:pt idx="978">
                  <c:v>1.7709221640272044E-3</c:v>
                </c:pt>
                <c:pt idx="979">
                  <c:v>1.7675862428836639E-3</c:v>
                </c:pt>
                <c:pt idx="980">
                  <c:v>1.7642558701983207E-3</c:v>
                </c:pt>
                <c:pt idx="981">
                  <c:v>1.7609310554714392E-3</c:v>
                </c:pt>
                <c:pt idx="982">
                  <c:v>1.7576118080364263E-3</c:v>
                </c:pt>
                <c:pt idx="983">
                  <c:v>1.7542981370610269E-3</c:v>
                </c:pt>
                <c:pt idx="984">
                  <c:v>1.750990051548504E-3</c:v>
                </c:pt>
                <c:pt idx="985">
                  <c:v>1.7476875603388196E-3</c:v>
                </c:pt>
                <c:pt idx="986">
                  <c:v>1.7443906721098048E-3</c:v>
                </c:pt>
                <c:pt idx="987">
                  <c:v>1.7410993953783207E-3</c:v>
                </c:pt>
                <c:pt idx="988">
                  <c:v>1.7378137385014201E-3</c:v>
                </c:pt>
                <c:pt idx="989">
                  <c:v>1.7345337096774935E-3</c:v>
                </c:pt>
                <c:pt idx="990">
                  <c:v>1.7312593169474168E-3</c:v>
                </c:pt>
                <c:pt idx="991">
                  <c:v>1.7279905681956862E-3</c:v>
                </c:pt>
                <c:pt idx="992">
                  <c:v>1.7247274711515478E-3</c:v>
                </c:pt>
                <c:pt idx="993">
                  <c:v>1.7214700333901246E-3</c:v>
                </c:pt>
                <c:pt idx="994">
                  <c:v>1.7182182623335298E-3</c:v>
                </c:pt>
                <c:pt idx="995">
                  <c:v>1.7149721652519826E-3</c:v>
                </c:pt>
                <c:pt idx="996">
                  <c:v>1.7117317492649086E-3</c:v>
                </c:pt>
                <c:pt idx="997">
                  <c:v>1.7084970213420384E-3</c:v>
                </c:pt>
                <c:pt idx="998">
                  <c:v>1.7052679883045015E-3</c:v>
                </c:pt>
                <c:pt idx="999">
                  <c:v>1.7020446568259081E-3</c:v>
                </c:pt>
                <c:pt idx="1000">
                  <c:v>1.6988270334334309E-3</c:v>
                </c:pt>
                <c:pt idx="1001">
                  <c:v>1.6956151245088767E-3</c:v>
                </c:pt>
                <c:pt idx="1002">
                  <c:v>1.6924089362897509E-3</c:v>
                </c:pt>
                <c:pt idx="1003">
                  <c:v>1.6892084748703208E-3</c:v>
                </c:pt>
                <c:pt idx="1004">
                  <c:v>1.6860137462026672E-3</c:v>
                </c:pt>
                <c:pt idx="1005">
                  <c:v>1.6828247560977316E-3</c:v>
                </c:pt>
                <c:pt idx="1006">
                  <c:v>1.6796415102263609E-3</c:v>
                </c:pt>
                <c:pt idx="1007">
                  <c:v>1.6764640141203378E-3</c:v>
                </c:pt>
                <c:pt idx="1008">
                  <c:v>1.6732922731734156E-3</c:v>
                </c:pt>
                <c:pt idx="1009">
                  <c:v>1.6701262926423382E-3</c:v>
                </c:pt>
                <c:pt idx="1010">
                  <c:v>1.6669660776478571E-3</c:v>
                </c:pt>
                <c:pt idx="1011">
                  <c:v>1.6638116331757458E-3</c:v>
                </c:pt>
                <c:pt idx="1012">
                  <c:v>1.6606629640778007E-3</c:v>
                </c:pt>
                <c:pt idx="1013">
                  <c:v>1.6575200750728453E-3</c:v>
                </c:pt>
                <c:pt idx="1014">
                  <c:v>1.6543829707477212E-3</c:v>
                </c:pt>
                <c:pt idx="1015">
                  <c:v>1.6512516555582742E-3</c:v>
                </c:pt>
                <c:pt idx="1016">
                  <c:v>1.6481261338303413E-3</c:v>
                </c:pt>
                <c:pt idx="1017">
                  <c:v>1.6450064097607213E-3</c:v>
                </c:pt>
                <c:pt idx="1018">
                  <c:v>1.6418924874181484E-3</c:v>
                </c:pt>
                <c:pt idx="1019">
                  <c:v>1.638784370744257E-3</c:v>
                </c:pt>
                <c:pt idx="1020">
                  <c:v>1.6356820635545376E-3</c:v>
                </c:pt>
                <c:pt idx="1021">
                  <c:v>1.6325855695392948E-3</c:v>
                </c:pt>
                <c:pt idx="1022">
                  <c:v>1.6294948922645901E-3</c:v>
                </c:pt>
                <c:pt idx="1023">
                  <c:v>1.6264100351731873E-3</c:v>
                </c:pt>
                <c:pt idx="1024">
                  <c:v>1.6233310015854882E-3</c:v>
                </c:pt>
                <c:pt idx="1025">
                  <c:v>1.6202577947004619E-3</c:v>
                </c:pt>
                <c:pt idx="1026">
                  <c:v>1.6171904175965725E-3</c:v>
                </c:pt>
                <c:pt idx="1027">
                  <c:v>1.6141288732326971E-3</c:v>
                </c:pt>
                <c:pt idx="1028">
                  <c:v>1.6110731644490418E-3</c:v>
                </c:pt>
                <c:pt idx="1029">
                  <c:v>1.6080232939680503E-3</c:v>
                </c:pt>
                <c:pt idx="1030">
                  <c:v>1.6049792643953054E-3</c:v>
                </c:pt>
                <c:pt idx="1031">
                  <c:v>1.6019410782204312E-3</c:v>
                </c:pt>
                <c:pt idx="1032">
                  <c:v>1.5989087378179832E-3</c:v>
                </c:pt>
                <c:pt idx="1033">
                  <c:v>1.5958822454483351E-3</c:v>
                </c:pt>
                <c:pt idx="1034">
                  <c:v>1.5928616032585647E-3</c:v>
                </c:pt>
                <c:pt idx="1035">
                  <c:v>1.589846813283327E-3</c:v>
                </c:pt>
                <c:pt idx="1036">
                  <c:v>1.5868378774457289E-3</c:v>
                </c:pt>
                <c:pt idx="1037">
                  <c:v>1.5838347975581943E-3</c:v>
                </c:pt>
                <c:pt idx="1038">
                  <c:v>1.5808375753233251E-3</c:v>
                </c:pt>
                <c:pt idx="1039">
                  <c:v>1.5778462123347597E-3</c:v>
                </c:pt>
                <c:pt idx="1040">
                  <c:v>1.5748607100780209E-3</c:v>
                </c:pt>
                <c:pt idx="1041">
                  <c:v>1.5718810699313654E-3</c:v>
                </c:pt>
                <c:pt idx="1042">
                  <c:v>1.5689072931666225E-3</c:v>
                </c:pt>
                <c:pt idx="1043">
                  <c:v>1.5659393809500303E-3</c:v>
                </c:pt>
                <c:pt idx="1044">
                  <c:v>1.5629773343430683E-3</c:v>
                </c:pt>
                <c:pt idx="1045">
                  <c:v>1.5600211543032804E-3</c:v>
                </c:pt>
                <c:pt idx="1046">
                  <c:v>1.5570708416850986E-3</c:v>
                </c:pt>
                <c:pt idx="1047">
                  <c:v>1.5541263972406588E-3</c:v>
                </c:pt>
                <c:pt idx="1048">
                  <c:v>1.5511878216206093E-3</c:v>
                </c:pt>
                <c:pt idx="1049">
                  <c:v>1.5482551153749215E-3</c:v>
                </c:pt>
                <c:pt idx="1050">
                  <c:v>1.5453282789536862E-3</c:v>
                </c:pt>
                <c:pt idx="1051">
                  <c:v>1.5424073127079149E-3</c:v>
                </c:pt>
                <c:pt idx="1052">
                  <c:v>1.5394922168903296E-3</c:v>
                </c:pt>
                <c:pt idx="1053">
                  <c:v>1.5365829916561484E-3</c:v>
                </c:pt>
                <c:pt idx="1054">
                  <c:v>1.5336796370638702E-3</c:v>
                </c:pt>
                <c:pt idx="1055">
                  <c:v>1.5307821530760515E-3</c:v>
                </c:pt>
                <c:pt idx="1056">
                  <c:v>1.5278905395600781E-3</c:v>
                </c:pt>
                <c:pt idx="1057">
                  <c:v>1.5250047962889356E-3</c:v>
                </c:pt>
                <c:pt idx="1058">
                  <c:v>1.5221249229419695E-3</c:v>
                </c:pt>
                <c:pt idx="1059">
                  <c:v>1.5192509191056486E-3</c:v>
                </c:pt>
                <c:pt idx="1060">
                  <c:v>1.5163827842743158E-3</c:v>
                </c:pt>
                <c:pt idx="1061">
                  <c:v>1.5135205178509383E-3</c:v>
                </c:pt>
                <c:pt idx="1062">
                  <c:v>1.5106641191478544E-3</c:v>
                </c:pt>
                <c:pt idx="1063">
                  <c:v>1.5078135873875125E-3</c:v>
                </c:pt>
                <c:pt idx="1064">
                  <c:v>1.5049689217032087E-3</c:v>
                </c:pt>
                <c:pt idx="1065">
                  <c:v>1.5021301211398184E-3</c:v>
                </c:pt>
                <c:pt idx="1066">
                  <c:v>1.4992971846545203E-3</c:v>
                </c:pt>
                <c:pt idx="1067">
                  <c:v>1.4964701111175251E-3</c:v>
                </c:pt>
                <c:pt idx="1068">
                  <c:v>1.4936488993127881E-3</c:v>
                </c:pt>
                <c:pt idx="1069">
                  <c:v>1.4908335479387272E-3</c:v>
                </c:pt>
                <c:pt idx="1070">
                  <c:v>1.4880240556089319E-3</c:v>
                </c:pt>
                <c:pt idx="1071">
                  <c:v>1.4852204208528656E-3</c:v>
                </c:pt>
                <c:pt idx="1072">
                  <c:v>1.4824226421165708E-3</c:v>
                </c:pt>
                <c:pt idx="1073">
                  <c:v>1.4796307177633635E-3</c:v>
                </c:pt>
                <c:pt idx="1074">
                  <c:v>1.4768446460745263E-3</c:v>
                </c:pt>
                <c:pt idx="1075">
                  <c:v>1.4740644252499966E-3</c:v>
                </c:pt>
                <c:pt idx="1076">
                  <c:v>1.4712900534090501E-3</c:v>
                </c:pt>
                <c:pt idx="1077">
                  <c:v>1.4685215285909819E-3</c:v>
                </c:pt>
                <c:pt idx="1078">
                  <c:v>1.4657588487557804E-3</c:v>
                </c:pt>
                <c:pt idx="1079">
                  <c:v>1.4626086547731986E-3</c:v>
                </c:pt>
                <c:pt idx="1080">
                  <c:v>1.4598584926670854E-3</c:v>
                </c:pt>
                <c:pt idx="1081">
                  <c:v>1.4571141686235492E-3</c:v>
                </c:pt>
                <c:pt idx="1082">
                  <c:v>1.4543756802811352E-3</c:v>
                </c:pt>
                <c:pt idx="1083">
                  <c:v>1.4516430252024912E-3</c:v>
                </c:pt>
                <c:pt idx="1084">
                  <c:v>1.448916200875021E-3</c:v>
                </c:pt>
                <c:pt idx="1085">
                  <c:v>1.4461952047115296E-3</c:v>
                </c:pt>
                <c:pt idx="1086">
                  <c:v>1.4434800340508639E-3</c:v>
                </c:pt>
                <c:pt idx="1087">
                  <c:v>1.4407706861585556E-3</c:v>
                </c:pt>
                <c:pt idx="1088">
                  <c:v>1.4380671582274504E-3</c:v>
                </c:pt>
                <c:pt idx="1089">
                  <c:v>1.4353694473783439E-3</c:v>
                </c:pt>
                <c:pt idx="1090">
                  <c:v>1.4326775506606055E-3</c:v>
                </c:pt>
                <c:pt idx="1091">
                  <c:v>1.4299914650528001E-3</c:v>
                </c:pt>
                <c:pt idx="1092">
                  <c:v>1.4273111874633119E-3</c:v>
                </c:pt>
                <c:pt idx="1093">
                  <c:v>1.4246367147309534E-3</c:v>
                </c:pt>
                <c:pt idx="1094">
                  <c:v>1.4219680436255821E-3</c:v>
                </c:pt>
                <c:pt idx="1095">
                  <c:v>1.4193051708487052E-3</c:v>
                </c:pt>
                <c:pt idx="1096">
                  <c:v>1.4166480930340839E-3</c:v>
                </c:pt>
                <c:pt idx="1097">
                  <c:v>1.4139968067483338E-3</c:v>
                </c:pt>
                <c:pt idx="1098">
                  <c:v>1.4113513084915213E-3</c:v>
                </c:pt>
                <c:pt idx="1099">
                  <c:v>1.408711594697755E-3</c:v>
                </c:pt>
                <c:pt idx="1100">
                  <c:v>1.406077661735777E-3</c:v>
                </c:pt>
                <c:pt idx="1101">
                  <c:v>1.4034495059095447E-3</c:v>
                </c:pt>
                <c:pt idx="1102">
                  <c:v>1.4008271234588158E-3</c:v>
                </c:pt>
                <c:pt idx="1103">
                  <c:v>1.3982105105597247E-3</c:v>
                </c:pt>
                <c:pt idx="1104">
                  <c:v>1.3955996633253551E-3</c:v>
                </c:pt>
                <c:pt idx="1105">
                  <c:v>1.3929945778063146E-3</c:v>
                </c:pt>
                <c:pt idx="1106">
                  <c:v>1.3903952499912976E-3</c:v>
                </c:pt>
                <c:pt idx="1107">
                  <c:v>1.3878016758076522E-3</c:v>
                </c:pt>
                <c:pt idx="1108">
                  <c:v>1.3852138511219385E-3</c:v>
                </c:pt>
                <c:pt idx="1109">
                  <c:v>1.3826317717404849E-3</c:v>
                </c:pt>
                <c:pt idx="1110">
                  <c:v>1.380055433409943E-3</c:v>
                </c:pt>
                <c:pt idx="1111">
                  <c:v>1.3774848318178336E-3</c:v>
                </c:pt>
                <c:pt idx="1112">
                  <c:v>1.3749199625930977E-3</c:v>
                </c:pt>
                <c:pt idx="1113">
                  <c:v>1.3723608213066351E-3</c:v>
                </c:pt>
                <c:pt idx="1114">
                  <c:v>1.3698074034718441E-3</c:v>
                </c:pt>
                <c:pt idx="1115">
                  <c:v>1.3672597045451599E-3</c:v>
                </c:pt>
                <c:pt idx="1116">
                  <c:v>1.3647177199265831E-3</c:v>
                </c:pt>
                <c:pt idx="1117">
                  <c:v>1.3621814449602124E-3</c:v>
                </c:pt>
                <c:pt idx="1118">
                  <c:v>1.359650874934769E-3</c:v>
                </c:pt>
                <c:pt idx="1119">
                  <c:v>1.3571260050841167E-3</c:v>
                </c:pt>
                <c:pt idx="1120">
                  <c:v>1.3546068305877856E-3</c:v>
                </c:pt>
                <c:pt idx="1121">
                  <c:v>1.3520933465714826E-3</c:v>
                </c:pt>
                <c:pt idx="1122">
                  <c:v>1.3495855481076081E-3</c:v>
                </c:pt>
                <c:pt idx="1123">
                  <c:v>1.3470834302157641E-3</c:v>
                </c:pt>
                <c:pt idx="1124">
                  <c:v>1.3445869878632574E-3</c:v>
                </c:pt>
                <c:pt idx="1125">
                  <c:v>1.3420962159656066E-3</c:v>
                </c:pt>
                <c:pt idx="1126">
                  <c:v>1.3396111093870392E-3</c:v>
                </c:pt>
                <c:pt idx="1127">
                  <c:v>1.337131662940988E-3</c:v>
                </c:pt>
                <c:pt idx="1128">
                  <c:v>1.3346578713905853E-3</c:v>
                </c:pt>
                <c:pt idx="1129">
                  <c:v>1.3321897294491518E-3</c:v>
                </c:pt>
                <c:pt idx="1130">
                  <c:v>1.3297272317806844E-3</c:v>
                </c:pt>
                <c:pt idx="1131">
                  <c:v>1.3269198531757705E-3</c:v>
                </c:pt>
                <c:pt idx="1132">
                  <c:v>1.3244694321832954E-3</c:v>
                </c:pt>
                <c:pt idx="1133">
                  <c:v>1.3220246383777623E-3</c:v>
                </c:pt>
                <c:pt idx="1134">
                  <c:v>1.3195854662239443E-3</c:v>
                </c:pt>
                <c:pt idx="1135">
                  <c:v>1.317151910139746E-3</c:v>
                </c:pt>
                <c:pt idx="1136">
                  <c:v>1.3147239644966718E-3</c:v>
                </c:pt>
                <c:pt idx="1137">
                  <c:v>1.3123016236202887E-3</c:v>
                </c:pt>
                <c:pt idx="1138">
                  <c:v>1.3098848817906924E-3</c:v>
                </c:pt>
                <c:pt idx="1139">
                  <c:v>1.3074737332429611E-3</c:v>
                </c:pt>
                <c:pt idx="1140">
                  <c:v>1.305068172167616E-3</c:v>
                </c:pt>
                <c:pt idx="1141">
                  <c:v>1.3026681927110729E-3</c:v>
                </c:pt>
                <c:pt idx="1142">
                  <c:v>1.3002737889760911E-3</c:v>
                </c:pt>
                <c:pt idx="1143">
                  <c:v>1.2978849550222234E-3</c:v>
                </c:pt>
                <c:pt idx="1144">
                  <c:v>1.2955016848662571E-3</c:v>
                </c:pt>
                <c:pt idx="1145">
                  <c:v>1.2931239724826586E-3</c:v>
                </c:pt>
                <c:pt idx="1146">
                  <c:v>1.2907518118040115E-3</c:v>
                </c:pt>
                <c:pt idx="1147">
                  <c:v>1.2883851967214499E-3</c:v>
                </c:pt>
                <c:pt idx="1148">
                  <c:v>1.2860241210850944E-3</c:v>
                </c:pt>
                <c:pt idx="1149">
                  <c:v>1.2836685787044803E-3</c:v>
                </c:pt>
                <c:pt idx="1150">
                  <c:v>1.2813185633489869E-3</c:v>
                </c:pt>
                <c:pt idx="1151">
                  <c:v>1.2789740687482597E-3</c:v>
                </c:pt>
                <c:pt idx="1152">
                  <c:v>1.2766350885926327E-3</c:v>
                </c:pt>
                <c:pt idx="1153">
                  <c:v>1.2743016165335504E-3</c:v>
                </c:pt>
                <c:pt idx="1154">
                  <c:v>1.2719736461839792E-3</c:v>
                </c:pt>
                <c:pt idx="1155">
                  <c:v>1.2696511711188247E-3</c:v>
                </c:pt>
                <c:pt idx="1156">
                  <c:v>1.2673341848753418E-3</c:v>
                </c:pt>
                <c:pt idx="1157">
                  <c:v>1.2650226809535409E-3</c:v>
                </c:pt>
                <c:pt idx="1158">
                  <c:v>1.2627166528165969E-3</c:v>
                </c:pt>
                <c:pt idx="1159">
                  <c:v>1.2604160938912477E-3</c:v>
                </c:pt>
                <c:pt idx="1160">
                  <c:v>1.2581209975681983E-3</c:v>
                </c:pt>
                <c:pt idx="1161">
                  <c:v>1.2558313572025167E-3</c:v>
                </c:pt>
                <c:pt idx="1162">
                  <c:v>1.2535471661140277E-3</c:v>
                </c:pt>
                <c:pt idx="1163">
                  <c:v>1.2512684175877071E-3</c:v>
                </c:pt>
                <c:pt idx="1164">
                  <c:v>1.2489951048740707E-3</c:v>
                </c:pt>
                <c:pt idx="1165">
                  <c:v>1.2467272211895608E-3</c:v>
                </c:pt>
                <c:pt idx="1166">
                  <c:v>1.244464759716932E-3</c:v>
                </c:pt>
                <c:pt idx="1167">
                  <c:v>1.2422077136056316E-3</c:v>
                </c:pt>
                <c:pt idx="1168">
                  <c:v>1.239956075972181E-3</c:v>
                </c:pt>
                <c:pt idx="1169">
                  <c:v>1.2377098399005519E-3</c:v>
                </c:pt>
                <c:pt idx="1170">
                  <c:v>1.2354689984425393E-3</c:v>
                </c:pt>
                <c:pt idx="1171">
                  <c:v>1.233233544618136E-3</c:v>
                </c:pt>
                <c:pt idx="1172">
                  <c:v>1.2310034714159003E-3</c:v>
                </c:pt>
                <c:pt idx="1173">
                  <c:v>1.2287787717933235E-3</c:v>
                </c:pt>
                <c:pt idx="1174">
                  <c:v>1.2265594386771958E-3</c:v>
                </c:pt>
                <c:pt idx="1175">
                  <c:v>1.2243454649639651E-3</c:v>
                </c:pt>
                <c:pt idx="1176">
                  <c:v>1.2221368435201012E-3</c:v>
                </c:pt>
                <c:pt idx="1177">
                  <c:v>1.2199335671824489E-3</c:v>
                </c:pt>
                <c:pt idx="1178">
                  <c:v>1.2177356287585862E-3</c:v>
                </c:pt>
                <c:pt idx="1179">
                  <c:v>1.2155430210271751E-3</c:v>
                </c:pt>
                <c:pt idx="1180">
                  <c:v>1.213355736738312E-3</c:v>
                </c:pt>
                <c:pt idx="1181">
                  <c:v>1.211173768613876E-3</c:v>
                </c:pt>
                <c:pt idx="1182">
                  <c:v>1.2089971093478733E-3</c:v>
                </c:pt>
                <c:pt idx="1183">
                  <c:v>1.2065159899924539E-3</c:v>
                </c:pt>
                <c:pt idx="1184">
                  <c:v>1.2043506821222921E-3</c:v>
                </c:pt>
                <c:pt idx="1185">
                  <c:v>1.2021906599712338E-3</c:v>
                </c:pt>
                <c:pt idx="1186">
                  <c:v>1.200035916121446E-3</c:v>
                </c:pt>
                <c:pt idx="1187">
                  <c:v>1.1978864431289636E-3</c:v>
                </c:pt>
                <c:pt idx="1188">
                  <c:v>1.1957422335240207E-3</c:v>
                </c:pt>
                <c:pt idx="1189">
                  <c:v>1.1936032798113812E-3</c:v>
                </c:pt>
                <c:pt idx="1190">
                  <c:v>1.1914695744706637E-3</c:v>
                </c:pt>
                <c:pt idx="1191">
                  <c:v>1.1893411099566675E-3</c:v>
                </c:pt>
                <c:pt idx="1192">
                  <c:v>1.1872178786996946E-3</c:v>
                </c:pt>
                <c:pt idx="1193">
                  <c:v>1.1850998731058702E-3</c:v>
                </c:pt>
                <c:pt idx="1194">
                  <c:v>1.182987085557461E-3</c:v>
                </c:pt>
                <c:pt idx="1195">
                  <c:v>1.1808795084131904E-3</c:v>
                </c:pt>
                <c:pt idx="1196">
                  <c:v>1.1787771340085534E-3</c:v>
                </c:pt>
                <c:pt idx="1197">
                  <c:v>1.1766799546561262E-3</c:v>
                </c:pt>
                <c:pt idx="1198">
                  <c:v>1.1733948646760004E-3</c:v>
                </c:pt>
                <c:pt idx="1199">
                  <c:v>1.17131100857252E-3</c:v>
                </c:pt>
                <c:pt idx="1200">
                  <c:v>1.1692323198837582E-3</c:v>
                </c:pt>
                <c:pt idx="1201">
                  <c:v>1.1671587908214356E-3</c:v>
                </c:pt>
                <c:pt idx="1202">
                  <c:v>1.1650904135760522E-3</c:v>
                </c:pt>
                <c:pt idx="1203">
                  <c:v>1.1630271803171864E-3</c:v>
                </c:pt>
                <c:pt idx="1204">
                  <c:v>1.1609690831937904E-3</c:v>
                </c:pt>
                <c:pt idx="1205">
                  <c:v>1.1589161143344825E-3</c:v>
                </c:pt>
                <c:pt idx="1206">
                  <c:v>1.1568682658478411E-3</c:v>
                </c:pt>
                <c:pt idx="1207">
                  <c:v>1.154825529822692E-3</c:v>
                </c:pt>
                <c:pt idx="1208">
                  <c:v>1.1527878983283979E-3</c:v>
                </c:pt>
                <c:pt idx="1209">
                  <c:v>1.1507553634151437E-3</c:v>
                </c:pt>
                <c:pt idx="1210">
                  <c:v>1.1487279171142181E-3</c:v>
                </c:pt>
                <c:pt idx="1211">
                  <c:v>1.1467055514382987E-3</c:v>
                </c:pt>
                <c:pt idx="1212">
                  <c:v>1.1446882583817288E-3</c:v>
                </c:pt>
                <c:pt idx="1213">
                  <c:v>1.1426760299207965E-3</c:v>
                </c:pt>
                <c:pt idx="1214">
                  <c:v>1.140668858014011E-3</c:v>
                </c:pt>
                <c:pt idx="1215">
                  <c:v>1.1386667346023748E-3</c:v>
                </c:pt>
                <c:pt idx="1216">
                  <c:v>1.1366696516096574E-3</c:v>
                </c:pt>
                <c:pt idx="1217">
                  <c:v>1.1346776009426639E-3</c:v>
                </c:pt>
                <c:pt idx="1218">
                  <c:v>1.1326905744915043E-3</c:v>
                </c:pt>
                <c:pt idx="1219">
                  <c:v>1.13070856412986E-3</c:v>
                </c:pt>
                <c:pt idx="1220">
                  <c:v>1.1287315617152459E-3</c:v>
                </c:pt>
                <c:pt idx="1221">
                  <c:v>1.1267595590892764E-3</c:v>
                </c:pt>
                <c:pt idx="1222">
                  <c:v>1.1247925480779228E-3</c:v>
                </c:pt>
                <c:pt idx="1223">
                  <c:v>1.1228305204917743E-3</c:v>
                </c:pt>
                <c:pt idx="1224">
                  <c:v>1.1208734681262943E-3</c:v>
                </c:pt>
                <c:pt idx="1225">
                  <c:v>1.1189213827620748E-3</c:v>
                </c:pt>
                <c:pt idx="1226">
                  <c:v>1.1169742561650919E-3</c:v>
                </c:pt>
                <c:pt idx="1227">
                  <c:v>1.1150320800869546E-3</c:v>
                </c:pt>
                <c:pt idx="1228">
                  <c:v>1.1130948462651567E-3</c:v>
                </c:pt>
                <c:pt idx="1229">
                  <c:v>1.1111625464233241E-3</c:v>
                </c:pt>
                <c:pt idx="1230">
                  <c:v>1.10923517227146E-3</c:v>
                </c:pt>
                <c:pt idx="1231">
                  <c:v>1.1073127155061921E-3</c:v>
                </c:pt>
                <c:pt idx="1232">
                  <c:v>1.1053951678110115E-3</c:v>
                </c:pt>
                <c:pt idx="1233">
                  <c:v>1.1034825208565168E-3</c:v>
                </c:pt>
                <c:pt idx="1234">
                  <c:v>1.1015747663006528E-3</c:v>
                </c:pt>
                <c:pt idx="1235">
                  <c:v>1.0996718957889463E-3</c:v>
                </c:pt>
                <c:pt idx="1236">
                  <c:v>1.0977739009547433E-3</c:v>
                </c:pt>
                <c:pt idx="1237">
                  <c:v>1.0958807734194435E-3</c:v>
                </c:pt>
                <c:pt idx="1238">
                  <c:v>1.0939925047927315E-3</c:v>
                </c:pt>
                <c:pt idx="1239">
                  <c:v>1.0921090866728089E-3</c:v>
                </c:pt>
                <c:pt idx="1240">
                  <c:v>1.0902305106466209E-3</c:v>
                </c:pt>
                <c:pt idx="1241">
                  <c:v>1.0883567682900875E-3</c:v>
                </c:pt>
                <c:pt idx="1242">
                  <c:v>1.0864878511683263E-3</c:v>
                </c:pt>
                <c:pt idx="1243">
                  <c:v>1.0846237508358768E-3</c:v>
                </c:pt>
                <c:pt idx="1244">
                  <c:v>1.0827644588369248E-3</c:v>
                </c:pt>
                <c:pt idx="1245">
                  <c:v>1.0809099667055209E-3</c:v>
                </c:pt>
                <c:pt idx="1246">
                  <c:v>1.0790602659658019E-3</c:v>
                </c:pt>
                <c:pt idx="1247">
                  <c:v>1.0772153481322067E-3</c:v>
                </c:pt>
                <c:pt idx="1248">
                  <c:v>1.0753752047096934E-3</c:v>
                </c:pt>
                <c:pt idx="1249">
                  <c:v>1.0735398271939532E-3</c:v>
                </c:pt>
                <c:pt idx="1250">
                  <c:v>1.0717092070716236E-3</c:v>
                </c:pt>
                <c:pt idx="1251">
                  <c:v>1.0698833358205003E-3</c:v>
                </c:pt>
                <c:pt idx="1252">
                  <c:v>1.068062204909745E-3</c:v>
                </c:pt>
                <c:pt idx="1253">
                  <c:v>1.0662458058000965E-3</c:v>
                </c:pt>
                <c:pt idx="1254">
                  <c:v>1.0644341299440746E-3</c:v>
                </c:pt>
                <c:pt idx="1255">
                  <c:v>1.0626271687861864E-3</c:v>
                </c:pt>
                <c:pt idx="1256">
                  <c:v>1.0608249137631317E-3</c:v>
                </c:pt>
                <c:pt idx="1257">
                  <c:v>1.0590273563040016E-3</c:v>
                </c:pt>
                <c:pt idx="1258">
                  <c:v>1.0572344878304817E-3</c:v>
                </c:pt>
                <c:pt idx="1259">
                  <c:v>1.0554462997570499E-3</c:v>
                </c:pt>
                <c:pt idx="1260">
                  <c:v>1.0536627834911753E-3</c:v>
                </c:pt>
                <c:pt idx="1261">
                  <c:v>1.0518839304335134E-3</c:v>
                </c:pt>
                <c:pt idx="1262">
                  <c:v>1.050109731978101E-3</c:v>
                </c:pt>
                <c:pt idx="1263">
                  <c:v>1.0483401795125492E-3</c:v>
                </c:pt>
                <c:pt idx="1264">
                  <c:v>1.0465752644182359E-3</c:v>
                </c:pt>
                <c:pt idx="1265">
                  <c:v>1.0448149780704953E-3</c:v>
                </c:pt>
                <c:pt idx="1266">
                  <c:v>1.0430593118388072E-3</c:v>
                </c:pt>
                <c:pt idx="1267">
                  <c:v>1.0413082570869849E-3</c:v>
                </c:pt>
                <c:pt idx="1268">
                  <c:v>1.0395618051733603E-3</c:v>
                </c:pt>
                <c:pt idx="1269">
                  <c:v>1.0378199474509694E-3</c:v>
                </c:pt>
                <c:pt idx="1270">
                  <c:v>1.0360826752677348E-3</c:v>
                </c:pt>
                <c:pt idx="1271">
                  <c:v>1.0343499799666486E-3</c:v>
                </c:pt>
                <c:pt idx="1272">
                  <c:v>1.0326218528859516E-3</c:v>
                </c:pt>
                <c:pt idx="1273">
                  <c:v>1.0308982853593136E-3</c:v>
                </c:pt>
                <c:pt idx="1274">
                  <c:v>1.02917926871601E-3</c:v>
                </c:pt>
                <c:pt idx="1275">
                  <c:v>1.0274647942810997E-3</c:v>
                </c:pt>
                <c:pt idx="1276">
                  <c:v>1.0257548533755985E-3</c:v>
                </c:pt>
                <c:pt idx="1277">
                  <c:v>1.0240494373166533E-3</c:v>
                </c:pt>
                <c:pt idx="1278">
                  <c:v>1.0223485374177151E-3</c:v>
                </c:pt>
                <c:pt idx="1279">
                  <c:v>1.0206521449887093E-3</c:v>
                </c:pt>
                <c:pt idx="1280">
                  <c:v>1.0189602513362059E-3</c:v>
                </c:pt>
                <c:pt idx="1281">
                  <c:v>1.0172728477635868E-3</c:v>
                </c:pt>
                <c:pt idx="1282">
                  <c:v>1.0155899255712151E-3</c:v>
                </c:pt>
                <c:pt idx="1283">
                  <c:v>1.0139114760565979E-3</c:v>
                </c:pt>
                <c:pt idx="1284">
                  <c:v>1.0122374905145535E-3</c:v>
                </c:pt>
                <c:pt idx="1285">
                  <c:v>1.0105679602373735E-3</c:v>
                </c:pt>
                <c:pt idx="1286">
                  <c:v>1.0089028765149842E-3</c:v>
                </c:pt>
                <c:pt idx="1287">
                  <c:v>1.007242230635108E-3</c:v>
                </c:pt>
                <c:pt idx="1288">
                  <c:v>1.0055860138834228E-3</c:v>
                </c:pt>
                <c:pt idx="1289">
                  <c:v>1.0039342175437204E-3</c:v>
                </c:pt>
                <c:pt idx="1290">
                  <c:v>1.0022868328980622E-3</c:v>
                </c:pt>
                <c:pt idx="1291">
                  <c:v>1.0006438512269364E-3</c:v>
                </c:pt>
                <c:pt idx="1292">
                  <c:v>9.9900526380941146E-4</c:v>
                </c:pt>
                <c:pt idx="1293">
                  <c:v>9.9737106192329043E-4</c:v>
                </c:pt>
                <c:pt idx="1294">
                  <c:v>9.9574123684526179E-4</c:v>
                </c:pt>
                <c:pt idx="1295">
                  <c:v>9.9411577985105055E-4</c:v>
                </c:pt>
                <c:pt idx="1296">
                  <c:v>9.9249468221556877E-4</c:v>
                </c:pt>
                <c:pt idx="1297">
                  <c:v>9.9087793521306241E-4</c:v>
                </c:pt>
                <c:pt idx="1298">
                  <c:v>9.8926553011726044E-4</c:v>
                </c:pt>
                <c:pt idx="1299">
                  <c:v>9.8765745820151934E-4</c:v>
                </c:pt>
                <c:pt idx="1300">
                  <c:v>9.8605371073896939E-4</c:v>
                </c:pt>
                <c:pt idx="1301">
                  <c:v>9.8445427900265676E-4</c:v>
                </c:pt>
                <c:pt idx="1302">
                  <c:v>9.8285915426568789E-4</c:v>
                </c:pt>
                <c:pt idx="1303">
                  <c:v>9.8126832780136958E-4</c:v>
                </c:pt>
                <c:pt idx="1304">
                  <c:v>9.7968179088334974E-4</c:v>
                </c:pt>
                <c:pt idx="1305">
                  <c:v>9.7809953478575741E-4</c:v>
                </c:pt>
                <c:pt idx="1306">
                  <c:v>9.765215507833388E-4</c:v>
                </c:pt>
                <c:pt idx="1307">
                  <c:v>9.7494783015159643E-4</c:v>
                </c:pt>
                <c:pt idx="1308">
                  <c:v>9.7337836416692318E-4</c:v>
                </c:pt>
                <c:pt idx="1309">
                  <c:v>9.7181314410673823E-4</c:v>
                </c:pt>
                <c:pt idx="1310">
                  <c:v>9.7025216124962E-4</c:v>
                </c:pt>
                <c:pt idx="1311">
                  <c:v>9.6869540687543839E-4</c:v>
                </c:pt>
                <c:pt idx="1312">
                  <c:v>9.6714287226548753E-4</c:v>
                </c:pt>
                <c:pt idx="1313">
                  <c:v>9.6559454870261412E-4</c:v>
                </c:pt>
                <c:pt idx="1314">
                  <c:v>9.6405042747134862E-4</c:v>
                </c:pt>
                <c:pt idx="1315">
                  <c:v>9.6251049985803167E-4</c:v>
                </c:pt>
                <c:pt idx="1316">
                  <c:v>9.6097475715094314E-4</c:v>
                </c:pt>
                <c:pt idx="1317">
                  <c:v>9.5944319064042655E-4</c:v>
                </c:pt>
                <c:pt idx="1318">
                  <c:v>9.5791579161901464E-4</c:v>
                </c:pt>
                <c:pt idx="1319">
                  <c:v>9.5639255138155383E-4</c:v>
                </c:pt>
                <c:pt idx="1320">
                  <c:v>9.5487346122532612E-4</c:v>
                </c:pt>
                <c:pt idx="1321">
                  <c:v>9.5335851245017308E-4</c:v>
                </c:pt>
                <c:pt idx="1322">
                  <c:v>9.5184769635861359E-4</c:v>
                </c:pt>
                <c:pt idx="1323">
                  <c:v>9.5034100425596662E-4</c:v>
                </c:pt>
                <c:pt idx="1324">
                  <c:v>9.4883842745046828E-4</c:v>
                </c:pt>
                <c:pt idx="1325">
                  <c:v>9.4733995725339109E-4</c:v>
                </c:pt>
                <c:pt idx="1326">
                  <c:v>9.4584558497915925E-4</c:v>
                </c:pt>
                <c:pt idx="1327">
                  <c:v>9.4435530194546605E-4</c:v>
                </c:pt>
                <c:pt idx="1328">
                  <c:v>9.428690994733879E-4</c:v>
                </c:pt>
                <c:pt idx="1329">
                  <c:v>9.4138696888749812E-4</c:v>
                </c:pt>
                <c:pt idx="1330">
                  <c:v>9.3990890151598007E-4</c:v>
                </c:pt>
                <c:pt idx="1331">
                  <c:v>9.3843488869074028E-4</c:v>
                </c:pt>
                <c:pt idx="1332">
                  <c:v>9.3696492174751727E-4</c:v>
                </c:pt>
                <c:pt idx="1333">
                  <c:v>9.3549899202599314E-4</c:v>
                </c:pt>
                <c:pt idx="1334">
                  <c:v>9.3403709086990229E-4</c:v>
                </c:pt>
                <c:pt idx="1335">
                  <c:v>9.3257920962713922E-4</c:v>
                </c:pt>
                <c:pt idx="1336">
                  <c:v>9.3112533964986649E-4</c:v>
                </c:pt>
                <c:pt idx="1337">
                  <c:v>9.2967547229462044E-4</c:v>
                </c:pt>
                <c:pt idx="1338">
                  <c:v>9.2822959892241669E-4</c:v>
                </c:pt>
                <c:pt idx="1339">
                  <c:v>9.2678771089885453E-4</c:v>
                </c:pt>
                <c:pt idx="1340">
                  <c:v>9.2534979959422027E-4</c:v>
                </c:pt>
                <c:pt idx="1341">
                  <c:v>9.2391585638359087E-4</c:v>
                </c:pt>
                <c:pt idx="1342">
                  <c:v>9.2248587264693379E-4</c:v>
                </c:pt>
                <c:pt idx="1343">
                  <c:v>9.210598397692098E-4</c:v>
                </c:pt>
                <c:pt idx="1344">
                  <c:v>9.1963774914047118E-4</c:v>
                </c:pt>
                <c:pt idx="1345">
                  <c:v>9.1821959215596235E-4</c:v>
                </c:pt>
                <c:pt idx="1346">
                  <c:v>9.1680536021621637E-4</c:v>
                </c:pt>
                <c:pt idx="1347">
                  <c:v>9.1539504472715368E-4</c:v>
                </c:pt>
                <c:pt idx="1348">
                  <c:v>9.1398863710017743E-4</c:v>
                </c:pt>
                <c:pt idx="1349">
                  <c:v>9.1258612875226987E-4</c:v>
                </c:pt>
                <c:pt idx="1350">
                  <c:v>9.1118751110608664E-4</c:v>
                </c:pt>
                <c:pt idx="1351">
                  <c:v>9.0979277559005006E-4</c:v>
                </c:pt>
                <c:pt idx="1352">
                  <c:v>9.0840191363844298E-4</c:v>
                </c:pt>
                <c:pt idx="1353">
                  <c:v>9.0701491669150063E-4</c:v>
                </c:pt>
                <c:pt idx="1354">
                  <c:v>9.056317761955017E-4</c:v>
                </c:pt>
                <c:pt idx="1355">
                  <c:v>9.0425248360285885E-4</c:v>
                </c:pt>
                <c:pt idx="1356">
                  <c:v>9.028770303722085E-4</c:v>
                </c:pt>
                <c:pt idx="1357">
                  <c:v>9.0150540796849951E-4</c:v>
                </c:pt>
                <c:pt idx="1358">
                  <c:v>9.0013760786308156E-4</c:v>
                </c:pt>
                <c:pt idx="1359">
                  <c:v>8.9877362153379162E-4</c:v>
                </c:pt>
                <c:pt idx="1360">
                  <c:v>8.9741344046504075E-4</c:v>
                </c:pt>
                <c:pt idx="1361">
                  <c:v>8.9605705614789993E-4</c:v>
                </c:pt>
                <c:pt idx="1362">
                  <c:v>8.9470446008018398E-4</c:v>
                </c:pt>
                <c:pt idx="1363">
                  <c:v>8.9335564376653658E-4</c:v>
                </c:pt>
                <c:pt idx="1364">
                  <c:v>8.9201059871851264E-4</c:v>
                </c:pt>
                <c:pt idx="1365">
                  <c:v>8.9066931645466149E-4</c:v>
                </c:pt>
                <c:pt idx="1366">
                  <c:v>8.8933178850060751E-4</c:v>
                </c:pt>
                <c:pt idx="1367">
                  <c:v>8.879980063891315E-4</c:v>
                </c:pt>
                <c:pt idx="1368">
                  <c:v>8.866679616602517E-4</c:v>
                </c:pt>
                <c:pt idx="1369">
                  <c:v>8.853416458613015E-4</c:v>
                </c:pt>
                <c:pt idx="1370">
                  <c:v>8.8401905054700885E-4</c:v>
                </c:pt>
                <c:pt idx="1371">
                  <c:v>8.8270016727957381E-4</c:v>
                </c:pt>
                <c:pt idx="1372">
                  <c:v>8.8138498762874683E-4</c:v>
                </c:pt>
                <c:pt idx="1373">
                  <c:v>8.8007350317190246E-4</c:v>
                </c:pt>
                <c:pt idx="1374">
                  <c:v>8.7876570549411787E-4</c:v>
                </c:pt>
                <c:pt idx="1375">
                  <c:v>8.7746158618824579E-4</c:v>
                </c:pt>
                <c:pt idx="1376">
                  <c:v>8.7616113685498945E-4</c:v>
                </c:pt>
                <c:pt idx="1377">
                  <c:v>8.7486434910297563E-4</c:v>
                </c:pt>
                <c:pt idx="1378">
                  <c:v>8.7357121454882734E-4</c:v>
                </c:pt>
                <c:pt idx="1379">
                  <c:v>8.7228172481723654E-4</c:v>
                </c:pt>
                <c:pt idx="1380">
                  <c:v>8.7099587154103406E-4</c:v>
                </c:pt>
                <c:pt idx="1381">
                  <c:v>8.6971364636126143E-4</c:v>
                </c:pt>
                <c:pt idx="1382">
                  <c:v>8.6843504092723998E-4</c:v>
                </c:pt>
                <c:pt idx="1383">
                  <c:v>8.6716004689664028E-4</c:v>
                </c:pt>
                <c:pt idx="1384">
                  <c:v>8.6588865593555022E-4</c:v>
                </c:pt>
                <c:pt idx="1385">
                  <c:v>8.6462085971854383E-4</c:v>
                </c:pt>
                <c:pt idx="1386">
                  <c:v>8.633566499287468E-4</c:v>
                </c:pt>
                <c:pt idx="1387">
                  <c:v>8.6209601825790443E-4</c:v>
                </c:pt>
                <c:pt idx="1388">
                  <c:v>8.6083895640644672E-4</c:v>
                </c:pt>
                <c:pt idx="1389">
                  <c:v>8.5958545608355238E-4</c:v>
                </c:pt>
                <c:pt idx="1390">
                  <c:v>8.583355090072155E-4</c:v>
                </c:pt>
                <c:pt idx="1391">
                  <c:v>8.569113383646318E-4</c:v>
                </c:pt>
                <c:pt idx="1392">
                  <c:v>8.5566897754103875E-4</c:v>
                </c:pt>
                <c:pt idx="1393">
                  <c:v>8.5443014399292933E-4</c:v>
                </c:pt>
                <c:pt idx="1394">
                  <c:v>8.5319482947548411E-4</c:v>
                </c:pt>
                <c:pt idx="1395">
                  <c:v>8.5196302575301958E-4</c:v>
                </c:pt>
                <c:pt idx="1396">
                  <c:v>8.507347245990468E-4</c:v>
                </c:pt>
                <c:pt idx="1397">
                  <c:v>8.4950991779633234E-4</c:v>
                </c:pt>
                <c:pt idx="1398">
                  <c:v>8.4828859713695706E-4</c:v>
                </c:pt>
                <c:pt idx="1399">
                  <c:v>8.4707075442237473E-4</c:v>
                </c:pt>
                <c:pt idx="1400">
                  <c:v>8.4585638146346918E-4</c:v>
                </c:pt>
                <c:pt idx="1401">
                  <c:v>8.4464547008061288E-4</c:v>
                </c:pt>
                <c:pt idx="1402">
                  <c:v>8.4343801210372358E-4</c:v>
                </c:pt>
                <c:pt idx="1403">
                  <c:v>8.4223399937231793E-4</c:v>
                </c:pt>
                <c:pt idx="1404">
                  <c:v>8.4103342373556989E-4</c:v>
                </c:pt>
                <c:pt idx="1405">
                  <c:v>8.3983627705236374E-4</c:v>
                </c:pt>
                <c:pt idx="1406">
                  <c:v>8.3864255119134984E-4</c:v>
                </c:pt>
                <c:pt idx="1407">
                  <c:v>8.3745223803099642E-4</c:v>
                </c:pt>
                <c:pt idx="1408">
                  <c:v>8.3626532945964358E-4</c:v>
                </c:pt>
                <c:pt idx="1409">
                  <c:v>8.350818173755558E-4</c:v>
                </c:pt>
                <c:pt idx="1410">
                  <c:v>8.3390169368697479E-4</c:v>
                </c:pt>
                <c:pt idx="1411">
                  <c:v>8.3272495031216801E-4</c:v>
                </c:pt>
                <c:pt idx="1412">
                  <c:v>8.3155157917948197E-4</c:v>
                </c:pt>
                <c:pt idx="1413">
                  <c:v>8.3038157222739182E-4</c:v>
                </c:pt>
                <c:pt idx="1414">
                  <c:v>8.2921492140455009E-4</c:v>
                </c:pt>
                <c:pt idx="1415">
                  <c:v>8.2805161866983607E-4</c:v>
                </c:pt>
                <c:pt idx="1416">
                  <c:v>8.2689165599240445E-4</c:v>
                </c:pt>
                <c:pt idx="1417">
                  <c:v>8.2573502535173424E-4</c:v>
                </c:pt>
                <c:pt idx="1418">
                  <c:v>8.2458171873767377E-4</c:v>
                </c:pt>
                <c:pt idx="1419">
                  <c:v>8.2343172815048881E-4</c:v>
                </c:pt>
                <c:pt idx="1420">
                  <c:v>8.2228504560090984E-4</c:v>
                </c:pt>
                <c:pt idx="1421">
                  <c:v>8.2114166311017533E-4</c:v>
                </c:pt>
                <c:pt idx="1422">
                  <c:v>8.2000157271007955E-4</c:v>
                </c:pt>
                <c:pt idx="1423">
                  <c:v>8.1886476644301505E-4</c:v>
                </c:pt>
                <c:pt idx="1424">
                  <c:v>8.1773123636201767E-4</c:v>
                </c:pt>
                <c:pt idx="1425">
                  <c:v>8.1660097453081001E-4</c:v>
                </c:pt>
                <c:pt idx="1426">
                  <c:v>8.1547397302384524E-4</c:v>
                </c:pt>
                <c:pt idx="1427">
                  <c:v>8.1435022392634799E-4</c:v>
                </c:pt>
                <c:pt idx="1428">
                  <c:v>8.1322971933435776E-4</c:v>
                </c:pt>
                <c:pt idx="1429">
                  <c:v>8.1211245135476946E-4</c:v>
                </c:pt>
                <c:pt idx="1430">
                  <c:v>8.1099841210537571E-4</c:v>
                </c:pt>
                <c:pt idx="1431">
                  <c:v>8.098875937149056E-4</c:v>
                </c:pt>
                <c:pt idx="1432">
                  <c:v>8.0877998832306567E-4</c:v>
                </c:pt>
                <c:pt idx="1433">
                  <c:v>8.0767558808057978E-4</c:v>
                </c:pt>
                <c:pt idx="1434">
                  <c:v>8.0657438514922697E-4</c:v>
                </c:pt>
                <c:pt idx="1435">
                  <c:v>8.0547637170188071E-4</c:v>
                </c:pt>
                <c:pt idx="1436">
                  <c:v>8.043815399225463E-4</c:v>
                </c:pt>
                <c:pt idx="1437">
                  <c:v>8.0328988200639956E-4</c:v>
                </c:pt>
                <c:pt idx="1438">
                  <c:v>8.022013901598222E-4</c:v>
                </c:pt>
                <c:pt idx="1439">
                  <c:v>8.0111605660043998E-4</c:v>
                </c:pt>
                <c:pt idx="1440">
                  <c:v>8.0003387355715751E-4</c:v>
                </c:pt>
                <c:pt idx="1441">
                  <c:v>7.9895483327019389E-4</c:v>
                </c:pt>
                <c:pt idx="1442">
                  <c:v>7.9787892799111941E-4</c:v>
                </c:pt>
                <c:pt idx="1443">
                  <c:v>7.9665315081851136E-4</c:v>
                </c:pt>
                <c:pt idx="1444">
                  <c:v>7.955839373748174E-4</c:v>
                </c:pt>
                <c:pt idx="1445">
                  <c:v>7.9451783466107789E-4</c:v>
                </c:pt>
                <c:pt idx="1446">
                  <c:v>7.9345483497624794E-4</c:v>
                </c:pt>
                <c:pt idx="1447">
                  <c:v>7.9239493063080644E-4</c:v>
                </c:pt>
                <c:pt idx="1448">
                  <c:v>7.9133811394678749E-4</c:v>
                </c:pt>
                <c:pt idx="1449">
                  <c:v>7.9028437725781303E-4</c:v>
                </c:pt>
                <c:pt idx="1450">
                  <c:v>7.8923371290912331E-4</c:v>
                </c:pt>
                <c:pt idx="1451">
                  <c:v>7.8818611325760931E-4</c:v>
                </c:pt>
                <c:pt idx="1452">
                  <c:v>7.8714157067184191E-4</c:v>
                </c:pt>
                <c:pt idx="1453">
                  <c:v>7.8610007753210213E-4</c:v>
                </c:pt>
                <c:pt idx="1454">
                  <c:v>7.8506162623041202E-4</c:v>
                </c:pt>
                <c:pt idx="1455">
                  <c:v>7.8402620917056233E-4</c:v>
                </c:pt>
                <c:pt idx="1456">
                  <c:v>7.829938187681421E-4</c:v>
                </c:pt>
                <c:pt idx="1457">
                  <c:v>7.8196444745056663E-4</c:v>
                </c:pt>
                <c:pt idx="1458">
                  <c:v>7.8093808765710652E-4</c:v>
                </c:pt>
                <c:pt idx="1459">
                  <c:v>7.7991473183891406E-4</c:v>
                </c:pt>
                <c:pt idx="1460">
                  <c:v>7.7889437245905017E-4</c:v>
                </c:pt>
                <c:pt idx="1461">
                  <c:v>7.7773190690913182E-4</c:v>
                </c:pt>
                <c:pt idx="1462">
                  <c:v>7.7671794314459466E-4</c:v>
                </c:pt>
                <c:pt idx="1463">
                  <c:v>7.7570695220869159E-4</c:v>
                </c:pt>
                <c:pt idx="1464">
                  <c:v>7.7469892661410173E-4</c:v>
                </c:pt>
                <c:pt idx="1465">
                  <c:v>7.7369385888554666E-4</c:v>
                </c:pt>
                <c:pt idx="1466">
                  <c:v>7.7269174155981447E-4</c:v>
                </c:pt>
                <c:pt idx="1467">
                  <c:v>7.7169256718578503E-4</c:v>
                </c:pt>
                <c:pt idx="1468">
                  <c:v>7.7069632832445266E-4</c:v>
                </c:pt>
                <c:pt idx="1469">
                  <c:v>7.6970301754895019E-4</c:v>
                </c:pt>
                <c:pt idx="1470">
                  <c:v>7.6871262744457195E-4</c:v>
                </c:pt>
                <c:pt idx="1471">
                  <c:v>7.6772515060879597E-4</c:v>
                </c:pt>
                <c:pt idx="1472">
                  <c:v>7.6674057965130777E-4</c:v>
                </c:pt>
                <c:pt idx="1473">
                  <c:v>7.6575890719402071E-4</c:v>
                </c:pt>
                <c:pt idx="1474">
                  <c:v>7.6478012587109789E-4</c:v>
                </c:pt>
                <c:pt idx="1475">
                  <c:v>7.6380422832897376E-4</c:v>
                </c:pt>
                <c:pt idx="1476">
                  <c:v>7.6283120722637544E-4</c:v>
                </c:pt>
                <c:pt idx="1477">
                  <c:v>7.6186105523434137E-4</c:v>
                </c:pt>
                <c:pt idx="1478">
                  <c:v>7.6089376503624302E-4</c:v>
                </c:pt>
                <c:pt idx="1479">
                  <c:v>7.5992932932780451E-4</c:v>
                </c:pt>
                <c:pt idx="1480">
                  <c:v>7.5896774081712112E-4</c:v>
                </c:pt>
                <c:pt idx="1481">
                  <c:v>7.5800899222467841E-4</c:v>
                </c:pt>
                <c:pt idx="1482">
                  <c:v>7.570530762833717E-4</c:v>
                </c:pt>
                <c:pt idx="1483">
                  <c:v>7.56099985738524E-4</c:v>
                </c:pt>
                <c:pt idx="1484">
                  <c:v>7.5514971334790331E-4</c:v>
                </c:pt>
                <c:pt idx="1485">
                  <c:v>7.5420225188174098E-4</c:v>
                </c:pt>
                <c:pt idx="1486">
                  <c:v>7.5325759412274863E-4</c:v>
                </c:pt>
                <c:pt idx="1487">
                  <c:v>7.5231573286613533E-4</c:v>
                </c:pt>
                <c:pt idx="1488">
                  <c:v>7.5137666091962404E-4</c:v>
                </c:pt>
                <c:pt idx="1489">
                  <c:v>7.5044037110346784E-4</c:v>
                </c:pt>
                <c:pt idx="1490">
                  <c:v>7.4950685625046532E-4</c:v>
                </c:pt>
                <c:pt idx="1491">
                  <c:v>7.4857610920597687E-4</c:v>
                </c:pt>
                <c:pt idx="1492">
                  <c:v>7.4764812282794016E-4</c:v>
                </c:pt>
                <c:pt idx="1493">
                  <c:v>7.4672288998688433E-4</c:v>
                </c:pt>
                <c:pt idx="1494">
                  <c:v>7.4580040356594436E-4</c:v>
                </c:pt>
                <c:pt idx="1495">
                  <c:v>7.4448731593837274E-4</c:v>
                </c:pt>
                <c:pt idx="1496">
                  <c:v>7.4357146984305568E-4</c:v>
                </c:pt>
                <c:pt idx="1497">
                  <c:v>7.4265834586307439E-4</c:v>
                </c:pt>
                <c:pt idx="1498">
                  <c:v>7.4174793693755961E-4</c:v>
                </c:pt>
                <c:pt idx="1499">
                  <c:v>7.4084023601832163E-4</c:v>
                </c:pt>
                <c:pt idx="1500">
                  <c:v>7.3993523606986347E-4</c:v>
                </c:pt>
                <c:pt idx="1501">
                  <c:v>7.3903293006939274E-4</c:v>
                </c:pt>
                <c:pt idx="1502">
                  <c:v>7.3813331100683419E-4</c:v>
                </c:pt>
                <c:pt idx="1503">
                  <c:v>7.3723637188484068E-4</c:v>
                </c:pt>
                <c:pt idx="1504">
                  <c:v>7.3634210571880499E-4</c:v>
                </c:pt>
                <c:pt idx="1505">
                  <c:v>7.3545050553687008E-4</c:v>
                </c:pt>
                <c:pt idx="1506">
                  <c:v>7.3456156437994068E-4</c:v>
                </c:pt>
                <c:pt idx="1507">
                  <c:v>7.3367527530169413E-4</c:v>
                </c:pt>
                <c:pt idx="1508">
                  <c:v>7.3279163136858914E-4</c:v>
                </c:pt>
                <c:pt idx="1509">
                  <c:v>7.317849826637894E-4</c:v>
                </c:pt>
                <c:pt idx="1510">
                  <c:v>7.3090698361070365E-4</c:v>
                </c:pt>
                <c:pt idx="1511">
                  <c:v>7.3003160799495269E-4</c:v>
                </c:pt>
                <c:pt idx="1512">
                  <c:v>7.2915884893605246E-4</c:v>
                </c:pt>
                <c:pt idx="1513">
                  <c:v>7.2828869956634789E-4</c:v>
                </c:pt>
                <c:pt idx="1514">
                  <c:v>7.2742115303102233E-4</c:v>
                </c:pt>
                <c:pt idx="1515">
                  <c:v>7.2655620248810566E-4</c:v>
                </c:pt>
                <c:pt idx="1516">
                  <c:v>7.2569384110848269E-4</c:v>
                </c:pt>
                <c:pt idx="1517">
                  <c:v>7.2483406207589905E-4</c:v>
                </c:pt>
                <c:pt idx="1518">
                  <c:v>7.2397685858696962E-4</c:v>
                </c:pt>
                <c:pt idx="1519">
                  <c:v>7.2312222385118659E-4</c:v>
                </c:pt>
                <c:pt idx="1520">
                  <c:v>7.2227015109092429E-4</c:v>
                </c:pt>
                <c:pt idx="1521">
                  <c:v>7.214206335414467E-4</c:v>
                </c:pt>
                <c:pt idx="1522">
                  <c:v>7.2057366445091352E-4</c:v>
                </c:pt>
                <c:pt idx="1523">
                  <c:v>7.1972923708038712E-4</c:v>
                </c:pt>
                <c:pt idx="1524">
                  <c:v>7.1888734470383652E-4</c:v>
                </c:pt>
                <c:pt idx="1525">
                  <c:v>7.180479806081436E-4</c:v>
                </c:pt>
                <c:pt idx="1526">
                  <c:v>7.1721113809311001E-4</c:v>
                </c:pt>
                <c:pt idx="1527">
                  <c:v>7.1637681047145873E-4</c:v>
                </c:pt>
                <c:pt idx="1528">
                  <c:v>7.1554499106884248E-4</c:v>
                </c:pt>
                <c:pt idx="1529">
                  <c:v>7.1471567322384526E-4</c:v>
                </c:pt>
                <c:pt idx="1530">
                  <c:v>7.1388885028798844E-4</c:v>
                </c:pt>
                <c:pt idx="1531">
                  <c:v>7.1306451562573364E-4</c:v>
                </c:pt>
                <c:pt idx="1532">
                  <c:v>7.1224266261448745E-4</c:v>
                </c:pt>
                <c:pt idx="1533">
                  <c:v>7.1142328464460431E-4</c:v>
                </c:pt>
                <c:pt idx="1534">
                  <c:v>7.1060637511938946E-4</c:v>
                </c:pt>
                <c:pt idx="1535">
                  <c:v>7.0979192745510272E-4</c:v>
                </c:pt>
                <c:pt idx="1536">
                  <c:v>7.0897993508096144E-4</c:v>
                </c:pt>
                <c:pt idx="1537">
                  <c:v>7.0817039143914189E-4</c:v>
                </c:pt>
                <c:pt idx="1538">
                  <c:v>7.0736328998478241E-4</c:v>
                </c:pt>
                <c:pt idx="1539">
                  <c:v>7.0655862418598603E-4</c:v>
                </c:pt>
                <c:pt idx="1540">
                  <c:v>7.0575638752382118E-4</c:v>
                </c:pt>
                <c:pt idx="1541">
                  <c:v>7.0495657349232401E-4</c:v>
                </c:pt>
                <c:pt idx="1542">
                  <c:v>7.0415917559849949E-4</c:v>
                </c:pt>
                <c:pt idx="1543">
                  <c:v>7.0336418736232362E-4</c:v>
                </c:pt>
                <c:pt idx="1544">
                  <c:v>7.0257160231674263E-4</c:v>
                </c:pt>
                <c:pt idx="1545">
                  <c:v>7.0178141400767532E-4</c:v>
                </c:pt>
                <c:pt idx="1546">
                  <c:v>7.0099361599401297E-4</c:v>
                </c:pt>
                <c:pt idx="1547">
                  <c:v>7.0020820184761925E-4</c:v>
                </c:pt>
                <c:pt idx="1548">
                  <c:v>6.994251651533316E-4</c:v>
                </c:pt>
                <c:pt idx="1549">
                  <c:v>6.986444995089598E-4</c:v>
                </c:pt>
                <c:pt idx="1550">
                  <c:v>6.9786619852528627E-4</c:v>
                </c:pt>
                <c:pt idx="1551">
                  <c:v>6.9709025582606534E-4</c:v>
                </c:pt>
                <c:pt idx="1552">
                  <c:v>6.9631666504802337E-4</c:v>
                </c:pt>
                <c:pt idx="1553">
                  <c:v>6.9554541984085652E-4</c:v>
                </c:pt>
                <c:pt idx="1554">
                  <c:v>6.9477651386723016E-4</c:v>
                </c:pt>
                <c:pt idx="1555">
                  <c:v>6.9400994080277823E-4</c:v>
                </c:pt>
                <c:pt idx="1556">
                  <c:v>6.9324569433610054E-4</c:v>
                </c:pt>
                <c:pt idx="1557">
                  <c:v>6.9248376816876192E-4</c:v>
                </c:pt>
                <c:pt idx="1558">
                  <c:v>6.9172415601528967E-4</c:v>
                </c:pt>
                <c:pt idx="1559">
                  <c:v>6.909668516031722E-4</c:v>
                </c:pt>
                <c:pt idx="1560">
                  <c:v>6.9021184867285609E-4</c:v>
                </c:pt>
                <c:pt idx="1561">
                  <c:v>6.8945914097774349E-4</c:v>
                </c:pt>
                <c:pt idx="1562">
                  <c:v>6.8870872228418982E-4</c:v>
                </c:pt>
                <c:pt idx="1563">
                  <c:v>6.8796058637150088E-4</c:v>
                </c:pt>
                <c:pt idx="1564">
                  <c:v>6.8721472703193E-4</c:v>
                </c:pt>
                <c:pt idx="1565">
                  <c:v>6.8647113807067384E-4</c:v>
                </c:pt>
                <c:pt idx="1566">
                  <c:v>6.8572981330586942E-4</c:v>
                </c:pt>
                <c:pt idx="1567">
                  <c:v>6.8499074656859114E-4</c:v>
                </c:pt>
                <c:pt idx="1568">
                  <c:v>6.8425393170284629E-4</c:v>
                </c:pt>
                <c:pt idx="1569">
                  <c:v>6.8351936256557126E-4</c:v>
                </c:pt>
                <c:pt idx="1570">
                  <c:v>6.8278703302662714E-4</c:v>
                </c:pt>
                <c:pt idx="1571">
                  <c:v>6.8205693696879531E-4</c:v>
                </c:pt>
                <c:pt idx="1572">
                  <c:v>6.8132906828777414E-4</c:v>
                </c:pt>
                <c:pt idx="1573">
                  <c:v>6.8060342089217235E-4</c:v>
                </c:pt>
                <c:pt idx="1574">
                  <c:v>6.7987998870350566E-4</c:v>
                </c:pt>
                <c:pt idx="1575">
                  <c:v>6.7915876565619103E-4</c:v>
                </c:pt>
                <c:pt idx="1576">
                  <c:v>6.7843974569754199E-4</c:v>
                </c:pt>
                <c:pt idx="1577">
                  <c:v>6.777229227877624E-4</c:v>
                </c:pt>
                <c:pt idx="1578">
                  <c:v>6.7700829089994172E-4</c:v>
                </c:pt>
                <c:pt idx="1579">
                  <c:v>6.7629584402004931E-4</c:v>
                </c:pt>
                <c:pt idx="1580">
                  <c:v>6.7558557614692794E-4</c:v>
                </c:pt>
                <c:pt idx="1581">
                  <c:v>6.7487748129228819E-4</c:v>
                </c:pt>
                <c:pt idx="1582">
                  <c:v>6.7417155348070213E-4</c:v>
                </c:pt>
                <c:pt idx="1583">
                  <c:v>6.7346778674959719E-4</c:v>
                </c:pt>
                <c:pt idx="1584">
                  <c:v>6.7276617514924959E-4</c:v>
                </c:pt>
                <c:pt idx="1585">
                  <c:v>6.7206671274277737E-4</c:v>
                </c:pt>
                <c:pt idx="1586">
                  <c:v>6.7136939360613369E-4</c:v>
                </c:pt>
                <c:pt idx="1587">
                  <c:v>6.7067421182809999E-4</c:v>
                </c:pt>
                <c:pt idx="1588">
                  <c:v>6.6998116151027927E-4</c:v>
                </c:pt>
                <c:pt idx="1589">
                  <c:v>6.6929023676708783E-4</c:v>
                </c:pt>
                <c:pt idx="1590">
                  <c:v>6.6860143172574858E-4</c:v>
                </c:pt>
                <c:pt idx="1591">
                  <c:v>6.6791474052628323E-4</c:v>
                </c:pt>
                <c:pt idx="1592">
                  <c:v>6.6723015732150477E-4</c:v>
                </c:pt>
                <c:pt idx="1593">
                  <c:v>6.6654767627700941E-4</c:v>
                </c:pt>
                <c:pt idx="1594">
                  <c:v>6.6586729157116814E-4</c:v>
                </c:pt>
                <c:pt idx="1595">
                  <c:v>6.6518899739511977E-4</c:v>
                </c:pt>
                <c:pt idx="1596">
                  <c:v>6.6451278795276155E-4</c:v>
                </c:pt>
                <c:pt idx="1597">
                  <c:v>6.6383865746074094E-4</c:v>
                </c:pt>
                <c:pt idx="1598">
                  <c:v>6.631666001484474E-4</c:v>
                </c:pt>
                <c:pt idx="1599">
                  <c:v>6.6249661025800325E-4</c:v>
                </c:pt>
                <c:pt idx="1600">
                  <c:v>6.6182868204425521E-4</c:v>
                </c:pt>
                <c:pt idx="1601">
                  <c:v>6.6116280977476544E-4</c:v>
                </c:pt>
                <c:pt idx="1602">
                  <c:v>6.6049898772980152E-4</c:v>
                </c:pt>
                <c:pt idx="1603">
                  <c:v>6.5983721020232834E-4</c:v>
                </c:pt>
                <c:pt idx="1604">
                  <c:v>6.5917747149799846E-4</c:v>
                </c:pt>
                <c:pt idx="1605">
                  <c:v>6.585197659351419E-4</c:v>
                </c:pt>
                <c:pt idx="1606">
                  <c:v>6.5786408784475705E-4</c:v>
                </c:pt>
                <c:pt idx="1607">
                  <c:v>6.572104315705011E-4</c:v>
                </c:pt>
                <c:pt idx="1608">
                  <c:v>6.5655879146867967E-4</c:v>
                </c:pt>
                <c:pt idx="1609">
                  <c:v>6.5590916190823713E-4</c:v>
                </c:pt>
                <c:pt idx="1610">
                  <c:v>6.5526153727074566E-4</c:v>
                </c:pt>
                <c:pt idx="1611">
                  <c:v>6.5461591195039659E-4</c:v>
                </c:pt>
                <c:pt idx="1612">
                  <c:v>6.5397228035398835E-4</c:v>
                </c:pt>
                <c:pt idx="1613">
                  <c:v>6.5333063690091648E-4</c:v>
                </c:pt>
                <c:pt idx="1614">
                  <c:v>6.5269097602316359E-4</c:v>
                </c:pt>
                <c:pt idx="1615">
                  <c:v>6.5205329216528783E-4</c:v>
                </c:pt>
                <c:pt idx="1616">
                  <c:v>6.5141757978441248E-4</c:v>
                </c:pt>
                <c:pt idx="1617">
                  <c:v>6.507838333502144E-4</c:v>
                </c:pt>
                <c:pt idx="1618">
                  <c:v>6.5015204734491367E-4</c:v>
                </c:pt>
                <c:pt idx="1619">
                  <c:v>6.4952221626326189E-4</c:v>
                </c:pt>
                <c:pt idx="1620">
                  <c:v>6.4889433461253095E-4</c:v>
                </c:pt>
                <c:pt idx="1621">
                  <c:v>6.4826839691250158E-4</c:v>
                </c:pt>
                <c:pt idx="1622">
                  <c:v>6.4764439769545161E-4</c:v>
                </c:pt>
                <c:pt idx="1623">
                  <c:v>6.470223315061445E-4</c:v>
                </c:pt>
                <c:pt idx="1624">
                  <c:v>6.4640219290181781E-4</c:v>
                </c:pt>
                <c:pt idx="1625">
                  <c:v>6.4578397645217089E-4</c:v>
                </c:pt>
                <c:pt idx="1626">
                  <c:v>6.4516767673935258E-4</c:v>
                </c:pt>
                <c:pt idx="1627">
                  <c:v>6.4455328835795011E-4</c:v>
                </c:pt>
                <c:pt idx="1628">
                  <c:v>6.4394080591497621E-4</c:v>
                </c:pt>
                <c:pt idx="1629">
                  <c:v>6.4333022402985685E-4</c:v>
                </c:pt>
                <c:pt idx="1630">
                  <c:v>6.4272153733441846E-4</c:v>
                </c:pt>
                <c:pt idx="1631">
                  <c:v>6.4211474047287675E-4</c:v>
                </c:pt>
                <c:pt idx="1632">
                  <c:v>6.4150982810182253E-4</c:v>
                </c:pt>
                <c:pt idx="1633">
                  <c:v>6.4090679489020965E-4</c:v>
                </c:pt>
                <c:pt idx="1634">
                  <c:v>6.4030563551934221E-4</c:v>
                </c:pt>
                <c:pt idx="1635">
                  <c:v>6.397063446828622E-4</c:v>
                </c:pt>
                <c:pt idx="1636">
                  <c:v>6.3910891708673532E-4</c:v>
                </c:pt>
                <c:pt idx="1637">
                  <c:v>6.3851334744923849E-4</c:v>
                </c:pt>
                <c:pt idx="1638">
                  <c:v>6.3791963050094662E-4</c:v>
                </c:pt>
                <c:pt idx="1639">
                  <c:v>6.3732776098471961E-4</c:v>
                </c:pt>
                <c:pt idx="1640">
                  <c:v>6.3673773365568868E-4</c:v>
                </c:pt>
                <c:pt idx="1641">
                  <c:v>6.3614954328124272E-4</c:v>
                </c:pt>
                <c:pt idx="1642">
                  <c:v>6.3556318464101473E-4</c:v>
                </c:pt>
                <c:pt idx="1643">
                  <c:v>6.3497865252686839E-4</c:v>
                </c:pt>
                <c:pt idx="1644">
                  <c:v>6.3439594174288468E-4</c:v>
                </c:pt>
                <c:pt idx="1645">
                  <c:v>6.3381504710534721E-4</c:v>
                </c:pt>
                <c:pt idx="1646">
                  <c:v>6.332359634427287E-4</c:v>
                </c:pt>
                <c:pt idx="1647">
                  <c:v>6.3265868559567683E-4</c:v>
                </c:pt>
                <c:pt idx="1648">
                  <c:v>6.3208320841700097E-4</c:v>
                </c:pt>
                <c:pt idx="1649">
                  <c:v>6.3150952677165639E-4</c:v>
                </c:pt>
                <c:pt idx="1650">
                  <c:v>6.3093763553673146E-4</c:v>
                </c:pt>
                <c:pt idx="1651">
                  <c:v>6.3036752960143297E-4</c:v>
                </c:pt>
                <c:pt idx="1652">
                  <c:v>6.2979920386707091E-4</c:v>
                </c:pt>
                <c:pt idx="1653">
                  <c:v>6.2923265324704486E-4</c:v>
                </c:pt>
                <c:pt idx="1654">
                  <c:v>6.2866787266682906E-4</c:v>
                </c:pt>
                <c:pt idx="1655">
                  <c:v>6.2810485706395799E-4</c:v>
                </c:pt>
                <c:pt idx="1656">
                  <c:v>6.2754360138801105E-4</c:v>
                </c:pt>
                <c:pt idx="1657">
                  <c:v>6.2698410060059852E-4</c:v>
                </c:pt>
                <c:pt idx="1658">
                  <c:v>6.2642634967534578E-4</c:v>
                </c:pt>
                <c:pt idx="1659">
                  <c:v>6.2587034359787893E-4</c:v>
                </c:pt>
                <c:pt idx="1660">
                  <c:v>6.2531607736581005E-4</c:v>
                </c:pt>
                <c:pt idx="1661">
                  <c:v>6.2476354598872132E-4</c:v>
                </c:pt>
                <c:pt idx="1662">
                  <c:v>6.2421274448814991E-4</c:v>
                </c:pt>
                <c:pt idx="1663">
                  <c:v>6.2366366789757329E-4</c:v>
                </c:pt>
                <c:pt idx="1664">
                  <c:v>6.2311631126239363E-4</c:v>
                </c:pt>
                <c:pt idx="1665">
                  <c:v>6.2257066963992199E-4</c:v>
                </c:pt>
                <c:pt idx="1666">
                  <c:v>6.2202673809936334E-4</c:v>
                </c:pt>
                <c:pt idx="1667">
                  <c:v>6.2148451172180095E-4</c:v>
                </c:pt>
                <c:pt idx="1668">
                  <c:v>6.2094398560018067E-4</c:v>
                </c:pt>
                <c:pt idx="1669">
                  <c:v>6.2032831712821319E-4</c:v>
                </c:pt>
                <c:pt idx="1670">
                  <c:v>6.1979141794349759E-4</c:v>
                </c:pt>
                <c:pt idx="1671">
                  <c:v>6.1925620366960581E-4</c:v>
                </c:pt>
                <c:pt idx="1672">
                  <c:v>6.187226694484609E-4</c:v>
                </c:pt>
                <c:pt idx="1673">
                  <c:v>6.1819081043376709E-4</c:v>
                </c:pt>
                <c:pt idx="1674">
                  <c:v>6.1766062179099371E-4</c:v>
                </c:pt>
                <c:pt idx="1675">
                  <c:v>6.1713209869735904E-4</c:v>
                </c:pt>
                <c:pt idx="1676">
                  <c:v>6.1660523634181493E-4</c:v>
                </c:pt>
                <c:pt idx="1677">
                  <c:v>6.1608002992502976E-4</c:v>
                </c:pt>
                <c:pt idx="1678">
                  <c:v>6.155564746593721E-4</c:v>
                </c:pt>
                <c:pt idx="1679">
                  <c:v>6.1503456576889504E-4</c:v>
                </c:pt>
                <c:pt idx="1680">
                  <c:v>6.1451429848931967E-4</c:v>
                </c:pt>
                <c:pt idx="1681">
                  <c:v>6.1399566806801843E-4</c:v>
                </c:pt>
                <c:pt idx="1682">
                  <c:v>6.1347866976399837E-4</c:v>
                </c:pt>
                <c:pt idx="1683">
                  <c:v>6.1296329884788514E-4</c:v>
                </c:pt>
                <c:pt idx="1684">
                  <c:v>6.1244955060190602E-4</c:v>
                </c:pt>
                <c:pt idx="1685">
                  <c:v>6.1193742031987364E-4</c:v>
                </c:pt>
                <c:pt idx="1686">
                  <c:v>6.1142690330716874E-4</c:v>
                </c:pt>
                <c:pt idx="1687">
                  <c:v>6.109179948807238E-4</c:v>
                </c:pt>
                <c:pt idx="1688">
                  <c:v>6.1041069036900592E-4</c:v>
                </c:pt>
                <c:pt idx="1689">
                  <c:v>6.0990498511200042E-4</c:v>
                </c:pt>
                <c:pt idx="1690">
                  <c:v>6.0940087446119341E-4</c:v>
                </c:pt>
                <c:pt idx="1691">
                  <c:v>6.0889835377955488E-4</c:v>
                </c:pt>
                <c:pt idx="1692">
                  <c:v>6.0839741844152231E-4</c:v>
                </c:pt>
                <c:pt idx="1693">
                  <c:v>6.0789806383298246E-4</c:v>
                </c:pt>
                <c:pt idx="1694">
                  <c:v>6.0740028535125545E-4</c:v>
                </c:pt>
                <c:pt idx="1695">
                  <c:v>6.0690407840507628E-4</c:v>
                </c:pt>
                <c:pt idx="1696">
                  <c:v>6.0640943841457941E-4</c:v>
                </c:pt>
                <c:pt idx="1697">
                  <c:v>6.0591636081127947E-4</c:v>
                </c:pt>
                <c:pt idx="1698">
                  <c:v>6.0542484103805541E-4</c:v>
                </c:pt>
                <c:pt idx="1699">
                  <c:v>6.0493487454913223E-4</c:v>
                </c:pt>
                <c:pt idx="1700">
                  <c:v>6.0444645681006451E-4</c:v>
                </c:pt>
                <c:pt idx="1701">
                  <c:v>6.0395958329771834E-4</c:v>
                </c:pt>
                <c:pt idx="1702">
                  <c:v>6.0347424950025347E-4</c:v>
                </c:pt>
                <c:pt idx="1703">
                  <c:v>6.0292146189551031E-4</c:v>
                </c:pt>
                <c:pt idx="1704">
                  <c:v>6.0243941234656105E-4</c:v>
                </c:pt>
                <c:pt idx="1705">
                  <c:v>6.0195888840575585E-4</c:v>
                </c:pt>
                <c:pt idx="1706">
                  <c:v>6.0147988560785748E-4</c:v>
                </c:pt>
                <c:pt idx="1707">
                  <c:v>6.0100239949883246E-4</c:v>
                </c:pt>
                <c:pt idx="1708">
                  <c:v>6.0052642563583223E-4</c:v>
                </c:pt>
                <c:pt idx="1709">
                  <c:v>6.0005195958717696E-4</c:v>
                </c:pt>
                <c:pt idx="1710">
                  <c:v>5.9957899693233706E-4</c:v>
                </c:pt>
                <c:pt idx="1711">
                  <c:v>5.9910753326191464E-4</c:v>
                </c:pt>
                <c:pt idx="1712">
                  <c:v>5.9863756417762655E-4</c:v>
                </c:pt>
                <c:pt idx="1713">
                  <c:v>5.98169085292286E-4</c:v>
                </c:pt>
                <c:pt idx="1714">
                  <c:v>5.9770209222978488E-4</c:v>
                </c:pt>
                <c:pt idx="1715">
                  <c:v>5.9723658062507548E-4</c:v>
                </c:pt>
                <c:pt idx="1716">
                  <c:v>5.9677254612415238E-4</c:v>
                </c:pt>
                <c:pt idx="1717">
                  <c:v>5.9630998438403473E-4</c:v>
                </c:pt>
                <c:pt idx="1718">
                  <c:v>5.9584889107274787E-4</c:v>
                </c:pt>
                <c:pt idx="1719">
                  <c:v>5.9538926186930531E-4</c:v>
                </c:pt>
                <c:pt idx="1720">
                  <c:v>5.9493109246369017E-4</c:v>
                </c:pt>
                <c:pt idx="1721">
                  <c:v>5.94474378556838E-4</c:v>
                </c:pt>
                <c:pt idx="1722">
                  <c:v>5.9401911586061742E-4</c:v>
                </c:pt>
                <c:pt idx="1723">
                  <c:v>5.9356530009781194E-4</c:v>
                </c:pt>
                <c:pt idx="1724">
                  <c:v>5.9311292700210292E-4</c:v>
                </c:pt>
                <c:pt idx="1725">
                  <c:v>5.9266199231804942E-4</c:v>
                </c:pt>
                <c:pt idx="1726">
                  <c:v>5.9221249180107139E-4</c:v>
                </c:pt>
                <c:pt idx="1727">
                  <c:v>5.9176442121743034E-4</c:v>
                </c:pt>
                <c:pt idx="1728">
                  <c:v>5.9131777634421109E-4</c:v>
                </c:pt>
                <c:pt idx="1729">
                  <c:v>5.9087255296930369E-4</c:v>
                </c:pt>
                <c:pt idx="1730">
                  <c:v>5.9042874689138494E-4</c:v>
                </c:pt>
                <c:pt idx="1731">
                  <c:v>5.8998635391989906E-4</c:v>
                </c:pt>
                <c:pt idx="1732">
                  <c:v>5.8954536987504034E-4</c:v>
                </c:pt>
                <c:pt idx="1733">
                  <c:v>5.8910579058773377E-4</c:v>
                </c:pt>
                <c:pt idx="1734">
                  <c:v>5.8866761189961677E-4</c:v>
                </c:pt>
                <c:pt idx="1735">
                  <c:v>5.8823082966302049E-4</c:v>
                </c:pt>
                <c:pt idx="1736">
                  <c:v>5.8779543974095123E-4</c:v>
                </c:pt>
                <c:pt idx="1737">
                  <c:v>5.8736143800707213E-4</c:v>
                </c:pt>
                <c:pt idx="1738">
                  <c:v>5.8692882034568365E-4</c:v>
                </c:pt>
                <c:pt idx="1739">
                  <c:v>5.8649758265170591E-4</c:v>
                </c:pt>
                <c:pt idx="1740">
                  <c:v>5.8606772083065885E-4</c:v>
                </c:pt>
                <c:pt idx="1741">
                  <c:v>5.8563923079864495E-4</c:v>
                </c:pt>
                <c:pt idx="1742">
                  <c:v>5.8521210848232869E-4</c:v>
                </c:pt>
                <c:pt idx="1743">
                  <c:v>5.847863498189195E-4</c:v>
                </c:pt>
                <c:pt idx="1744">
                  <c:v>5.843619507561518E-4</c:v>
                </c:pt>
                <c:pt idx="1745">
                  <c:v>5.8393890725226636E-4</c:v>
                </c:pt>
                <c:pt idx="1746">
                  <c:v>5.835172152759921E-4</c:v>
                </c:pt>
                <c:pt idx="1747">
                  <c:v>5.8309687080652657E-4</c:v>
                </c:pt>
                <c:pt idx="1748">
                  <c:v>5.8267786983351726E-4</c:v>
                </c:pt>
                <c:pt idx="1749">
                  <c:v>5.8226020835704258E-4</c:v>
                </c:pt>
                <c:pt idx="1750">
                  <c:v>5.8184388238759362E-4</c:v>
                </c:pt>
                <c:pt idx="1751">
                  <c:v>5.8142888794605408E-4</c:v>
                </c:pt>
                <c:pt idx="1752">
                  <c:v>5.8101522106368216E-4</c:v>
                </c:pt>
                <c:pt idx="1753">
                  <c:v>5.8060287778209175E-4</c:v>
                </c:pt>
                <c:pt idx="1754">
                  <c:v>5.801918541532326E-4</c:v>
                </c:pt>
                <c:pt idx="1755">
                  <c:v>5.7972372371356442E-4</c:v>
                </c:pt>
                <c:pt idx="1756">
                  <c:v>5.7931551466548423E-4</c:v>
                </c:pt>
                <c:pt idx="1757">
                  <c:v>5.789086129290576E-4</c:v>
                </c:pt>
                <c:pt idx="1758">
                  <c:v>5.785030145988541E-4</c:v>
                </c:pt>
                <c:pt idx="1759">
                  <c:v>5.780987157796816E-4</c:v>
                </c:pt>
                <c:pt idx="1760">
                  <c:v>5.7769571258656748E-4</c:v>
                </c:pt>
                <c:pt idx="1761">
                  <c:v>5.7729400114473947E-4</c:v>
                </c:pt>
                <c:pt idx="1762">
                  <c:v>5.7689357758960687E-4</c:v>
                </c:pt>
                <c:pt idx="1763">
                  <c:v>5.7649443806674075E-4</c:v>
                </c:pt>
                <c:pt idx="1764">
                  <c:v>5.7609657873185542E-4</c:v>
                </c:pt>
                <c:pt idx="1765">
                  <c:v>5.7569999575078905E-4</c:v>
                </c:pt>
                <c:pt idx="1766">
                  <c:v>5.7530468529948481E-4</c:v>
                </c:pt>
                <c:pt idx="1767">
                  <c:v>5.7491064356397152E-4</c:v>
                </c:pt>
                <c:pt idx="1768">
                  <c:v>5.7451786674034418E-4</c:v>
                </c:pt>
                <c:pt idx="1769">
                  <c:v>5.7390319253408054E-4</c:v>
                </c:pt>
                <c:pt idx="1770">
                  <c:v>5.735136509443569E-4</c:v>
                </c:pt>
                <c:pt idx="1771">
                  <c:v>5.7312536076302998E-4</c:v>
                </c:pt>
                <c:pt idx="1772">
                  <c:v>5.7273831823196914E-4</c:v>
                </c:pt>
                <c:pt idx="1773">
                  <c:v>5.7235251960300335E-4</c:v>
                </c:pt>
                <c:pt idx="1774">
                  <c:v>5.7196796113790163E-4</c:v>
                </c:pt>
                <c:pt idx="1775">
                  <c:v>5.7158463910835498E-4</c:v>
                </c:pt>
                <c:pt idx="1776">
                  <c:v>5.7120254979595554E-4</c:v>
                </c:pt>
                <c:pt idx="1777">
                  <c:v>5.7082168949217874E-4</c:v>
                </c:pt>
                <c:pt idx="1778">
                  <c:v>5.7044205449836318E-4</c:v>
                </c:pt>
                <c:pt idx="1779">
                  <c:v>5.7006364112569192E-4</c:v>
                </c:pt>
                <c:pt idx="1780">
                  <c:v>5.6968644569517285E-4</c:v>
                </c:pt>
                <c:pt idx="1781">
                  <c:v>5.693104645376197E-4</c:v>
                </c:pt>
                <c:pt idx="1782">
                  <c:v>5.6893569399363265E-4</c:v>
                </c:pt>
                <c:pt idx="1783">
                  <c:v>5.6856213041357935E-4</c:v>
                </c:pt>
                <c:pt idx="1784">
                  <c:v>5.6818977015757506E-4</c:v>
                </c:pt>
                <c:pt idx="1785">
                  <c:v>5.6781860959546372E-4</c:v>
                </c:pt>
                <c:pt idx="1786">
                  <c:v>5.6744864510679916E-4</c:v>
                </c:pt>
                <c:pt idx="1787">
                  <c:v>5.6707987308082504E-4</c:v>
                </c:pt>
                <c:pt idx="1788">
                  <c:v>5.6671228991645589E-4</c:v>
                </c:pt>
                <c:pt idx="1789">
                  <c:v>5.6634589202225782E-4</c:v>
                </c:pt>
                <c:pt idx="1790">
                  <c:v>5.6598067581642929E-4</c:v>
                </c:pt>
                <c:pt idx="1791">
                  <c:v>5.6561663772678188E-4</c:v>
                </c:pt>
                <c:pt idx="1792">
                  <c:v>5.6525377419072091E-4</c:v>
                </c:pt>
                <c:pt idx="1793">
                  <c:v>5.6489208165522598E-4</c:v>
                </c:pt>
                <c:pt idx="1794">
                  <c:v>5.6453155657683199E-4</c:v>
                </c:pt>
                <c:pt idx="1795">
                  <c:v>5.6417219542160982E-4</c:v>
                </c:pt>
                <c:pt idx="1796">
                  <c:v>5.6381399466514694E-4</c:v>
                </c:pt>
                <c:pt idx="1797">
                  <c:v>5.6345695079252798E-4</c:v>
                </c:pt>
                <c:pt idx="1798">
                  <c:v>5.6310106029831581E-4</c:v>
                </c:pt>
                <c:pt idx="1799">
                  <c:v>5.6274631968653195E-4</c:v>
                </c:pt>
                <c:pt idx="1800">
                  <c:v>5.6239272547063744E-4</c:v>
                </c:pt>
                <c:pt idx="1801">
                  <c:v>5.620402741735133E-4</c:v>
                </c:pt>
                <c:pt idx="1802">
                  <c:v>5.6168896232744198E-4</c:v>
                </c:pt>
                <c:pt idx="1803">
                  <c:v>5.6133878647408723E-4</c:v>
                </c:pt>
                <c:pt idx="1804">
                  <c:v>5.6098974316447518E-4</c:v>
                </c:pt>
                <c:pt idx="1805">
                  <c:v>5.6064182895897488E-4</c:v>
                </c:pt>
                <c:pt idx="1806">
                  <c:v>5.6029504042727973E-4</c:v>
                </c:pt>
                <c:pt idx="1807">
                  <c:v>5.5994937414838742E-4</c:v>
                </c:pt>
                <c:pt idx="1808">
                  <c:v>5.5960482671058096E-4</c:v>
                </c:pt>
                <c:pt idx="1809">
                  <c:v>5.5926139471140931E-4</c:v>
                </c:pt>
                <c:pt idx="1810">
                  <c:v>5.5891907475766832E-4</c:v>
                </c:pt>
                <c:pt idx="1811">
                  <c:v>5.5857786346538165E-4</c:v>
                </c:pt>
                <c:pt idx="1812">
                  <c:v>5.5823775745978093E-4</c:v>
                </c:pt>
                <c:pt idx="1813">
                  <c:v>5.578987533752871E-4</c:v>
                </c:pt>
                <c:pt idx="1814">
                  <c:v>5.575608478554907E-4</c:v>
                </c:pt>
                <c:pt idx="1815">
                  <c:v>5.5722403755313328E-4</c:v>
                </c:pt>
                <c:pt idx="1816">
                  <c:v>5.5688831913008755E-4</c:v>
                </c:pt>
                <c:pt idx="1817">
                  <c:v>5.5655368925733827E-4</c:v>
                </c:pt>
                <c:pt idx="1818">
                  <c:v>5.5622014461496373E-4</c:v>
                </c:pt>
                <c:pt idx="1819">
                  <c:v>5.5588768189211539E-4</c:v>
                </c:pt>
                <c:pt idx="1820">
                  <c:v>5.5555629778699972E-4</c:v>
                </c:pt>
                <c:pt idx="1821">
                  <c:v>5.5522598900685841E-4</c:v>
                </c:pt>
                <c:pt idx="1822">
                  <c:v>5.5489675226794947E-4</c:v>
                </c:pt>
                <c:pt idx="1823">
                  <c:v>5.5456858429552794E-4</c:v>
                </c:pt>
                <c:pt idx="1824">
                  <c:v>5.5424148182382674E-4</c:v>
                </c:pt>
                <c:pt idx="1825">
                  <c:v>5.5391544159603761E-4</c:v>
                </c:pt>
                <c:pt idx="1826">
                  <c:v>5.5359046036429168E-4</c:v>
                </c:pt>
                <c:pt idx="1827">
                  <c:v>5.53266534889641E-4</c:v>
                </c:pt>
                <c:pt idx="1828">
                  <c:v>5.5294366194203837E-4</c:v>
                </c:pt>
                <c:pt idx="1829">
                  <c:v>5.5262183830031924E-4</c:v>
                </c:pt>
                <c:pt idx="1830">
                  <c:v>5.5230106075218198E-4</c:v>
                </c:pt>
                <c:pt idx="1831">
                  <c:v>5.5198132609416903E-4</c:v>
                </c:pt>
                <c:pt idx="1832">
                  <c:v>5.5166263113164767E-4</c:v>
                </c:pt>
                <c:pt idx="1833">
                  <c:v>5.5134497267879108E-4</c:v>
                </c:pt>
                <c:pt idx="1834">
                  <c:v>5.5102834755855925E-4</c:v>
                </c:pt>
                <c:pt idx="1835">
                  <c:v>5.5071275260267991E-4</c:v>
                </c:pt>
                <c:pt idx="1836">
                  <c:v>5.5039818465162918E-4</c:v>
                </c:pt>
                <c:pt idx="1837">
                  <c:v>5.5008464055461288E-4</c:v>
                </c:pt>
                <c:pt idx="1838">
                  <c:v>5.4977211716954785E-4</c:v>
                </c:pt>
                <c:pt idx="1839">
                  <c:v>5.494606113630421E-4</c:v>
                </c:pt>
                <c:pt idx="1840">
                  <c:v>5.491501200103763E-4</c:v>
                </c:pt>
                <c:pt idx="1841">
                  <c:v>5.4884063999548454E-4</c:v>
                </c:pt>
                <c:pt idx="1842">
                  <c:v>5.4853216821093608E-4</c:v>
                </c:pt>
                <c:pt idx="1843">
                  <c:v>5.482247015579151E-4</c:v>
                </c:pt>
                <c:pt idx="1844">
                  <c:v>5.479182369462031E-4</c:v>
                </c:pt>
                <c:pt idx="1845">
                  <c:v>5.4761277129415891E-4</c:v>
                </c:pt>
                <c:pt idx="1846">
                  <c:v>5.4730830152870038E-4</c:v>
                </c:pt>
                <c:pt idx="1847">
                  <c:v>5.4700482458528528E-4</c:v>
                </c:pt>
                <c:pt idx="1848">
                  <c:v>5.4670233740789225E-4</c:v>
                </c:pt>
                <c:pt idx="1849">
                  <c:v>5.4640083694900213E-4</c:v>
                </c:pt>
                <c:pt idx="1850">
                  <c:v>5.4610032016957899E-4</c:v>
                </c:pt>
                <c:pt idx="1851">
                  <c:v>5.458007840390515E-4</c:v>
                </c:pt>
                <c:pt idx="1852">
                  <c:v>5.4550222553529336E-4</c:v>
                </c:pt>
                <c:pt idx="1853">
                  <c:v>5.4520464164460548E-4</c:v>
                </c:pt>
                <c:pt idx="1854">
                  <c:v>5.4490802936169643E-4</c:v>
                </c:pt>
                <c:pt idx="1855">
                  <c:v>5.44612385689664E-4</c:v>
                </c:pt>
                <c:pt idx="1856">
                  <c:v>5.4431770763997602E-4</c:v>
                </c:pt>
                <c:pt idx="1857">
                  <c:v>5.4402399223245216E-4</c:v>
                </c:pt>
                <c:pt idx="1858">
                  <c:v>5.437312364952446E-4</c:v>
                </c:pt>
                <c:pt idx="1859">
                  <c:v>5.4343943746481985E-4</c:v>
                </c:pt>
                <c:pt idx="1860">
                  <c:v>5.4314859218593931E-4</c:v>
                </c:pt>
                <c:pt idx="1861">
                  <c:v>5.428586977116413E-4</c:v>
                </c:pt>
                <c:pt idx="1862">
                  <c:v>5.4256975110322206E-4</c:v>
                </c:pt>
                <c:pt idx="1863">
                  <c:v>5.4228174943021681E-4</c:v>
                </c:pt>
                <c:pt idx="1864">
                  <c:v>5.4199468977038162E-4</c:v>
                </c:pt>
                <c:pt idx="1865">
                  <c:v>5.417085692096742E-4</c:v>
                </c:pt>
                <c:pt idx="1866">
                  <c:v>5.4142338484223563E-4</c:v>
                </c:pt>
                <c:pt idx="1867">
                  <c:v>5.4113913377037189E-4</c:v>
                </c:pt>
                <c:pt idx="1868">
                  <c:v>5.4085581310453468E-4</c:v>
                </c:pt>
                <c:pt idx="1869">
                  <c:v>5.4057341996330342E-4</c:v>
                </c:pt>
                <c:pt idx="1870">
                  <c:v>5.4029195147336638E-4</c:v>
                </c:pt>
                <c:pt idx="1871">
                  <c:v>5.4001140476950238E-4</c:v>
                </c:pt>
                <c:pt idx="1872">
                  <c:v>5.3973177699456211E-4</c:v>
                </c:pt>
                <c:pt idx="1873">
                  <c:v>5.3945306529944929E-4</c:v>
                </c:pt>
                <c:pt idx="1874">
                  <c:v>5.3917526684310298E-4</c:v>
                </c:pt>
                <c:pt idx="1875">
                  <c:v>5.388983787924784E-4</c:v>
                </c:pt>
                <c:pt idx="1876">
                  <c:v>5.3862239832252882E-4</c:v>
                </c:pt>
                <c:pt idx="1877">
                  <c:v>5.3834732261618691E-4</c:v>
                </c:pt>
                <c:pt idx="1878">
                  <c:v>5.3807314886434655E-4</c:v>
                </c:pt>
                <c:pt idx="1879">
                  <c:v>5.3779987426584444E-4</c:v>
                </c:pt>
                <c:pt idx="1880">
                  <c:v>5.3752749602744123E-4</c:v>
                </c:pt>
                <c:pt idx="1881">
                  <c:v>5.3725601136380406E-4</c:v>
                </c:pt>
                <c:pt idx="1882">
                  <c:v>5.3698541749748723E-4</c:v>
                </c:pt>
                <c:pt idx="1883">
                  <c:v>5.3671571165891485E-4</c:v>
                </c:pt>
                <c:pt idx="1884">
                  <c:v>5.3644689108636159E-4</c:v>
                </c:pt>
                <c:pt idx="1885">
                  <c:v>5.3617895302593508E-4</c:v>
                </c:pt>
                <c:pt idx="1886">
                  <c:v>5.3591189473155732E-4</c:v>
                </c:pt>
                <c:pt idx="1887">
                  <c:v>5.356457134649468E-4</c:v>
                </c:pt>
                <c:pt idx="1888">
                  <c:v>5.3538040649559967E-4</c:v>
                </c:pt>
                <c:pt idx="1889">
                  <c:v>5.3511597110077213E-4</c:v>
                </c:pt>
                <c:pt idx="1890">
                  <c:v>5.348524045654618E-4</c:v>
                </c:pt>
                <c:pt idx="1891">
                  <c:v>5.3458970418239016E-4</c:v>
                </c:pt>
                <c:pt idx="1892">
                  <c:v>5.3432786725198347E-4</c:v>
                </c:pt>
                <c:pt idx="1893">
                  <c:v>5.3406689108235561E-4</c:v>
                </c:pt>
                <c:pt idx="1894">
                  <c:v>5.338067729892895E-4</c:v>
                </c:pt>
                <c:pt idx="1895">
                  <c:v>5.3354751029621912E-4</c:v>
                </c:pt>
                <c:pt idx="1896">
                  <c:v>5.3328910033421115E-4</c:v>
                </c:pt>
                <c:pt idx="1897">
                  <c:v>5.330315404419476E-4</c:v>
                </c:pt>
                <c:pt idx="1898">
                  <c:v>5.3277482796570714E-4</c:v>
                </c:pt>
                <c:pt idx="1899">
                  <c:v>5.3251896025934746E-4</c:v>
                </c:pt>
                <c:pt idx="1900">
                  <c:v>5.3226393468428738E-4</c:v>
                </c:pt>
                <c:pt idx="1901">
                  <c:v>5.3200974860948848E-4</c:v>
                </c:pt>
                <c:pt idx="1902">
                  <c:v>5.3175639941143739E-4</c:v>
                </c:pt>
                <c:pt idx="1903">
                  <c:v>5.3150388447412839E-4</c:v>
                </c:pt>
                <c:pt idx="1904">
                  <c:v>5.3125220118904444E-4</c:v>
                </c:pt>
                <c:pt idx="1905">
                  <c:v>5.3100134695514053E-4</c:v>
                </c:pt>
                <c:pt idx="1906">
                  <c:v>5.3075131917882474E-4</c:v>
                </c:pt>
                <c:pt idx="1907">
                  <c:v>5.305021152739413E-4</c:v>
                </c:pt>
                <c:pt idx="1908">
                  <c:v>5.3025373266175229E-4</c:v>
                </c:pt>
                <c:pt idx="1909">
                  <c:v>5.3000616877092006E-4</c:v>
                </c:pt>
                <c:pt idx="1910">
                  <c:v>5.2975942103748925E-4</c:v>
                </c:pt>
                <c:pt idx="1911">
                  <c:v>5.2951348690486962E-4</c:v>
                </c:pt>
                <c:pt idx="1912">
                  <c:v>5.2926836382381748E-4</c:v>
                </c:pt>
                <c:pt idx="1913">
                  <c:v>5.2902404925241888E-4</c:v>
                </c:pt>
                <c:pt idx="1914">
                  <c:v>5.2878054065607163E-4</c:v>
                </c:pt>
                <c:pt idx="1915">
                  <c:v>5.2853783550746729E-4</c:v>
                </c:pt>
                <c:pt idx="1916">
                  <c:v>5.2829593128657414E-4</c:v>
                </c:pt>
                <c:pt idx="1917">
                  <c:v>5.28054825480619E-4</c:v>
                </c:pt>
                <c:pt idx="1918">
                  <c:v>5.2781451558407049E-4</c:v>
                </c:pt>
                <c:pt idx="1919">
                  <c:v>5.2757499909862084E-4</c:v>
                </c:pt>
                <c:pt idx="1920">
                  <c:v>5.2733627353316822E-4</c:v>
                </c:pt>
                <c:pt idx="1921">
                  <c:v>5.2709833640379982E-4</c:v>
                </c:pt>
                <c:pt idx="1922">
                  <c:v>5.2686118523377428E-4</c:v>
                </c:pt>
                <c:pt idx="1923">
                  <c:v>5.266248175535038E-4</c:v>
                </c:pt>
                <c:pt idx="1924">
                  <c:v>5.2638923090053713E-4</c:v>
                </c:pt>
                <c:pt idx="1925">
                  <c:v>5.2615442281954221E-4</c:v>
                </c:pt>
                <c:pt idx="1926">
                  <c:v>5.2592039086228821E-4</c:v>
                </c:pt>
                <c:pt idx="1927">
                  <c:v>5.2568713258762908E-4</c:v>
                </c:pt>
                <c:pt idx="1928">
                  <c:v>5.2545464556148563E-4</c:v>
                </c:pt>
                <c:pt idx="1929">
                  <c:v>5.2522292735682815E-4</c:v>
                </c:pt>
                <c:pt idx="1930">
                  <c:v>5.249919755536596E-4</c:v>
                </c:pt>
                <c:pt idx="1931">
                  <c:v>5.2476178773899816E-4</c:v>
                </c:pt>
                <c:pt idx="1932">
                  <c:v>5.2453236150685958E-4</c:v>
                </c:pt>
                <c:pt idx="1933">
                  <c:v>5.2430369445824075E-4</c:v>
                </c:pt>
                <c:pt idx="1934">
                  <c:v>5.2407578420110199E-4</c:v>
                </c:pt>
                <c:pt idx="1935">
                  <c:v>5.2384862835034999E-4</c:v>
                </c:pt>
                <c:pt idx="1936">
                  <c:v>5.2362222452782066E-4</c:v>
                </c:pt>
                <c:pt idx="1937">
                  <c:v>5.2339657036226249E-4</c:v>
                </c:pt>
                <c:pt idx="1938">
                  <c:v>5.2317166348931862E-4</c:v>
                </c:pt>
                <c:pt idx="1939">
                  <c:v>5.2294750155151067E-4</c:v>
                </c:pt>
                <c:pt idx="1940">
                  <c:v>5.227240821982209E-4</c:v>
                </c:pt>
                <c:pt idx="1941">
                  <c:v>5.2250140308567593E-4</c:v>
                </c:pt>
                <c:pt idx="1942">
                  <c:v>5.2227946187692945E-4</c:v>
                </c:pt>
                <c:pt idx="1943">
                  <c:v>5.2205825624184507E-4</c:v>
                </c:pt>
                <c:pt idx="1944">
                  <c:v>5.2183778385707976E-4</c:v>
                </c:pt>
                <c:pt idx="1945">
                  <c:v>5.2161804240606689E-4</c:v>
                </c:pt>
                <c:pt idx="1946">
                  <c:v>5.2139902957899905E-4</c:v>
                </c:pt>
                <c:pt idx="1947">
                  <c:v>5.2118074307281161E-4</c:v>
                </c:pt>
                <c:pt idx="1948">
                  <c:v>5.2096318059116577E-4</c:v>
                </c:pt>
                <c:pt idx="1949">
                  <c:v>5.2074633984443134E-4</c:v>
                </c:pt>
                <c:pt idx="1950">
                  <c:v>5.2053021854967093E-4</c:v>
                </c:pt>
                <c:pt idx="1951">
                  <c:v>5.2031481443062214E-4</c:v>
                </c:pt>
                <c:pt idx="1952">
                  <c:v>5.201001252176815E-4</c:v>
                </c:pt>
                <c:pt idx="1953">
                  <c:v>5.1988614864788773E-4</c:v>
                </c:pt>
                <c:pt idx="1954">
                  <c:v>5.1967288246490507E-4</c:v>
                </c:pt>
                <c:pt idx="1955">
                  <c:v>5.19460324419006E-4</c:v>
                </c:pt>
                <c:pt idx="1956">
                  <c:v>5.1924847226705591E-4</c:v>
                </c:pt>
                <c:pt idx="1957">
                  <c:v>5.1903732377249522E-4</c:v>
                </c:pt>
                <c:pt idx="1958">
                  <c:v>5.1882687670532358E-4</c:v>
                </c:pt>
                <c:pt idx="1959">
                  <c:v>5.1861712884208335E-4</c:v>
                </c:pt>
                <c:pt idx="1960">
                  <c:v>5.1840807796584248E-4</c:v>
                </c:pt>
                <c:pt idx="1961">
                  <c:v>5.1819972186617892E-4</c:v>
                </c:pt>
                <c:pt idx="1962">
                  <c:v>5.1799205833916336E-4</c:v>
                </c:pt>
                <c:pt idx="1963">
                  <c:v>5.1775557382354961E-4</c:v>
                </c:pt>
                <c:pt idx="1964">
                  <c:v>5.1754938698948122E-4</c:v>
                </c:pt>
                <c:pt idx="1965">
                  <c:v>5.173438858435144E-4</c:v>
                </c:pt>
                <c:pt idx="1966">
                  <c:v>5.171390682084452E-4</c:v>
                </c:pt>
                <c:pt idx="1967">
                  <c:v>5.169349319134786E-4</c:v>
                </c:pt>
                <c:pt idx="1968">
                  <c:v>5.167314747942125E-4</c:v>
                </c:pt>
                <c:pt idx="1969">
                  <c:v>5.1652869469262053E-4</c:v>
                </c:pt>
                <c:pt idx="1970">
                  <c:v>5.1632658945703711E-4</c:v>
                </c:pt>
                <c:pt idx="1971">
                  <c:v>5.1612515694214026E-4</c:v>
                </c:pt>
                <c:pt idx="1972">
                  <c:v>5.1592439500893579E-4</c:v>
                </c:pt>
                <c:pt idx="1973">
                  <c:v>5.1572430152474133E-4</c:v>
                </c:pt>
                <c:pt idx="1974">
                  <c:v>5.1552487436316971E-4</c:v>
                </c:pt>
                <c:pt idx="1975">
                  <c:v>5.1532611140411334E-4</c:v>
                </c:pt>
                <c:pt idx="1976">
                  <c:v>5.1512801053372808E-4</c:v>
                </c:pt>
                <c:pt idx="1977">
                  <c:v>5.1493056964441695E-4</c:v>
                </c:pt>
                <c:pt idx="1978">
                  <c:v>5.1473378663481433E-4</c:v>
                </c:pt>
                <c:pt idx="1979">
                  <c:v>5.1453765940976976E-4</c:v>
                </c:pt>
                <c:pt idx="1980">
                  <c:v>5.1434218588033238E-4</c:v>
                </c:pt>
                <c:pt idx="1981">
                  <c:v>5.1414736396373454E-4</c:v>
                </c:pt>
                <c:pt idx="1982">
                  <c:v>5.1395319158337638E-4</c:v>
                </c:pt>
                <c:pt idx="1983">
                  <c:v>5.1375966666880938E-4</c:v>
                </c:pt>
                <c:pt idx="1984">
                  <c:v>5.1356678715572105E-4</c:v>
                </c:pt>
                <c:pt idx="1985">
                  <c:v>5.1337455098591893E-4</c:v>
                </c:pt>
                <c:pt idx="1986">
                  <c:v>5.1318295610731457E-4</c:v>
                </c:pt>
                <c:pt idx="1987">
                  <c:v>5.1299200047390811E-4</c:v>
                </c:pt>
                <c:pt idx="1988">
                  <c:v>5.1280168204577241E-4</c:v>
                </c:pt>
                <c:pt idx="1989">
                  <c:v>5.1261199878903732E-4</c:v>
                </c:pt>
                <c:pt idx="1990">
                  <c:v>5.1242294867587387E-4</c:v>
                </c:pt>
                <c:pt idx="1991">
                  <c:v>5.1223452968447898E-4</c:v>
                </c:pt>
                <c:pt idx="1992">
                  <c:v>5.1204673979905952E-4</c:v>
                </c:pt>
                <c:pt idx="1993">
                  <c:v>5.1185957700981702E-4</c:v>
                </c:pt>
                <c:pt idx="1994">
                  <c:v>5.1167303931293141E-4</c:v>
                </c:pt>
                <c:pt idx="1995">
                  <c:v>5.1148712471054672E-4</c:v>
                </c:pt>
                <c:pt idx="1996">
                  <c:v>5.1130183121075412E-4</c:v>
                </c:pt>
                <c:pt idx="1997">
                  <c:v>5.1111715682757757E-4</c:v>
                </c:pt>
                <c:pt idx="1998">
                  <c:v>5.1093309958095783E-4</c:v>
                </c:pt>
                <c:pt idx="1999">
                  <c:v>5.1074965749673708E-4</c:v>
                </c:pt>
                <c:pt idx="2000">
                  <c:v>5.1056682860664397E-4</c:v>
                </c:pt>
                <c:pt idx="2001">
                  <c:v>5.1038461094827722E-4</c:v>
                </c:pt>
                <c:pt idx="2002">
                  <c:v>5.1020300256509157E-4</c:v>
                </c:pt>
                <c:pt idx="2003">
                  <c:v>5.1002200150638134E-4</c:v>
                </c:pt>
                <c:pt idx="2004">
                  <c:v>5.0984160582726609E-4</c:v>
                </c:pt>
                <c:pt idx="2005">
                  <c:v>5.0966181358867463E-4</c:v>
                </c:pt>
                <c:pt idx="2006">
                  <c:v>5.0948262285733007E-4</c:v>
                </c:pt>
                <c:pt idx="2007">
                  <c:v>5.0930403170573464E-4</c:v>
                </c:pt>
                <c:pt idx="2008">
                  <c:v>5.0912603821215473E-4</c:v>
                </c:pt>
                <c:pt idx="2009">
                  <c:v>5.0894864046060529E-4</c:v>
                </c:pt>
                <c:pt idx="2010">
                  <c:v>5.0877183654083507E-4</c:v>
                </c:pt>
                <c:pt idx="2011">
                  <c:v>5.0859562454831132E-4</c:v>
                </c:pt>
                <c:pt idx="2012">
                  <c:v>5.0842000258420486E-4</c:v>
                </c:pt>
                <c:pt idx="2013">
                  <c:v>5.0824496875537511E-4</c:v>
                </c:pt>
                <c:pt idx="2014">
                  <c:v>5.0807052117435487E-4</c:v>
                </c:pt>
                <c:pt idx="2015">
                  <c:v>5.0787186795106921E-4</c:v>
                </c:pt>
                <c:pt idx="2016">
                  <c:v>5.0769867028589168E-4</c:v>
                </c:pt>
                <c:pt idx="2017">
                  <c:v>5.0752605297325296E-4</c:v>
                </c:pt>
                <c:pt idx="2018">
                  <c:v>5.0735401414903113E-4</c:v>
                </c:pt>
                <c:pt idx="2019">
                  <c:v>5.0718255195470136E-4</c:v>
                </c:pt>
                <c:pt idx="2020">
                  <c:v>5.0701166453732071E-4</c:v>
                </c:pt>
                <c:pt idx="2021">
                  <c:v>5.0684135004951342E-4</c:v>
                </c:pt>
                <c:pt idx="2022">
                  <c:v>5.0667160664945613E-4</c:v>
                </c:pt>
                <c:pt idx="2023">
                  <c:v>5.0650243250086329E-4</c:v>
                </c:pt>
                <c:pt idx="2024">
                  <c:v>5.0633382577297201E-4</c:v>
                </c:pt>
                <c:pt idx="2025">
                  <c:v>5.0616578464052805E-4</c:v>
                </c:pt>
                <c:pt idx="2026">
                  <c:v>5.0599830728377071E-4</c:v>
                </c:pt>
                <c:pt idx="2027">
                  <c:v>5.058313918884183E-4</c:v>
                </c:pt>
                <c:pt idx="2028">
                  <c:v>5.0566503664565339E-4</c:v>
                </c:pt>
                <c:pt idx="2029">
                  <c:v>5.0549923975210865E-4</c:v>
                </c:pt>
                <c:pt idx="2030">
                  <c:v>5.0533399940985203E-4</c:v>
                </c:pt>
                <c:pt idx="2031">
                  <c:v>5.0516931382637198E-4</c:v>
                </c:pt>
                <c:pt idx="2032">
                  <c:v>5.0500518121456375E-4</c:v>
                </c:pt>
                <c:pt idx="2033">
                  <c:v>5.0484159979271399E-4</c:v>
                </c:pt>
                <c:pt idx="2034">
                  <c:v>5.0467856778448723E-4</c:v>
                </c:pt>
                <c:pt idx="2035">
                  <c:v>5.0451608341891066E-4</c:v>
                </c:pt>
                <c:pt idx="2036">
                  <c:v>5.043541449303604E-4</c:v>
                </c:pt>
                <c:pt idx="2037">
                  <c:v>5.0419275055854694E-4</c:v>
                </c:pt>
                <c:pt idx="2038">
                  <c:v>5.0403189854850052E-4</c:v>
                </c:pt>
                <c:pt idx="2039">
                  <c:v>5.0387158715055726E-4</c:v>
                </c:pt>
                <c:pt idx="2040">
                  <c:v>5.0371181462034503E-4</c:v>
                </c:pt>
                <c:pt idx="2041">
                  <c:v>5.0355257921876875E-4</c:v>
                </c:pt>
                <c:pt idx="2042">
                  <c:v>5.0339387921199638E-4</c:v>
                </c:pt>
                <c:pt idx="2043">
                  <c:v>5.0323571287144481E-4</c:v>
                </c:pt>
                <c:pt idx="2044">
                  <c:v>5.0307807847376569E-4</c:v>
                </c:pt>
                <c:pt idx="2045">
                  <c:v>5.0292097430083165E-4</c:v>
                </c:pt>
                <c:pt idx="2046">
                  <c:v>5.0276439863972155E-4</c:v>
                </c:pt>
                <c:pt idx="2047">
                  <c:v>5.026083497827068E-4</c:v>
                </c:pt>
                <c:pt idx="2048">
                  <c:v>5.0245282602723741E-4</c:v>
                </c:pt>
                <c:pt idx="2049">
                  <c:v>5.0229782567592798E-4</c:v>
                </c:pt>
                <c:pt idx="2050">
                  <c:v>5.0214334703654363E-4</c:v>
                </c:pt>
                <c:pt idx="2051">
                  <c:v>5.0198938842198587E-4</c:v>
                </c:pt>
                <c:pt idx="2052">
                  <c:v>5.0183594815027927E-4</c:v>
                </c:pt>
                <c:pt idx="2053">
                  <c:v>5.0168302454455687E-4</c:v>
                </c:pt>
                <c:pt idx="2054">
                  <c:v>5.01530615933047E-4</c:v>
                </c:pt>
                <c:pt idx="2055">
                  <c:v>5.0137872064905901E-4</c:v>
                </c:pt>
                <c:pt idx="2056">
                  <c:v>5.0122733703096946E-4</c:v>
                </c:pt>
                <c:pt idx="2057">
                  <c:v>5.0107646342220863E-4</c:v>
                </c:pt>
                <c:pt idx="2058">
                  <c:v>5.009260981712468E-4</c:v>
                </c:pt>
                <c:pt idx="2059">
                  <c:v>5.0077623963158018E-4</c:v>
                </c:pt>
                <c:pt idx="2060">
                  <c:v>5.0062688616171747E-4</c:v>
                </c:pt>
                <c:pt idx="2061">
                  <c:v>5.0047803612516639E-4</c:v>
                </c:pt>
                <c:pt idx="2062">
                  <c:v>5.0032968789041953E-4</c:v>
                </c:pt>
                <c:pt idx="2063">
                  <c:v>5.0018183983094127E-4</c:v>
                </c:pt>
                <c:pt idx="2064">
                  <c:v>5.0003449032515396E-4</c:v>
                </c:pt>
                <c:pt idx="2065">
                  <c:v>4.9988763775642457E-4</c:v>
                </c:pt>
                <c:pt idx="2066">
                  <c:v>4.9974128051305099E-4</c:v>
                </c:pt>
                <c:pt idx="2067">
                  <c:v>4.9957461955193962E-4</c:v>
                </c:pt>
                <c:pt idx="2068">
                  <c:v>4.9942931831573165E-4</c:v>
                </c:pt>
                <c:pt idx="2069">
                  <c:v>4.9928450737148143E-4</c:v>
                </c:pt>
                <c:pt idx="2070">
                  <c:v>4.9914018512777175E-4</c:v>
                </c:pt>
                <c:pt idx="2071">
                  <c:v>4.9899634999804772E-4</c:v>
                </c:pt>
                <c:pt idx="2072">
                  <c:v>4.9885300040060278E-4</c:v>
                </c:pt>
                <c:pt idx="2073">
                  <c:v>4.9871013475856593E-4</c:v>
                </c:pt>
                <c:pt idx="2074">
                  <c:v>4.9856775149988814E-4</c:v>
                </c:pt>
                <c:pt idx="2075">
                  <c:v>4.9842584905732904E-4</c:v>
                </c:pt>
                <c:pt idx="2076">
                  <c:v>4.9828442586844412E-4</c:v>
                </c:pt>
                <c:pt idx="2077">
                  <c:v>4.9814348037557096E-4</c:v>
                </c:pt>
                <c:pt idx="2078">
                  <c:v>4.9800301102581677E-4</c:v>
                </c:pt>
                <c:pt idx="2079">
                  <c:v>4.9786301627104438E-4</c:v>
                </c:pt>
                <c:pt idx="2080">
                  <c:v>4.9772349456786013E-4</c:v>
                </c:pt>
                <c:pt idx="2081">
                  <c:v>4.9750519823518475E-4</c:v>
                </c:pt>
                <c:pt idx="2082">
                  <c:v>4.973668858964164E-4</c:v>
                </c:pt>
                <c:pt idx="2083">
                  <c:v>4.9722904113563523E-4</c:v>
                </c:pt>
                <c:pt idx="2084">
                  <c:v>4.9709166243096345E-4</c:v>
                </c:pt>
                <c:pt idx="2085">
                  <c:v>4.969547482651937E-4</c:v>
                </c:pt>
                <c:pt idx="2086">
                  <c:v>4.9681829712577646E-4</c:v>
                </c:pt>
                <c:pt idx="2087">
                  <c:v>4.9668230750480648E-4</c:v>
                </c:pt>
                <c:pt idx="2088">
                  <c:v>4.9654677789901088E-4</c:v>
                </c:pt>
                <c:pt idx="2089">
                  <c:v>4.9641170680973508E-4</c:v>
                </c:pt>
                <c:pt idx="2090">
                  <c:v>4.9627709274293133E-4</c:v>
                </c:pt>
                <c:pt idx="2091">
                  <c:v>4.9614293420914481E-4</c:v>
                </c:pt>
                <c:pt idx="2092">
                  <c:v>4.9600922972350167E-4</c:v>
                </c:pt>
                <c:pt idx="2093">
                  <c:v>4.958759778056959E-4</c:v>
                </c:pt>
                <c:pt idx="2094">
                  <c:v>4.9574317697997645E-4</c:v>
                </c:pt>
                <c:pt idx="2095">
                  <c:v>4.9561082577513518E-4</c:v>
                </c:pt>
                <c:pt idx="2096">
                  <c:v>4.9547892272449397E-4</c:v>
                </c:pt>
                <c:pt idx="2097">
                  <c:v>4.9534746636589147E-4</c:v>
                </c:pt>
                <c:pt idx="2098">
                  <c:v>4.9521645524167165E-4</c:v>
                </c:pt>
                <c:pt idx="2099">
                  <c:v>4.9508588789867031E-4</c:v>
                </c:pt>
                <c:pt idx="2100">
                  <c:v>4.9495576288820318E-4</c:v>
                </c:pt>
                <c:pt idx="2101">
                  <c:v>4.9482607876605278E-4</c:v>
                </c:pt>
                <c:pt idx="2102">
                  <c:v>4.9469683409245676E-4</c:v>
                </c:pt>
                <c:pt idx="2103">
                  <c:v>4.9456802743209471E-4</c:v>
                </c:pt>
                <c:pt idx="2104">
                  <c:v>4.9443965735407596E-4</c:v>
                </c:pt>
                <c:pt idx="2105">
                  <c:v>4.9431172243192775E-4</c:v>
                </c:pt>
                <c:pt idx="2106">
                  <c:v>4.9418422124358199E-4</c:v>
                </c:pt>
                <c:pt idx="2107">
                  <c:v>4.9405715237136347E-4</c:v>
                </c:pt>
                <c:pt idx="2108">
                  <c:v>4.9393051440197746E-4</c:v>
                </c:pt>
                <c:pt idx="2109">
                  <c:v>4.9380430592649749E-4</c:v>
                </c:pt>
                <c:pt idx="2110">
                  <c:v>4.9367852554035277E-4</c:v>
                </c:pt>
                <c:pt idx="2111">
                  <c:v>4.9355317184331658E-4</c:v>
                </c:pt>
                <c:pt idx="2112">
                  <c:v>4.9342824343949336E-4</c:v>
                </c:pt>
                <c:pt idx="2113">
                  <c:v>4.9330373893730713E-4</c:v>
                </c:pt>
                <c:pt idx="2114">
                  <c:v>4.9317965694948922E-4</c:v>
                </c:pt>
                <c:pt idx="2115">
                  <c:v>4.9305599609306573E-4</c:v>
                </c:pt>
                <c:pt idx="2116">
                  <c:v>4.9293275498934607E-4</c:v>
                </c:pt>
                <c:pt idx="2117">
                  <c:v>4.9280993226391069E-4</c:v>
                </c:pt>
                <c:pt idx="2118">
                  <c:v>4.9268752654659865E-4</c:v>
                </c:pt>
                <c:pt idx="2119">
                  <c:v>4.9256553647149628E-4</c:v>
                </c:pt>
                <c:pt idx="2120">
                  <c:v>4.9244396067692469E-4</c:v>
                </c:pt>
                <c:pt idx="2121">
                  <c:v>4.9232279780542828E-4</c:v>
                </c:pt>
                <c:pt idx="2122">
                  <c:v>4.9220204650376239E-4</c:v>
                </c:pt>
                <c:pt idx="2123">
                  <c:v>4.9208170542288147E-4</c:v>
                </c:pt>
                <c:pt idx="2124">
                  <c:v>4.9196177321792769E-4</c:v>
                </c:pt>
                <c:pt idx="2125">
                  <c:v>4.918422485482185E-4</c:v>
                </c:pt>
                <c:pt idx="2126">
                  <c:v>4.9172313007723502E-4</c:v>
                </c:pt>
                <c:pt idx="2127">
                  <c:v>4.9160441647261072E-4</c:v>
                </c:pt>
                <c:pt idx="2128">
                  <c:v>4.914861064061188E-4</c:v>
                </c:pt>
                <c:pt idx="2129">
                  <c:v>4.913681985536612E-4</c:v>
                </c:pt>
                <c:pt idx="2130">
                  <c:v>4.9125069159525658E-4</c:v>
                </c:pt>
                <c:pt idx="2131">
                  <c:v>4.9113358421502872E-4</c:v>
                </c:pt>
                <c:pt idx="2132">
                  <c:v>4.9101687510119489E-4</c:v>
                </c:pt>
                <c:pt idx="2133">
                  <c:v>4.9090056294605409E-4</c:v>
                </c:pt>
                <c:pt idx="2134">
                  <c:v>4.9078464644597593E-4</c:v>
                </c:pt>
                <c:pt idx="2135">
                  <c:v>4.906691243013883E-4</c:v>
                </c:pt>
                <c:pt idx="2136">
                  <c:v>4.9055399521676633E-4</c:v>
                </c:pt>
                <c:pt idx="2137">
                  <c:v>4.9043925790062106E-4</c:v>
                </c:pt>
                <c:pt idx="2138">
                  <c:v>4.9032491106548758E-4</c:v>
                </c:pt>
                <c:pt idx="2139">
                  <c:v>4.9021095342791359E-4</c:v>
                </c:pt>
                <c:pt idx="2140">
                  <c:v>4.9009738370844826E-4</c:v>
                </c:pt>
                <c:pt idx="2141">
                  <c:v>4.899842006316304E-4</c:v>
                </c:pt>
                <c:pt idx="2142">
                  <c:v>4.8987140292597775E-4</c:v>
                </c:pt>
                <c:pt idx="2143">
                  <c:v>4.8975898932397492E-4</c:v>
                </c:pt>
                <c:pt idx="2144">
                  <c:v>4.8964695856206246E-4</c:v>
                </c:pt>
                <c:pt idx="2145">
                  <c:v>4.8953530938062543E-4</c:v>
                </c:pt>
                <c:pt idx="2146">
                  <c:v>4.8942404052398241E-4</c:v>
                </c:pt>
                <c:pt idx="2147">
                  <c:v>4.8931315074037386E-4</c:v>
                </c:pt>
                <c:pt idx="2148">
                  <c:v>4.8920263878195094E-4</c:v>
                </c:pt>
                <c:pt idx="2149">
                  <c:v>4.8909250340476492E-4</c:v>
                </c:pt>
                <c:pt idx="2150">
                  <c:v>4.8898274336875512E-4</c:v>
                </c:pt>
                <c:pt idx="2151">
                  <c:v>4.888733574377385E-4</c:v>
                </c:pt>
                <c:pt idx="2152">
                  <c:v>4.887643443793983E-4</c:v>
                </c:pt>
                <c:pt idx="2153">
                  <c:v>4.8865570296527275E-4</c:v>
                </c:pt>
                <c:pt idx="2154">
                  <c:v>4.8854743197074431E-4</c:v>
                </c:pt>
                <c:pt idx="2155">
                  <c:v>4.8843953017502868E-4</c:v>
                </c:pt>
                <c:pt idx="2156">
                  <c:v>4.8833199636116355E-4</c:v>
                </c:pt>
                <c:pt idx="2157">
                  <c:v>4.882248293159977E-4</c:v>
                </c:pt>
                <c:pt idx="2158">
                  <c:v>4.8811802783018022E-4</c:v>
                </c:pt>
                <c:pt idx="2159">
                  <c:v>4.880115906981493E-4</c:v>
                </c:pt>
                <c:pt idx="2160">
                  <c:v>4.879055167181217E-4</c:v>
                </c:pt>
                <c:pt idx="2161">
                  <c:v>4.877998046920816E-4</c:v>
                </c:pt>
                <c:pt idx="2162">
                  <c:v>4.8769445342576975E-4</c:v>
                </c:pt>
                <c:pt idx="2163">
                  <c:v>4.875894617286729E-4</c:v>
                </c:pt>
                <c:pt idx="2164">
                  <c:v>4.8748482841401279E-4</c:v>
                </c:pt>
                <c:pt idx="2165">
                  <c:v>4.8738055229873543E-4</c:v>
                </c:pt>
                <c:pt idx="2166">
                  <c:v>4.8727663220350035E-4</c:v>
                </c:pt>
                <c:pt idx="2167">
                  <c:v>4.8717306695267006E-4</c:v>
                </c:pt>
                <c:pt idx="2168">
                  <c:v>4.8706985537429908E-4</c:v>
                </c:pt>
                <c:pt idx="2169">
                  <c:v>4.8696699630012354E-4</c:v>
                </c:pt>
                <c:pt idx="2170">
                  <c:v>4.8686448856555037E-4</c:v>
                </c:pt>
                <c:pt idx="2171">
                  <c:v>4.8676233100964673E-4</c:v>
                </c:pt>
                <c:pt idx="2172">
                  <c:v>4.8666052247512955E-4</c:v>
                </c:pt>
                <c:pt idx="2173">
                  <c:v>4.8655906180835478E-4</c:v>
                </c:pt>
                <c:pt idx="2174">
                  <c:v>4.8645794785930703E-4</c:v>
                </c:pt>
                <c:pt idx="2175">
                  <c:v>4.8635717948158891E-4</c:v>
                </c:pt>
                <c:pt idx="2176">
                  <c:v>4.8625675553241074E-4</c:v>
                </c:pt>
                <c:pt idx="2177">
                  <c:v>4.8615667487257987E-4</c:v>
                </c:pt>
                <c:pt idx="2178">
                  <c:v>4.8605693636649054E-4</c:v>
                </c:pt>
                <c:pt idx="2179">
                  <c:v>4.8595753888211311E-4</c:v>
                </c:pt>
                <c:pt idx="2180">
                  <c:v>4.8585848129098394E-4</c:v>
                </c:pt>
                <c:pt idx="2181">
                  <c:v>4.8575976246819518E-4</c:v>
                </c:pt>
                <c:pt idx="2182">
                  <c:v>4.8566138129238398E-4</c:v>
                </c:pt>
                <c:pt idx="2183">
                  <c:v>4.8556333664572258E-4</c:v>
                </c:pt>
                <c:pt idx="2184">
                  <c:v>4.8546562741390786E-4</c:v>
                </c:pt>
                <c:pt idx="2185">
                  <c:v>4.8536825248615125E-4</c:v>
                </c:pt>
                <c:pt idx="2186">
                  <c:v>4.8527121075516832E-4</c:v>
                </c:pt>
                <c:pt idx="2187">
                  <c:v>4.851745011171687E-4</c:v>
                </c:pt>
                <c:pt idx="2188">
                  <c:v>4.8507812247184571E-4</c:v>
                </c:pt>
                <c:pt idx="2189">
                  <c:v>4.8498207372236666E-4</c:v>
                </c:pt>
                <c:pt idx="2190">
                  <c:v>4.8488635377536221E-4</c:v>
                </c:pt>
                <c:pt idx="2191">
                  <c:v>4.8479096154091658E-4</c:v>
                </c:pt>
                <c:pt idx="2192">
                  <c:v>4.846958959325573E-4</c:v>
                </c:pt>
                <c:pt idx="2193">
                  <c:v>4.8460115586724547E-4</c:v>
                </c:pt>
                <c:pt idx="2194">
                  <c:v>4.8450674026536534E-4</c:v>
                </c:pt>
                <c:pt idx="2195">
                  <c:v>4.8441264805071453E-4</c:v>
                </c:pt>
                <c:pt idx="2196">
                  <c:v>4.8431887815049407E-4</c:v>
                </c:pt>
                <c:pt idx="2197">
                  <c:v>4.8422542949529845E-4</c:v>
                </c:pt>
                <c:pt idx="2198">
                  <c:v>4.8413230101910549E-4</c:v>
                </c:pt>
                <c:pt idx="2199">
                  <c:v>4.8403949165926681E-4</c:v>
                </c:pt>
                <c:pt idx="2200">
                  <c:v>4.8394700035649763E-4</c:v>
                </c:pt>
                <c:pt idx="2201">
                  <c:v>4.8385482605486707E-4</c:v>
                </c:pt>
                <c:pt idx="2202">
                  <c:v>4.8376296770178827E-4</c:v>
                </c:pt>
                <c:pt idx="2203">
                  <c:v>4.8367142424800876E-4</c:v>
                </c:pt>
                <c:pt idx="2204">
                  <c:v>4.8358019464760045E-4</c:v>
                </c:pt>
                <c:pt idx="2205">
                  <c:v>4.834892778579499E-4</c:v>
                </c:pt>
                <c:pt idx="2206">
                  <c:v>4.8339867283974877E-4</c:v>
                </c:pt>
                <c:pt idx="2207">
                  <c:v>4.833083785569841E-4</c:v>
                </c:pt>
                <c:pt idx="2208">
                  <c:v>4.8321839397692844E-4</c:v>
                </c:pt>
                <c:pt idx="2209">
                  <c:v>4.8312871807013025E-4</c:v>
                </c:pt>
                <c:pt idx="2210">
                  <c:v>4.8303934981040465E-4</c:v>
                </c:pt>
                <c:pt idx="2211">
                  <c:v>4.8295028817482309E-4</c:v>
                </c:pt>
                <c:pt idx="2212">
                  <c:v>4.8286153214370455E-4</c:v>
                </c:pt>
                <c:pt idx="2213">
                  <c:v>4.8277308070060536E-4</c:v>
                </c:pt>
                <c:pt idx="2214">
                  <c:v>4.8268493283231014E-4</c:v>
                </c:pt>
                <c:pt idx="2215">
                  <c:v>4.82597087528822E-4</c:v>
                </c:pt>
                <c:pt idx="2216">
                  <c:v>4.8250954378335298E-4</c:v>
                </c:pt>
                <c:pt idx="2217">
                  <c:v>4.8242230059231513E-4</c:v>
                </c:pt>
                <c:pt idx="2218">
                  <c:v>4.8233535695531038E-4</c:v>
                </c:pt>
                <c:pt idx="2219">
                  <c:v>4.8224871187512168E-4</c:v>
                </c:pt>
                <c:pt idx="2220">
                  <c:v>4.8216236435770314E-4</c:v>
                </c:pt>
                <c:pt idx="2221">
                  <c:v>4.8207631341217117E-4</c:v>
                </c:pt>
                <c:pt idx="2222">
                  <c:v>4.8199055805079477E-4</c:v>
                </c:pt>
                <c:pt idx="2223">
                  <c:v>4.8190509728898641E-4</c:v>
                </c:pt>
                <c:pt idx="2224">
                  <c:v>4.8181993014529247E-4</c:v>
                </c:pt>
                <c:pt idx="2225">
                  <c:v>4.8173505564138452E-4</c:v>
                </c:pt>
                <c:pt idx="2226">
                  <c:v>4.8165047280204944E-4</c:v>
                </c:pt>
                <c:pt idx="2227">
                  <c:v>4.815661806551806E-4</c:v>
                </c:pt>
                <c:pt idx="2228">
                  <c:v>4.8148217823176857E-4</c:v>
                </c:pt>
                <c:pt idx="2229">
                  <c:v>4.813984645658919E-4</c:v>
                </c:pt>
                <c:pt idx="2230">
                  <c:v>4.8131503869470809E-4</c:v>
                </c:pt>
                <c:pt idx="2231">
                  <c:v>4.8123189965844419E-4</c:v>
                </c:pt>
                <c:pt idx="2232">
                  <c:v>4.8114904650038817E-4</c:v>
                </c:pt>
                <c:pt idx="2233">
                  <c:v>4.8106647826687938E-4</c:v>
                </c:pt>
                <c:pt idx="2234">
                  <c:v>4.8098419400729976E-4</c:v>
                </c:pt>
                <c:pt idx="2235">
                  <c:v>4.8090219277406468E-4</c:v>
                </c:pt>
                <c:pt idx="2236">
                  <c:v>4.8082047362261408E-4</c:v>
                </c:pt>
                <c:pt idx="2237">
                  <c:v>4.807390356114033E-4</c:v>
                </c:pt>
                <c:pt idx="2238">
                  <c:v>4.8065787780189422E-4</c:v>
                </c:pt>
                <c:pt idx="2239">
                  <c:v>4.8057699925854643E-4</c:v>
                </c:pt>
                <c:pt idx="2240">
                  <c:v>4.8049639904880812E-4</c:v>
                </c:pt>
                <c:pt idx="2241">
                  <c:v>4.8041607624310726E-4</c:v>
                </c:pt>
                <c:pt idx="2242">
                  <c:v>4.8033602991484278E-4</c:v>
                </c:pt>
                <c:pt idx="2243">
                  <c:v>4.8025625914037569E-4</c:v>
                </c:pt>
                <c:pt idx="2244">
                  <c:v>4.8017676299902021E-4</c:v>
                </c:pt>
                <c:pt idx="2245">
                  <c:v>4.8009754057303509E-4</c:v>
                </c:pt>
                <c:pt idx="2246">
                  <c:v>4.8001859094761487E-4</c:v>
                </c:pt>
                <c:pt idx="2247">
                  <c:v>4.7993991321088069E-4</c:v>
                </c:pt>
                <c:pt idx="2248">
                  <c:v>4.7986150645387232E-4</c:v>
                </c:pt>
                <c:pt idx="2249">
                  <c:v>4.7978336977053858E-4</c:v>
                </c:pt>
                <c:pt idx="2250">
                  <c:v>4.7970550225772958E-4</c:v>
                </c:pt>
                <c:pt idx="2251">
                  <c:v>4.796279030151872E-4</c:v>
                </c:pt>
                <c:pt idx="2252">
                  <c:v>4.7955057114553698E-4</c:v>
                </c:pt>
                <c:pt idx="2253">
                  <c:v>4.7947350575427934E-4</c:v>
                </c:pt>
                <c:pt idx="2254">
                  <c:v>4.793967059497811E-4</c:v>
                </c:pt>
                <c:pt idx="2255">
                  <c:v>4.7932017084326671E-4</c:v>
                </c:pt>
                <c:pt idx="2256">
                  <c:v>4.7924389954880975E-4</c:v>
                </c:pt>
                <c:pt idx="2257">
                  <c:v>4.7916789118332458E-4</c:v>
                </c:pt>
                <c:pt idx="2258">
                  <c:v>4.7909214486655769E-4</c:v>
                </c:pt>
                <c:pt idx="2259">
                  <c:v>4.7901665972107922E-4</c:v>
                </c:pt>
                <c:pt idx="2260">
                  <c:v>4.7894143487227451E-4</c:v>
                </c:pt>
                <c:pt idx="2261">
                  <c:v>4.7886646944833567E-4</c:v>
                </c:pt>
                <c:pt idx="2262">
                  <c:v>4.7879176258025323E-4</c:v>
                </c:pt>
                <c:pt idx="2263">
                  <c:v>4.7871731340180768E-4</c:v>
                </c:pt>
                <c:pt idx="2264">
                  <c:v>4.7864312104956106E-4</c:v>
                </c:pt>
                <c:pt idx="2265">
                  <c:v>4.7856918466284874E-4</c:v>
                </c:pt>
                <c:pt idx="2266">
                  <c:v>4.7849550338377098E-4</c:v>
                </c:pt>
                <c:pt idx="2267">
                  <c:v>4.7842207635718462E-4</c:v>
                </c:pt>
                <c:pt idx="2268">
                  <c:v>4.7834890273069496E-4</c:v>
                </c:pt>
                <c:pt idx="2269">
                  <c:v>4.7827598165464723E-4</c:v>
                </c:pt>
                <c:pt idx="2270">
                  <c:v>4.7820331228211869E-4</c:v>
                </c:pt>
                <c:pt idx="2271">
                  <c:v>4.7813089376891002E-4</c:v>
                </c:pt>
                <c:pt idx="2272">
                  <c:v>4.7805872527353758E-4</c:v>
                </c:pt>
                <c:pt idx="2273">
                  <c:v>4.7798680595722475E-4</c:v>
                </c:pt>
                <c:pt idx="2274">
                  <c:v>4.7791513498389421E-4</c:v>
                </c:pt>
                <c:pt idx="2275">
                  <c:v>4.7783352832459148E-4</c:v>
                </c:pt>
                <c:pt idx="2276">
                  <c:v>4.7776238671193446E-4</c:v>
                </c:pt>
                <c:pt idx="2277">
                  <c:v>4.7769149083206908E-4</c:v>
                </c:pt>
                <c:pt idx="2278">
                  <c:v>4.7762083986001373E-4</c:v>
                </c:pt>
                <c:pt idx="2279">
                  <c:v>4.7755043297344413E-4</c:v>
                </c:pt>
                <c:pt idx="2280">
                  <c:v>4.7748026935268579E-4</c:v>
                </c:pt>
                <c:pt idx="2281">
                  <c:v>4.7741034818070551E-4</c:v>
                </c:pt>
                <c:pt idx="2282">
                  <c:v>4.773406686431037E-4</c:v>
                </c:pt>
                <c:pt idx="2283">
                  <c:v>4.7727122992810648E-4</c:v>
                </c:pt>
                <c:pt idx="2284">
                  <c:v>4.7720203122655756E-4</c:v>
                </c:pt>
                <c:pt idx="2285">
                  <c:v>4.7713307173191032E-4</c:v>
                </c:pt>
                <c:pt idx="2286">
                  <c:v>4.7706435064022012E-4</c:v>
                </c:pt>
                <c:pt idx="2287">
                  <c:v>4.7699586715013633E-4</c:v>
                </c:pt>
                <c:pt idx="2288">
                  <c:v>4.7692762046289432E-4</c:v>
                </c:pt>
                <c:pt idx="2289">
                  <c:v>4.7685960978230803E-4</c:v>
                </c:pt>
                <c:pt idx="2290">
                  <c:v>4.767918343147616E-4</c:v>
                </c:pt>
                <c:pt idx="2291">
                  <c:v>4.767242932692022E-4</c:v>
                </c:pt>
                <c:pt idx="2292">
                  <c:v>4.7665698585713182E-4</c:v>
                </c:pt>
                <c:pt idx="2293">
                  <c:v>4.765803481742029E-4</c:v>
                </c:pt>
                <c:pt idx="2294">
                  <c:v>4.7651353876201164E-4</c:v>
                </c:pt>
                <c:pt idx="2295">
                  <c:v>4.7644696052171999E-4</c:v>
                </c:pt>
                <c:pt idx="2296">
                  <c:v>4.7638061267533255E-4</c:v>
                </c:pt>
                <c:pt idx="2297">
                  <c:v>4.7631449444736937E-4</c:v>
                </c:pt>
                <c:pt idx="2298">
                  <c:v>4.7624860506485821E-4</c:v>
                </c:pt>
                <c:pt idx="2299">
                  <c:v>4.7618294375732692E-4</c:v>
                </c:pt>
                <c:pt idx="2300">
                  <c:v>4.7611750975679593E-4</c:v>
                </c:pt>
                <c:pt idx="2301">
                  <c:v>4.7605230229777061E-4</c:v>
                </c:pt>
                <c:pt idx="2302">
                  <c:v>4.7598732061723381E-4</c:v>
                </c:pt>
                <c:pt idx="2303">
                  <c:v>4.7592256395463808E-4</c:v>
                </c:pt>
                <c:pt idx="2304">
                  <c:v>4.7585803155189847E-4</c:v>
                </c:pt>
                <c:pt idx="2305">
                  <c:v>4.7579372265338496E-4</c:v>
                </c:pt>
                <c:pt idx="2306">
                  <c:v>4.7572963650591469E-4</c:v>
                </c:pt>
                <c:pt idx="2307">
                  <c:v>4.75665772358745E-4</c:v>
                </c:pt>
                <c:pt idx="2308">
                  <c:v>4.7560212946356556E-4</c:v>
                </c:pt>
                <c:pt idx="2309">
                  <c:v>4.7553870707449131E-4</c:v>
                </c:pt>
                <c:pt idx="2310">
                  <c:v>4.7547550444805472E-4</c:v>
                </c:pt>
                <c:pt idx="2311">
                  <c:v>4.7541252084319879E-4</c:v>
                </c:pt>
                <c:pt idx="2312">
                  <c:v>4.7534975552126943E-4</c:v>
                </c:pt>
                <c:pt idx="2313">
                  <c:v>4.7528720774600819E-4</c:v>
                </c:pt>
                <c:pt idx="2314">
                  <c:v>4.7522487678354508E-4</c:v>
                </c:pt>
                <c:pt idx="2315">
                  <c:v>4.7516276190239106E-4</c:v>
                </c:pt>
                <c:pt idx="2316">
                  <c:v>4.7510086237343102E-4</c:v>
                </c:pt>
                <c:pt idx="2317">
                  <c:v>4.7503917746991622E-4</c:v>
                </c:pt>
                <c:pt idx="2318">
                  <c:v>4.7497770646745741E-4</c:v>
                </c:pt>
                <c:pt idx="2319">
                  <c:v>4.7491644864401742E-4</c:v>
                </c:pt>
                <c:pt idx="2320">
                  <c:v>4.7485540327990393E-4</c:v>
                </c:pt>
                <c:pt idx="2321">
                  <c:v>4.7479456965776238E-4</c:v>
                </c:pt>
                <c:pt idx="2322">
                  <c:v>4.7473394706256885E-4</c:v>
                </c:pt>
                <c:pt idx="2323">
                  <c:v>4.746735347816229E-4</c:v>
                </c:pt>
                <c:pt idx="2324">
                  <c:v>4.7461333210454041E-4</c:v>
                </c:pt>
                <c:pt idx="2325">
                  <c:v>4.7455333832324649E-4</c:v>
                </c:pt>
                <c:pt idx="2326">
                  <c:v>4.7449355273196852E-4</c:v>
                </c:pt>
                <c:pt idx="2327">
                  <c:v>4.7442548036617148E-4</c:v>
                </c:pt>
                <c:pt idx="2328">
                  <c:v>4.7436613853043831E-4</c:v>
                </c:pt>
                <c:pt idx="2329">
                  <c:v>4.7430700268148756E-4</c:v>
                </c:pt>
                <c:pt idx="2330">
                  <c:v>4.7424807212300936E-4</c:v>
                </c:pt>
                <c:pt idx="2331">
                  <c:v>4.7418934616095989E-4</c:v>
                </c:pt>
                <c:pt idx="2332">
                  <c:v>4.7413082410355456E-4</c:v>
                </c:pt>
                <c:pt idx="2333">
                  <c:v>4.7407250526126097E-4</c:v>
                </c:pt>
                <c:pt idx="2334">
                  <c:v>4.7401438894679207E-4</c:v>
                </c:pt>
                <c:pt idx="2335">
                  <c:v>4.7395647447509917E-4</c:v>
                </c:pt>
                <c:pt idx="2336">
                  <c:v>4.7389876116336524E-4</c:v>
                </c:pt>
                <c:pt idx="2337">
                  <c:v>4.7384124833099793E-4</c:v>
                </c:pt>
                <c:pt idx="2338">
                  <c:v>4.7378393529962266E-4</c:v>
                </c:pt>
                <c:pt idx="2339">
                  <c:v>4.7372682139307595E-4</c:v>
                </c:pt>
                <c:pt idx="2340">
                  <c:v>4.7366990593739847E-4</c:v>
                </c:pt>
                <c:pt idx="2341">
                  <c:v>4.7358086670094666E-4</c:v>
                </c:pt>
                <c:pt idx="2342">
                  <c:v>4.7352445846815083E-4</c:v>
                </c:pt>
                <c:pt idx="2343">
                  <c:v>4.7346824629711796E-4</c:v>
                </c:pt>
                <c:pt idx="2344">
                  <c:v>4.7341222952387938E-4</c:v>
                </c:pt>
                <c:pt idx="2345">
                  <c:v>4.7335640748663279E-4</c:v>
                </c:pt>
                <c:pt idx="2346">
                  <c:v>4.7330077952573613E-4</c:v>
                </c:pt>
                <c:pt idx="2347">
                  <c:v>4.7324534498370058E-4</c:v>
                </c:pt>
                <c:pt idx="2348">
                  <c:v>4.7319010320518411E-4</c:v>
                </c:pt>
                <c:pt idx="2349">
                  <c:v>4.7313505353698465E-4</c:v>
                </c:pt>
                <c:pt idx="2350">
                  <c:v>4.7308019532803382E-4</c:v>
                </c:pt>
                <c:pt idx="2351">
                  <c:v>4.7302552792939E-4</c:v>
                </c:pt>
                <c:pt idx="2352">
                  <c:v>4.7297105069423194E-4</c:v>
                </c:pt>
                <c:pt idx="2353">
                  <c:v>4.7291676297785216E-4</c:v>
                </c:pt>
                <c:pt idx="2354">
                  <c:v>4.7286266413765047E-4</c:v>
                </c:pt>
                <c:pt idx="2355">
                  <c:v>4.7280875353312741E-4</c:v>
                </c:pt>
                <c:pt idx="2356">
                  <c:v>4.7275503052587777E-4</c:v>
                </c:pt>
                <c:pt idx="2357">
                  <c:v>4.7270149447958424E-4</c:v>
                </c:pt>
                <c:pt idx="2358">
                  <c:v>4.7264814476001067E-4</c:v>
                </c:pt>
                <c:pt idx="2359">
                  <c:v>4.7259498073499583E-4</c:v>
                </c:pt>
                <c:pt idx="2360">
                  <c:v>4.7254200177444697E-4</c:v>
                </c:pt>
                <c:pt idx="2361">
                  <c:v>4.7248920725033352E-4</c:v>
                </c:pt>
                <c:pt idx="2362">
                  <c:v>4.7243659653668042E-4</c:v>
                </c:pt>
                <c:pt idx="2363">
                  <c:v>4.7238416900956194E-4</c:v>
                </c:pt>
                <c:pt idx="2364">
                  <c:v>4.7233192404709545E-4</c:v>
                </c:pt>
                <c:pt idx="2365">
                  <c:v>4.7227986102943491E-4</c:v>
                </c:pt>
                <c:pt idx="2366">
                  <c:v>4.7222797933876441E-4</c:v>
                </c:pt>
                <c:pt idx="2367">
                  <c:v>4.7217627835929236E-4</c:v>
                </c:pt>
                <c:pt idx="2368">
                  <c:v>4.7212475747724465E-4</c:v>
                </c:pt>
                <c:pt idx="2369">
                  <c:v>4.7207341608085889E-4</c:v>
                </c:pt>
                <c:pt idx="2370">
                  <c:v>4.7202225356037783E-4</c:v>
                </c:pt>
                <c:pt idx="2371">
                  <c:v>4.7197126930804311E-4</c:v>
                </c:pt>
                <c:pt idx="2372">
                  <c:v>4.7192046271808945E-4</c:v>
                </c:pt>
                <c:pt idx="2373">
                  <c:v>4.7186983318673801E-4</c:v>
                </c:pt>
                <c:pt idx="2374">
                  <c:v>4.7181938011219048E-4</c:v>
                </c:pt>
                <c:pt idx="2375">
                  <c:v>4.7176910289462281E-4</c:v>
                </c:pt>
                <c:pt idx="2376">
                  <c:v>4.717190009361792E-4</c:v>
                </c:pt>
                <c:pt idx="2377">
                  <c:v>4.7166907364096575E-4</c:v>
                </c:pt>
                <c:pt idx="2378">
                  <c:v>4.7161932041504465E-4</c:v>
                </c:pt>
                <c:pt idx="2379">
                  <c:v>4.7156974066642785E-4</c:v>
                </c:pt>
                <c:pt idx="2380">
                  <c:v>4.7152033380507116E-4</c:v>
                </c:pt>
                <c:pt idx="2381">
                  <c:v>4.7147109924286805E-4</c:v>
                </c:pt>
                <c:pt idx="2382">
                  <c:v>4.7142203639364373E-4</c:v>
                </c:pt>
                <c:pt idx="2383">
                  <c:v>4.7137314467314919E-4</c:v>
                </c:pt>
                <c:pt idx="2384">
                  <c:v>4.7132442349905501E-4</c:v>
                </c:pt>
                <c:pt idx="2385">
                  <c:v>4.7127587229094553E-4</c:v>
                </c:pt>
                <c:pt idx="2386">
                  <c:v>4.7122749047031275E-4</c:v>
                </c:pt>
                <c:pt idx="2387">
                  <c:v>4.7117927746055064E-4</c:v>
                </c:pt>
                <c:pt idx="2388">
                  <c:v>4.7113123268694893E-4</c:v>
                </c:pt>
                <c:pt idx="2389">
                  <c:v>4.710833555766872E-4</c:v>
                </c:pt>
                <c:pt idx="2390">
                  <c:v>4.7103564555882934E-4</c:v>
                </c:pt>
                <c:pt idx="2391">
                  <c:v>4.7098810206431716E-4</c:v>
                </c:pt>
                <c:pt idx="2392">
                  <c:v>4.7094072452596504E-4</c:v>
                </c:pt>
                <c:pt idx="2393">
                  <c:v>4.7089351237845358E-4</c:v>
                </c:pt>
                <c:pt idx="2394">
                  <c:v>4.7084646505832423E-4</c:v>
                </c:pt>
                <c:pt idx="2395">
                  <c:v>4.7079958200397311E-4</c:v>
                </c:pt>
                <c:pt idx="2396">
                  <c:v>4.7075286265564538E-4</c:v>
                </c:pt>
                <c:pt idx="2397">
                  <c:v>4.707063064554296E-4</c:v>
                </c:pt>
                <c:pt idx="2398">
                  <c:v>4.7065991284725168E-4</c:v>
                </c:pt>
                <c:pt idx="2399">
                  <c:v>4.7061368127686927E-4</c:v>
                </c:pt>
                <c:pt idx="2400">
                  <c:v>4.7056761119186602E-4</c:v>
                </c:pt>
                <c:pt idx="2401">
                  <c:v>4.7052170204164601E-4</c:v>
                </c:pt>
                <c:pt idx="2402">
                  <c:v>4.7047595327742774E-4</c:v>
                </c:pt>
                <c:pt idx="2403">
                  <c:v>4.7043036435223879E-4</c:v>
                </c:pt>
                <c:pt idx="2404">
                  <c:v>4.7038493472090979E-4</c:v>
                </c:pt>
                <c:pt idx="2405">
                  <c:v>4.7033966384006913E-4</c:v>
                </c:pt>
                <c:pt idx="2406">
                  <c:v>4.7029455116813718E-4</c:v>
                </c:pt>
                <c:pt idx="2407">
                  <c:v>4.7024959616532051E-4</c:v>
                </c:pt>
                <c:pt idx="2408">
                  <c:v>4.7020479829360657E-4</c:v>
                </c:pt>
                <c:pt idx="2409">
                  <c:v>4.7016015701675801E-4</c:v>
                </c:pt>
                <c:pt idx="2410">
                  <c:v>4.7011567180030691E-4</c:v>
                </c:pt>
                <c:pt idx="2411">
                  <c:v>4.7007134211154956E-4</c:v>
                </c:pt>
                <c:pt idx="2412">
                  <c:v>4.7002716741954072E-4</c:v>
                </c:pt>
                <c:pt idx="2413">
                  <c:v>4.6998314719508808E-4</c:v>
                </c:pt>
                <c:pt idx="2414">
                  <c:v>4.6993928091074692E-4</c:v>
                </c:pt>
                <c:pt idx="2415">
                  <c:v>4.6989556804081443E-4</c:v>
                </c:pt>
                <c:pt idx="2416">
                  <c:v>4.6985200806132438E-4</c:v>
                </c:pt>
                <c:pt idx="2417">
                  <c:v>4.6980860045004163E-4</c:v>
                </c:pt>
                <c:pt idx="2418">
                  <c:v>4.6976534468645654E-4</c:v>
                </c:pt>
                <c:pt idx="2419">
                  <c:v>4.697222402517799E-4</c:v>
                </c:pt>
                <c:pt idx="2420">
                  <c:v>4.6967928662893708E-4</c:v>
                </c:pt>
                <c:pt idx="2421">
                  <c:v>4.6963648330256301E-4</c:v>
                </c:pt>
                <c:pt idx="2422">
                  <c:v>4.6959382975899651E-4</c:v>
                </c:pt>
                <c:pt idx="2423">
                  <c:v>4.6955132548627521E-4</c:v>
                </c:pt>
                <c:pt idx="2424">
                  <c:v>4.6950896997412998E-4</c:v>
                </c:pt>
                <c:pt idx="2425">
                  <c:v>4.6946676271397957E-4</c:v>
                </c:pt>
                <c:pt idx="2426">
                  <c:v>4.6942470319892555E-4</c:v>
                </c:pt>
                <c:pt idx="2427">
                  <c:v>4.6938279092374687E-4</c:v>
                </c:pt>
                <c:pt idx="2428">
                  <c:v>4.6934102538489451E-4</c:v>
                </c:pt>
                <c:pt idx="2429">
                  <c:v>4.6929940608048608E-4</c:v>
                </c:pt>
                <c:pt idx="2430">
                  <c:v>4.6925793251030112E-4</c:v>
                </c:pt>
                <c:pt idx="2431">
                  <c:v>4.6921660417577522E-4</c:v>
                </c:pt>
                <c:pt idx="2432">
                  <c:v>4.6917542057999515E-4</c:v>
                </c:pt>
                <c:pt idx="2433">
                  <c:v>4.6913438122769352E-4</c:v>
                </c:pt>
                <c:pt idx="2434">
                  <c:v>4.690934856252437E-4</c:v>
                </c:pt>
                <c:pt idx="2435">
                  <c:v>4.6905273328065459E-4</c:v>
                </c:pt>
                <c:pt idx="2436">
                  <c:v>4.6901212370356528E-4</c:v>
                </c:pt>
                <c:pt idx="2437">
                  <c:v>4.6897165640524021E-4</c:v>
                </c:pt>
                <c:pt idx="2438">
                  <c:v>4.6893133089856393E-4</c:v>
                </c:pt>
                <c:pt idx="2439">
                  <c:v>4.6889114669803581E-4</c:v>
                </c:pt>
                <c:pt idx="2440">
                  <c:v>4.6885110331976518E-4</c:v>
                </c:pt>
                <c:pt idx="2441">
                  <c:v>4.6881120028146597E-4</c:v>
                </c:pt>
                <c:pt idx="2442">
                  <c:v>4.6877143710245199E-4</c:v>
                </c:pt>
                <c:pt idx="2443">
                  <c:v>4.6873181330363154E-4</c:v>
                </c:pt>
                <c:pt idx="2444">
                  <c:v>4.6869232840750263E-4</c:v>
                </c:pt>
                <c:pt idx="2445">
                  <c:v>4.6865298193814761E-4</c:v>
                </c:pt>
                <c:pt idx="2446">
                  <c:v>4.6861377342122859E-4</c:v>
                </c:pt>
                <c:pt idx="2447">
                  <c:v>4.6857470238398212E-4</c:v>
                </c:pt>
                <c:pt idx="2448">
                  <c:v>4.6853576835521426E-4</c:v>
                </c:pt>
                <c:pt idx="2449">
                  <c:v>4.6849697086529576E-4</c:v>
                </c:pt>
                <c:pt idx="2450">
                  <c:v>4.684583094461569E-4</c:v>
                </c:pt>
                <c:pt idx="2451">
                  <c:v>4.6841978363128278E-4</c:v>
                </c:pt>
                <c:pt idx="2452">
                  <c:v>4.6838139295570804E-4</c:v>
                </c:pt>
                <c:pt idx="2453">
                  <c:v>4.6834313695601237E-4</c:v>
                </c:pt>
                <c:pt idx="2454">
                  <c:v>4.6830501517031528E-4</c:v>
                </c:pt>
                <c:pt idx="2455">
                  <c:v>4.6826702713827147E-4</c:v>
                </c:pt>
                <c:pt idx="2456">
                  <c:v>4.6822917240106561E-4</c:v>
                </c:pt>
                <c:pt idx="2457">
                  <c:v>4.6819145050140801E-4</c:v>
                </c:pt>
                <c:pt idx="2458">
                  <c:v>4.6815386098352922E-4</c:v>
                </c:pt>
                <c:pt idx="2459">
                  <c:v>4.6811640339317561E-4</c:v>
                </c:pt>
                <c:pt idx="2460">
                  <c:v>4.6807907727760428E-4</c:v>
                </c:pt>
                <c:pt idx="2461">
                  <c:v>4.6804188218557859E-4</c:v>
                </c:pt>
                <c:pt idx="2462">
                  <c:v>4.6800481766736296E-4</c:v>
                </c:pt>
                <c:pt idx="2463">
                  <c:v>4.6796788327471841E-4</c:v>
                </c:pt>
                <c:pt idx="2464">
                  <c:v>4.6793107856089779E-4</c:v>
                </c:pt>
                <c:pt idx="2465">
                  <c:v>4.6789440308064081E-4</c:v>
                </c:pt>
                <c:pt idx="2466">
                  <c:v>4.6785785639016952E-4</c:v>
                </c:pt>
                <c:pt idx="2467">
                  <c:v>4.6782143804718364E-4</c:v>
                </c:pt>
                <c:pt idx="2468">
                  <c:v>4.6778514761085553E-4</c:v>
                </c:pt>
                <c:pt idx="2469">
                  <c:v>4.677489846418259E-4</c:v>
                </c:pt>
                <c:pt idx="2470">
                  <c:v>4.67712948702199E-4</c:v>
                </c:pt>
                <c:pt idx="2471">
                  <c:v>4.6767703935553776E-4</c:v>
                </c:pt>
                <c:pt idx="2472">
                  <c:v>4.6764125616685946E-4</c:v>
                </c:pt>
                <c:pt idx="2473">
                  <c:v>4.6760559870263088E-4</c:v>
                </c:pt>
                <c:pt idx="2474">
                  <c:v>4.6757006653076375E-4</c:v>
                </c:pt>
                <c:pt idx="2475">
                  <c:v>4.6753465922061026E-4</c:v>
                </c:pt>
                <c:pt idx="2476">
                  <c:v>4.6749937634295817E-4</c:v>
                </c:pt>
                <c:pt idx="2477">
                  <c:v>4.6746421747002659E-4</c:v>
                </c:pt>
                <c:pt idx="2478">
                  <c:v>4.6742918217546119E-4</c:v>
                </c:pt>
                <c:pt idx="2479">
                  <c:v>4.6739427003432969E-4</c:v>
                </c:pt>
                <c:pt idx="2480">
                  <c:v>4.673594806231174E-4</c:v>
                </c:pt>
                <c:pt idx="2481">
                  <c:v>4.6732481351972259E-4</c:v>
                </c:pt>
                <c:pt idx="2482">
                  <c:v>4.6729026830345203E-4</c:v>
                </c:pt>
                <c:pt idx="2483">
                  <c:v>4.672558445550166E-4</c:v>
                </c:pt>
                <c:pt idx="2484">
                  <c:v>4.6722154185652664E-4</c:v>
                </c:pt>
                <c:pt idx="2485">
                  <c:v>4.6718735979148749E-4</c:v>
                </c:pt>
                <c:pt idx="2486">
                  <c:v>4.6715329794479513E-4</c:v>
                </c:pt>
                <c:pt idx="2487">
                  <c:v>4.6711935590273176E-4</c:v>
                </c:pt>
                <c:pt idx="2488">
                  <c:v>4.6708553325296122E-4</c:v>
                </c:pt>
                <c:pt idx="2489">
                  <c:v>4.6705182958452478E-4</c:v>
                </c:pt>
                <c:pt idx="2490">
                  <c:v>4.6701824448783648E-4</c:v>
                </c:pt>
                <c:pt idx="2491">
                  <c:v>4.66984777554679E-4</c:v>
                </c:pt>
                <c:pt idx="2492">
                  <c:v>4.6695142837819913E-4</c:v>
                </c:pt>
                <c:pt idx="2493">
                  <c:v>4.6691819655290332E-4</c:v>
                </c:pt>
                <c:pt idx="2494">
                  <c:v>4.6688508167465369E-4</c:v>
                </c:pt>
                <c:pt idx="2495">
                  <c:v>4.6685208334066322E-4</c:v>
                </c:pt>
                <c:pt idx="2496">
                  <c:v>4.6681920114949186E-4</c:v>
                </c:pt>
                <c:pt idx="2497">
                  <c:v>4.6678643470104178E-4</c:v>
                </c:pt>
                <c:pt idx="2498">
                  <c:v>4.6675378359655357E-4</c:v>
                </c:pt>
                <c:pt idx="2499">
                  <c:v>4.6672124743860153E-4</c:v>
                </c:pt>
                <c:pt idx="2500">
                  <c:v>4.6668882583108959E-4</c:v>
                </c:pt>
                <c:pt idx="2501">
                  <c:v>4.6665651837924694E-4</c:v>
                </c:pt>
                <c:pt idx="2502">
                  <c:v>4.6662432468962405E-4</c:v>
                </c:pt>
                <c:pt idx="2503">
                  <c:v>4.6659224437008807E-4</c:v>
                </c:pt>
                <c:pt idx="2504">
                  <c:v>4.6656027702981888E-4</c:v>
                </c:pt>
                <c:pt idx="2505">
                  <c:v>4.6652842227930475E-4</c:v>
                </c:pt>
                <c:pt idx="2506">
                  <c:v>4.6649667973033815E-4</c:v>
                </c:pt>
                <c:pt idx="2507">
                  <c:v>4.6646504899601157E-4</c:v>
                </c:pt>
                <c:pt idx="2508">
                  <c:v>4.6643352969071348E-4</c:v>
                </c:pt>
                <c:pt idx="2509">
                  <c:v>4.6640212143012397E-4</c:v>
                </c:pt>
                <c:pt idx="2510">
                  <c:v>4.6637082383121074E-4</c:v>
                </c:pt>
                <c:pt idx="2511">
                  <c:v>4.6633963651222484E-4</c:v>
                </c:pt>
                <c:pt idx="2512">
                  <c:v>4.6630855909269669E-4</c:v>
                </c:pt>
                <c:pt idx="2513">
                  <c:v>4.6627759119343185E-4</c:v>
                </c:pt>
                <c:pt idx="2514">
                  <c:v>4.6624673243650714E-4</c:v>
                </c:pt>
                <c:pt idx="2515">
                  <c:v>4.6621598244526611E-4</c:v>
                </c:pt>
                <c:pt idx="2516">
                  <c:v>4.6618534084431548E-4</c:v>
                </c:pt>
                <c:pt idx="2517">
                  <c:v>4.6615480725952082E-4</c:v>
                </c:pt>
                <c:pt idx="2518">
                  <c:v>4.6612438131800245E-4</c:v>
                </c:pt>
                <c:pt idx="2519">
                  <c:v>4.6609406264813149E-4</c:v>
                </c:pt>
                <c:pt idx="2520">
                  <c:v>4.6606385087952587E-4</c:v>
                </c:pt>
                <c:pt idx="2521">
                  <c:v>4.6603374564304631E-4</c:v>
                </c:pt>
                <c:pt idx="2522">
                  <c:v>4.6600374657079221E-4</c:v>
                </c:pt>
                <c:pt idx="2523">
                  <c:v>4.6597385329609774E-4</c:v>
                </c:pt>
                <c:pt idx="2524">
                  <c:v>4.65944065453528E-4</c:v>
                </c:pt>
                <c:pt idx="2525">
                  <c:v>4.6591438267887475E-4</c:v>
                </c:pt>
                <c:pt idx="2526">
                  <c:v>4.658848046091527E-4</c:v>
                </c:pt>
                <c:pt idx="2527">
                  <c:v>4.6585533088259551E-4</c:v>
                </c:pt>
                <c:pt idx="2528">
                  <c:v>4.6582596113865185E-4</c:v>
                </c:pt>
                <c:pt idx="2529">
                  <c:v>4.6579669501798146E-4</c:v>
                </c:pt>
                <c:pt idx="2530">
                  <c:v>4.6576753216245122E-4</c:v>
                </c:pt>
                <c:pt idx="2531">
                  <c:v>4.6573847221513152E-4</c:v>
                </c:pt>
                <c:pt idx="2532">
                  <c:v>4.6570951482029183E-4</c:v>
                </c:pt>
                <c:pt idx="2533">
                  <c:v>4.6568065962339746E-4</c:v>
                </c:pt>
                <c:pt idx="2534">
                  <c:v>4.6565190627110523E-4</c:v>
                </c:pt>
                <c:pt idx="2535">
                  <c:v>4.6561916955304306E-4</c:v>
                </c:pt>
                <c:pt idx="2536">
                  <c:v>4.6559063325487382E-4</c:v>
                </c:pt>
                <c:pt idx="2537">
                  <c:v>4.655621976985151E-4</c:v>
                </c:pt>
                <c:pt idx="2538">
                  <c:v>4.6553386253551997E-4</c:v>
                </c:pt>
                <c:pt idx="2539">
                  <c:v>4.6550562741861355E-4</c:v>
                </c:pt>
                <c:pt idx="2540">
                  <c:v>4.6547749200168912E-4</c:v>
                </c:pt>
                <c:pt idx="2541">
                  <c:v>4.6544945593980452E-4</c:v>
                </c:pt>
                <c:pt idx="2542">
                  <c:v>4.6542151888917819E-4</c:v>
                </c:pt>
                <c:pt idx="2543">
                  <c:v>4.6539368050718574E-4</c:v>
                </c:pt>
                <c:pt idx="2544">
                  <c:v>4.6536594045235567E-4</c:v>
                </c:pt>
                <c:pt idx="2545">
                  <c:v>4.6533829838436635E-4</c:v>
                </c:pt>
                <c:pt idx="2546">
                  <c:v>4.6531075396404162E-4</c:v>
                </c:pt>
                <c:pt idx="2547">
                  <c:v>4.6528330685334751E-4</c:v>
                </c:pt>
                <c:pt idx="2548">
                  <c:v>4.6525595671538842E-4</c:v>
                </c:pt>
                <c:pt idx="2549">
                  <c:v>4.6522870321440341E-4</c:v>
                </c:pt>
                <c:pt idx="2550">
                  <c:v>4.6520154601576254E-4</c:v>
                </c:pt>
                <c:pt idx="2551">
                  <c:v>4.6517448478596327E-4</c:v>
                </c:pt>
                <c:pt idx="2552">
                  <c:v>4.6514751919262673E-4</c:v>
                </c:pt>
                <c:pt idx="2553">
                  <c:v>4.6512064890449407E-4</c:v>
                </c:pt>
                <c:pt idx="2554">
                  <c:v>4.6509387359142297E-4</c:v>
                </c:pt>
                <c:pt idx="2555">
                  <c:v>4.6506719292438382E-4</c:v>
                </c:pt>
                <c:pt idx="2556">
                  <c:v>4.6504060657545632E-4</c:v>
                </c:pt>
                <c:pt idx="2557">
                  <c:v>4.6501411421782566E-4</c:v>
                </c:pt>
                <c:pt idx="2558">
                  <c:v>4.6498771552577918E-4</c:v>
                </c:pt>
                <c:pt idx="2559">
                  <c:v>4.6496141017470259E-4</c:v>
                </c:pt>
                <c:pt idx="2560">
                  <c:v>4.6493519784107651E-4</c:v>
                </c:pt>
                <c:pt idx="2561">
                  <c:v>4.6490907820247293E-4</c:v>
                </c:pt>
                <c:pt idx="2562">
                  <c:v>4.6488305093755168E-4</c:v>
                </c:pt>
                <c:pt idx="2563">
                  <c:v>4.6485711572605672E-4</c:v>
                </c:pt>
                <c:pt idx="2564">
                  <c:v>4.6483127224881287E-4</c:v>
                </c:pt>
                <c:pt idx="2565">
                  <c:v>4.6480552018772221E-4</c:v>
                </c:pt>
                <c:pt idx="2566">
                  <c:v>4.6477985922576054E-4</c:v>
                </c:pt>
                <c:pt idx="2567">
                  <c:v>4.647542890469738E-4</c:v>
                </c:pt>
                <c:pt idx="2568">
                  <c:v>4.6472880933647487E-4</c:v>
                </c:pt>
                <c:pt idx="2569">
                  <c:v>4.6470341978043991E-4</c:v>
                </c:pt>
                <c:pt idx="2570">
                  <c:v>4.6467812006610495E-4</c:v>
                </c:pt>
                <c:pt idx="2571">
                  <c:v>4.646529098817623E-4</c:v>
                </c:pt>
                <c:pt idx="2572">
                  <c:v>4.646277889167574E-4</c:v>
                </c:pt>
                <c:pt idx="2573">
                  <c:v>4.6460275686148521E-4</c:v>
                </c:pt>
                <c:pt idx="2574">
                  <c:v>4.6457781340738684E-4</c:v>
                </c:pt>
                <c:pt idx="2575">
                  <c:v>4.6455295824694617E-4</c:v>
                </c:pt>
                <c:pt idx="2576">
                  <c:v>4.645281910736863E-4</c:v>
                </c:pt>
                <c:pt idx="2577">
                  <c:v>4.6450351158216645E-4</c:v>
                </c:pt>
                <c:pt idx="2578">
                  <c:v>4.6447891946797837E-4</c:v>
                </c:pt>
                <c:pt idx="2579">
                  <c:v>4.6445441442774299E-4</c:v>
                </c:pt>
                <c:pt idx="2580">
                  <c:v>4.6442999615910733E-4</c:v>
                </c:pt>
                <c:pt idx="2581">
                  <c:v>4.6440566436074072E-4</c:v>
                </c:pt>
                <c:pt idx="2582">
                  <c:v>4.6438141873233178E-4</c:v>
                </c:pt>
                <c:pt idx="2583">
                  <c:v>4.6435725897458509E-4</c:v>
                </c:pt>
                <c:pt idx="2584">
                  <c:v>4.6433318478921771E-4</c:v>
                </c:pt>
                <c:pt idx="2585">
                  <c:v>4.6430919587895616E-4</c:v>
                </c:pt>
                <c:pt idx="2586">
                  <c:v>4.6428529194753276E-4</c:v>
                </c:pt>
                <c:pt idx="2587">
                  <c:v>4.6425807684576375E-4</c:v>
                </c:pt>
                <c:pt idx="2588">
                  <c:v>4.6423435401887335E-4</c:v>
                </c:pt>
                <c:pt idx="2589">
                  <c:v>4.642107152462071E-4</c:v>
                </c:pt>
                <c:pt idx="2590">
                  <c:v>4.6418716023563023E-4</c:v>
                </c:pt>
                <c:pt idx="2591">
                  <c:v>4.6416368869599728E-4</c:v>
                </c:pt>
                <c:pt idx="2592">
                  <c:v>4.641403003371488E-4</c:v>
                </c:pt>
                <c:pt idx="2593">
                  <c:v>4.6411699486990812E-4</c:v>
                </c:pt>
                <c:pt idx="2594">
                  <c:v>4.640937720060781E-4</c:v>
                </c:pt>
                <c:pt idx="2595">
                  <c:v>4.6407063145843802E-4</c:v>
                </c:pt>
                <c:pt idx="2596">
                  <c:v>4.6404757294074046E-4</c:v>
                </c:pt>
                <c:pt idx="2597">
                  <c:v>4.6402459616770787E-4</c:v>
                </c:pt>
                <c:pt idx="2598">
                  <c:v>4.6400170085502963E-4</c:v>
                </c:pt>
                <c:pt idx="2599">
                  <c:v>4.6397888671935873E-4</c:v>
                </c:pt>
                <c:pt idx="2600">
                  <c:v>4.6395615347830891E-4</c:v>
                </c:pt>
                <c:pt idx="2601">
                  <c:v>4.6393350085045104E-4</c:v>
                </c:pt>
                <c:pt idx="2602">
                  <c:v>4.6391092855531049E-4</c:v>
                </c:pt>
                <c:pt idx="2603">
                  <c:v>4.6388843631336372E-4</c:v>
                </c:pt>
                <c:pt idx="2604">
                  <c:v>4.6386602384603513E-4</c:v>
                </c:pt>
                <c:pt idx="2605">
                  <c:v>4.6384369087569419E-4</c:v>
                </c:pt>
                <c:pt idx="2606">
                  <c:v>4.6382143712565225E-4</c:v>
                </c:pt>
                <c:pt idx="2607">
                  <c:v>4.6379926232015928E-4</c:v>
                </c:pt>
                <c:pt idx="2608">
                  <c:v>4.6377716618440105E-4</c:v>
                </c:pt>
                <c:pt idx="2609">
                  <c:v>4.63755148444496E-4</c:v>
                </c:pt>
                <c:pt idx="2610">
                  <c:v>4.6373320882749211E-4</c:v>
                </c:pt>
                <c:pt idx="2611">
                  <c:v>4.6371134706136387E-4</c:v>
                </c:pt>
                <c:pt idx="2612">
                  <c:v>4.6368956287500934E-4</c:v>
                </c:pt>
                <c:pt idx="2613">
                  <c:v>4.6366785599824702E-4</c:v>
                </c:pt>
                <c:pt idx="2614">
                  <c:v>4.6364622616181298E-4</c:v>
                </c:pt>
                <c:pt idx="2615">
                  <c:v>4.6362467309735752E-4</c:v>
                </c:pt>
                <c:pt idx="2616">
                  <c:v>4.6360319653744272E-4</c:v>
                </c:pt>
                <c:pt idx="2617">
                  <c:v>4.6358179621553889E-4</c:v>
                </c:pt>
                <c:pt idx="2618">
                  <c:v>4.6356047186602186E-4</c:v>
                </c:pt>
                <c:pt idx="2619">
                  <c:v>4.6353922322417022E-4</c:v>
                </c:pt>
                <c:pt idx="2620">
                  <c:v>4.6351805002616182E-4</c:v>
                </c:pt>
                <c:pt idx="2621">
                  <c:v>4.6349695200907138E-4</c:v>
                </c:pt>
                <c:pt idx="2622">
                  <c:v>4.634759289108672E-4</c:v>
                </c:pt>
                <c:pt idx="2623">
                  <c:v>4.6345498047040823E-4</c:v>
                </c:pt>
                <c:pt idx="2624">
                  <c:v>4.6343410642744144E-4</c:v>
                </c:pt>
                <c:pt idx="2625">
                  <c:v>4.6341330652259862E-4</c:v>
                </c:pt>
                <c:pt idx="2626">
                  <c:v>4.6339258049739356E-4</c:v>
                </c:pt>
                <c:pt idx="2627">
                  <c:v>4.6337192809421917E-4</c:v>
                </c:pt>
                <c:pt idx="2628">
                  <c:v>4.6335134905634457E-4</c:v>
                </c:pt>
                <c:pt idx="2629">
                  <c:v>4.6333084312791224E-4</c:v>
                </c:pt>
                <c:pt idx="2630">
                  <c:v>4.6331041005393512E-4</c:v>
                </c:pt>
                <c:pt idx="2631">
                  <c:v>4.6329004958029385E-4</c:v>
                </c:pt>
                <c:pt idx="2632">
                  <c:v>4.6326976145373376E-4</c:v>
                </c:pt>
                <c:pt idx="2633">
                  <c:v>4.6324954542186213E-4</c:v>
                </c:pt>
                <c:pt idx="2634">
                  <c:v>4.6322940123314529E-4</c:v>
                </c:pt>
                <c:pt idx="2635">
                  <c:v>4.632093286369059E-4</c:v>
                </c:pt>
                <c:pt idx="2636">
                  <c:v>4.6318932738332002E-4</c:v>
                </c:pt>
                <c:pt idx="2637">
                  <c:v>4.6316939722341441E-4</c:v>
                </c:pt>
                <c:pt idx="2638">
                  <c:v>4.6314953790906364E-4</c:v>
                </c:pt>
                <c:pt idx="2639">
                  <c:v>4.6312692798229226E-4</c:v>
                </c:pt>
                <c:pt idx="2640">
                  <c:v>4.631072196482463E-4</c:v>
                </c:pt>
                <c:pt idx="2641">
                  <c:v>4.6308758138542108E-4</c:v>
                </c:pt>
                <c:pt idx="2642">
                  <c:v>4.6306801294917398E-4</c:v>
                </c:pt>
                <c:pt idx="2643">
                  <c:v>4.6304851409569606E-4</c:v>
                </c:pt>
                <c:pt idx="2644">
                  <c:v>4.6302908458200937E-4</c:v>
                </c:pt>
                <c:pt idx="2645">
                  <c:v>4.6300972416596386E-4</c:v>
                </c:pt>
                <c:pt idx="2646">
                  <c:v>4.6299043260623494E-4</c:v>
                </c:pt>
                <c:pt idx="2647">
                  <c:v>4.6297120966232077E-4</c:v>
                </c:pt>
                <c:pt idx="2648">
                  <c:v>4.6295205509453932E-4</c:v>
                </c:pt>
                <c:pt idx="2649">
                  <c:v>4.6293296866402599E-4</c:v>
                </c:pt>
                <c:pt idx="2650">
                  <c:v>4.6291395013273054E-4</c:v>
                </c:pt>
                <c:pt idx="2651">
                  <c:v>4.6289499926341479E-4</c:v>
                </c:pt>
                <c:pt idx="2652">
                  <c:v>4.6286535546234139E-4</c:v>
                </c:pt>
                <c:pt idx="2653">
                  <c:v>4.6284657749726875E-4</c:v>
                </c:pt>
                <c:pt idx="2654">
                  <c:v>4.6282786635348333E-4</c:v>
                </c:pt>
                <c:pt idx="2655">
                  <c:v>4.6280922179742445E-4</c:v>
                </c:pt>
                <c:pt idx="2656">
                  <c:v>4.6279064359632828E-4</c:v>
                </c:pt>
                <c:pt idx="2657">
                  <c:v>4.6277213151822558E-4</c:v>
                </c:pt>
                <c:pt idx="2658">
                  <c:v>4.6275368533193898E-4</c:v>
                </c:pt>
                <c:pt idx="2659">
                  <c:v>4.6273530480708011E-4</c:v>
                </c:pt>
                <c:pt idx="2660">
                  <c:v>4.6271698971404732E-4</c:v>
                </c:pt>
                <c:pt idx="2661">
                  <c:v>4.6269873982402306E-4</c:v>
                </c:pt>
                <c:pt idx="2662">
                  <c:v>4.6268055490897102E-4</c:v>
                </c:pt>
                <c:pt idx="2663">
                  <c:v>4.6266243474163377E-4</c:v>
                </c:pt>
                <c:pt idx="2664">
                  <c:v>4.6264437909553015E-4</c:v>
                </c:pt>
                <c:pt idx="2665">
                  <c:v>4.6262638774495273E-4</c:v>
                </c:pt>
                <c:pt idx="2666">
                  <c:v>4.6260846046496513E-4</c:v>
                </c:pt>
                <c:pt idx="2667">
                  <c:v>4.6259059703139966E-4</c:v>
                </c:pt>
                <c:pt idx="2668">
                  <c:v>4.6257279722085456E-4</c:v>
                </c:pt>
                <c:pt idx="2669">
                  <c:v>4.6255506081069168E-4</c:v>
                </c:pt>
                <c:pt idx="2670">
                  <c:v>4.6253738757903382E-4</c:v>
                </c:pt>
                <c:pt idx="2671">
                  <c:v>4.6251977730476216E-4</c:v>
                </c:pt>
                <c:pt idx="2672">
                  <c:v>4.6250222976751399E-4</c:v>
                </c:pt>
                <c:pt idx="2673">
                  <c:v>4.6248474474768002E-4</c:v>
                </c:pt>
                <c:pt idx="2674">
                  <c:v>4.6246732202640184E-4</c:v>
                </c:pt>
                <c:pt idx="2675">
                  <c:v>4.624499613855696E-4</c:v>
                </c:pt>
                <c:pt idx="2676">
                  <c:v>4.6243266260781945E-4</c:v>
                </c:pt>
                <c:pt idx="2677">
                  <c:v>4.6241542547653111E-4</c:v>
                </c:pt>
                <c:pt idx="2678">
                  <c:v>4.6239824977582523E-4</c:v>
                </c:pt>
                <c:pt idx="2679">
                  <c:v>4.6238113529056119E-4</c:v>
                </c:pt>
                <c:pt idx="2680">
                  <c:v>4.6236408180633454E-4</c:v>
                </c:pt>
                <c:pt idx="2681">
                  <c:v>4.6234708910947452E-4</c:v>
                </c:pt>
                <c:pt idx="2682">
                  <c:v>4.6233015698704169E-4</c:v>
                </c:pt>
                <c:pt idx="2683">
                  <c:v>4.6231328522682551E-4</c:v>
                </c:pt>
                <c:pt idx="2684">
                  <c:v>4.6229647361734186E-4</c:v>
                </c:pt>
                <c:pt idx="2685">
                  <c:v>4.6227972194783074E-4</c:v>
                </c:pt>
                <c:pt idx="2686">
                  <c:v>4.6226303000825367E-4</c:v>
                </c:pt>
                <c:pt idx="2687">
                  <c:v>4.6224639758929165E-4</c:v>
                </c:pt>
                <c:pt idx="2688">
                  <c:v>4.622298244823423E-4</c:v>
                </c:pt>
                <c:pt idx="2689">
                  <c:v>4.6221331047951791E-4</c:v>
                </c:pt>
                <c:pt idx="2690">
                  <c:v>4.6219685537364285E-4</c:v>
                </c:pt>
                <c:pt idx="2691">
                  <c:v>4.621804589582512E-4</c:v>
                </c:pt>
                <c:pt idx="2692">
                  <c:v>4.6216412102758459E-4</c:v>
                </c:pt>
                <c:pt idx="2693">
                  <c:v>4.6214784137658959E-4</c:v>
                </c:pt>
                <c:pt idx="2694">
                  <c:v>4.6213161980091552E-4</c:v>
                </c:pt>
                <c:pt idx="2695">
                  <c:v>4.6211545609691206E-4</c:v>
                </c:pt>
                <c:pt idx="2696">
                  <c:v>4.6209935006162698E-4</c:v>
                </c:pt>
                <c:pt idx="2697">
                  <c:v>4.6208330149280388E-4</c:v>
                </c:pt>
                <c:pt idx="2698">
                  <c:v>4.6206731018887961E-4</c:v>
                </c:pt>
                <c:pt idx="2699">
                  <c:v>4.6205137594898228E-4</c:v>
                </c:pt>
                <c:pt idx="2700">
                  <c:v>4.6203549857292884E-4</c:v>
                </c:pt>
                <c:pt idx="2701">
                  <c:v>4.6201967786122276E-4</c:v>
                </c:pt>
                <c:pt idx="2702">
                  <c:v>4.6200391361505161E-4</c:v>
                </c:pt>
                <c:pt idx="2703">
                  <c:v>4.6198820563628527E-4</c:v>
                </c:pt>
                <c:pt idx="2704">
                  <c:v>4.6197255372747311E-4</c:v>
                </c:pt>
                <c:pt idx="2705">
                  <c:v>4.6195695769184192E-4</c:v>
                </c:pt>
                <c:pt idx="2706">
                  <c:v>4.6194141733329395E-4</c:v>
                </c:pt>
                <c:pt idx="2707">
                  <c:v>4.6192593245640416E-4</c:v>
                </c:pt>
                <c:pt idx="2708">
                  <c:v>4.6191050286641832E-4</c:v>
                </c:pt>
                <c:pt idx="2709">
                  <c:v>4.6189512836925076E-4</c:v>
                </c:pt>
                <c:pt idx="2710">
                  <c:v>4.6187980877148197E-4</c:v>
                </c:pt>
                <c:pt idx="2711">
                  <c:v>4.6186454388035653E-4</c:v>
                </c:pt>
                <c:pt idx="2712">
                  <c:v>4.6184933350378092E-4</c:v>
                </c:pt>
                <c:pt idx="2713">
                  <c:v>4.6183417745032114E-4</c:v>
                </c:pt>
                <c:pt idx="2714">
                  <c:v>4.6181907552920076E-4</c:v>
                </c:pt>
                <c:pt idx="2715">
                  <c:v>4.6180402755029848E-4</c:v>
                </c:pt>
                <c:pt idx="2716">
                  <c:v>4.6178903332414612E-4</c:v>
                </c:pt>
                <c:pt idx="2717">
                  <c:v>4.6177409266192639E-4</c:v>
                </c:pt>
                <c:pt idx="2718">
                  <c:v>4.6175920537547076E-4</c:v>
                </c:pt>
                <c:pt idx="2719">
                  <c:v>4.6174437127725725E-4</c:v>
                </c:pt>
                <c:pt idx="2720">
                  <c:v>4.617295901804082E-4</c:v>
                </c:pt>
                <c:pt idx="2721">
                  <c:v>4.6171486189868833E-4</c:v>
                </c:pt>
                <c:pt idx="2722">
                  <c:v>4.6170018624650238E-4</c:v>
                </c:pt>
                <c:pt idx="2723">
                  <c:v>4.6168556303889321E-4</c:v>
                </c:pt>
                <c:pt idx="2724">
                  <c:v>4.6167099209153936E-4</c:v>
                </c:pt>
                <c:pt idx="2725">
                  <c:v>4.6165647322075329E-4</c:v>
                </c:pt>
                <c:pt idx="2726">
                  <c:v>4.6164200624347889E-4</c:v>
                </c:pt>
                <c:pt idx="2727">
                  <c:v>4.6162759097728972E-4</c:v>
                </c:pt>
                <c:pt idx="2728">
                  <c:v>4.6161322724038676E-4</c:v>
                </c:pt>
                <c:pt idx="2729">
                  <c:v>4.6159891485159614E-4</c:v>
                </c:pt>
                <c:pt idx="2730">
                  <c:v>4.6158465363036746E-4</c:v>
                </c:pt>
                <c:pt idx="2731">
                  <c:v>4.615704433967713E-4</c:v>
                </c:pt>
                <c:pt idx="2732">
                  <c:v>4.6155628397149737E-4</c:v>
                </c:pt>
                <c:pt idx="2733">
                  <c:v>4.6154217517585245E-4</c:v>
                </c:pt>
                <c:pt idx="2734">
                  <c:v>4.6152811683175819E-4</c:v>
                </c:pt>
                <c:pt idx="2735">
                  <c:v>4.6151410876174917E-4</c:v>
                </c:pt>
                <c:pt idx="2736">
                  <c:v>4.6150015078897093E-4</c:v>
                </c:pt>
                <c:pt idx="2737">
                  <c:v>4.6148624273717757E-4</c:v>
                </c:pt>
                <c:pt idx="2738">
                  <c:v>4.6147238443073029E-4</c:v>
                </c:pt>
                <c:pt idx="2739">
                  <c:v>4.6145857569459479E-4</c:v>
                </c:pt>
                <c:pt idx="2740">
                  <c:v>4.6144481635433958E-4</c:v>
                </c:pt>
                <c:pt idx="2741">
                  <c:v>4.6143110623613387E-4</c:v>
                </c:pt>
                <c:pt idx="2742">
                  <c:v>4.6141744516674563E-4</c:v>
                </c:pt>
                <c:pt idx="2743">
                  <c:v>4.6140383297353952E-4</c:v>
                </c:pt>
                <c:pt idx="2744">
                  <c:v>4.6139026948447488E-4</c:v>
                </c:pt>
                <c:pt idx="2745">
                  <c:v>4.6137675452810378E-4</c:v>
                </c:pt>
                <c:pt idx="2746">
                  <c:v>4.6136328793356898E-4</c:v>
                </c:pt>
                <c:pt idx="2747">
                  <c:v>4.6134986953060209E-4</c:v>
                </c:pt>
                <c:pt idx="2748">
                  <c:v>4.6133649914952148E-4</c:v>
                </c:pt>
                <c:pt idx="2749">
                  <c:v>4.6132317662123031E-4</c:v>
                </c:pt>
                <c:pt idx="2750">
                  <c:v>4.6130990177721461E-4</c:v>
                </c:pt>
                <c:pt idx="2751">
                  <c:v>4.6129667444954145E-4</c:v>
                </c:pt>
                <c:pt idx="2752">
                  <c:v>4.6128349447085667E-4</c:v>
                </c:pt>
                <c:pt idx="2753">
                  <c:v>4.6127036167438332E-4</c:v>
                </c:pt>
                <c:pt idx="2754">
                  <c:v>4.6125727589391949E-4</c:v>
                </c:pt>
                <c:pt idx="2755">
                  <c:v>4.6124423696383644E-4</c:v>
                </c:pt>
                <c:pt idx="2756">
                  <c:v>4.6123124471907664E-4</c:v>
                </c:pt>
                <c:pt idx="2757">
                  <c:v>4.6121829899515199E-4</c:v>
                </c:pt>
                <c:pt idx="2758">
                  <c:v>4.6120539962814179E-4</c:v>
                </c:pt>
                <c:pt idx="2759">
                  <c:v>4.6119254645469093E-4</c:v>
                </c:pt>
                <c:pt idx="2760">
                  <c:v>4.6117973931200776E-4</c:v>
                </c:pt>
                <c:pt idx="2761">
                  <c:v>4.6116697803786261E-4</c:v>
                </c:pt>
                <c:pt idx="2762">
                  <c:v>4.6115426247058549E-4</c:v>
                </c:pt>
                <c:pt idx="2763">
                  <c:v>4.6114159244906451E-4</c:v>
                </c:pt>
                <c:pt idx="2764">
                  <c:v>4.6112896781274384E-4</c:v>
                </c:pt>
                <c:pt idx="2765">
                  <c:v>4.6111638840162198E-4</c:v>
                </c:pt>
                <c:pt idx="2766">
                  <c:v>4.6110385405624969E-4</c:v>
                </c:pt>
                <c:pt idx="2767">
                  <c:v>4.6109136461772838E-4</c:v>
                </c:pt>
                <c:pt idx="2768">
                  <c:v>4.6107891992770809E-4</c:v>
                </c:pt>
                <c:pt idx="2769">
                  <c:v>4.6106651982838579E-4</c:v>
                </c:pt>
                <c:pt idx="2770">
                  <c:v>4.6105416416250333E-4</c:v>
                </c:pt>
                <c:pt idx="2771">
                  <c:v>4.6104185277334595E-4</c:v>
                </c:pt>
                <c:pt idx="2772">
                  <c:v>4.6102958550474002E-4</c:v>
                </c:pt>
                <c:pt idx="2773">
                  <c:v>4.6101736220105158E-4</c:v>
                </c:pt>
                <c:pt idx="2774">
                  <c:v>4.6100518270718446E-4</c:v>
                </c:pt>
                <c:pt idx="2775">
                  <c:v>4.6099304686857828E-4</c:v>
                </c:pt>
                <c:pt idx="2776">
                  <c:v>4.6098095453120689E-4</c:v>
                </c:pt>
                <c:pt idx="2777">
                  <c:v>4.6096890554157637E-4</c:v>
                </c:pt>
                <c:pt idx="2778">
                  <c:v>4.6095689974672352E-4</c:v>
                </c:pt>
                <c:pt idx="2779">
                  <c:v>4.6094493699421369E-4</c:v>
                </c:pt>
                <c:pt idx="2780">
                  <c:v>4.6093301713213931E-4</c:v>
                </c:pt>
                <c:pt idx="2781">
                  <c:v>4.6092114000911811E-4</c:v>
                </c:pt>
                <c:pt idx="2782">
                  <c:v>4.6090930547429111E-4</c:v>
                </c:pt>
                <c:pt idx="2783">
                  <c:v>4.6089751337732111E-4</c:v>
                </c:pt>
                <c:pt idx="2784">
                  <c:v>4.6088576356839082E-4</c:v>
                </c:pt>
                <c:pt idx="2785">
                  <c:v>4.6087405589820117E-4</c:v>
                </c:pt>
                <c:pt idx="2786">
                  <c:v>4.6086239021796941E-4</c:v>
                </c:pt>
                <c:pt idx="2787">
                  <c:v>4.6085076637942765E-4</c:v>
                </c:pt>
                <c:pt idx="2788">
                  <c:v>4.6083918423482086E-4</c:v>
                </c:pt>
                <c:pt idx="2789">
                  <c:v>4.6082764363690535E-4</c:v>
                </c:pt>
                <c:pt idx="2790">
                  <c:v>4.6081614443894687E-4</c:v>
                </c:pt>
                <c:pt idx="2791">
                  <c:v>4.6080468649471908E-4</c:v>
                </c:pt>
                <c:pt idx="2792">
                  <c:v>4.6079326965850156E-4</c:v>
                </c:pt>
                <c:pt idx="2793">
                  <c:v>4.607818937850784E-4</c:v>
                </c:pt>
                <c:pt idx="2794">
                  <c:v>4.6077055872973652E-4</c:v>
                </c:pt>
                <c:pt idx="2795">
                  <c:v>4.6075926434826364E-4</c:v>
                </c:pt>
                <c:pt idx="2796">
                  <c:v>4.6074801049694687E-4</c:v>
                </c:pt>
                <c:pt idx="2797">
                  <c:v>4.6073679703257097E-4</c:v>
                </c:pt>
                <c:pt idx="2798">
                  <c:v>4.607256238124167E-4</c:v>
                </c:pt>
                <c:pt idx="2799">
                  <c:v>4.6071449069425897E-4</c:v>
                </c:pt>
                <c:pt idx="2800">
                  <c:v>4.6070339753636545E-4</c:v>
                </c:pt>
                <c:pt idx="2801">
                  <c:v>4.6069234419749474E-4</c:v>
                </c:pt>
                <c:pt idx="2802">
                  <c:v>4.6068133053689479E-4</c:v>
                </c:pt>
                <c:pt idx="2803">
                  <c:v>4.6067035641430106E-4</c:v>
                </c:pt>
                <c:pt idx="2804">
                  <c:v>4.6065942168993512E-4</c:v>
                </c:pt>
                <c:pt idx="2805">
                  <c:v>4.6064852622450302E-4</c:v>
                </c:pt>
                <c:pt idx="2806">
                  <c:v>4.6063766987919331E-4</c:v>
                </c:pt>
                <c:pt idx="2807">
                  <c:v>4.606268525156759E-4</c:v>
                </c:pt>
                <c:pt idx="2808">
                  <c:v>4.6061607399610006E-4</c:v>
                </c:pt>
                <c:pt idx="2809">
                  <c:v>4.6060533418309293E-4</c:v>
                </c:pt>
                <c:pt idx="2810">
                  <c:v>4.6059463293975799E-4</c:v>
                </c:pt>
                <c:pt idx="2811">
                  <c:v>4.605839701296733E-4</c:v>
                </c:pt>
                <c:pt idx="2812">
                  <c:v>4.6057334561688996E-4</c:v>
                </c:pt>
                <c:pt idx="2813">
                  <c:v>4.6056275926593059E-4</c:v>
                </c:pt>
                <c:pt idx="2814">
                  <c:v>4.6055221094178761E-4</c:v>
                </c:pt>
                <c:pt idx="2815">
                  <c:v>4.6054170050992179E-4</c:v>
                </c:pt>
                <c:pt idx="2816">
                  <c:v>4.6053122783626057E-4</c:v>
                </c:pt>
                <c:pt idx="2817">
                  <c:v>4.6052079278719648E-4</c:v>
                </c:pt>
                <c:pt idx="2818">
                  <c:v>4.6051039522958557E-4</c:v>
                </c:pt>
                <c:pt idx="2819">
                  <c:v>4.6050003503074602E-4</c:v>
                </c:pt>
                <c:pt idx="2820">
                  <c:v>4.6048971205845621E-4</c:v>
                </c:pt>
                <c:pt idx="2821">
                  <c:v>4.6047942618095356E-4</c:v>
                </c:pt>
                <c:pt idx="2822">
                  <c:v>4.6046917726693277E-4</c:v>
                </c:pt>
                <c:pt idx="2823">
                  <c:v>4.604589651855443E-4</c:v>
                </c:pt>
                <c:pt idx="2824">
                  <c:v>4.6044878980639283E-4</c:v>
                </c:pt>
                <c:pt idx="2825">
                  <c:v>4.6043865099953566E-4</c:v>
                </c:pt>
                <c:pt idx="2826">
                  <c:v>4.6042854863548142E-4</c:v>
                </c:pt>
                <c:pt idx="2827">
                  <c:v>4.6041848258518826E-4</c:v>
                </c:pt>
                <c:pt idx="2828">
                  <c:v>4.6040845272006243E-4</c:v>
                </c:pt>
                <c:pt idx="2829">
                  <c:v>4.6039845891195688E-4</c:v>
                </c:pt>
                <c:pt idx="2830">
                  <c:v>4.6038850103316959E-4</c:v>
                </c:pt>
                <c:pt idx="2831">
                  <c:v>4.6037857895644209E-4</c:v>
                </c:pt>
                <c:pt idx="2832">
                  <c:v>4.6036869255495811E-4</c:v>
                </c:pt>
                <c:pt idx="2833">
                  <c:v>4.6035884170234179E-4</c:v>
                </c:pt>
                <c:pt idx="2834">
                  <c:v>4.6034902627265656E-4</c:v>
                </c:pt>
                <c:pt idx="2835">
                  <c:v>4.6033924614040335E-4</c:v>
                </c:pt>
                <c:pt idx="2836">
                  <c:v>4.6032950118051922E-4</c:v>
                </c:pt>
                <c:pt idx="2837">
                  <c:v>4.603197912683759E-4</c:v>
                </c:pt>
                <c:pt idx="2838">
                  <c:v>4.603101162797783E-4</c:v>
                </c:pt>
                <c:pt idx="2839">
                  <c:v>4.6030047609096306E-4</c:v>
                </c:pt>
                <c:pt idx="2840">
                  <c:v>4.6029087057859703E-4</c:v>
                </c:pt>
                <c:pt idx="2841">
                  <c:v>4.6028129961977592E-4</c:v>
                </c:pt>
                <c:pt idx="2842">
                  <c:v>4.6027176309202273E-4</c:v>
                </c:pt>
                <c:pt idx="2843">
                  <c:v>4.6026226087328637E-4</c:v>
                </c:pt>
                <c:pt idx="2844">
                  <c:v>4.6025279284194018E-4</c:v>
                </c:pt>
                <c:pt idx="2845">
                  <c:v>4.6024335887678055E-4</c:v>
                </c:pt>
                <c:pt idx="2846">
                  <c:v>4.6023395885702535E-4</c:v>
                </c:pt>
                <c:pt idx="2847">
                  <c:v>4.6022325738872568E-4</c:v>
                </c:pt>
                <c:pt idx="2848">
                  <c:v>4.6021392970435978E-4</c:v>
                </c:pt>
                <c:pt idx="2849">
                  <c:v>4.6020463558852628E-4</c:v>
                </c:pt>
                <c:pt idx="2850">
                  <c:v>4.6019537492217446E-4</c:v>
                </c:pt>
                <c:pt idx="2851">
                  <c:v>4.6018614758666795E-4</c:v>
                </c:pt>
                <c:pt idx="2852">
                  <c:v>4.6017695346378315E-4</c:v>
                </c:pt>
                <c:pt idx="2853">
                  <c:v>4.6016779243570808E-4</c:v>
                </c:pt>
                <c:pt idx="2854">
                  <c:v>4.6015866438504064E-4</c:v>
                </c:pt>
                <c:pt idx="2855">
                  <c:v>4.6014956919478763E-4</c:v>
                </c:pt>
                <c:pt idx="2856">
                  <c:v>4.6014050674836294E-4</c:v>
                </c:pt>
                <c:pt idx="2857">
                  <c:v>4.6013147692958655E-4</c:v>
                </c:pt>
                <c:pt idx="2858">
                  <c:v>4.6012247962268292E-4</c:v>
                </c:pt>
                <c:pt idx="2859">
                  <c:v>4.6011351471227958E-4</c:v>
                </c:pt>
                <c:pt idx="2860">
                  <c:v>4.6010458208340602E-4</c:v>
                </c:pt>
                <c:pt idx="2861">
                  <c:v>4.6009568162149199E-4</c:v>
                </c:pt>
                <c:pt idx="2862">
                  <c:v>4.6008681321236644E-4</c:v>
                </c:pt>
                <c:pt idx="2863">
                  <c:v>4.6007797674225596E-4</c:v>
                </c:pt>
                <c:pt idx="2864">
                  <c:v>4.6006917209778358E-4</c:v>
                </c:pt>
                <c:pt idx="2865">
                  <c:v>4.6006039916596724E-4</c:v>
                </c:pt>
                <c:pt idx="2866">
                  <c:v>4.6005165783421863E-4</c:v>
                </c:pt>
                <c:pt idx="2867">
                  <c:v>4.6004294799034185E-4</c:v>
                </c:pt>
                <c:pt idx="2868">
                  <c:v>4.600342695225318E-4</c:v>
                </c:pt>
                <c:pt idx="2869">
                  <c:v>4.6002562231937325E-4</c:v>
                </c:pt>
                <c:pt idx="2870">
                  <c:v>4.6001700626983926E-4</c:v>
                </c:pt>
                <c:pt idx="2871">
                  <c:v>4.600084212632898E-4</c:v>
                </c:pt>
                <c:pt idx="2872">
                  <c:v>4.5999986718947078E-4</c:v>
                </c:pt>
                <c:pt idx="2873">
                  <c:v>4.5999134393851231E-4</c:v>
                </c:pt>
                <c:pt idx="2874">
                  <c:v>4.5998285140092768E-4</c:v>
                </c:pt>
                <c:pt idx="2875">
                  <c:v>4.5997438946761206E-4</c:v>
                </c:pt>
                <c:pt idx="2876">
                  <c:v>4.5996595802984096E-4</c:v>
                </c:pt>
                <c:pt idx="2877">
                  <c:v>4.5995755697926912E-4</c:v>
                </c:pt>
                <c:pt idx="2878">
                  <c:v>4.5994918620792925E-4</c:v>
                </c:pt>
                <c:pt idx="2879">
                  <c:v>4.5994084560823067E-4</c:v>
                </c:pt>
                <c:pt idx="2880">
                  <c:v>4.5993253507295808E-4</c:v>
                </c:pt>
                <c:pt idx="2881">
                  <c:v>4.5992425449527008E-4</c:v>
                </c:pt>
                <c:pt idx="2882">
                  <c:v>4.5991600376869824E-4</c:v>
                </c:pt>
                <c:pt idx="2883">
                  <c:v>4.5990778278714556E-4</c:v>
                </c:pt>
                <c:pt idx="2884">
                  <c:v>4.5989959144488536E-4</c:v>
                </c:pt>
                <c:pt idx="2885">
                  <c:v>4.5989142963655981E-4</c:v>
                </c:pt>
                <c:pt idx="2886">
                  <c:v>4.5988329725717906E-4</c:v>
                </c:pt>
                <c:pt idx="2887">
                  <c:v>4.598751942021195E-4</c:v>
                </c:pt>
                <c:pt idx="2888">
                  <c:v>4.5986712036712288E-4</c:v>
                </c:pt>
                <c:pt idx="2889">
                  <c:v>4.5985907564829499E-4</c:v>
                </c:pt>
                <c:pt idx="2890">
                  <c:v>4.5985105994210423E-4</c:v>
                </c:pt>
                <c:pt idx="2891">
                  <c:v>4.5984307314538068E-4</c:v>
                </c:pt>
                <c:pt idx="2892">
                  <c:v>4.5983511515531456E-4</c:v>
                </c:pt>
                <c:pt idx="2893">
                  <c:v>4.5982718586945524E-4</c:v>
                </c:pt>
                <c:pt idx="2894">
                  <c:v>4.5981928518570988E-4</c:v>
                </c:pt>
                <c:pt idx="2895">
                  <c:v>4.5981141300234225E-4</c:v>
                </c:pt>
                <c:pt idx="2896">
                  <c:v>4.5980356921797153E-4</c:v>
                </c:pt>
                <c:pt idx="2897">
                  <c:v>4.5979575373157117E-4</c:v>
                </c:pt>
                <c:pt idx="2898">
                  <c:v>4.5978796644246742E-4</c:v>
                </c:pt>
                <c:pt idx="2899">
                  <c:v>4.5977910108211702E-4</c:v>
                </c:pt>
                <c:pt idx="2900">
                  <c:v>4.5977137387842284E-4</c:v>
                </c:pt>
                <c:pt idx="2901">
                  <c:v>4.5976367455790695E-4</c:v>
                </c:pt>
                <c:pt idx="2902">
                  <c:v>4.5975600302134519E-4</c:v>
                </c:pt>
                <c:pt idx="2903">
                  <c:v>4.5974835916986036E-4</c:v>
                </c:pt>
                <c:pt idx="2904">
                  <c:v>4.5974074290492073E-4</c:v>
                </c:pt>
                <c:pt idx="2905">
                  <c:v>4.597331541283392E-4</c:v>
                </c:pt>
                <c:pt idx="2906">
                  <c:v>4.597255927422719E-4</c:v>
                </c:pt>
                <c:pt idx="2907">
                  <c:v>4.5971805864921701E-4</c:v>
                </c:pt>
                <c:pt idx="2908">
                  <c:v>4.5971055175201371E-4</c:v>
                </c:pt>
                <c:pt idx="2909">
                  <c:v>4.5970307195384105E-4</c:v>
                </c:pt>
                <c:pt idx="2910">
                  <c:v>4.5969561915821654E-4</c:v>
                </c:pt>
                <c:pt idx="2911">
                  <c:v>4.5968819326899524E-4</c:v>
                </c:pt>
                <c:pt idx="2912">
                  <c:v>4.596807941903686E-4</c:v>
                </c:pt>
                <c:pt idx="2913">
                  <c:v>4.5967342182686306E-4</c:v>
                </c:pt>
                <c:pt idx="2914">
                  <c:v>4.5966607608333929E-4</c:v>
                </c:pt>
                <c:pt idx="2915">
                  <c:v>4.596587568649906E-4</c:v>
                </c:pt>
                <c:pt idx="2916">
                  <c:v>4.5965146407734225E-4</c:v>
                </c:pt>
                <c:pt idx="2917">
                  <c:v>4.5964316170625687E-4</c:v>
                </c:pt>
                <c:pt idx="2918">
                  <c:v>4.5963592523922986E-4</c:v>
                </c:pt>
                <c:pt idx="2919">
                  <c:v>4.5962871490812934E-4</c:v>
                </c:pt>
                <c:pt idx="2920">
                  <c:v>4.5962153061984289E-4</c:v>
                </c:pt>
                <c:pt idx="2921">
                  <c:v>4.5961437228158388E-4</c:v>
                </c:pt>
                <c:pt idx="2922">
                  <c:v>4.5960723980089063E-4</c:v>
                </c:pt>
                <c:pt idx="2923">
                  <c:v>4.596001330856251E-4</c:v>
                </c:pt>
                <c:pt idx="2924">
                  <c:v>4.59593052043972E-4</c:v>
                </c:pt>
                <c:pt idx="2925">
                  <c:v>4.5958599658443735E-4</c:v>
                </c:pt>
                <c:pt idx="2926">
                  <c:v>4.5957896661584784E-4</c:v>
                </c:pt>
                <c:pt idx="2927">
                  <c:v>4.5957196204734921E-4</c:v>
                </c:pt>
                <c:pt idx="2928">
                  <c:v>4.5956498278840565E-4</c:v>
                </c:pt>
                <c:pt idx="2929">
                  <c:v>4.5955802874879831E-4</c:v>
                </c:pt>
                <c:pt idx="2930">
                  <c:v>4.5955109983862456E-4</c:v>
                </c:pt>
                <c:pt idx="2931">
                  <c:v>4.5954419596829654E-4</c:v>
                </c:pt>
                <c:pt idx="2932">
                  <c:v>4.595373170485404E-4</c:v>
                </c:pt>
                <c:pt idx="2933">
                  <c:v>4.5953046299039519E-4</c:v>
                </c:pt>
                <c:pt idx="2934">
                  <c:v>4.595236337052115E-4</c:v>
                </c:pt>
                <c:pt idx="2935">
                  <c:v>4.5951682910465075E-4</c:v>
                </c:pt>
                <c:pt idx="2936">
                  <c:v>4.5951004910068386E-4</c:v>
                </c:pt>
                <c:pt idx="2937">
                  <c:v>4.5950329360559046E-4</c:v>
                </c:pt>
                <c:pt idx="2938">
                  <c:v>4.5949656253195753E-4</c:v>
                </c:pt>
                <c:pt idx="2939">
                  <c:v>4.5948985579267852E-4</c:v>
                </c:pt>
                <c:pt idx="2940">
                  <c:v>4.5948317330095232E-4</c:v>
                </c:pt>
                <c:pt idx="2941">
                  <c:v>4.5947651497028213E-4</c:v>
                </c:pt>
                <c:pt idx="2942">
                  <c:v>4.5946988071447444E-4</c:v>
                </c:pt>
                <c:pt idx="2943">
                  <c:v>4.5946327044763804E-4</c:v>
                </c:pt>
                <c:pt idx="2944">
                  <c:v>4.5945668408418292E-4</c:v>
                </c:pt>
                <c:pt idx="2945">
                  <c:v>4.5945012153881924E-4</c:v>
                </c:pt>
                <c:pt idx="2946">
                  <c:v>4.5944358272655643E-4</c:v>
                </c:pt>
                <c:pt idx="2947">
                  <c:v>4.5943706756270189E-4</c:v>
                </c:pt>
                <c:pt idx="2948">
                  <c:v>4.5943057596286023E-4</c:v>
                </c:pt>
                <c:pt idx="2949">
                  <c:v>4.5942410784293223E-4</c:v>
                </c:pt>
                <c:pt idx="2950">
                  <c:v>4.594176631191136E-4</c:v>
                </c:pt>
                <c:pt idx="2951">
                  <c:v>4.5940849679039183E-4</c:v>
                </c:pt>
                <c:pt idx="2952">
                  <c:v>4.5940210853860191E-4</c:v>
                </c:pt>
                <c:pt idx="2953">
                  <c:v>4.5939574339781897E-4</c:v>
                </c:pt>
                <c:pt idx="2954">
                  <c:v>4.5938940128553349E-4</c:v>
                </c:pt>
                <c:pt idx="2955">
                  <c:v>4.5938308211952548E-4</c:v>
                </c:pt>
                <c:pt idx="2956">
                  <c:v>4.5937678581786374E-4</c:v>
                </c:pt>
                <c:pt idx="2957">
                  <c:v>4.5937051229890448E-4</c:v>
                </c:pt>
                <c:pt idx="2958">
                  <c:v>4.5936426148129086E-4</c:v>
                </c:pt>
                <c:pt idx="2959">
                  <c:v>4.5935803328395143E-4</c:v>
                </c:pt>
                <c:pt idx="2960">
                  <c:v>4.5935182762609958E-4</c:v>
                </c:pt>
                <c:pt idx="2961">
                  <c:v>4.5934564442723244E-4</c:v>
                </c:pt>
                <c:pt idx="2962">
                  <c:v>4.5933948360712973E-4</c:v>
                </c:pt>
                <c:pt idx="2963">
                  <c:v>4.593333450858531E-4</c:v>
                </c:pt>
                <c:pt idx="2964">
                  <c:v>4.5932635683547856E-4</c:v>
                </c:pt>
                <c:pt idx="2965">
                  <c:v>4.5932026582952461E-4</c:v>
                </c:pt>
                <c:pt idx="2966">
                  <c:v>4.593141968729852E-4</c:v>
                </c:pt>
                <c:pt idx="2967">
                  <c:v>4.5930814988707895E-4</c:v>
                </c:pt>
                <c:pt idx="2968">
                  <c:v>4.5930212479330132E-4</c:v>
                </c:pt>
                <c:pt idx="2969">
                  <c:v>4.5929612151342355E-4</c:v>
                </c:pt>
                <c:pt idx="2970">
                  <c:v>4.5929013996949189E-4</c:v>
                </c:pt>
                <c:pt idx="2971">
                  <c:v>4.5928418008382656E-4</c:v>
                </c:pt>
                <c:pt idx="2972">
                  <c:v>4.5927824177902072E-4</c:v>
                </c:pt>
                <c:pt idx="2973">
                  <c:v>4.5927232497793978E-4</c:v>
                </c:pt>
                <c:pt idx="2974">
                  <c:v>4.5926642960372017E-4</c:v>
                </c:pt>
                <c:pt idx="2975">
                  <c:v>4.5926055557976868E-4</c:v>
                </c:pt>
                <c:pt idx="2976">
                  <c:v>4.5925470282976122E-4</c:v>
                </c:pt>
                <c:pt idx="2977">
                  <c:v>4.5924887127764226E-4</c:v>
                </c:pt>
                <c:pt idx="2978">
                  <c:v>4.5924306084762356E-4</c:v>
                </c:pt>
                <c:pt idx="2979">
                  <c:v>4.5923727146418352E-4</c:v>
                </c:pt>
                <c:pt idx="2980">
                  <c:v>4.5923150305206614E-4</c:v>
                </c:pt>
                <c:pt idx="2981">
                  <c:v>4.5922575553628003E-4</c:v>
                </c:pt>
                <c:pt idx="2982">
                  <c:v>4.5922002884209769E-4</c:v>
                </c:pt>
                <c:pt idx="2983">
                  <c:v>4.5921432289505444E-4</c:v>
                </c:pt>
                <c:pt idx="2984">
                  <c:v>4.5920863762094754E-4</c:v>
                </c:pt>
                <c:pt idx="2985">
                  <c:v>4.5920297294583541E-4</c:v>
                </c:pt>
                <c:pt idx="2986">
                  <c:v>4.5919732879603662E-4</c:v>
                </c:pt>
                <c:pt idx="2987">
                  <c:v>4.5919170509812893E-4</c:v>
                </c:pt>
                <c:pt idx="2988">
                  <c:v>4.5918610177894854E-4</c:v>
                </c:pt>
                <c:pt idx="2989">
                  <c:v>4.5918051876558919E-4</c:v>
                </c:pt>
                <c:pt idx="2990">
                  <c:v>4.5917495598540121E-4</c:v>
                </c:pt>
                <c:pt idx="2991">
                  <c:v>4.5916941336599057E-4</c:v>
                </c:pt>
                <c:pt idx="2992">
                  <c:v>4.5916389083521815E-4</c:v>
                </c:pt>
                <c:pt idx="2993">
                  <c:v>4.591583883211988E-4</c:v>
                </c:pt>
                <c:pt idx="2994">
                  <c:v>4.5915290575230042E-4</c:v>
                </c:pt>
                <c:pt idx="2995">
                  <c:v>4.5914744305714314E-4</c:v>
                </c:pt>
                <c:pt idx="2996">
                  <c:v>4.5914200016459848E-4</c:v>
                </c:pt>
                <c:pt idx="2997">
                  <c:v>4.5913657700378835E-4</c:v>
                </c:pt>
                <c:pt idx="2998">
                  <c:v>4.5913117350408441E-4</c:v>
                </c:pt>
                <c:pt idx="2999">
                  <c:v>4.5912578959510686E-4</c:v>
                </c:pt>
                <c:pt idx="3000">
                  <c:v>4.5912042520672409E-4</c:v>
                </c:pt>
                <c:pt idx="3001">
                  <c:v>4.5911508026905124E-4</c:v>
                </c:pt>
                <c:pt idx="3002">
                  <c:v>4.5910975471244984E-4</c:v>
                </c:pt>
                <c:pt idx="3003">
                  <c:v>4.5910444846752668E-4</c:v>
                </c:pt>
                <c:pt idx="3004">
                  <c:v>4.5909916146513307E-4</c:v>
                </c:pt>
                <c:pt idx="3005">
                  <c:v>4.5909389363636401E-4</c:v>
                </c:pt>
                <c:pt idx="3006">
                  <c:v>4.5908864491255724E-4</c:v>
                </c:pt>
                <c:pt idx="3007">
                  <c:v>4.5908341522529246E-4</c:v>
                </c:pt>
                <c:pt idx="3008">
                  <c:v>4.5907820450639063E-4</c:v>
                </c:pt>
                <c:pt idx="3009">
                  <c:v>4.590730126879129E-4</c:v>
                </c:pt>
                <c:pt idx="3010">
                  <c:v>4.5906783970215992E-4</c:v>
                </c:pt>
                <c:pt idx="3011">
                  <c:v>4.5906268548167104E-4</c:v>
                </c:pt>
                <c:pt idx="3012">
                  <c:v>4.5905754995922342E-4</c:v>
                </c:pt>
                <c:pt idx="3013">
                  <c:v>4.5905243306783116E-4</c:v>
                </c:pt>
                <c:pt idx="3014">
                  <c:v>4.5904733474074464E-4</c:v>
                </c:pt>
                <c:pt idx="3015">
                  <c:v>4.5904225491144959E-4</c:v>
                </c:pt>
                <c:pt idx="3016">
                  <c:v>4.5903719351366628E-4</c:v>
                </c:pt>
                <c:pt idx="3017">
                  <c:v>4.5903215048134863E-4</c:v>
                </c:pt>
                <c:pt idx="3018">
                  <c:v>4.5902712574868375E-4</c:v>
                </c:pt>
                <c:pt idx="3019">
                  <c:v>4.5902211925009066E-4</c:v>
                </c:pt>
                <c:pt idx="3020">
                  <c:v>4.590171309202198E-4</c:v>
                </c:pt>
                <c:pt idx="3021">
                  <c:v>4.5901216069395214E-4</c:v>
                </c:pt>
                <c:pt idx="3022">
                  <c:v>4.5900720850639839E-4</c:v>
                </c:pt>
                <c:pt idx="3023">
                  <c:v>4.5900227429289826E-4</c:v>
                </c:pt>
                <c:pt idx="3024">
                  <c:v>4.589973579890195E-4</c:v>
                </c:pt>
                <c:pt idx="3025">
                  <c:v>4.589924595305573E-4</c:v>
                </c:pt>
                <c:pt idx="3026">
                  <c:v>4.5898757885353341E-4</c:v>
                </c:pt>
                <c:pt idx="3027">
                  <c:v>4.5898271589419541E-4</c:v>
                </c:pt>
                <c:pt idx="3028">
                  <c:v>4.5897787058901582E-4</c:v>
                </c:pt>
                <c:pt idx="3029">
                  <c:v>4.5897304287469148E-4</c:v>
                </c:pt>
                <c:pt idx="3030">
                  <c:v>4.5896823268814265E-4</c:v>
                </c:pt>
                <c:pt idx="3031">
                  <c:v>4.5896343996651228E-4</c:v>
                </c:pt>
                <c:pt idx="3032">
                  <c:v>4.5895866464716525E-4</c:v>
                </c:pt>
                <c:pt idx="3033">
                  <c:v>4.5895390666768761E-4</c:v>
                </c:pt>
                <c:pt idx="3034">
                  <c:v>4.5894916596588567E-4</c:v>
                </c:pt>
                <c:pt idx="3035">
                  <c:v>4.5894444247978559E-4</c:v>
                </c:pt>
                <c:pt idx="3036">
                  <c:v>4.5893973614763228E-4</c:v>
                </c:pt>
                <c:pt idx="3037">
                  <c:v>4.5893504690788859E-4</c:v>
                </c:pt>
                <c:pt idx="3038">
                  <c:v>4.5893037469923504E-4</c:v>
                </c:pt>
                <c:pt idx="3039">
                  <c:v>4.5892571946056849E-4</c:v>
                </c:pt>
                <c:pt idx="3040">
                  <c:v>4.5892108113100181E-4</c:v>
                </c:pt>
                <c:pt idx="3041">
                  <c:v>4.5891645964986284E-4</c:v>
                </c:pt>
                <c:pt idx="3042">
                  <c:v>4.5891185495669393E-4</c:v>
                </c:pt>
                <c:pt idx="3043">
                  <c:v>4.5890726699125093E-4</c:v>
                </c:pt>
                <c:pt idx="3044">
                  <c:v>4.5890269569350255E-4</c:v>
                </c:pt>
                <c:pt idx="3045">
                  <c:v>4.5889814100362973E-4</c:v>
                </c:pt>
                <c:pt idx="3046">
                  <c:v>4.5889360286202477E-4</c:v>
                </c:pt>
                <c:pt idx="3047">
                  <c:v>4.5888908120929068E-4</c:v>
                </c:pt>
                <c:pt idx="3048">
                  <c:v>4.5888457598624032E-4</c:v>
                </c:pt>
                <c:pt idx="3049">
                  <c:v>4.588800871338958E-4</c:v>
                </c:pt>
                <c:pt idx="3050">
                  <c:v>4.5887561459348784E-4</c:v>
                </c:pt>
                <c:pt idx="3051">
                  <c:v>4.5887115830645471E-4</c:v>
                </c:pt>
                <c:pt idx="3052">
                  <c:v>4.5886671821444191E-4</c:v>
                </c:pt>
                <c:pt idx="3053">
                  <c:v>4.5886229425930121E-4</c:v>
                </c:pt>
                <c:pt idx="3054">
                  <c:v>4.5885788638308993E-4</c:v>
                </c:pt>
                <c:pt idx="3055">
                  <c:v>4.5885349452807041E-4</c:v>
                </c:pt>
                <c:pt idx="3056">
                  <c:v>4.5884911863670912E-4</c:v>
                </c:pt>
                <c:pt idx="3057">
                  <c:v>4.5884475865167601E-4</c:v>
                </c:pt>
                <c:pt idx="3058">
                  <c:v>4.5884041451584376E-4</c:v>
                </c:pt>
                <c:pt idx="3059">
                  <c:v>4.5883608617228725E-4</c:v>
                </c:pt>
                <c:pt idx="3060">
                  <c:v>4.5883177356428266E-4</c:v>
                </c:pt>
                <c:pt idx="3061">
                  <c:v>4.5882747663530677E-4</c:v>
                </c:pt>
                <c:pt idx="3062">
                  <c:v>4.588231953290365E-4</c:v>
                </c:pt>
                <c:pt idx="3063">
                  <c:v>4.5881892958934793E-4</c:v>
                </c:pt>
                <c:pt idx="3064">
                  <c:v>4.5881467936031588E-4</c:v>
                </c:pt>
                <c:pt idx="3065">
                  <c:v>4.5881044458621282E-4</c:v>
                </c:pt>
                <c:pt idx="3066">
                  <c:v>4.588062252115087E-4</c:v>
                </c:pt>
                <c:pt idx="3067">
                  <c:v>4.5880202118086985E-4</c:v>
                </c:pt>
                <c:pt idx="3068">
                  <c:v>4.5879783243915856E-4</c:v>
                </c:pt>
                <c:pt idx="3069">
                  <c:v>4.5879365893143219E-4</c:v>
                </c:pt>
                <c:pt idx="3070">
                  <c:v>4.5878950060294259E-4</c:v>
                </c:pt>
                <c:pt idx="3071">
                  <c:v>4.5878535739913564E-4</c:v>
                </c:pt>
                <c:pt idx="3072">
                  <c:v>4.5878122926565004E-4</c:v>
                </c:pt>
                <c:pt idx="3073">
                  <c:v>4.587771161483172E-4</c:v>
                </c:pt>
                <c:pt idx="3074">
                  <c:v>4.5877301799316034E-4</c:v>
                </c:pt>
                <c:pt idx="3075">
                  <c:v>4.5876893474639365E-4</c:v>
                </c:pt>
                <c:pt idx="3076">
                  <c:v>4.5876486635442192E-4</c:v>
                </c:pt>
                <c:pt idx="3077">
                  <c:v>4.587608127638398E-4</c:v>
                </c:pt>
                <c:pt idx="3078">
                  <c:v>4.5875677392143101E-4</c:v>
                </c:pt>
                <c:pt idx="3079">
                  <c:v>4.5875274977416776E-4</c:v>
                </c:pt>
                <c:pt idx="3080">
                  <c:v>4.5874874026921022E-4</c:v>
                </c:pt>
                <c:pt idx="3081">
                  <c:v>4.5874474535390557E-4</c:v>
                </c:pt>
                <c:pt idx="3082">
                  <c:v>4.5874076497578775E-4</c:v>
                </c:pt>
                <c:pt idx="3083">
                  <c:v>4.5873679908257643E-4</c:v>
                </c:pt>
                <c:pt idx="3084">
                  <c:v>4.587328476221766E-4</c:v>
                </c:pt>
                <c:pt idx="3085">
                  <c:v>4.5872891054267781E-4</c:v>
                </c:pt>
                <c:pt idx="3086">
                  <c:v>4.5872498779235364E-4</c:v>
                </c:pt>
                <c:pt idx="3087">
                  <c:v>4.5872107931966091E-4</c:v>
                </c:pt>
                <c:pt idx="3088">
                  <c:v>4.5871718507323921E-4</c:v>
                </c:pt>
                <c:pt idx="3089">
                  <c:v>4.5871330500191004E-4</c:v>
                </c:pt>
                <c:pt idx="3090">
                  <c:v>4.5870943905467653E-4</c:v>
                </c:pt>
                <c:pt idx="3091">
                  <c:v>4.587055871807224E-4</c:v>
                </c:pt>
                <c:pt idx="3092">
                  <c:v>4.5870174932941167E-4</c:v>
                </c:pt>
                <c:pt idx="3093">
                  <c:v>4.5869792545028779E-4</c:v>
                </c:pt>
                <c:pt idx="3094">
                  <c:v>4.5869411549307316E-4</c:v>
                </c:pt>
                <c:pt idx="3095">
                  <c:v>4.5869031940766849E-4</c:v>
                </c:pt>
                <c:pt idx="3096">
                  <c:v>4.5868653714415205E-4</c:v>
                </c:pt>
                <c:pt idx="3097">
                  <c:v>4.5868276865277931E-4</c:v>
                </c:pt>
                <c:pt idx="3098">
                  <c:v>4.586790138839821E-4</c:v>
                </c:pt>
                <c:pt idx="3099">
                  <c:v>4.5867527278836793E-4</c:v>
                </c:pt>
                <c:pt idx="3100">
                  <c:v>4.5867154531671974E-4</c:v>
                </c:pt>
                <c:pt idx="3101">
                  <c:v>4.5866783141999498E-4</c:v>
                </c:pt>
                <c:pt idx="3102">
                  <c:v>4.58664131049325E-4</c:v>
                </c:pt>
                <c:pt idx="3103">
                  <c:v>4.5866044415601465E-4</c:v>
                </c:pt>
                <c:pt idx="3104">
                  <c:v>4.5865677069154145E-4</c:v>
                </c:pt>
                <c:pt idx="3105">
                  <c:v>4.5865311060755518E-4</c:v>
                </c:pt>
                <c:pt idx="3106">
                  <c:v>4.586494638558772E-4</c:v>
                </c:pt>
                <c:pt idx="3107">
                  <c:v>4.5864583038849975E-4</c:v>
                </c:pt>
                <c:pt idx="3108">
                  <c:v>4.5864221015758555E-4</c:v>
                </c:pt>
                <c:pt idx="3109">
                  <c:v>4.5863860311546706E-4</c:v>
                </c:pt>
                <c:pt idx="3110">
                  <c:v>4.5863500921464596E-4</c:v>
                </c:pt>
                <c:pt idx="3111">
                  <c:v>4.5863142840779257E-4</c:v>
                </c:pt>
                <c:pt idx="3112">
                  <c:v>4.586278606477451E-4</c:v>
                </c:pt>
                <c:pt idx="3113">
                  <c:v>4.5862430588750936E-4</c:v>
                </c:pt>
                <c:pt idx="3114">
                  <c:v>4.5862076408025796E-4</c:v>
                </c:pt>
                <c:pt idx="3115">
                  <c:v>4.5861723517932965E-4</c:v>
                </c:pt>
                <c:pt idx="3116">
                  <c:v>4.5861371913822908E-4</c:v>
                </c:pt>
                <c:pt idx="3117">
                  <c:v>4.5861021591062589E-4</c:v>
                </c:pt>
                <c:pt idx="3118">
                  <c:v>4.5860672545035421E-4</c:v>
                </c:pt>
                <c:pt idx="3119">
                  <c:v>4.5860324771141234E-4</c:v>
                </c:pt>
                <c:pt idx="3120">
                  <c:v>4.585997826479617E-4</c:v>
                </c:pt>
                <c:pt idx="3121">
                  <c:v>4.5859633021432672E-4</c:v>
                </c:pt>
                <c:pt idx="3122">
                  <c:v>4.585928903649941E-4</c:v>
                </c:pt>
                <c:pt idx="3123">
                  <c:v>4.5858946305461209E-4</c:v>
                </c:pt>
                <c:pt idx="3124">
                  <c:v>4.5858604823799013E-4</c:v>
                </c:pt>
                <c:pt idx="3125">
                  <c:v>4.5858216083114682E-4</c:v>
                </c:pt>
                <c:pt idx="3126">
                  <c:v>4.5857877263544153E-4</c:v>
                </c:pt>
                <c:pt idx="3127">
                  <c:v>4.5857539679251152E-4</c:v>
                </c:pt>
                <c:pt idx="3128">
                  <c:v>4.5857203325782789E-4</c:v>
                </c:pt>
                <c:pt idx="3129">
                  <c:v>4.5856868198701983E-4</c:v>
                </c:pt>
                <c:pt idx="3130">
                  <c:v>4.5856534293587428E-4</c:v>
                </c:pt>
                <c:pt idx="3131">
                  <c:v>4.5856201606033544E-4</c:v>
                </c:pt>
                <c:pt idx="3132">
                  <c:v>4.5855870131650392E-4</c:v>
                </c:pt>
                <c:pt idx="3133">
                  <c:v>4.5855539866063654E-4</c:v>
                </c:pt>
                <c:pt idx="3134">
                  <c:v>4.5855210804914562E-4</c:v>
                </c:pt>
                <c:pt idx="3135">
                  <c:v>4.585488294385984E-4</c:v>
                </c:pt>
                <c:pt idx="3136">
                  <c:v>4.5854556278571656E-4</c:v>
                </c:pt>
                <c:pt idx="3137">
                  <c:v>4.5854230804737563E-4</c:v>
                </c:pt>
                <c:pt idx="3138">
                  <c:v>4.5853906518060462E-4</c:v>
                </c:pt>
                <c:pt idx="3139">
                  <c:v>4.5853583414258523E-4</c:v>
                </c:pt>
                <c:pt idx="3140">
                  <c:v>4.5853261489065146E-4</c:v>
                </c:pt>
                <c:pt idx="3141">
                  <c:v>4.5852940738228914E-4</c:v>
                </c:pt>
                <c:pt idx="3142">
                  <c:v>4.5852621157513524E-4</c:v>
                </c:pt>
                <c:pt idx="3143">
                  <c:v>4.5852302742697748E-4</c:v>
                </c:pt>
                <c:pt idx="3144">
                  <c:v>4.5851985489575364E-4</c:v>
                </c:pt>
                <c:pt idx="3145">
                  <c:v>4.5851669393955134E-4</c:v>
                </c:pt>
                <c:pt idx="3146">
                  <c:v>4.5851354451660712E-4</c:v>
                </c:pt>
                <c:pt idx="3147">
                  <c:v>4.5851040658530619E-4</c:v>
                </c:pt>
                <c:pt idx="3148">
                  <c:v>4.5850728010418191E-4</c:v>
                </c:pt>
                <c:pt idx="3149">
                  <c:v>4.5850416503191509E-4</c:v>
                </c:pt>
                <c:pt idx="3150">
                  <c:v>4.5850106132733367E-4</c:v>
                </c:pt>
                <c:pt idx="3151">
                  <c:v>4.5849796894941201E-4</c:v>
                </c:pt>
                <c:pt idx="3152">
                  <c:v>4.5849488785727061E-4</c:v>
                </c:pt>
                <c:pt idx="3153">
                  <c:v>4.5849181801017544E-4</c:v>
                </c:pt>
                <c:pt idx="3154">
                  <c:v>4.5848875936753744E-4</c:v>
                </c:pt>
                <c:pt idx="3155">
                  <c:v>4.5848571188891204E-4</c:v>
                </c:pt>
                <c:pt idx="3156">
                  <c:v>4.5848267553399871E-4</c:v>
                </c:pt>
                <c:pt idx="3157">
                  <c:v>4.5847965026264042E-4</c:v>
                </c:pt>
                <c:pt idx="3158">
                  <c:v>4.5847663603482299E-4</c:v>
                </c:pt>
                <c:pt idx="3159">
                  <c:v>4.5847320467459399E-4</c:v>
                </c:pt>
                <c:pt idx="3160">
                  <c:v>4.5847021397742762E-4</c:v>
                </c:pt>
                <c:pt idx="3161">
                  <c:v>4.5846723419896881E-4</c:v>
                </c:pt>
                <c:pt idx="3162">
                  <c:v>4.584642652997905E-4</c:v>
                </c:pt>
                <c:pt idx="3163">
                  <c:v>4.5846130724060607E-4</c:v>
                </c:pt>
                <c:pt idx="3164">
                  <c:v>4.584583599822689E-4</c:v>
                </c:pt>
                <c:pt idx="3165">
                  <c:v>4.5845542348577165E-4</c:v>
                </c:pt>
                <c:pt idx="3166">
                  <c:v>4.5845249771224613E-4</c:v>
                </c:pt>
                <c:pt idx="3167">
                  <c:v>4.584495826229625E-4</c:v>
                </c:pt>
                <c:pt idx="3168">
                  <c:v>4.5844667817932888E-4</c:v>
                </c:pt>
                <c:pt idx="3169">
                  <c:v>4.5844378434289098E-4</c:v>
                </c:pt>
                <c:pt idx="3170">
                  <c:v>4.5844090107533155E-4</c:v>
                </c:pt>
                <c:pt idx="3171">
                  <c:v>4.5843802833846984E-4</c:v>
                </c:pt>
                <c:pt idx="3172">
                  <c:v>4.584351660942611E-4</c:v>
                </c:pt>
                <c:pt idx="3173">
                  <c:v>4.5843231430479621E-4</c:v>
                </c:pt>
                <c:pt idx="3174">
                  <c:v>4.5842947293230128E-4</c:v>
                </c:pt>
                <c:pt idx="3175">
                  <c:v>4.5842664193913694E-4</c:v>
                </c:pt>
                <c:pt idx="3176">
                  <c:v>4.5842382128779793E-4</c:v>
                </c:pt>
                <c:pt idx="3177">
                  <c:v>4.5842101094091287E-4</c:v>
                </c:pt>
                <c:pt idx="3178">
                  <c:v>4.5841821086124349E-4</c:v>
                </c:pt>
                <c:pt idx="3179">
                  <c:v>4.5841542101168428E-4</c:v>
                </c:pt>
                <c:pt idx="3180">
                  <c:v>4.5841264135526203E-4</c:v>
                </c:pt>
                <c:pt idx="3181">
                  <c:v>4.5840987185513546E-4</c:v>
                </c:pt>
                <c:pt idx="3182">
                  <c:v>4.5840711247459456E-4</c:v>
                </c:pt>
                <c:pt idx="3183">
                  <c:v>4.5840436317706024E-4</c:v>
                </c:pt>
                <c:pt idx="3184">
                  <c:v>4.5840162392608391E-4</c:v>
                </c:pt>
                <c:pt idx="3185">
                  <c:v>4.5839889468534696E-4</c:v>
                </c:pt>
                <c:pt idx="3186">
                  <c:v>4.583961754186603E-4</c:v>
                </c:pt>
                <c:pt idx="3187">
                  <c:v>4.5839346608996391E-4</c:v>
                </c:pt>
                <c:pt idx="3188">
                  <c:v>4.583907666633265E-4</c:v>
                </c:pt>
                <c:pt idx="3189">
                  <c:v>4.5838807710294491E-4</c:v>
                </c:pt>
                <c:pt idx="3190">
                  <c:v>4.5838539737314357E-4</c:v>
                </c:pt>
                <c:pt idx="3191">
                  <c:v>4.5838272743837447E-4</c:v>
                </c:pt>
                <c:pt idx="3192">
                  <c:v>4.583800672632162E-4</c:v>
                </c:pt>
                <c:pt idx="3193">
                  <c:v>4.5837741681237389E-4</c:v>
                </c:pt>
                <c:pt idx="3194">
                  <c:v>4.5837477605067858E-4</c:v>
                </c:pt>
                <c:pt idx="3195">
                  <c:v>4.5837214494308674E-4</c:v>
                </c:pt>
                <c:pt idx="3196">
                  <c:v>4.5836952345467997E-4</c:v>
                </c:pt>
                <c:pt idx="3197">
                  <c:v>4.5836691155066458E-4</c:v>
                </c:pt>
                <c:pt idx="3198">
                  <c:v>4.5836430919637099E-4</c:v>
                </c:pt>
                <c:pt idx="3199">
                  <c:v>4.5836171635725331E-4</c:v>
                </c:pt>
                <c:pt idx="3200">
                  <c:v>4.5835913299888912E-4</c:v>
                </c:pt>
                <c:pt idx="3201">
                  <c:v>4.5835655908697874E-4</c:v>
                </c:pt>
                <c:pt idx="3202">
                  <c:v>4.5835399458734509E-4</c:v>
                </c:pt>
                <c:pt idx="3203">
                  <c:v>4.5835143946593301E-4</c:v>
                </c:pt>
                <c:pt idx="3204">
                  <c:v>4.5834889368880896E-4</c:v>
                </c:pt>
                <c:pt idx="3205">
                  <c:v>4.5834635722216064E-4</c:v>
                </c:pt>
                <c:pt idx="3206">
                  <c:v>4.5834383003229642E-4</c:v>
                </c:pt>
                <c:pt idx="3207">
                  <c:v>4.5834131208564505E-4</c:v>
                </c:pt>
                <c:pt idx="3208">
                  <c:v>4.5833880334875511E-4</c:v>
                </c:pt>
                <c:pt idx="3209">
                  <c:v>4.5833630378829476E-4</c:v>
                </c:pt>
                <c:pt idx="3210">
                  <c:v>4.5833381337105107E-4</c:v>
                </c:pt>
                <c:pt idx="3211">
                  <c:v>4.5833097833324326E-4</c:v>
                </c:pt>
                <c:pt idx="3212">
                  <c:v>4.5832850739731886E-4</c:v>
                </c:pt>
                <c:pt idx="3213">
                  <c:v>4.5832604550099843E-4</c:v>
                </c:pt>
                <c:pt idx="3214">
                  <c:v>4.5832359261155787E-4</c:v>
                </c:pt>
                <c:pt idx="3215">
                  <c:v>4.5832114869639014E-4</c:v>
                </c:pt>
                <c:pt idx="3216">
                  <c:v>4.5831871372300467E-4</c:v>
                </c:pt>
                <c:pt idx="3217">
                  <c:v>4.5831628765902692E-4</c:v>
                </c:pt>
                <c:pt idx="3218">
                  <c:v>4.5831387047219808E-4</c:v>
                </c:pt>
                <c:pt idx="3219">
                  <c:v>4.5831146213037475E-4</c:v>
                </c:pt>
                <c:pt idx="3220">
                  <c:v>4.5830906260152819E-4</c:v>
                </c:pt>
                <c:pt idx="3221">
                  <c:v>4.5830667185374436E-4</c:v>
                </c:pt>
                <c:pt idx="3222">
                  <c:v>4.5830428985522319E-4</c:v>
                </c:pt>
                <c:pt idx="3223">
                  <c:v>4.5830191657427822E-4</c:v>
                </c:pt>
                <c:pt idx="3224">
                  <c:v>4.5829820466995313E-4</c:v>
                </c:pt>
                <c:pt idx="3225">
                  <c:v>4.5829585366092564E-4</c:v>
                </c:pt>
                <c:pt idx="3226">
                  <c:v>4.5829351125723064E-4</c:v>
                </c:pt>
                <c:pt idx="3227">
                  <c:v>4.5829117742769639E-4</c:v>
                </c:pt>
                <c:pt idx="3228">
                  <c:v>4.5828885214126256E-4</c:v>
                </c:pt>
                <c:pt idx="3229">
                  <c:v>4.5828653536697988E-4</c:v>
                </c:pt>
                <c:pt idx="3230">
                  <c:v>4.5828422707400987E-4</c:v>
                </c:pt>
                <c:pt idx="3231">
                  <c:v>4.5828192723162416E-4</c:v>
                </c:pt>
                <c:pt idx="3232">
                  <c:v>4.5827963580920446E-4</c:v>
                </c:pt>
                <c:pt idx="3233">
                  <c:v>4.5827735277624186E-4</c:v>
                </c:pt>
                <c:pt idx="3234">
                  <c:v>4.5827507810233673E-4</c:v>
                </c:pt>
                <c:pt idx="3235">
                  <c:v>4.582728117571981E-4</c:v>
                </c:pt>
                <c:pt idx="3236">
                  <c:v>4.582705537106434E-4</c:v>
                </c:pt>
                <c:pt idx="3237">
                  <c:v>4.5826830393259801E-4</c:v>
                </c:pt>
                <c:pt idx="3238">
                  <c:v>4.5826606239309496E-4</c:v>
                </c:pt>
                <c:pt idx="3239">
                  <c:v>4.5826382906227444E-4</c:v>
                </c:pt>
                <c:pt idx="3240">
                  <c:v>4.5826160391038357E-4</c:v>
                </c:pt>
                <c:pt idx="3241">
                  <c:v>4.5825938690777598E-4</c:v>
                </c:pt>
                <c:pt idx="3242">
                  <c:v>4.5825717802491116E-4</c:v>
                </c:pt>
                <c:pt idx="3243">
                  <c:v>4.5825497723235467E-4</c:v>
                </c:pt>
                <c:pt idx="3244">
                  <c:v>4.582527845007772E-4</c:v>
                </c:pt>
                <c:pt idx="3245">
                  <c:v>4.582505998009544E-4</c:v>
                </c:pt>
                <c:pt idx="3246">
                  <c:v>4.5824842310376667E-4</c:v>
                </c:pt>
                <c:pt idx="3247">
                  <c:v>4.5824625438019859E-4</c:v>
                </c:pt>
                <c:pt idx="3248">
                  <c:v>4.5824409360133861E-4</c:v>
                </c:pt>
                <c:pt idx="3249">
                  <c:v>4.5824194073837871E-4</c:v>
                </c:pt>
                <c:pt idx="3250">
                  <c:v>4.5823979576261394E-4</c:v>
                </c:pt>
                <c:pt idx="3251">
                  <c:v>4.5823765864544229E-4</c:v>
                </c:pt>
                <c:pt idx="3252">
                  <c:v>4.5823552935836398E-4</c:v>
                </c:pt>
                <c:pt idx="3253">
                  <c:v>4.5823340787298148E-4</c:v>
                </c:pt>
                <c:pt idx="3254">
                  <c:v>4.5823129416099875E-4</c:v>
                </c:pt>
                <c:pt idx="3255">
                  <c:v>4.5822918819422132E-4</c:v>
                </c:pt>
                <c:pt idx="3256">
                  <c:v>4.5822708994455556E-4</c:v>
                </c:pt>
                <c:pt idx="3257">
                  <c:v>4.5822499938400851E-4</c:v>
                </c:pt>
                <c:pt idx="3258">
                  <c:v>4.5822291648468739E-4</c:v>
                </c:pt>
                <c:pt idx="3259">
                  <c:v>4.5822084121879955E-4</c:v>
                </c:pt>
                <c:pt idx="3260">
                  <c:v>4.5821877355865169E-4</c:v>
                </c:pt>
                <c:pt idx="3261">
                  <c:v>4.5821671347664984E-4</c:v>
                </c:pt>
                <c:pt idx="3262">
                  <c:v>4.5821466094529895E-4</c:v>
                </c:pt>
                <c:pt idx="3263">
                  <c:v>4.5821261593720228E-4</c:v>
                </c:pt>
                <c:pt idx="3264">
                  <c:v>4.582105784250615E-4</c:v>
                </c:pt>
                <c:pt idx="3265">
                  <c:v>4.5820854838167599E-4</c:v>
                </c:pt>
                <c:pt idx="3266">
                  <c:v>4.5820652577994254E-4</c:v>
                </c:pt>
                <c:pt idx="3267">
                  <c:v>4.582045105928553E-4</c:v>
                </c:pt>
                <c:pt idx="3268">
                  <c:v>4.5820250279350491E-4</c:v>
                </c:pt>
                <c:pt idx="3269">
                  <c:v>4.5820050235507873E-4</c:v>
                </c:pt>
                <c:pt idx="3270">
                  <c:v>4.5819850925086006E-4</c:v>
                </c:pt>
                <c:pt idx="3271">
                  <c:v>4.5819652345422811E-4</c:v>
                </c:pt>
                <c:pt idx="3272">
                  <c:v>4.5819454493865739E-4</c:v>
                </c:pt>
                <c:pt idx="3273">
                  <c:v>4.5819257367771753E-4</c:v>
                </c:pt>
                <c:pt idx="3274">
                  <c:v>4.5819060964507306E-4</c:v>
                </c:pt>
                <c:pt idx="3275">
                  <c:v>4.581886528144827E-4</c:v>
                </c:pt>
                <c:pt idx="3276">
                  <c:v>4.5818670315979956E-4</c:v>
                </c:pt>
                <c:pt idx="3277">
                  <c:v>4.5818476065497021E-4</c:v>
                </c:pt>
                <c:pt idx="3278">
                  <c:v>4.5818282527403489E-4</c:v>
                </c:pt>
                <c:pt idx="3279">
                  <c:v>4.5818089699112676E-4</c:v>
                </c:pt>
                <c:pt idx="3280">
                  <c:v>4.5817897578047189E-4</c:v>
                </c:pt>
                <c:pt idx="3281">
                  <c:v>4.5817706161638874E-4</c:v>
                </c:pt>
                <c:pt idx="3282">
                  <c:v>4.5817515447328785E-4</c:v>
                </c:pt>
                <c:pt idx="3283">
                  <c:v>4.5817325432567161E-4</c:v>
                </c:pt>
                <c:pt idx="3284">
                  <c:v>4.5817136114813391E-4</c:v>
                </c:pt>
                <c:pt idx="3285">
                  <c:v>4.5816947491535961E-4</c:v>
                </c:pt>
                <c:pt idx="3286">
                  <c:v>4.5816759560212469E-4</c:v>
                </c:pt>
                <c:pt idx="3287">
                  <c:v>4.5816572318329527E-4</c:v>
                </c:pt>
                <c:pt idx="3288">
                  <c:v>4.5816385763382803E-4</c:v>
                </c:pt>
                <c:pt idx="3289">
                  <c:v>4.5816199892876919E-4</c:v>
                </c:pt>
                <c:pt idx="3290">
                  <c:v>4.5816014704325473E-4</c:v>
                </c:pt>
                <c:pt idx="3291">
                  <c:v>4.5815830195250978E-4</c:v>
                </c:pt>
                <c:pt idx="3292">
                  <c:v>4.5815646363184834E-4</c:v>
                </c:pt>
                <c:pt idx="3293">
                  <c:v>4.5815463205667312E-4</c:v>
                </c:pt>
                <c:pt idx="3294">
                  <c:v>4.5815280720247503E-4</c:v>
                </c:pt>
                <c:pt idx="3295">
                  <c:v>4.5815098904483301E-4</c:v>
                </c:pt>
                <c:pt idx="3296">
                  <c:v>4.5814917755941366E-4</c:v>
                </c:pt>
                <c:pt idx="3297">
                  <c:v>4.581473727219708E-4</c:v>
                </c:pt>
                <c:pt idx="3298">
                  <c:v>4.581455745083456E-4</c:v>
                </c:pt>
                <c:pt idx="3299">
                  <c:v>4.5814378289446561E-4</c:v>
                </c:pt>
                <c:pt idx="3300">
                  <c:v>4.581419978563451E-4</c:v>
                </c:pt>
                <c:pt idx="3301">
                  <c:v>4.5814021937008427E-4</c:v>
                </c:pt>
                <c:pt idx="3302">
                  <c:v>4.5813844741186924E-4</c:v>
                </c:pt>
                <c:pt idx="3303">
                  <c:v>4.5813668195797169E-4</c:v>
                </c:pt>
                <c:pt idx="3304">
                  <c:v>4.5813492298474838E-4</c:v>
                </c:pt>
                <c:pt idx="3305">
                  <c:v>4.581331704686411E-4</c:v>
                </c:pt>
                <c:pt idx="3306">
                  <c:v>4.5813142438617613E-4</c:v>
                </c:pt>
                <c:pt idx="3307">
                  <c:v>4.5812968471396428E-4</c:v>
                </c:pt>
                <c:pt idx="3308">
                  <c:v>4.5812795142870016E-4</c:v>
                </c:pt>
                <c:pt idx="3309">
                  <c:v>4.5812622450716215E-4</c:v>
                </c:pt>
                <c:pt idx="3310">
                  <c:v>4.5812450392621214E-4</c:v>
                </c:pt>
                <c:pt idx="3311">
                  <c:v>4.581227896627951E-4</c:v>
                </c:pt>
                <c:pt idx="3312">
                  <c:v>4.581210816939388E-4</c:v>
                </c:pt>
                <c:pt idx="3313">
                  <c:v>4.5811937999675357E-4</c:v>
                </c:pt>
                <c:pt idx="3314">
                  <c:v>4.5811768454843201E-4</c:v>
                </c:pt>
                <c:pt idx="3315">
                  <c:v>4.581159953262486E-4</c:v>
                </c:pt>
                <c:pt idx="3316">
                  <c:v>4.5811431230755961E-4</c:v>
                </c:pt>
                <c:pt idx="3317">
                  <c:v>4.5811263546980264E-4</c:v>
                </c:pt>
                <c:pt idx="3318">
                  <c:v>4.5811096479049632E-4</c:v>
                </c:pt>
                <c:pt idx="3319">
                  <c:v>4.5810930024724016E-4</c:v>
                </c:pt>
                <c:pt idx="3320">
                  <c:v>4.5810764181771407E-4</c:v>
                </c:pt>
                <c:pt idx="3321">
                  <c:v>4.5810598947967836E-4</c:v>
                </c:pt>
                <c:pt idx="3322">
                  <c:v>4.5810434321097318E-4</c:v>
                </c:pt>
                <c:pt idx="3323">
                  <c:v>4.5810270298951838E-4</c:v>
                </c:pt>
                <c:pt idx="3324">
                  <c:v>4.581010687933131E-4</c:v>
                </c:pt>
                <c:pt idx="3325">
                  <c:v>4.5809944060043575E-4</c:v>
                </c:pt>
                <c:pt idx="3326">
                  <c:v>4.5809781838904341E-4</c:v>
                </c:pt>
                <c:pt idx="3327">
                  <c:v>4.580962021373718E-4</c:v>
                </c:pt>
                <c:pt idx="3328">
                  <c:v>4.580945918237348E-4</c:v>
                </c:pt>
                <c:pt idx="3329">
                  <c:v>4.5809298742652445E-4</c:v>
                </c:pt>
                <c:pt idx="3330">
                  <c:v>4.5809138892421026E-4</c:v>
                </c:pt>
                <c:pt idx="3331">
                  <c:v>4.5808979629533936E-4</c:v>
                </c:pt>
                <c:pt idx="3332">
                  <c:v>4.5808820951853603E-4</c:v>
                </c:pt>
                <c:pt idx="3333">
                  <c:v>4.580866285725013E-4</c:v>
                </c:pt>
                <c:pt idx="3334">
                  <c:v>4.5808505343601294E-4</c:v>
                </c:pt>
                <c:pt idx="3335">
                  <c:v>4.5808348408792504E-4</c:v>
                </c:pt>
                <c:pt idx="3336">
                  <c:v>4.5808192050716772E-4</c:v>
                </c:pt>
                <c:pt idx="3337">
                  <c:v>4.5808036267274696E-4</c:v>
                </c:pt>
                <c:pt idx="3338">
                  <c:v>4.5807881056374416E-4</c:v>
                </c:pt>
                <c:pt idx="3339">
                  <c:v>4.5807726415931621E-4</c:v>
                </c:pt>
                <c:pt idx="3340">
                  <c:v>4.580757234386947E-4</c:v>
                </c:pt>
                <c:pt idx="3341">
                  <c:v>4.5807418838118624E-4</c:v>
                </c:pt>
                <c:pt idx="3342">
                  <c:v>4.5807265896617168E-4</c:v>
                </c:pt>
                <c:pt idx="3343">
                  <c:v>4.5807113517310621E-4</c:v>
                </c:pt>
                <c:pt idx="3344">
                  <c:v>4.580696169815189E-4</c:v>
                </c:pt>
                <c:pt idx="3345">
                  <c:v>4.5806810437101254E-4</c:v>
                </c:pt>
                <c:pt idx="3346">
                  <c:v>4.5806659732126328E-4</c:v>
                </c:pt>
                <c:pt idx="3347">
                  <c:v>4.5806509581202055E-4</c:v>
                </c:pt>
                <c:pt idx="3348">
                  <c:v>4.5806359982310648E-4</c:v>
                </c:pt>
                <c:pt idx="3349">
                  <c:v>4.58062109334416E-4</c:v>
                </c:pt>
                <c:pt idx="3350">
                  <c:v>4.5806062432591637E-4</c:v>
                </c:pt>
                <c:pt idx="3351">
                  <c:v>4.5805914477764698E-4</c:v>
                </c:pt>
                <c:pt idx="3352">
                  <c:v>4.5805767066971903E-4</c:v>
                </c:pt>
                <c:pt idx="3353">
                  <c:v>4.580562019823154E-4</c:v>
                </c:pt>
                <c:pt idx="3354">
                  <c:v>4.5805473869569034E-4</c:v>
                </c:pt>
                <c:pt idx="3355">
                  <c:v>4.5805328079016915E-4</c:v>
                </c:pt>
                <c:pt idx="3356">
                  <c:v>4.5805182824614805E-4</c:v>
                </c:pt>
                <c:pt idx="3357">
                  <c:v>4.5805038104409379E-4</c:v>
                </c:pt>
                <c:pt idx="3358">
                  <c:v>4.5804893916454346E-4</c:v>
                </c:pt>
                <c:pt idx="3359">
                  <c:v>4.5804750258810433E-4</c:v>
                </c:pt>
                <c:pt idx="3360">
                  <c:v>4.5804607129545352E-4</c:v>
                </c:pt>
                <c:pt idx="3361">
                  <c:v>4.5804464526733767E-4</c:v>
                </c:pt>
                <c:pt idx="3362">
                  <c:v>4.5804322448457285E-4</c:v>
                </c:pt>
                <c:pt idx="3363">
                  <c:v>4.5804180892804425E-4</c:v>
                </c:pt>
                <c:pt idx="3364">
                  <c:v>4.5804039857870579E-4</c:v>
                </c:pt>
                <c:pt idx="3365">
                  <c:v>4.5803899341758021E-4</c:v>
                </c:pt>
                <c:pt idx="3366">
                  <c:v>4.5803759342575852E-4</c:v>
                </c:pt>
                <c:pt idx="3367">
                  <c:v>4.5803619858439984E-4</c:v>
                </c:pt>
                <c:pt idx="3368">
                  <c:v>4.5803480887473121E-4</c:v>
                </c:pt>
                <c:pt idx="3369">
                  <c:v>4.5803342427804737E-4</c:v>
                </c:pt>
                <c:pt idx="3370">
                  <c:v>4.5803204477571041E-4</c:v>
                </c:pt>
                <c:pt idx="3371">
                  <c:v>4.5803067034914962E-4</c:v>
                </c:pt>
                <c:pt idx="3372">
                  <c:v>4.5802930097986125E-4</c:v>
                </c:pt>
                <c:pt idx="3373">
                  <c:v>4.5802793664940811E-4</c:v>
                </c:pt>
                <c:pt idx="3374">
                  <c:v>4.5802657733941965E-4</c:v>
                </c:pt>
                <c:pt idx="3375">
                  <c:v>4.5802522303159144E-4</c:v>
                </c:pt>
                <c:pt idx="3376">
                  <c:v>4.5802387370768503E-4</c:v>
                </c:pt>
                <c:pt idx="3377">
                  <c:v>4.5802252934952774E-4</c:v>
                </c:pt>
                <c:pt idx="3378">
                  <c:v>4.5802118993901251E-4</c:v>
                </c:pt>
                <c:pt idx="3379">
                  <c:v>4.5801985545809731E-4</c:v>
                </c:pt>
                <c:pt idx="3380">
                  <c:v>4.5801852588880546E-4</c:v>
                </c:pt>
                <c:pt idx="3381">
                  <c:v>4.5801720121322492E-4</c:v>
                </c:pt>
                <c:pt idx="3382">
                  <c:v>4.5801588141350825E-4</c:v>
                </c:pt>
                <c:pt idx="3383">
                  <c:v>4.5801456647187247E-4</c:v>
                </c:pt>
                <c:pt idx="3384">
                  <c:v>4.5801325637059859E-4</c:v>
                </c:pt>
                <c:pt idx="3385">
                  <c:v>4.5801195109203166E-4</c:v>
                </c:pt>
                <c:pt idx="3386">
                  <c:v>4.5801065061858035E-4</c:v>
                </c:pt>
                <c:pt idx="3387">
                  <c:v>4.5800935493271679E-4</c:v>
                </c:pt>
                <c:pt idx="3388">
                  <c:v>4.5800806401697633E-4</c:v>
                </c:pt>
                <c:pt idx="3389">
                  <c:v>4.580067778539573E-4</c:v>
                </c:pt>
                <c:pt idx="3390">
                  <c:v>4.5800549642632083E-4</c:v>
                </c:pt>
                <c:pt idx="3391">
                  <c:v>4.5800421971679058E-4</c:v>
                </c:pt>
                <c:pt idx="3392">
                  <c:v>4.5800294770815257E-4</c:v>
                </c:pt>
                <c:pt idx="3393">
                  <c:v>4.5800168038325493E-4</c:v>
                </c:pt>
                <c:pt idx="3394">
                  <c:v>4.5800041772500771E-4</c:v>
                </c:pt>
                <c:pt idx="3395">
                  <c:v>4.5799915971638248E-4</c:v>
                </c:pt>
                <c:pt idx="3396">
                  <c:v>4.5799790634041247E-4</c:v>
                </c:pt>
                <c:pt idx="3397">
                  <c:v>4.5799665758019192E-4</c:v>
                </c:pt>
                <c:pt idx="3398">
                  <c:v>4.5799541341887628E-4</c:v>
                </c:pt>
                <c:pt idx="3399">
                  <c:v>4.5799417383968172E-4</c:v>
                </c:pt>
                <c:pt idx="3400">
                  <c:v>4.5799293882588487E-4</c:v>
                </c:pt>
                <c:pt idx="3401">
                  <c:v>4.5799170836082295E-4</c:v>
                </c:pt>
                <c:pt idx="3402">
                  <c:v>4.5799048242789307E-4</c:v>
                </c:pt>
                <c:pt idx="3403">
                  <c:v>4.5798926101055254E-4</c:v>
                </c:pt>
                <c:pt idx="3404">
                  <c:v>4.5798804409231822E-4</c:v>
                </c:pt>
                <c:pt idx="3405">
                  <c:v>4.5798683165676642E-4</c:v>
                </c:pt>
                <c:pt idx="3406">
                  <c:v>4.5798562368753299E-4</c:v>
                </c:pt>
                <c:pt idx="3407">
                  <c:v>4.5798442016831262E-4</c:v>
                </c:pt>
                <c:pt idx="3408">
                  <c:v>4.5798322108285897E-4</c:v>
                </c:pt>
                <c:pt idx="3409">
                  <c:v>4.5798202641498441E-4</c:v>
                </c:pt>
                <c:pt idx="3410">
                  <c:v>4.5798083614855965E-4</c:v>
                </c:pt>
                <c:pt idx="3411">
                  <c:v>4.5797965026751379E-4</c:v>
                </c:pt>
                <c:pt idx="3412">
                  <c:v>4.579784687558339E-4</c:v>
                </c:pt>
                <c:pt idx="3413">
                  <c:v>4.5797729159756476E-4</c:v>
                </c:pt>
                <c:pt idx="3414">
                  <c:v>4.5797611877680905E-4</c:v>
                </c:pt>
                <c:pt idx="3415">
                  <c:v>4.5797495027772661E-4</c:v>
                </c:pt>
                <c:pt idx="3416">
                  <c:v>4.5797378608453462E-4</c:v>
                </c:pt>
                <c:pt idx="3417">
                  <c:v>4.5797262618150727E-4</c:v>
                </c:pt>
                <c:pt idx="3418">
                  <c:v>4.5797147055297554E-4</c:v>
                </c:pt>
                <c:pt idx="3419">
                  <c:v>4.5797015504870487E-4</c:v>
                </c:pt>
                <c:pt idx="3420">
                  <c:v>4.5796900852730659E-4</c:v>
                </c:pt>
                <c:pt idx="3421">
                  <c:v>4.5796786623152606E-4</c:v>
                </c:pt>
                <c:pt idx="3422">
                  <c:v>4.5796672814592742E-4</c:v>
                </c:pt>
                <c:pt idx="3423">
                  <c:v>4.5796559425513074E-4</c:v>
                </c:pt>
                <c:pt idx="3424">
                  <c:v>4.5796446454381145E-4</c:v>
                </c:pt>
                <c:pt idx="3425">
                  <c:v>4.5796333899670059E-4</c:v>
                </c:pt>
                <c:pt idx="3426">
                  <c:v>4.5796221759858413E-4</c:v>
                </c:pt>
                <c:pt idx="3427">
                  <c:v>4.5796110033430326E-4</c:v>
                </c:pt>
                <c:pt idx="3428">
                  <c:v>4.5795998718875389E-4</c:v>
                </c:pt>
                <c:pt idx="3429">
                  <c:v>4.5795887814688638E-4</c:v>
                </c:pt>
                <c:pt idx="3430">
                  <c:v>4.5795777319370567E-4</c:v>
                </c:pt>
                <c:pt idx="3431">
                  <c:v>4.5795667231427086E-4</c:v>
                </c:pt>
                <c:pt idx="3432">
                  <c:v>4.5795557549369498E-4</c:v>
                </c:pt>
                <c:pt idx="3433">
                  <c:v>4.5795448271714501E-4</c:v>
                </c:pt>
                <c:pt idx="3434">
                  <c:v>4.5795339396984138E-4</c:v>
                </c:pt>
                <c:pt idx="3435">
                  <c:v>4.5795230923705818E-4</c:v>
                </c:pt>
                <c:pt idx="3436">
                  <c:v>4.5795122850412253E-4</c:v>
                </c:pt>
                <c:pt idx="3437">
                  <c:v>4.5795015175641477E-4</c:v>
                </c:pt>
                <c:pt idx="3438">
                  <c:v>4.57949078979368E-4</c:v>
                </c:pt>
                <c:pt idx="3439">
                  <c:v>4.5794801015846805E-4</c:v>
                </c:pt>
                <c:pt idx="3440">
                  <c:v>4.5794694527925318E-4</c:v>
                </c:pt>
                <c:pt idx="3441">
                  <c:v>4.5794588432731409E-4</c:v>
                </c:pt>
                <c:pt idx="3442">
                  <c:v>4.5794482728829338E-4</c:v>
                </c:pt>
                <c:pt idx="3443">
                  <c:v>4.5794377414788581E-4</c:v>
                </c:pt>
                <c:pt idx="3444">
                  <c:v>4.5794272489183766E-4</c:v>
                </c:pt>
                <c:pt idx="3445">
                  <c:v>4.5794167950594702E-4</c:v>
                </c:pt>
                <c:pt idx="3446">
                  <c:v>4.5794063797606309E-4</c:v>
                </c:pt>
                <c:pt idx="3447">
                  <c:v>4.5793960028808647E-4</c:v>
                </c:pt>
                <c:pt idx="3448">
                  <c:v>4.5793856642796868E-4</c:v>
                </c:pt>
                <c:pt idx="3449">
                  <c:v>4.5793753638171205E-4</c:v>
                </c:pt>
                <c:pt idx="3450">
                  <c:v>4.5793651013536959E-4</c:v>
                </c:pt>
                <c:pt idx="3451">
                  <c:v>4.5793548767504474E-4</c:v>
                </c:pt>
                <c:pt idx="3452">
                  <c:v>4.5793446898689127E-4</c:v>
                </c:pt>
                <c:pt idx="3453">
                  <c:v>4.5793345405711308E-4</c:v>
                </c:pt>
                <c:pt idx="3454">
                  <c:v>4.5793244287196391E-4</c:v>
                </c:pt>
                <c:pt idx="3455">
                  <c:v>4.5793143541774723E-4</c:v>
                </c:pt>
                <c:pt idx="3456">
                  <c:v>4.5793043168081626E-4</c:v>
                </c:pt>
                <c:pt idx="3457">
                  <c:v>4.5792943164757341E-4</c:v>
                </c:pt>
                <c:pt idx="3458">
                  <c:v>4.5792843530447039E-4</c:v>
                </c:pt>
                <c:pt idx="3459">
                  <c:v>4.5792744263800802E-4</c:v>
                </c:pt>
                <c:pt idx="3460">
                  <c:v>4.5792645363473578E-4</c:v>
                </c:pt>
                <c:pt idx="3461">
                  <c:v>4.5792546828125208E-4</c:v>
                </c:pt>
                <c:pt idx="3462">
                  <c:v>4.5792448656420371E-4</c:v>
                </c:pt>
                <c:pt idx="3463">
                  <c:v>4.5792350847028584E-4</c:v>
                </c:pt>
                <c:pt idx="3464">
                  <c:v>4.5792253398624182E-4</c:v>
                </c:pt>
                <c:pt idx="3465">
                  <c:v>4.5792156309886297E-4</c:v>
                </c:pt>
                <c:pt idx="3466">
                  <c:v>4.5792059579498844E-4</c:v>
                </c:pt>
                <c:pt idx="3467">
                  <c:v>4.5791963206150501E-4</c:v>
                </c:pt>
                <c:pt idx="3468">
                  <c:v>4.5791867188534708E-4</c:v>
                </c:pt>
                <c:pt idx="3469">
                  <c:v>4.579177152534962E-4</c:v>
                </c:pt>
                <c:pt idx="3470">
                  <c:v>4.5791676215298113E-4</c:v>
                </c:pt>
                <c:pt idx="3471">
                  <c:v>4.5791567720275729E-4</c:v>
                </c:pt>
                <c:pt idx="3472">
                  <c:v>4.5791473162593E-4</c:v>
                </c:pt>
                <c:pt idx="3473">
                  <c:v>4.5791378953997691E-4</c:v>
                </c:pt>
                <c:pt idx="3474">
                  <c:v>4.5791285093212022E-4</c:v>
                </c:pt>
                <c:pt idx="3475">
                  <c:v>4.5791191578962862E-4</c:v>
                </c:pt>
                <c:pt idx="3476">
                  <c:v>4.5791098409981673E-4</c:v>
                </c:pt>
                <c:pt idx="3477">
                  <c:v>4.5791005585004525E-4</c:v>
                </c:pt>
                <c:pt idx="3478">
                  <c:v>4.5790913102772062E-4</c:v>
                </c:pt>
                <c:pt idx="3479">
                  <c:v>4.5790820962029495E-4</c:v>
                </c:pt>
                <c:pt idx="3480">
                  <c:v>4.5790729161526575E-4</c:v>
                </c:pt>
                <c:pt idx="3481">
                  <c:v>4.5790637700017593E-4</c:v>
                </c:pt>
                <c:pt idx="3482">
                  <c:v>4.5790546576261341E-4</c:v>
                </c:pt>
                <c:pt idx="3483">
                  <c:v>4.5790455789021116E-4</c:v>
                </c:pt>
                <c:pt idx="3484">
                  <c:v>4.5790365337064698E-4</c:v>
                </c:pt>
                <c:pt idx="3485">
                  <c:v>4.5790275219164338E-4</c:v>
                </c:pt>
                <c:pt idx="3486">
                  <c:v>4.5790185434096714E-4</c:v>
                </c:pt>
                <c:pt idx="3487">
                  <c:v>4.5790095980642972E-4</c:v>
                </c:pt>
                <c:pt idx="3488">
                  <c:v>4.5790006857588641E-4</c:v>
                </c:pt>
                <c:pt idx="3489">
                  <c:v>4.5789918063723683E-4</c:v>
                </c:pt>
                <c:pt idx="3490">
                  <c:v>4.5789829597842426E-4</c:v>
                </c:pt>
                <c:pt idx="3491">
                  <c:v>4.578974145874357E-4</c:v>
                </c:pt>
                <c:pt idx="3492">
                  <c:v>4.5789653645230181E-4</c:v>
                </c:pt>
                <c:pt idx="3493">
                  <c:v>4.5789566156109653E-4</c:v>
                </c:pt>
                <c:pt idx="3494">
                  <c:v>4.5789478990193718E-4</c:v>
                </c:pt>
                <c:pt idx="3495">
                  <c:v>4.57893921462984E-4</c:v>
                </c:pt>
                <c:pt idx="3496">
                  <c:v>4.5789305623244027E-4</c:v>
                </c:pt>
                <c:pt idx="3497">
                  <c:v>4.5789219419855204E-4</c:v>
                </c:pt>
                <c:pt idx="3498">
                  <c:v>4.5789133534960788E-4</c:v>
                </c:pt>
                <c:pt idx="3499">
                  <c:v>4.5789047967393894E-4</c:v>
                </c:pt>
                <c:pt idx="3500">
                  <c:v>4.5788962715991868E-4</c:v>
                </c:pt>
                <c:pt idx="3501">
                  <c:v>4.5788877779596272E-4</c:v>
                </c:pt>
                <c:pt idx="3502">
                  <c:v>4.5788793157052859E-4</c:v>
                </c:pt>
                <c:pt idx="3503">
                  <c:v>4.5788708847211584E-4</c:v>
                </c:pt>
                <c:pt idx="3504">
                  <c:v>4.5788624848926569E-4</c:v>
                </c:pt>
                <c:pt idx="3505">
                  <c:v>4.5788541161056085E-4</c:v>
                </c:pt>
              </c:numCache>
            </c:numRef>
          </c:yVal>
          <c:smooth val="0"/>
        </c:ser>
        <c:ser>
          <c:idx val="5"/>
          <c:order val="3"/>
          <c:tx>
            <c:strRef>
              <c:f>CrossCheck!$AG$2</c:f>
              <c:strCache>
                <c:ptCount val="1"/>
                <c:pt idx="0">
                  <c:v>1Y abcd</c:v>
                </c:pt>
              </c:strCache>
            </c:strRef>
          </c:tx>
          <c:spPr>
            <a:ln>
              <a:solidFill>
                <a:schemeClr val="accent6">
                  <a:lumMod val="50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CrossCheck!$U$3:$U$3508</c:f>
              <c:numCache>
                <c:formatCode>ddd\,\ dd\-mmm\-yyyy</c:formatCode>
                <c:ptCount val="3506"/>
                <c:pt idx="0">
                  <c:v>42426</c:v>
                </c:pt>
                <c:pt idx="1">
                  <c:v>42429</c:v>
                </c:pt>
                <c:pt idx="2">
                  <c:v>42430</c:v>
                </c:pt>
                <c:pt idx="3">
                  <c:v>42431</c:v>
                </c:pt>
                <c:pt idx="4">
                  <c:v>42432</c:v>
                </c:pt>
                <c:pt idx="5">
                  <c:v>42433</c:v>
                </c:pt>
                <c:pt idx="6">
                  <c:v>42436</c:v>
                </c:pt>
                <c:pt idx="7">
                  <c:v>42437</c:v>
                </c:pt>
                <c:pt idx="8">
                  <c:v>42438</c:v>
                </c:pt>
                <c:pt idx="9">
                  <c:v>42439</c:v>
                </c:pt>
                <c:pt idx="10">
                  <c:v>42440</c:v>
                </c:pt>
                <c:pt idx="11">
                  <c:v>42443</c:v>
                </c:pt>
                <c:pt idx="12">
                  <c:v>42444</c:v>
                </c:pt>
                <c:pt idx="13">
                  <c:v>42445</c:v>
                </c:pt>
                <c:pt idx="14">
                  <c:v>42446</c:v>
                </c:pt>
                <c:pt idx="15">
                  <c:v>42447</c:v>
                </c:pt>
                <c:pt idx="16">
                  <c:v>42450</c:v>
                </c:pt>
                <c:pt idx="17">
                  <c:v>42451</c:v>
                </c:pt>
                <c:pt idx="18">
                  <c:v>42452</c:v>
                </c:pt>
                <c:pt idx="19">
                  <c:v>42453</c:v>
                </c:pt>
                <c:pt idx="20">
                  <c:v>42458</c:v>
                </c:pt>
                <c:pt idx="21">
                  <c:v>42459</c:v>
                </c:pt>
                <c:pt idx="22">
                  <c:v>42460</c:v>
                </c:pt>
                <c:pt idx="23">
                  <c:v>42461</c:v>
                </c:pt>
                <c:pt idx="24">
                  <c:v>42464</c:v>
                </c:pt>
                <c:pt idx="25">
                  <c:v>42465</c:v>
                </c:pt>
                <c:pt idx="26">
                  <c:v>42466</c:v>
                </c:pt>
                <c:pt idx="27">
                  <c:v>42467</c:v>
                </c:pt>
                <c:pt idx="28">
                  <c:v>42468</c:v>
                </c:pt>
                <c:pt idx="29">
                  <c:v>42471</c:v>
                </c:pt>
                <c:pt idx="30">
                  <c:v>42472</c:v>
                </c:pt>
                <c:pt idx="31">
                  <c:v>42473</c:v>
                </c:pt>
                <c:pt idx="32">
                  <c:v>42474</c:v>
                </c:pt>
                <c:pt idx="33">
                  <c:v>42475</c:v>
                </c:pt>
                <c:pt idx="34">
                  <c:v>42478</c:v>
                </c:pt>
                <c:pt idx="35">
                  <c:v>42479</c:v>
                </c:pt>
                <c:pt idx="36">
                  <c:v>42480</c:v>
                </c:pt>
                <c:pt idx="37">
                  <c:v>42481</c:v>
                </c:pt>
                <c:pt idx="38">
                  <c:v>42482</c:v>
                </c:pt>
                <c:pt idx="39">
                  <c:v>42485</c:v>
                </c:pt>
                <c:pt idx="40">
                  <c:v>42486</c:v>
                </c:pt>
                <c:pt idx="41">
                  <c:v>42487</c:v>
                </c:pt>
                <c:pt idx="42">
                  <c:v>42488</c:v>
                </c:pt>
                <c:pt idx="43">
                  <c:v>42489</c:v>
                </c:pt>
                <c:pt idx="44">
                  <c:v>42492</c:v>
                </c:pt>
                <c:pt idx="45">
                  <c:v>42493</c:v>
                </c:pt>
                <c:pt idx="46">
                  <c:v>42494</c:v>
                </c:pt>
                <c:pt idx="47">
                  <c:v>42495</c:v>
                </c:pt>
                <c:pt idx="48">
                  <c:v>42496</c:v>
                </c:pt>
                <c:pt idx="49">
                  <c:v>42499</c:v>
                </c:pt>
                <c:pt idx="50">
                  <c:v>42500</c:v>
                </c:pt>
                <c:pt idx="51">
                  <c:v>42501</c:v>
                </c:pt>
                <c:pt idx="52">
                  <c:v>42502</c:v>
                </c:pt>
                <c:pt idx="53">
                  <c:v>42503</c:v>
                </c:pt>
                <c:pt idx="54">
                  <c:v>42506</c:v>
                </c:pt>
                <c:pt idx="55">
                  <c:v>42507</c:v>
                </c:pt>
                <c:pt idx="56">
                  <c:v>42508</c:v>
                </c:pt>
                <c:pt idx="57">
                  <c:v>42509</c:v>
                </c:pt>
                <c:pt idx="58">
                  <c:v>42510</c:v>
                </c:pt>
                <c:pt idx="59">
                  <c:v>42513</c:v>
                </c:pt>
                <c:pt idx="60">
                  <c:v>42514</c:v>
                </c:pt>
                <c:pt idx="61">
                  <c:v>42515</c:v>
                </c:pt>
                <c:pt idx="62">
                  <c:v>42516</c:v>
                </c:pt>
                <c:pt idx="63">
                  <c:v>42517</c:v>
                </c:pt>
                <c:pt idx="64">
                  <c:v>42520</c:v>
                </c:pt>
                <c:pt idx="65">
                  <c:v>42521</c:v>
                </c:pt>
                <c:pt idx="66">
                  <c:v>42522</c:v>
                </c:pt>
                <c:pt idx="67">
                  <c:v>42523</c:v>
                </c:pt>
                <c:pt idx="68">
                  <c:v>42524</c:v>
                </c:pt>
                <c:pt idx="69">
                  <c:v>42527</c:v>
                </c:pt>
                <c:pt idx="70">
                  <c:v>42528</c:v>
                </c:pt>
                <c:pt idx="71">
                  <c:v>42529</c:v>
                </c:pt>
                <c:pt idx="72">
                  <c:v>42530</c:v>
                </c:pt>
                <c:pt idx="73">
                  <c:v>42531</c:v>
                </c:pt>
                <c:pt idx="74">
                  <c:v>42534</c:v>
                </c:pt>
                <c:pt idx="75">
                  <c:v>42535</c:v>
                </c:pt>
                <c:pt idx="76">
                  <c:v>42536</c:v>
                </c:pt>
                <c:pt idx="77">
                  <c:v>42537</c:v>
                </c:pt>
                <c:pt idx="78">
                  <c:v>42538</c:v>
                </c:pt>
                <c:pt idx="79">
                  <c:v>42541</c:v>
                </c:pt>
                <c:pt idx="80">
                  <c:v>42542</c:v>
                </c:pt>
                <c:pt idx="81">
                  <c:v>42543</c:v>
                </c:pt>
                <c:pt idx="82">
                  <c:v>42544</c:v>
                </c:pt>
                <c:pt idx="83">
                  <c:v>42545</c:v>
                </c:pt>
                <c:pt idx="84">
                  <c:v>42548</c:v>
                </c:pt>
                <c:pt idx="85">
                  <c:v>42549</c:v>
                </c:pt>
                <c:pt idx="86">
                  <c:v>42550</c:v>
                </c:pt>
                <c:pt idx="87">
                  <c:v>42551</c:v>
                </c:pt>
                <c:pt idx="88">
                  <c:v>42552</c:v>
                </c:pt>
                <c:pt idx="89">
                  <c:v>42555</c:v>
                </c:pt>
                <c:pt idx="90">
                  <c:v>42556</c:v>
                </c:pt>
                <c:pt idx="91">
                  <c:v>42557</c:v>
                </c:pt>
                <c:pt idx="92">
                  <c:v>42558</c:v>
                </c:pt>
                <c:pt idx="93">
                  <c:v>42559</c:v>
                </c:pt>
                <c:pt idx="94">
                  <c:v>42562</c:v>
                </c:pt>
                <c:pt idx="95">
                  <c:v>42563</c:v>
                </c:pt>
                <c:pt idx="96">
                  <c:v>42564</c:v>
                </c:pt>
                <c:pt idx="97">
                  <c:v>42565</c:v>
                </c:pt>
                <c:pt idx="98">
                  <c:v>42566</c:v>
                </c:pt>
                <c:pt idx="99">
                  <c:v>42569</c:v>
                </c:pt>
                <c:pt idx="100">
                  <c:v>42570</c:v>
                </c:pt>
                <c:pt idx="101">
                  <c:v>42571</c:v>
                </c:pt>
                <c:pt idx="102">
                  <c:v>42572</c:v>
                </c:pt>
                <c:pt idx="103">
                  <c:v>42573</c:v>
                </c:pt>
                <c:pt idx="104">
                  <c:v>42576</c:v>
                </c:pt>
                <c:pt idx="105">
                  <c:v>42577</c:v>
                </c:pt>
                <c:pt idx="106">
                  <c:v>42578</c:v>
                </c:pt>
                <c:pt idx="107">
                  <c:v>42579</c:v>
                </c:pt>
                <c:pt idx="108">
                  <c:v>42580</c:v>
                </c:pt>
                <c:pt idx="109">
                  <c:v>42583</c:v>
                </c:pt>
                <c:pt idx="110">
                  <c:v>42584</c:v>
                </c:pt>
                <c:pt idx="111">
                  <c:v>42585</c:v>
                </c:pt>
                <c:pt idx="112">
                  <c:v>42586</c:v>
                </c:pt>
                <c:pt idx="113">
                  <c:v>42587</c:v>
                </c:pt>
                <c:pt idx="114">
                  <c:v>42590</c:v>
                </c:pt>
                <c:pt idx="115">
                  <c:v>42591</c:v>
                </c:pt>
                <c:pt idx="116">
                  <c:v>42592</c:v>
                </c:pt>
                <c:pt idx="117">
                  <c:v>42593</c:v>
                </c:pt>
                <c:pt idx="118">
                  <c:v>42594</c:v>
                </c:pt>
                <c:pt idx="119">
                  <c:v>42597</c:v>
                </c:pt>
                <c:pt idx="120">
                  <c:v>42598</c:v>
                </c:pt>
                <c:pt idx="121">
                  <c:v>42599</c:v>
                </c:pt>
                <c:pt idx="122">
                  <c:v>42600</c:v>
                </c:pt>
                <c:pt idx="123">
                  <c:v>42601</c:v>
                </c:pt>
                <c:pt idx="124">
                  <c:v>42604</c:v>
                </c:pt>
                <c:pt idx="125">
                  <c:v>42605</c:v>
                </c:pt>
                <c:pt idx="126">
                  <c:v>42606</c:v>
                </c:pt>
                <c:pt idx="127">
                  <c:v>42607</c:v>
                </c:pt>
                <c:pt idx="128">
                  <c:v>42608</c:v>
                </c:pt>
                <c:pt idx="129">
                  <c:v>42611</c:v>
                </c:pt>
                <c:pt idx="130">
                  <c:v>42612</c:v>
                </c:pt>
                <c:pt idx="131">
                  <c:v>42613</c:v>
                </c:pt>
                <c:pt idx="132">
                  <c:v>42614</c:v>
                </c:pt>
                <c:pt idx="133">
                  <c:v>42615</c:v>
                </c:pt>
                <c:pt idx="134">
                  <c:v>42618</c:v>
                </c:pt>
                <c:pt idx="135">
                  <c:v>42619</c:v>
                </c:pt>
                <c:pt idx="136">
                  <c:v>42620</c:v>
                </c:pt>
                <c:pt idx="137">
                  <c:v>42621</c:v>
                </c:pt>
                <c:pt idx="138">
                  <c:v>42622</c:v>
                </c:pt>
                <c:pt idx="139">
                  <c:v>42625</c:v>
                </c:pt>
                <c:pt idx="140">
                  <c:v>42626</c:v>
                </c:pt>
                <c:pt idx="141">
                  <c:v>42627</c:v>
                </c:pt>
                <c:pt idx="142">
                  <c:v>42628</c:v>
                </c:pt>
                <c:pt idx="143">
                  <c:v>42629</c:v>
                </c:pt>
                <c:pt idx="144">
                  <c:v>42632</c:v>
                </c:pt>
                <c:pt idx="145">
                  <c:v>42633</c:v>
                </c:pt>
                <c:pt idx="146">
                  <c:v>42634</c:v>
                </c:pt>
                <c:pt idx="147">
                  <c:v>42635</c:v>
                </c:pt>
                <c:pt idx="148">
                  <c:v>42636</c:v>
                </c:pt>
                <c:pt idx="149">
                  <c:v>42639</c:v>
                </c:pt>
                <c:pt idx="150">
                  <c:v>42640</c:v>
                </c:pt>
                <c:pt idx="151">
                  <c:v>42641</c:v>
                </c:pt>
                <c:pt idx="152">
                  <c:v>42642</c:v>
                </c:pt>
                <c:pt idx="153">
                  <c:v>42643</c:v>
                </c:pt>
                <c:pt idx="154">
                  <c:v>42646</c:v>
                </c:pt>
                <c:pt idx="155">
                  <c:v>42647</c:v>
                </c:pt>
                <c:pt idx="156">
                  <c:v>42648</c:v>
                </c:pt>
                <c:pt idx="157">
                  <c:v>42649</c:v>
                </c:pt>
                <c:pt idx="158">
                  <c:v>42650</c:v>
                </c:pt>
                <c:pt idx="159">
                  <c:v>42653</c:v>
                </c:pt>
                <c:pt idx="160">
                  <c:v>42654</c:v>
                </c:pt>
                <c:pt idx="161">
                  <c:v>42655</c:v>
                </c:pt>
                <c:pt idx="162">
                  <c:v>42656</c:v>
                </c:pt>
                <c:pt idx="163">
                  <c:v>42657</c:v>
                </c:pt>
                <c:pt idx="164">
                  <c:v>42660</c:v>
                </c:pt>
                <c:pt idx="165">
                  <c:v>42661</c:v>
                </c:pt>
                <c:pt idx="166">
                  <c:v>42662</c:v>
                </c:pt>
                <c:pt idx="167">
                  <c:v>42663</c:v>
                </c:pt>
                <c:pt idx="168">
                  <c:v>42664</c:v>
                </c:pt>
                <c:pt idx="169">
                  <c:v>42667</c:v>
                </c:pt>
                <c:pt idx="170">
                  <c:v>42668</c:v>
                </c:pt>
                <c:pt idx="171">
                  <c:v>42669</c:v>
                </c:pt>
                <c:pt idx="172">
                  <c:v>42670</c:v>
                </c:pt>
                <c:pt idx="173">
                  <c:v>42671</c:v>
                </c:pt>
                <c:pt idx="174">
                  <c:v>42674</c:v>
                </c:pt>
                <c:pt idx="175">
                  <c:v>42675</c:v>
                </c:pt>
                <c:pt idx="176">
                  <c:v>42676</c:v>
                </c:pt>
                <c:pt idx="177">
                  <c:v>42677</c:v>
                </c:pt>
                <c:pt idx="178">
                  <c:v>42678</c:v>
                </c:pt>
                <c:pt idx="179">
                  <c:v>42681</c:v>
                </c:pt>
                <c:pt idx="180">
                  <c:v>42682</c:v>
                </c:pt>
                <c:pt idx="181">
                  <c:v>42683</c:v>
                </c:pt>
                <c:pt idx="182">
                  <c:v>42684</c:v>
                </c:pt>
                <c:pt idx="183">
                  <c:v>42685</c:v>
                </c:pt>
                <c:pt idx="184">
                  <c:v>42688</c:v>
                </c:pt>
                <c:pt idx="185">
                  <c:v>42689</c:v>
                </c:pt>
                <c:pt idx="186">
                  <c:v>42690</c:v>
                </c:pt>
                <c:pt idx="187">
                  <c:v>42691</c:v>
                </c:pt>
                <c:pt idx="188">
                  <c:v>42692</c:v>
                </c:pt>
                <c:pt idx="189">
                  <c:v>42695</c:v>
                </c:pt>
                <c:pt idx="190">
                  <c:v>42696</c:v>
                </c:pt>
                <c:pt idx="191">
                  <c:v>42697</c:v>
                </c:pt>
                <c:pt idx="192">
                  <c:v>42698</c:v>
                </c:pt>
                <c:pt idx="193">
                  <c:v>42699</c:v>
                </c:pt>
                <c:pt idx="194">
                  <c:v>42702</c:v>
                </c:pt>
                <c:pt idx="195">
                  <c:v>42703</c:v>
                </c:pt>
                <c:pt idx="196">
                  <c:v>42704</c:v>
                </c:pt>
                <c:pt idx="197">
                  <c:v>42705</c:v>
                </c:pt>
                <c:pt idx="198">
                  <c:v>42706</c:v>
                </c:pt>
                <c:pt idx="199">
                  <c:v>42709</c:v>
                </c:pt>
                <c:pt idx="200">
                  <c:v>42710</c:v>
                </c:pt>
                <c:pt idx="201">
                  <c:v>42711</c:v>
                </c:pt>
                <c:pt idx="202">
                  <c:v>42712</c:v>
                </c:pt>
                <c:pt idx="203">
                  <c:v>42713</c:v>
                </c:pt>
                <c:pt idx="204">
                  <c:v>42716</c:v>
                </c:pt>
                <c:pt idx="205">
                  <c:v>42717</c:v>
                </c:pt>
                <c:pt idx="206">
                  <c:v>42718</c:v>
                </c:pt>
                <c:pt idx="207">
                  <c:v>42719</c:v>
                </c:pt>
                <c:pt idx="208">
                  <c:v>42720</c:v>
                </c:pt>
                <c:pt idx="209">
                  <c:v>42723</c:v>
                </c:pt>
                <c:pt idx="210">
                  <c:v>42724</c:v>
                </c:pt>
                <c:pt idx="211">
                  <c:v>42725</c:v>
                </c:pt>
                <c:pt idx="212">
                  <c:v>42726</c:v>
                </c:pt>
                <c:pt idx="213">
                  <c:v>42727</c:v>
                </c:pt>
                <c:pt idx="214">
                  <c:v>42731</c:v>
                </c:pt>
                <c:pt idx="215">
                  <c:v>42732</c:v>
                </c:pt>
                <c:pt idx="216">
                  <c:v>42733</c:v>
                </c:pt>
                <c:pt idx="217">
                  <c:v>42734</c:v>
                </c:pt>
                <c:pt idx="218">
                  <c:v>42737</c:v>
                </c:pt>
                <c:pt idx="219">
                  <c:v>42738</c:v>
                </c:pt>
                <c:pt idx="220">
                  <c:v>42739</c:v>
                </c:pt>
                <c:pt idx="221">
                  <c:v>42740</c:v>
                </c:pt>
                <c:pt idx="222">
                  <c:v>42741</c:v>
                </c:pt>
                <c:pt idx="223">
                  <c:v>42744</c:v>
                </c:pt>
                <c:pt idx="224">
                  <c:v>42745</c:v>
                </c:pt>
                <c:pt idx="225">
                  <c:v>42746</c:v>
                </c:pt>
                <c:pt idx="226">
                  <c:v>42747</c:v>
                </c:pt>
                <c:pt idx="227">
                  <c:v>42748</c:v>
                </c:pt>
                <c:pt idx="228">
                  <c:v>42751</c:v>
                </c:pt>
                <c:pt idx="229">
                  <c:v>42752</c:v>
                </c:pt>
                <c:pt idx="230">
                  <c:v>42753</c:v>
                </c:pt>
                <c:pt idx="231">
                  <c:v>42754</c:v>
                </c:pt>
                <c:pt idx="232">
                  <c:v>42755</c:v>
                </c:pt>
                <c:pt idx="233">
                  <c:v>42758</c:v>
                </c:pt>
                <c:pt idx="234">
                  <c:v>42759</c:v>
                </c:pt>
                <c:pt idx="235">
                  <c:v>42760</c:v>
                </c:pt>
                <c:pt idx="236">
                  <c:v>42761</c:v>
                </c:pt>
                <c:pt idx="237">
                  <c:v>42762</c:v>
                </c:pt>
                <c:pt idx="238">
                  <c:v>42765</c:v>
                </c:pt>
                <c:pt idx="239">
                  <c:v>42766</c:v>
                </c:pt>
                <c:pt idx="240">
                  <c:v>42767</c:v>
                </c:pt>
                <c:pt idx="241">
                  <c:v>42768</c:v>
                </c:pt>
                <c:pt idx="242">
                  <c:v>42769</c:v>
                </c:pt>
                <c:pt idx="243">
                  <c:v>42772</c:v>
                </c:pt>
                <c:pt idx="244">
                  <c:v>42773</c:v>
                </c:pt>
                <c:pt idx="245">
                  <c:v>42774</c:v>
                </c:pt>
                <c:pt idx="246">
                  <c:v>42775</c:v>
                </c:pt>
                <c:pt idx="247">
                  <c:v>42776</c:v>
                </c:pt>
                <c:pt idx="248">
                  <c:v>42779</c:v>
                </c:pt>
                <c:pt idx="249">
                  <c:v>42780</c:v>
                </c:pt>
                <c:pt idx="250">
                  <c:v>42781</c:v>
                </c:pt>
                <c:pt idx="251">
                  <c:v>42782</c:v>
                </c:pt>
                <c:pt idx="252">
                  <c:v>42783</c:v>
                </c:pt>
                <c:pt idx="253">
                  <c:v>42786</c:v>
                </c:pt>
                <c:pt idx="254">
                  <c:v>42787</c:v>
                </c:pt>
                <c:pt idx="255">
                  <c:v>42788</c:v>
                </c:pt>
                <c:pt idx="256">
                  <c:v>42789</c:v>
                </c:pt>
                <c:pt idx="257">
                  <c:v>42790</c:v>
                </c:pt>
                <c:pt idx="258">
                  <c:v>42793</c:v>
                </c:pt>
                <c:pt idx="259">
                  <c:v>42794</c:v>
                </c:pt>
                <c:pt idx="260">
                  <c:v>42795</c:v>
                </c:pt>
                <c:pt idx="261">
                  <c:v>42796</c:v>
                </c:pt>
                <c:pt idx="262">
                  <c:v>42797</c:v>
                </c:pt>
                <c:pt idx="263">
                  <c:v>42800</c:v>
                </c:pt>
                <c:pt idx="264">
                  <c:v>42801</c:v>
                </c:pt>
                <c:pt idx="265">
                  <c:v>42802</c:v>
                </c:pt>
                <c:pt idx="266">
                  <c:v>42803</c:v>
                </c:pt>
                <c:pt idx="267">
                  <c:v>42804</c:v>
                </c:pt>
                <c:pt idx="268">
                  <c:v>42807</c:v>
                </c:pt>
                <c:pt idx="269">
                  <c:v>42808</c:v>
                </c:pt>
                <c:pt idx="270">
                  <c:v>42809</c:v>
                </c:pt>
                <c:pt idx="271">
                  <c:v>42810</c:v>
                </c:pt>
                <c:pt idx="272">
                  <c:v>42811</c:v>
                </c:pt>
                <c:pt idx="273">
                  <c:v>42814</c:v>
                </c:pt>
                <c:pt idx="274">
                  <c:v>42815</c:v>
                </c:pt>
                <c:pt idx="275">
                  <c:v>42816</c:v>
                </c:pt>
                <c:pt idx="276">
                  <c:v>42817</c:v>
                </c:pt>
                <c:pt idx="277">
                  <c:v>42818</c:v>
                </c:pt>
                <c:pt idx="278">
                  <c:v>42821</c:v>
                </c:pt>
                <c:pt idx="279">
                  <c:v>42822</c:v>
                </c:pt>
                <c:pt idx="280">
                  <c:v>42823</c:v>
                </c:pt>
                <c:pt idx="281">
                  <c:v>42824</c:v>
                </c:pt>
                <c:pt idx="282">
                  <c:v>42825</c:v>
                </c:pt>
                <c:pt idx="283">
                  <c:v>42828</c:v>
                </c:pt>
                <c:pt idx="284">
                  <c:v>42829</c:v>
                </c:pt>
                <c:pt idx="285">
                  <c:v>42830</c:v>
                </c:pt>
                <c:pt idx="286">
                  <c:v>42831</c:v>
                </c:pt>
                <c:pt idx="287">
                  <c:v>42832</c:v>
                </c:pt>
                <c:pt idx="288">
                  <c:v>42835</c:v>
                </c:pt>
                <c:pt idx="289">
                  <c:v>42836</c:v>
                </c:pt>
                <c:pt idx="290">
                  <c:v>42837</c:v>
                </c:pt>
                <c:pt idx="291">
                  <c:v>42838</c:v>
                </c:pt>
                <c:pt idx="292">
                  <c:v>42843</c:v>
                </c:pt>
                <c:pt idx="293">
                  <c:v>42844</c:v>
                </c:pt>
                <c:pt idx="294">
                  <c:v>42845</c:v>
                </c:pt>
                <c:pt idx="295">
                  <c:v>42846</c:v>
                </c:pt>
                <c:pt idx="296">
                  <c:v>42849</c:v>
                </c:pt>
                <c:pt idx="297">
                  <c:v>42850</c:v>
                </c:pt>
                <c:pt idx="298">
                  <c:v>42851</c:v>
                </c:pt>
                <c:pt idx="299">
                  <c:v>42852</c:v>
                </c:pt>
                <c:pt idx="300">
                  <c:v>42853</c:v>
                </c:pt>
                <c:pt idx="301">
                  <c:v>42857</c:v>
                </c:pt>
                <c:pt idx="302">
                  <c:v>42858</c:v>
                </c:pt>
                <c:pt idx="303">
                  <c:v>42859</c:v>
                </c:pt>
                <c:pt idx="304">
                  <c:v>42860</c:v>
                </c:pt>
                <c:pt idx="305">
                  <c:v>42863</c:v>
                </c:pt>
                <c:pt idx="306">
                  <c:v>42864</c:v>
                </c:pt>
                <c:pt idx="307">
                  <c:v>42865</c:v>
                </c:pt>
                <c:pt idx="308">
                  <c:v>42866</c:v>
                </c:pt>
                <c:pt idx="309">
                  <c:v>42867</c:v>
                </c:pt>
                <c:pt idx="310">
                  <c:v>42870</c:v>
                </c:pt>
                <c:pt idx="311">
                  <c:v>42871</c:v>
                </c:pt>
                <c:pt idx="312">
                  <c:v>42872</c:v>
                </c:pt>
                <c:pt idx="313">
                  <c:v>42873</c:v>
                </c:pt>
                <c:pt idx="314">
                  <c:v>42874</c:v>
                </c:pt>
                <c:pt idx="315">
                  <c:v>42877</c:v>
                </c:pt>
                <c:pt idx="316">
                  <c:v>42878</c:v>
                </c:pt>
                <c:pt idx="317">
                  <c:v>42879</c:v>
                </c:pt>
                <c:pt idx="318">
                  <c:v>42880</c:v>
                </c:pt>
                <c:pt idx="319">
                  <c:v>42881</c:v>
                </c:pt>
                <c:pt idx="320">
                  <c:v>42884</c:v>
                </c:pt>
                <c:pt idx="321">
                  <c:v>42885</c:v>
                </c:pt>
                <c:pt idx="322">
                  <c:v>42886</c:v>
                </c:pt>
                <c:pt idx="323">
                  <c:v>42887</c:v>
                </c:pt>
                <c:pt idx="324">
                  <c:v>42888</c:v>
                </c:pt>
                <c:pt idx="325">
                  <c:v>42891</c:v>
                </c:pt>
                <c:pt idx="326">
                  <c:v>42892</c:v>
                </c:pt>
                <c:pt idx="327">
                  <c:v>42893</c:v>
                </c:pt>
                <c:pt idx="328">
                  <c:v>42894</c:v>
                </c:pt>
                <c:pt idx="329">
                  <c:v>42895</c:v>
                </c:pt>
                <c:pt idx="330">
                  <c:v>42898</c:v>
                </c:pt>
                <c:pt idx="331">
                  <c:v>42899</c:v>
                </c:pt>
                <c:pt idx="332">
                  <c:v>42900</c:v>
                </c:pt>
                <c:pt idx="333">
                  <c:v>42901</c:v>
                </c:pt>
                <c:pt idx="334">
                  <c:v>42902</c:v>
                </c:pt>
                <c:pt idx="335">
                  <c:v>42905</c:v>
                </c:pt>
                <c:pt idx="336">
                  <c:v>42906</c:v>
                </c:pt>
                <c:pt idx="337">
                  <c:v>42907</c:v>
                </c:pt>
                <c:pt idx="338">
                  <c:v>42908</c:v>
                </c:pt>
                <c:pt idx="339">
                  <c:v>42909</c:v>
                </c:pt>
                <c:pt idx="340">
                  <c:v>42912</c:v>
                </c:pt>
                <c:pt idx="341">
                  <c:v>42913</c:v>
                </c:pt>
                <c:pt idx="342">
                  <c:v>42914</c:v>
                </c:pt>
                <c:pt idx="343">
                  <c:v>42915</c:v>
                </c:pt>
                <c:pt idx="344">
                  <c:v>42916</c:v>
                </c:pt>
                <c:pt idx="345">
                  <c:v>42919</c:v>
                </c:pt>
                <c:pt idx="346">
                  <c:v>42920</c:v>
                </c:pt>
                <c:pt idx="347">
                  <c:v>42921</c:v>
                </c:pt>
                <c:pt idx="348">
                  <c:v>42922</c:v>
                </c:pt>
                <c:pt idx="349">
                  <c:v>42923</c:v>
                </c:pt>
                <c:pt idx="350">
                  <c:v>42926</c:v>
                </c:pt>
                <c:pt idx="351">
                  <c:v>42927</c:v>
                </c:pt>
                <c:pt idx="352">
                  <c:v>42928</c:v>
                </c:pt>
                <c:pt idx="353">
                  <c:v>42929</c:v>
                </c:pt>
                <c:pt idx="354">
                  <c:v>42930</c:v>
                </c:pt>
                <c:pt idx="355">
                  <c:v>42933</c:v>
                </c:pt>
                <c:pt idx="356">
                  <c:v>42934</c:v>
                </c:pt>
                <c:pt idx="357">
                  <c:v>42935</c:v>
                </c:pt>
                <c:pt idx="358">
                  <c:v>42936</c:v>
                </c:pt>
                <c:pt idx="359">
                  <c:v>42937</c:v>
                </c:pt>
                <c:pt idx="360">
                  <c:v>42940</c:v>
                </c:pt>
                <c:pt idx="361">
                  <c:v>42941</c:v>
                </c:pt>
                <c:pt idx="362">
                  <c:v>42942</c:v>
                </c:pt>
                <c:pt idx="363">
                  <c:v>42943</c:v>
                </c:pt>
                <c:pt idx="364">
                  <c:v>42944</c:v>
                </c:pt>
                <c:pt idx="365">
                  <c:v>42947</c:v>
                </c:pt>
                <c:pt idx="366">
                  <c:v>42948</c:v>
                </c:pt>
                <c:pt idx="367">
                  <c:v>42949</c:v>
                </c:pt>
                <c:pt idx="368">
                  <c:v>42950</c:v>
                </c:pt>
                <c:pt idx="369">
                  <c:v>42951</c:v>
                </c:pt>
                <c:pt idx="370">
                  <c:v>42954</c:v>
                </c:pt>
                <c:pt idx="371">
                  <c:v>42955</c:v>
                </c:pt>
                <c:pt idx="372">
                  <c:v>42956</c:v>
                </c:pt>
                <c:pt idx="373">
                  <c:v>42957</c:v>
                </c:pt>
                <c:pt idx="374">
                  <c:v>42958</c:v>
                </c:pt>
                <c:pt idx="375">
                  <c:v>42961</c:v>
                </c:pt>
                <c:pt idx="376">
                  <c:v>42962</c:v>
                </c:pt>
                <c:pt idx="377">
                  <c:v>42963</c:v>
                </c:pt>
                <c:pt idx="378">
                  <c:v>42964</c:v>
                </c:pt>
                <c:pt idx="379">
                  <c:v>42965</c:v>
                </c:pt>
                <c:pt idx="380">
                  <c:v>42968</c:v>
                </c:pt>
                <c:pt idx="381">
                  <c:v>42969</c:v>
                </c:pt>
                <c:pt idx="382">
                  <c:v>42970</c:v>
                </c:pt>
                <c:pt idx="383">
                  <c:v>42971</c:v>
                </c:pt>
                <c:pt idx="384">
                  <c:v>42972</c:v>
                </c:pt>
                <c:pt idx="385">
                  <c:v>42975</c:v>
                </c:pt>
                <c:pt idx="386">
                  <c:v>42976</c:v>
                </c:pt>
                <c:pt idx="387">
                  <c:v>42977</c:v>
                </c:pt>
                <c:pt idx="388">
                  <c:v>42978</c:v>
                </c:pt>
                <c:pt idx="389">
                  <c:v>42979</c:v>
                </c:pt>
                <c:pt idx="390">
                  <c:v>42982</c:v>
                </c:pt>
                <c:pt idx="391">
                  <c:v>42983</c:v>
                </c:pt>
                <c:pt idx="392">
                  <c:v>42984</c:v>
                </c:pt>
                <c:pt idx="393">
                  <c:v>42985</c:v>
                </c:pt>
                <c:pt idx="394">
                  <c:v>42986</c:v>
                </c:pt>
                <c:pt idx="395">
                  <c:v>42989</c:v>
                </c:pt>
                <c:pt idx="396">
                  <c:v>42990</c:v>
                </c:pt>
                <c:pt idx="397">
                  <c:v>42991</c:v>
                </c:pt>
                <c:pt idx="398">
                  <c:v>42992</c:v>
                </c:pt>
                <c:pt idx="399">
                  <c:v>42993</c:v>
                </c:pt>
                <c:pt idx="400">
                  <c:v>42996</c:v>
                </c:pt>
                <c:pt idx="401">
                  <c:v>42997</c:v>
                </c:pt>
                <c:pt idx="402">
                  <c:v>42998</c:v>
                </c:pt>
                <c:pt idx="403">
                  <c:v>42999</c:v>
                </c:pt>
                <c:pt idx="404">
                  <c:v>43000</c:v>
                </c:pt>
                <c:pt idx="405">
                  <c:v>43003</c:v>
                </c:pt>
                <c:pt idx="406">
                  <c:v>43004</c:v>
                </c:pt>
                <c:pt idx="407">
                  <c:v>43005</c:v>
                </c:pt>
                <c:pt idx="408">
                  <c:v>43006</c:v>
                </c:pt>
                <c:pt idx="409">
                  <c:v>43007</c:v>
                </c:pt>
                <c:pt idx="410">
                  <c:v>43010</c:v>
                </c:pt>
                <c:pt idx="411">
                  <c:v>43011</c:v>
                </c:pt>
                <c:pt idx="412">
                  <c:v>43012</c:v>
                </c:pt>
                <c:pt idx="413">
                  <c:v>43013</c:v>
                </c:pt>
                <c:pt idx="414">
                  <c:v>43014</c:v>
                </c:pt>
                <c:pt idx="415">
                  <c:v>43017</c:v>
                </c:pt>
                <c:pt idx="416">
                  <c:v>43018</c:v>
                </c:pt>
                <c:pt idx="417">
                  <c:v>43019</c:v>
                </c:pt>
                <c:pt idx="418">
                  <c:v>43020</c:v>
                </c:pt>
                <c:pt idx="419">
                  <c:v>43021</c:v>
                </c:pt>
                <c:pt idx="420">
                  <c:v>43024</c:v>
                </c:pt>
                <c:pt idx="421">
                  <c:v>43025</c:v>
                </c:pt>
                <c:pt idx="422">
                  <c:v>43026</c:v>
                </c:pt>
                <c:pt idx="423">
                  <c:v>43027</c:v>
                </c:pt>
                <c:pt idx="424">
                  <c:v>43028</c:v>
                </c:pt>
                <c:pt idx="425">
                  <c:v>43031</c:v>
                </c:pt>
                <c:pt idx="426">
                  <c:v>43032</c:v>
                </c:pt>
                <c:pt idx="427">
                  <c:v>43033</c:v>
                </c:pt>
                <c:pt idx="428">
                  <c:v>43034</c:v>
                </c:pt>
                <c:pt idx="429">
                  <c:v>43035</c:v>
                </c:pt>
                <c:pt idx="430">
                  <c:v>43038</c:v>
                </c:pt>
                <c:pt idx="431">
                  <c:v>43039</c:v>
                </c:pt>
                <c:pt idx="432">
                  <c:v>43040</c:v>
                </c:pt>
                <c:pt idx="433">
                  <c:v>43041</c:v>
                </c:pt>
                <c:pt idx="434">
                  <c:v>43042</c:v>
                </c:pt>
                <c:pt idx="435">
                  <c:v>43045</c:v>
                </c:pt>
                <c:pt idx="436">
                  <c:v>43046</c:v>
                </c:pt>
                <c:pt idx="437">
                  <c:v>43047</c:v>
                </c:pt>
                <c:pt idx="438">
                  <c:v>43048</c:v>
                </c:pt>
                <c:pt idx="439">
                  <c:v>43049</c:v>
                </c:pt>
                <c:pt idx="440">
                  <c:v>43052</c:v>
                </c:pt>
                <c:pt idx="441">
                  <c:v>43053</c:v>
                </c:pt>
                <c:pt idx="442">
                  <c:v>43054</c:v>
                </c:pt>
                <c:pt idx="443">
                  <c:v>43055</c:v>
                </c:pt>
                <c:pt idx="444">
                  <c:v>43056</c:v>
                </c:pt>
                <c:pt idx="445">
                  <c:v>43059</c:v>
                </c:pt>
                <c:pt idx="446">
                  <c:v>43060</c:v>
                </c:pt>
                <c:pt idx="447">
                  <c:v>43061</c:v>
                </c:pt>
                <c:pt idx="448">
                  <c:v>43062</c:v>
                </c:pt>
                <c:pt idx="449">
                  <c:v>43063</c:v>
                </c:pt>
                <c:pt idx="450">
                  <c:v>43066</c:v>
                </c:pt>
                <c:pt idx="451">
                  <c:v>43067</c:v>
                </c:pt>
                <c:pt idx="452">
                  <c:v>43068</c:v>
                </c:pt>
                <c:pt idx="453">
                  <c:v>43069</c:v>
                </c:pt>
                <c:pt idx="454">
                  <c:v>43070</c:v>
                </c:pt>
                <c:pt idx="455">
                  <c:v>43073</c:v>
                </c:pt>
                <c:pt idx="456">
                  <c:v>43074</c:v>
                </c:pt>
                <c:pt idx="457">
                  <c:v>43075</c:v>
                </c:pt>
                <c:pt idx="458">
                  <c:v>43076</c:v>
                </c:pt>
                <c:pt idx="459">
                  <c:v>43077</c:v>
                </c:pt>
                <c:pt idx="460">
                  <c:v>43080</c:v>
                </c:pt>
                <c:pt idx="461">
                  <c:v>43081</c:v>
                </c:pt>
                <c:pt idx="462">
                  <c:v>43082</c:v>
                </c:pt>
                <c:pt idx="463">
                  <c:v>43083</c:v>
                </c:pt>
                <c:pt idx="464">
                  <c:v>43084</c:v>
                </c:pt>
                <c:pt idx="465">
                  <c:v>43087</c:v>
                </c:pt>
                <c:pt idx="466">
                  <c:v>43088</c:v>
                </c:pt>
                <c:pt idx="467">
                  <c:v>43089</c:v>
                </c:pt>
                <c:pt idx="468">
                  <c:v>43090</c:v>
                </c:pt>
                <c:pt idx="469">
                  <c:v>43091</c:v>
                </c:pt>
                <c:pt idx="470">
                  <c:v>43096</c:v>
                </c:pt>
                <c:pt idx="471">
                  <c:v>43097</c:v>
                </c:pt>
                <c:pt idx="472">
                  <c:v>43098</c:v>
                </c:pt>
                <c:pt idx="473">
                  <c:v>43102</c:v>
                </c:pt>
                <c:pt idx="474">
                  <c:v>43103</c:v>
                </c:pt>
                <c:pt idx="475">
                  <c:v>43104</c:v>
                </c:pt>
                <c:pt idx="476">
                  <c:v>43105</c:v>
                </c:pt>
                <c:pt idx="477">
                  <c:v>43108</c:v>
                </c:pt>
                <c:pt idx="478">
                  <c:v>43109</c:v>
                </c:pt>
                <c:pt idx="479">
                  <c:v>43110</c:v>
                </c:pt>
                <c:pt idx="480">
                  <c:v>43111</c:v>
                </c:pt>
                <c:pt idx="481">
                  <c:v>43112</c:v>
                </c:pt>
                <c:pt idx="482">
                  <c:v>43115</c:v>
                </c:pt>
                <c:pt idx="483">
                  <c:v>43116</c:v>
                </c:pt>
                <c:pt idx="484">
                  <c:v>43117</c:v>
                </c:pt>
                <c:pt idx="485">
                  <c:v>43118</c:v>
                </c:pt>
                <c:pt idx="486">
                  <c:v>43119</c:v>
                </c:pt>
                <c:pt idx="487">
                  <c:v>43122</c:v>
                </c:pt>
                <c:pt idx="488">
                  <c:v>43123</c:v>
                </c:pt>
                <c:pt idx="489">
                  <c:v>43124</c:v>
                </c:pt>
                <c:pt idx="490">
                  <c:v>43125</c:v>
                </c:pt>
                <c:pt idx="491">
                  <c:v>43126</c:v>
                </c:pt>
                <c:pt idx="492">
                  <c:v>43129</c:v>
                </c:pt>
                <c:pt idx="493">
                  <c:v>43130</c:v>
                </c:pt>
                <c:pt idx="494">
                  <c:v>43131</c:v>
                </c:pt>
                <c:pt idx="495">
                  <c:v>43132</c:v>
                </c:pt>
                <c:pt idx="496">
                  <c:v>43133</c:v>
                </c:pt>
                <c:pt idx="497">
                  <c:v>43136</c:v>
                </c:pt>
                <c:pt idx="498">
                  <c:v>43137</c:v>
                </c:pt>
                <c:pt idx="499">
                  <c:v>43138</c:v>
                </c:pt>
                <c:pt idx="500">
                  <c:v>43139</c:v>
                </c:pt>
                <c:pt idx="501">
                  <c:v>43140</c:v>
                </c:pt>
                <c:pt idx="502">
                  <c:v>43143</c:v>
                </c:pt>
                <c:pt idx="503">
                  <c:v>43144</c:v>
                </c:pt>
                <c:pt idx="504">
                  <c:v>43145</c:v>
                </c:pt>
                <c:pt idx="505">
                  <c:v>43146</c:v>
                </c:pt>
                <c:pt idx="506">
                  <c:v>43147</c:v>
                </c:pt>
                <c:pt idx="507">
                  <c:v>43150</c:v>
                </c:pt>
                <c:pt idx="508">
                  <c:v>43151</c:v>
                </c:pt>
                <c:pt idx="509">
                  <c:v>43152</c:v>
                </c:pt>
                <c:pt idx="510">
                  <c:v>43153</c:v>
                </c:pt>
                <c:pt idx="511">
                  <c:v>43154</c:v>
                </c:pt>
                <c:pt idx="512">
                  <c:v>43157</c:v>
                </c:pt>
                <c:pt idx="513">
                  <c:v>43158</c:v>
                </c:pt>
                <c:pt idx="514">
                  <c:v>43159</c:v>
                </c:pt>
                <c:pt idx="515">
                  <c:v>43160</c:v>
                </c:pt>
                <c:pt idx="516">
                  <c:v>43161</c:v>
                </c:pt>
                <c:pt idx="517">
                  <c:v>43164</c:v>
                </c:pt>
                <c:pt idx="518">
                  <c:v>43171</c:v>
                </c:pt>
                <c:pt idx="519">
                  <c:v>43178</c:v>
                </c:pt>
                <c:pt idx="520">
                  <c:v>43185</c:v>
                </c:pt>
                <c:pt idx="521">
                  <c:v>43193</c:v>
                </c:pt>
                <c:pt idx="522">
                  <c:v>43200</c:v>
                </c:pt>
                <c:pt idx="523">
                  <c:v>43207</c:v>
                </c:pt>
                <c:pt idx="524">
                  <c:v>43214</c:v>
                </c:pt>
                <c:pt idx="525">
                  <c:v>43222</c:v>
                </c:pt>
                <c:pt idx="526">
                  <c:v>43229</c:v>
                </c:pt>
                <c:pt idx="527">
                  <c:v>43236</c:v>
                </c:pt>
                <c:pt idx="528">
                  <c:v>43243</c:v>
                </c:pt>
                <c:pt idx="529">
                  <c:v>43250</c:v>
                </c:pt>
                <c:pt idx="530">
                  <c:v>43257</c:v>
                </c:pt>
                <c:pt idx="531">
                  <c:v>43264</c:v>
                </c:pt>
                <c:pt idx="532">
                  <c:v>43271</c:v>
                </c:pt>
                <c:pt idx="533">
                  <c:v>43278</c:v>
                </c:pt>
                <c:pt idx="534">
                  <c:v>43285</c:v>
                </c:pt>
                <c:pt idx="535">
                  <c:v>43292</c:v>
                </c:pt>
                <c:pt idx="536">
                  <c:v>43299</c:v>
                </c:pt>
                <c:pt idx="537">
                  <c:v>43306</c:v>
                </c:pt>
                <c:pt idx="538">
                  <c:v>43313</c:v>
                </c:pt>
                <c:pt idx="539">
                  <c:v>43320</c:v>
                </c:pt>
                <c:pt idx="540">
                  <c:v>43327</c:v>
                </c:pt>
                <c:pt idx="541">
                  <c:v>43334</c:v>
                </c:pt>
                <c:pt idx="542">
                  <c:v>43341</c:v>
                </c:pt>
                <c:pt idx="543">
                  <c:v>43348</c:v>
                </c:pt>
                <c:pt idx="544">
                  <c:v>43355</c:v>
                </c:pt>
                <c:pt idx="545">
                  <c:v>43362</c:v>
                </c:pt>
                <c:pt idx="546">
                  <c:v>43369</c:v>
                </c:pt>
                <c:pt idx="547">
                  <c:v>43376</c:v>
                </c:pt>
                <c:pt idx="548">
                  <c:v>43383</c:v>
                </c:pt>
                <c:pt idx="549">
                  <c:v>43390</c:v>
                </c:pt>
                <c:pt idx="550">
                  <c:v>43397</c:v>
                </c:pt>
                <c:pt idx="551">
                  <c:v>43404</c:v>
                </c:pt>
                <c:pt idx="552">
                  <c:v>43411</c:v>
                </c:pt>
                <c:pt idx="553">
                  <c:v>43418</c:v>
                </c:pt>
                <c:pt idx="554">
                  <c:v>43425</c:v>
                </c:pt>
                <c:pt idx="555">
                  <c:v>43432</c:v>
                </c:pt>
                <c:pt idx="556">
                  <c:v>43439</c:v>
                </c:pt>
                <c:pt idx="557">
                  <c:v>43446</c:v>
                </c:pt>
                <c:pt idx="558">
                  <c:v>43453</c:v>
                </c:pt>
                <c:pt idx="559">
                  <c:v>43461</c:v>
                </c:pt>
                <c:pt idx="560">
                  <c:v>43468</c:v>
                </c:pt>
                <c:pt idx="561">
                  <c:v>43475</c:v>
                </c:pt>
                <c:pt idx="562">
                  <c:v>43482</c:v>
                </c:pt>
                <c:pt idx="563">
                  <c:v>43489</c:v>
                </c:pt>
                <c:pt idx="564">
                  <c:v>43496</c:v>
                </c:pt>
                <c:pt idx="565">
                  <c:v>43503</c:v>
                </c:pt>
                <c:pt idx="566">
                  <c:v>43510</c:v>
                </c:pt>
                <c:pt idx="567">
                  <c:v>43517</c:v>
                </c:pt>
                <c:pt idx="568">
                  <c:v>43524</c:v>
                </c:pt>
                <c:pt idx="569">
                  <c:v>43531</c:v>
                </c:pt>
                <c:pt idx="570">
                  <c:v>43538</c:v>
                </c:pt>
                <c:pt idx="571">
                  <c:v>43545</c:v>
                </c:pt>
                <c:pt idx="572">
                  <c:v>43552</c:v>
                </c:pt>
                <c:pt idx="573">
                  <c:v>43559</c:v>
                </c:pt>
                <c:pt idx="574">
                  <c:v>43566</c:v>
                </c:pt>
                <c:pt idx="575">
                  <c:v>43573</c:v>
                </c:pt>
                <c:pt idx="576">
                  <c:v>43580</c:v>
                </c:pt>
                <c:pt idx="577">
                  <c:v>43587</c:v>
                </c:pt>
                <c:pt idx="578">
                  <c:v>43594</c:v>
                </c:pt>
                <c:pt idx="579">
                  <c:v>43601</c:v>
                </c:pt>
                <c:pt idx="580">
                  <c:v>43608</c:v>
                </c:pt>
                <c:pt idx="581">
                  <c:v>43615</c:v>
                </c:pt>
                <c:pt idx="582">
                  <c:v>43622</c:v>
                </c:pt>
                <c:pt idx="583">
                  <c:v>43629</c:v>
                </c:pt>
                <c:pt idx="584">
                  <c:v>43636</c:v>
                </c:pt>
                <c:pt idx="585">
                  <c:v>43643</c:v>
                </c:pt>
                <c:pt idx="586">
                  <c:v>43650</c:v>
                </c:pt>
                <c:pt idx="587">
                  <c:v>43657</c:v>
                </c:pt>
                <c:pt idx="588">
                  <c:v>43664</c:v>
                </c:pt>
                <c:pt idx="589">
                  <c:v>43671</c:v>
                </c:pt>
                <c:pt idx="590">
                  <c:v>43678</c:v>
                </c:pt>
                <c:pt idx="591">
                  <c:v>43685</c:v>
                </c:pt>
                <c:pt idx="592">
                  <c:v>43692</c:v>
                </c:pt>
                <c:pt idx="593">
                  <c:v>43699</c:v>
                </c:pt>
                <c:pt idx="594">
                  <c:v>43706</c:v>
                </c:pt>
                <c:pt idx="595">
                  <c:v>43713</c:v>
                </c:pt>
                <c:pt idx="596">
                  <c:v>43720</c:v>
                </c:pt>
                <c:pt idx="597">
                  <c:v>43727</c:v>
                </c:pt>
                <c:pt idx="598">
                  <c:v>43734</c:v>
                </c:pt>
                <c:pt idx="599">
                  <c:v>43741</c:v>
                </c:pt>
                <c:pt idx="600">
                  <c:v>43748</c:v>
                </c:pt>
                <c:pt idx="601">
                  <c:v>43755</c:v>
                </c:pt>
                <c:pt idx="602">
                  <c:v>43762</c:v>
                </c:pt>
                <c:pt idx="603">
                  <c:v>43769</c:v>
                </c:pt>
                <c:pt idx="604">
                  <c:v>43776</c:v>
                </c:pt>
                <c:pt idx="605">
                  <c:v>43783</c:v>
                </c:pt>
                <c:pt idx="606">
                  <c:v>43790</c:v>
                </c:pt>
                <c:pt idx="607">
                  <c:v>43797</c:v>
                </c:pt>
                <c:pt idx="608">
                  <c:v>43804</c:v>
                </c:pt>
                <c:pt idx="609">
                  <c:v>43811</c:v>
                </c:pt>
                <c:pt idx="610">
                  <c:v>43818</c:v>
                </c:pt>
                <c:pt idx="611">
                  <c:v>43826</c:v>
                </c:pt>
                <c:pt idx="612">
                  <c:v>43833</c:v>
                </c:pt>
                <c:pt idx="613">
                  <c:v>43840</c:v>
                </c:pt>
                <c:pt idx="614">
                  <c:v>43847</c:v>
                </c:pt>
                <c:pt idx="615">
                  <c:v>43854</c:v>
                </c:pt>
                <c:pt idx="616">
                  <c:v>43861</c:v>
                </c:pt>
                <c:pt idx="617">
                  <c:v>43868</c:v>
                </c:pt>
                <c:pt idx="618">
                  <c:v>43875</c:v>
                </c:pt>
                <c:pt idx="619">
                  <c:v>43882</c:v>
                </c:pt>
                <c:pt idx="620">
                  <c:v>43889</c:v>
                </c:pt>
                <c:pt idx="621">
                  <c:v>43896</c:v>
                </c:pt>
                <c:pt idx="622">
                  <c:v>43903</c:v>
                </c:pt>
                <c:pt idx="623">
                  <c:v>43910</c:v>
                </c:pt>
                <c:pt idx="624">
                  <c:v>43917</c:v>
                </c:pt>
                <c:pt idx="625">
                  <c:v>43924</c:v>
                </c:pt>
                <c:pt idx="626">
                  <c:v>43935</c:v>
                </c:pt>
                <c:pt idx="627">
                  <c:v>43942</c:v>
                </c:pt>
                <c:pt idx="628">
                  <c:v>43949</c:v>
                </c:pt>
                <c:pt idx="629">
                  <c:v>43956</c:v>
                </c:pt>
                <c:pt idx="630">
                  <c:v>43963</c:v>
                </c:pt>
                <c:pt idx="631">
                  <c:v>43970</c:v>
                </c:pt>
                <c:pt idx="632">
                  <c:v>43977</c:v>
                </c:pt>
                <c:pt idx="633">
                  <c:v>43984</c:v>
                </c:pt>
                <c:pt idx="634">
                  <c:v>43991</c:v>
                </c:pt>
                <c:pt idx="635">
                  <c:v>43998</c:v>
                </c:pt>
                <c:pt idx="636">
                  <c:v>44005</c:v>
                </c:pt>
                <c:pt idx="637">
                  <c:v>44012</c:v>
                </c:pt>
                <c:pt idx="638">
                  <c:v>44019</c:v>
                </c:pt>
                <c:pt idx="639">
                  <c:v>44026</c:v>
                </c:pt>
                <c:pt idx="640">
                  <c:v>44033</c:v>
                </c:pt>
                <c:pt idx="641">
                  <c:v>44040</c:v>
                </c:pt>
                <c:pt idx="642">
                  <c:v>44047</c:v>
                </c:pt>
                <c:pt idx="643">
                  <c:v>44054</c:v>
                </c:pt>
                <c:pt idx="644">
                  <c:v>44061</c:v>
                </c:pt>
                <c:pt idx="645">
                  <c:v>44068</c:v>
                </c:pt>
                <c:pt idx="646">
                  <c:v>44075</c:v>
                </c:pt>
                <c:pt idx="647">
                  <c:v>44082</c:v>
                </c:pt>
                <c:pt idx="648">
                  <c:v>44089</c:v>
                </c:pt>
                <c:pt idx="649">
                  <c:v>44096</c:v>
                </c:pt>
                <c:pt idx="650">
                  <c:v>44103</c:v>
                </c:pt>
                <c:pt idx="651">
                  <c:v>44110</c:v>
                </c:pt>
                <c:pt idx="652">
                  <c:v>44117</c:v>
                </c:pt>
                <c:pt idx="653">
                  <c:v>44124</c:v>
                </c:pt>
                <c:pt idx="654">
                  <c:v>44131</c:v>
                </c:pt>
                <c:pt idx="655">
                  <c:v>44138</c:v>
                </c:pt>
                <c:pt idx="656">
                  <c:v>44145</c:v>
                </c:pt>
                <c:pt idx="657">
                  <c:v>44152</c:v>
                </c:pt>
                <c:pt idx="658">
                  <c:v>44159</c:v>
                </c:pt>
                <c:pt idx="659">
                  <c:v>44166</c:v>
                </c:pt>
                <c:pt idx="660">
                  <c:v>44173</c:v>
                </c:pt>
                <c:pt idx="661">
                  <c:v>44180</c:v>
                </c:pt>
                <c:pt idx="662">
                  <c:v>44187</c:v>
                </c:pt>
                <c:pt idx="663">
                  <c:v>44194</c:v>
                </c:pt>
                <c:pt idx="664">
                  <c:v>44201</c:v>
                </c:pt>
                <c:pt idx="665">
                  <c:v>44208</c:v>
                </c:pt>
                <c:pt idx="666">
                  <c:v>44215</c:v>
                </c:pt>
                <c:pt idx="667">
                  <c:v>44222</c:v>
                </c:pt>
                <c:pt idx="668">
                  <c:v>44229</c:v>
                </c:pt>
                <c:pt idx="669">
                  <c:v>44236</c:v>
                </c:pt>
                <c:pt idx="670">
                  <c:v>44243</c:v>
                </c:pt>
                <c:pt idx="671">
                  <c:v>44250</c:v>
                </c:pt>
                <c:pt idx="672">
                  <c:v>44257</c:v>
                </c:pt>
                <c:pt idx="673">
                  <c:v>44264</c:v>
                </c:pt>
                <c:pt idx="674">
                  <c:v>44271</c:v>
                </c:pt>
                <c:pt idx="675">
                  <c:v>44278</c:v>
                </c:pt>
                <c:pt idx="676">
                  <c:v>44285</c:v>
                </c:pt>
                <c:pt idx="677">
                  <c:v>44292</c:v>
                </c:pt>
                <c:pt idx="678">
                  <c:v>44299</c:v>
                </c:pt>
                <c:pt idx="679">
                  <c:v>44306</c:v>
                </c:pt>
                <c:pt idx="680">
                  <c:v>44313</c:v>
                </c:pt>
                <c:pt idx="681">
                  <c:v>44320</c:v>
                </c:pt>
                <c:pt idx="682">
                  <c:v>44327</c:v>
                </c:pt>
                <c:pt idx="683">
                  <c:v>44334</c:v>
                </c:pt>
                <c:pt idx="684">
                  <c:v>44341</c:v>
                </c:pt>
                <c:pt idx="685">
                  <c:v>44348</c:v>
                </c:pt>
                <c:pt idx="686">
                  <c:v>44355</c:v>
                </c:pt>
                <c:pt idx="687">
                  <c:v>44362</c:v>
                </c:pt>
                <c:pt idx="688">
                  <c:v>44369</c:v>
                </c:pt>
                <c:pt idx="689">
                  <c:v>44376</c:v>
                </c:pt>
                <c:pt idx="690">
                  <c:v>44383</c:v>
                </c:pt>
                <c:pt idx="691">
                  <c:v>44390</c:v>
                </c:pt>
                <c:pt idx="692">
                  <c:v>44397</c:v>
                </c:pt>
                <c:pt idx="693">
                  <c:v>44404</c:v>
                </c:pt>
                <c:pt idx="694">
                  <c:v>44411</c:v>
                </c:pt>
                <c:pt idx="695">
                  <c:v>44418</c:v>
                </c:pt>
                <c:pt idx="696">
                  <c:v>44425</c:v>
                </c:pt>
                <c:pt idx="697">
                  <c:v>44432</c:v>
                </c:pt>
                <c:pt idx="698">
                  <c:v>44439</c:v>
                </c:pt>
                <c:pt idx="699">
                  <c:v>44446</c:v>
                </c:pt>
                <c:pt idx="700">
                  <c:v>44453</c:v>
                </c:pt>
                <c:pt idx="701">
                  <c:v>44460</c:v>
                </c:pt>
                <c:pt idx="702">
                  <c:v>44467</c:v>
                </c:pt>
                <c:pt idx="703">
                  <c:v>44474</c:v>
                </c:pt>
                <c:pt idx="704">
                  <c:v>44481</c:v>
                </c:pt>
                <c:pt idx="705">
                  <c:v>44488</c:v>
                </c:pt>
                <c:pt idx="706">
                  <c:v>44495</c:v>
                </c:pt>
                <c:pt idx="707">
                  <c:v>44502</c:v>
                </c:pt>
                <c:pt idx="708">
                  <c:v>44509</c:v>
                </c:pt>
                <c:pt idx="709">
                  <c:v>44516</c:v>
                </c:pt>
                <c:pt idx="710">
                  <c:v>44523</c:v>
                </c:pt>
                <c:pt idx="711">
                  <c:v>44530</c:v>
                </c:pt>
                <c:pt idx="712">
                  <c:v>44537</c:v>
                </c:pt>
                <c:pt idx="713">
                  <c:v>44544</c:v>
                </c:pt>
                <c:pt idx="714">
                  <c:v>44551</c:v>
                </c:pt>
                <c:pt idx="715">
                  <c:v>44558</c:v>
                </c:pt>
                <c:pt idx="716">
                  <c:v>44565</c:v>
                </c:pt>
                <c:pt idx="717">
                  <c:v>44572</c:v>
                </c:pt>
                <c:pt idx="718">
                  <c:v>44579</c:v>
                </c:pt>
                <c:pt idx="719">
                  <c:v>44586</c:v>
                </c:pt>
                <c:pt idx="720">
                  <c:v>44593</c:v>
                </c:pt>
                <c:pt idx="721">
                  <c:v>44600</c:v>
                </c:pt>
                <c:pt idx="722">
                  <c:v>44607</c:v>
                </c:pt>
                <c:pt idx="723">
                  <c:v>44614</c:v>
                </c:pt>
                <c:pt idx="724">
                  <c:v>44621</c:v>
                </c:pt>
                <c:pt idx="725">
                  <c:v>44628</c:v>
                </c:pt>
                <c:pt idx="726">
                  <c:v>44635</c:v>
                </c:pt>
                <c:pt idx="727">
                  <c:v>44642</c:v>
                </c:pt>
                <c:pt idx="728">
                  <c:v>44649</c:v>
                </c:pt>
                <c:pt idx="729">
                  <c:v>44656</c:v>
                </c:pt>
                <c:pt idx="730">
                  <c:v>44663</c:v>
                </c:pt>
                <c:pt idx="731">
                  <c:v>44670</c:v>
                </c:pt>
                <c:pt idx="732">
                  <c:v>44677</c:v>
                </c:pt>
                <c:pt idx="733">
                  <c:v>44684</c:v>
                </c:pt>
                <c:pt idx="734">
                  <c:v>44691</c:v>
                </c:pt>
                <c:pt idx="735">
                  <c:v>44698</c:v>
                </c:pt>
                <c:pt idx="736">
                  <c:v>44705</c:v>
                </c:pt>
                <c:pt idx="737">
                  <c:v>44712</c:v>
                </c:pt>
                <c:pt idx="738">
                  <c:v>44719</c:v>
                </c:pt>
                <c:pt idx="739">
                  <c:v>44726</c:v>
                </c:pt>
                <c:pt idx="740">
                  <c:v>44733</c:v>
                </c:pt>
                <c:pt idx="741">
                  <c:v>44740</c:v>
                </c:pt>
                <c:pt idx="742">
                  <c:v>44747</c:v>
                </c:pt>
                <c:pt idx="743">
                  <c:v>44754</c:v>
                </c:pt>
                <c:pt idx="744">
                  <c:v>44761</c:v>
                </c:pt>
                <c:pt idx="745">
                  <c:v>44768</c:v>
                </c:pt>
                <c:pt idx="746">
                  <c:v>44775</c:v>
                </c:pt>
                <c:pt idx="747">
                  <c:v>44782</c:v>
                </c:pt>
                <c:pt idx="748">
                  <c:v>44789</c:v>
                </c:pt>
                <c:pt idx="749">
                  <c:v>44796</c:v>
                </c:pt>
                <c:pt idx="750">
                  <c:v>44803</c:v>
                </c:pt>
                <c:pt idx="751">
                  <c:v>44810</c:v>
                </c:pt>
                <c:pt idx="752">
                  <c:v>44817</c:v>
                </c:pt>
                <c:pt idx="753">
                  <c:v>44824</c:v>
                </c:pt>
                <c:pt idx="754">
                  <c:v>44831</c:v>
                </c:pt>
                <c:pt idx="755">
                  <c:v>44838</c:v>
                </c:pt>
                <c:pt idx="756">
                  <c:v>44845</c:v>
                </c:pt>
                <c:pt idx="757">
                  <c:v>44852</c:v>
                </c:pt>
                <c:pt idx="758">
                  <c:v>44859</c:v>
                </c:pt>
                <c:pt idx="759">
                  <c:v>44866</c:v>
                </c:pt>
                <c:pt idx="760">
                  <c:v>44873</c:v>
                </c:pt>
                <c:pt idx="761">
                  <c:v>44880</c:v>
                </c:pt>
                <c:pt idx="762">
                  <c:v>44887</c:v>
                </c:pt>
                <c:pt idx="763">
                  <c:v>44894</c:v>
                </c:pt>
                <c:pt idx="764">
                  <c:v>44901</c:v>
                </c:pt>
                <c:pt idx="765">
                  <c:v>44908</c:v>
                </c:pt>
                <c:pt idx="766">
                  <c:v>44915</c:v>
                </c:pt>
                <c:pt idx="767">
                  <c:v>44922</c:v>
                </c:pt>
                <c:pt idx="768">
                  <c:v>44929</c:v>
                </c:pt>
                <c:pt idx="769">
                  <c:v>44936</c:v>
                </c:pt>
                <c:pt idx="770">
                  <c:v>44943</c:v>
                </c:pt>
                <c:pt idx="771">
                  <c:v>44950</c:v>
                </c:pt>
                <c:pt idx="772">
                  <c:v>44957</c:v>
                </c:pt>
                <c:pt idx="773">
                  <c:v>44964</c:v>
                </c:pt>
                <c:pt idx="774">
                  <c:v>44971</c:v>
                </c:pt>
                <c:pt idx="775">
                  <c:v>44978</c:v>
                </c:pt>
                <c:pt idx="776">
                  <c:v>44985</c:v>
                </c:pt>
                <c:pt idx="777">
                  <c:v>44992</c:v>
                </c:pt>
                <c:pt idx="778">
                  <c:v>44999</c:v>
                </c:pt>
                <c:pt idx="779">
                  <c:v>45006</c:v>
                </c:pt>
                <c:pt idx="780">
                  <c:v>45013</c:v>
                </c:pt>
                <c:pt idx="781">
                  <c:v>45020</c:v>
                </c:pt>
                <c:pt idx="782">
                  <c:v>45027</c:v>
                </c:pt>
                <c:pt idx="783">
                  <c:v>45034</c:v>
                </c:pt>
                <c:pt idx="784">
                  <c:v>45041</c:v>
                </c:pt>
                <c:pt idx="785">
                  <c:v>45048</c:v>
                </c:pt>
                <c:pt idx="786">
                  <c:v>45055</c:v>
                </c:pt>
                <c:pt idx="787">
                  <c:v>45062</c:v>
                </c:pt>
                <c:pt idx="788">
                  <c:v>45069</c:v>
                </c:pt>
                <c:pt idx="789">
                  <c:v>45076</c:v>
                </c:pt>
                <c:pt idx="790">
                  <c:v>45083</c:v>
                </c:pt>
                <c:pt idx="791">
                  <c:v>45090</c:v>
                </c:pt>
                <c:pt idx="792">
                  <c:v>45097</c:v>
                </c:pt>
                <c:pt idx="793">
                  <c:v>45104</c:v>
                </c:pt>
                <c:pt idx="794">
                  <c:v>45111</c:v>
                </c:pt>
                <c:pt idx="795">
                  <c:v>45118</c:v>
                </c:pt>
                <c:pt idx="796">
                  <c:v>45125</c:v>
                </c:pt>
                <c:pt idx="797">
                  <c:v>45132</c:v>
                </c:pt>
                <c:pt idx="798">
                  <c:v>45139</c:v>
                </c:pt>
                <c:pt idx="799">
                  <c:v>45146</c:v>
                </c:pt>
                <c:pt idx="800">
                  <c:v>45153</c:v>
                </c:pt>
                <c:pt idx="801">
                  <c:v>45160</c:v>
                </c:pt>
                <c:pt idx="802">
                  <c:v>45167</c:v>
                </c:pt>
                <c:pt idx="803">
                  <c:v>45174</c:v>
                </c:pt>
                <c:pt idx="804">
                  <c:v>45181</c:v>
                </c:pt>
                <c:pt idx="805">
                  <c:v>45188</c:v>
                </c:pt>
                <c:pt idx="806">
                  <c:v>45195</c:v>
                </c:pt>
                <c:pt idx="807">
                  <c:v>45202</c:v>
                </c:pt>
                <c:pt idx="808">
                  <c:v>45209</c:v>
                </c:pt>
                <c:pt idx="809">
                  <c:v>45216</c:v>
                </c:pt>
                <c:pt idx="810">
                  <c:v>45223</c:v>
                </c:pt>
                <c:pt idx="811">
                  <c:v>45230</c:v>
                </c:pt>
                <c:pt idx="812">
                  <c:v>45237</c:v>
                </c:pt>
                <c:pt idx="813">
                  <c:v>45244</c:v>
                </c:pt>
                <c:pt idx="814">
                  <c:v>45251</c:v>
                </c:pt>
                <c:pt idx="815">
                  <c:v>45258</c:v>
                </c:pt>
                <c:pt idx="816">
                  <c:v>45265</c:v>
                </c:pt>
                <c:pt idx="817">
                  <c:v>45272</c:v>
                </c:pt>
                <c:pt idx="818">
                  <c:v>45279</c:v>
                </c:pt>
                <c:pt idx="819">
                  <c:v>45287</c:v>
                </c:pt>
                <c:pt idx="820">
                  <c:v>45294</c:v>
                </c:pt>
                <c:pt idx="821">
                  <c:v>45301</c:v>
                </c:pt>
                <c:pt idx="822">
                  <c:v>45308</c:v>
                </c:pt>
                <c:pt idx="823">
                  <c:v>45315</c:v>
                </c:pt>
                <c:pt idx="824">
                  <c:v>45322</c:v>
                </c:pt>
                <c:pt idx="825">
                  <c:v>45329</c:v>
                </c:pt>
                <c:pt idx="826">
                  <c:v>45336</c:v>
                </c:pt>
                <c:pt idx="827">
                  <c:v>45343</c:v>
                </c:pt>
                <c:pt idx="828">
                  <c:v>45350</c:v>
                </c:pt>
                <c:pt idx="829">
                  <c:v>45357</c:v>
                </c:pt>
                <c:pt idx="830">
                  <c:v>45364</c:v>
                </c:pt>
                <c:pt idx="831">
                  <c:v>45371</c:v>
                </c:pt>
                <c:pt idx="832">
                  <c:v>45378</c:v>
                </c:pt>
                <c:pt idx="833">
                  <c:v>45385</c:v>
                </c:pt>
                <c:pt idx="834">
                  <c:v>45392</c:v>
                </c:pt>
                <c:pt idx="835">
                  <c:v>45399</c:v>
                </c:pt>
                <c:pt idx="836">
                  <c:v>45406</c:v>
                </c:pt>
                <c:pt idx="837">
                  <c:v>45414</c:v>
                </c:pt>
                <c:pt idx="838">
                  <c:v>45421</c:v>
                </c:pt>
                <c:pt idx="839">
                  <c:v>45428</c:v>
                </c:pt>
                <c:pt idx="840">
                  <c:v>45435</c:v>
                </c:pt>
                <c:pt idx="841">
                  <c:v>45442</c:v>
                </c:pt>
                <c:pt idx="842">
                  <c:v>45449</c:v>
                </c:pt>
                <c:pt idx="843">
                  <c:v>45456</c:v>
                </c:pt>
                <c:pt idx="844">
                  <c:v>45463</c:v>
                </c:pt>
                <c:pt idx="845">
                  <c:v>45470</c:v>
                </c:pt>
                <c:pt idx="846">
                  <c:v>45477</c:v>
                </c:pt>
                <c:pt idx="847">
                  <c:v>45484</c:v>
                </c:pt>
                <c:pt idx="848">
                  <c:v>45491</c:v>
                </c:pt>
                <c:pt idx="849">
                  <c:v>45498</c:v>
                </c:pt>
                <c:pt idx="850">
                  <c:v>45505</c:v>
                </c:pt>
                <c:pt idx="851">
                  <c:v>45512</c:v>
                </c:pt>
                <c:pt idx="852">
                  <c:v>45519</c:v>
                </c:pt>
                <c:pt idx="853">
                  <c:v>45526</c:v>
                </c:pt>
                <c:pt idx="854">
                  <c:v>45533</c:v>
                </c:pt>
                <c:pt idx="855">
                  <c:v>45540</c:v>
                </c:pt>
                <c:pt idx="856">
                  <c:v>45547</c:v>
                </c:pt>
                <c:pt idx="857">
                  <c:v>45554</c:v>
                </c:pt>
                <c:pt idx="858">
                  <c:v>45561</c:v>
                </c:pt>
                <c:pt idx="859">
                  <c:v>45568</c:v>
                </c:pt>
                <c:pt idx="860">
                  <c:v>45575</c:v>
                </c:pt>
                <c:pt idx="861">
                  <c:v>45582</c:v>
                </c:pt>
                <c:pt idx="862">
                  <c:v>45589</c:v>
                </c:pt>
                <c:pt idx="863">
                  <c:v>45596</c:v>
                </c:pt>
                <c:pt idx="864">
                  <c:v>45603</c:v>
                </c:pt>
                <c:pt idx="865">
                  <c:v>45610</c:v>
                </c:pt>
                <c:pt idx="866">
                  <c:v>45617</c:v>
                </c:pt>
                <c:pt idx="867">
                  <c:v>45624</c:v>
                </c:pt>
                <c:pt idx="868">
                  <c:v>45631</c:v>
                </c:pt>
                <c:pt idx="869">
                  <c:v>45638</c:v>
                </c:pt>
                <c:pt idx="870">
                  <c:v>45645</c:v>
                </c:pt>
                <c:pt idx="871">
                  <c:v>45653</c:v>
                </c:pt>
                <c:pt idx="872">
                  <c:v>45660</c:v>
                </c:pt>
                <c:pt idx="873">
                  <c:v>45667</c:v>
                </c:pt>
                <c:pt idx="874">
                  <c:v>45674</c:v>
                </c:pt>
                <c:pt idx="875">
                  <c:v>45681</c:v>
                </c:pt>
                <c:pt idx="876">
                  <c:v>45688</c:v>
                </c:pt>
                <c:pt idx="877">
                  <c:v>45695</c:v>
                </c:pt>
                <c:pt idx="878">
                  <c:v>45702</c:v>
                </c:pt>
                <c:pt idx="879">
                  <c:v>45709</c:v>
                </c:pt>
                <c:pt idx="880">
                  <c:v>45716</c:v>
                </c:pt>
                <c:pt idx="881">
                  <c:v>45723</c:v>
                </c:pt>
                <c:pt idx="882">
                  <c:v>45730</c:v>
                </c:pt>
                <c:pt idx="883">
                  <c:v>45737</c:v>
                </c:pt>
                <c:pt idx="884">
                  <c:v>45744</c:v>
                </c:pt>
                <c:pt idx="885">
                  <c:v>45751</c:v>
                </c:pt>
                <c:pt idx="886">
                  <c:v>45758</c:v>
                </c:pt>
                <c:pt idx="887">
                  <c:v>45769</c:v>
                </c:pt>
                <c:pt idx="888">
                  <c:v>45776</c:v>
                </c:pt>
                <c:pt idx="889">
                  <c:v>45783</c:v>
                </c:pt>
                <c:pt idx="890">
                  <c:v>45790</c:v>
                </c:pt>
                <c:pt idx="891">
                  <c:v>45797</c:v>
                </c:pt>
                <c:pt idx="892">
                  <c:v>45804</c:v>
                </c:pt>
                <c:pt idx="893">
                  <c:v>45811</c:v>
                </c:pt>
                <c:pt idx="894">
                  <c:v>45818</c:v>
                </c:pt>
                <c:pt idx="895">
                  <c:v>45825</c:v>
                </c:pt>
                <c:pt idx="896">
                  <c:v>45832</c:v>
                </c:pt>
                <c:pt idx="897">
                  <c:v>45839</c:v>
                </c:pt>
                <c:pt idx="898">
                  <c:v>45846</c:v>
                </c:pt>
                <c:pt idx="899">
                  <c:v>45853</c:v>
                </c:pt>
                <c:pt idx="900">
                  <c:v>45860</c:v>
                </c:pt>
                <c:pt idx="901">
                  <c:v>45867</c:v>
                </c:pt>
                <c:pt idx="902">
                  <c:v>45874</c:v>
                </c:pt>
                <c:pt idx="903">
                  <c:v>45881</c:v>
                </c:pt>
                <c:pt idx="904">
                  <c:v>45888</c:v>
                </c:pt>
                <c:pt idx="905">
                  <c:v>45895</c:v>
                </c:pt>
                <c:pt idx="906">
                  <c:v>45902</c:v>
                </c:pt>
                <c:pt idx="907">
                  <c:v>45909</c:v>
                </c:pt>
                <c:pt idx="908">
                  <c:v>45916</c:v>
                </c:pt>
                <c:pt idx="909">
                  <c:v>45923</c:v>
                </c:pt>
                <c:pt idx="910">
                  <c:v>45930</c:v>
                </c:pt>
                <c:pt idx="911">
                  <c:v>45937</c:v>
                </c:pt>
                <c:pt idx="912">
                  <c:v>45944</c:v>
                </c:pt>
                <c:pt idx="913">
                  <c:v>45951</c:v>
                </c:pt>
                <c:pt idx="914">
                  <c:v>45958</c:v>
                </c:pt>
                <c:pt idx="915">
                  <c:v>45965</c:v>
                </c:pt>
                <c:pt idx="916">
                  <c:v>45972</c:v>
                </c:pt>
                <c:pt idx="917">
                  <c:v>45979</c:v>
                </c:pt>
                <c:pt idx="918">
                  <c:v>45986</c:v>
                </c:pt>
                <c:pt idx="919">
                  <c:v>45993</c:v>
                </c:pt>
                <c:pt idx="920">
                  <c:v>46000</c:v>
                </c:pt>
                <c:pt idx="921">
                  <c:v>46007</c:v>
                </c:pt>
                <c:pt idx="922">
                  <c:v>46014</c:v>
                </c:pt>
                <c:pt idx="923">
                  <c:v>46021</c:v>
                </c:pt>
                <c:pt idx="924">
                  <c:v>46028</c:v>
                </c:pt>
                <c:pt idx="925">
                  <c:v>46035</c:v>
                </c:pt>
                <c:pt idx="926">
                  <c:v>46042</c:v>
                </c:pt>
                <c:pt idx="927">
                  <c:v>46049</c:v>
                </c:pt>
                <c:pt idx="928">
                  <c:v>46056</c:v>
                </c:pt>
                <c:pt idx="929">
                  <c:v>46063</c:v>
                </c:pt>
                <c:pt idx="930">
                  <c:v>46070</c:v>
                </c:pt>
                <c:pt idx="931">
                  <c:v>46077</c:v>
                </c:pt>
                <c:pt idx="932">
                  <c:v>46084</c:v>
                </c:pt>
                <c:pt idx="933">
                  <c:v>46091</c:v>
                </c:pt>
                <c:pt idx="934">
                  <c:v>46098</c:v>
                </c:pt>
                <c:pt idx="935">
                  <c:v>46105</c:v>
                </c:pt>
                <c:pt idx="936">
                  <c:v>46112</c:v>
                </c:pt>
                <c:pt idx="937">
                  <c:v>46119</c:v>
                </c:pt>
                <c:pt idx="938">
                  <c:v>46126</c:v>
                </c:pt>
                <c:pt idx="939">
                  <c:v>46133</c:v>
                </c:pt>
                <c:pt idx="940">
                  <c:v>46140</c:v>
                </c:pt>
                <c:pt idx="941">
                  <c:v>46147</c:v>
                </c:pt>
                <c:pt idx="942">
                  <c:v>46154</c:v>
                </c:pt>
                <c:pt idx="943">
                  <c:v>46161</c:v>
                </c:pt>
                <c:pt idx="944">
                  <c:v>46168</c:v>
                </c:pt>
                <c:pt idx="945">
                  <c:v>46175</c:v>
                </c:pt>
                <c:pt idx="946">
                  <c:v>46182</c:v>
                </c:pt>
                <c:pt idx="947">
                  <c:v>46189</c:v>
                </c:pt>
                <c:pt idx="948">
                  <c:v>46196</c:v>
                </c:pt>
                <c:pt idx="949">
                  <c:v>46203</c:v>
                </c:pt>
                <c:pt idx="950">
                  <c:v>46210</c:v>
                </c:pt>
                <c:pt idx="951">
                  <c:v>46217</c:v>
                </c:pt>
                <c:pt idx="952">
                  <c:v>46224</c:v>
                </c:pt>
                <c:pt idx="953">
                  <c:v>46231</c:v>
                </c:pt>
                <c:pt idx="954">
                  <c:v>46238</c:v>
                </c:pt>
                <c:pt idx="955">
                  <c:v>46245</c:v>
                </c:pt>
                <c:pt idx="956">
                  <c:v>46252</c:v>
                </c:pt>
                <c:pt idx="957">
                  <c:v>46259</c:v>
                </c:pt>
                <c:pt idx="958">
                  <c:v>46266</c:v>
                </c:pt>
                <c:pt idx="959">
                  <c:v>46273</c:v>
                </c:pt>
                <c:pt idx="960">
                  <c:v>46280</c:v>
                </c:pt>
                <c:pt idx="961">
                  <c:v>46287</c:v>
                </c:pt>
                <c:pt idx="962">
                  <c:v>46294</c:v>
                </c:pt>
                <c:pt idx="963">
                  <c:v>46301</c:v>
                </c:pt>
                <c:pt idx="964">
                  <c:v>46308</c:v>
                </c:pt>
                <c:pt idx="965">
                  <c:v>46315</c:v>
                </c:pt>
                <c:pt idx="966">
                  <c:v>46322</c:v>
                </c:pt>
                <c:pt idx="967">
                  <c:v>46329</c:v>
                </c:pt>
                <c:pt idx="968">
                  <c:v>46336</c:v>
                </c:pt>
                <c:pt idx="969">
                  <c:v>46343</c:v>
                </c:pt>
                <c:pt idx="970">
                  <c:v>46350</c:v>
                </c:pt>
                <c:pt idx="971">
                  <c:v>46357</c:v>
                </c:pt>
                <c:pt idx="972">
                  <c:v>46364</c:v>
                </c:pt>
                <c:pt idx="973">
                  <c:v>46371</c:v>
                </c:pt>
                <c:pt idx="974">
                  <c:v>46378</c:v>
                </c:pt>
                <c:pt idx="975">
                  <c:v>46385</c:v>
                </c:pt>
                <c:pt idx="976">
                  <c:v>46392</c:v>
                </c:pt>
                <c:pt idx="977">
                  <c:v>46399</c:v>
                </c:pt>
                <c:pt idx="978">
                  <c:v>46406</c:v>
                </c:pt>
                <c:pt idx="979">
                  <c:v>46413</c:v>
                </c:pt>
                <c:pt idx="980">
                  <c:v>46420</c:v>
                </c:pt>
                <c:pt idx="981">
                  <c:v>46427</c:v>
                </c:pt>
                <c:pt idx="982">
                  <c:v>46434</c:v>
                </c:pt>
                <c:pt idx="983">
                  <c:v>46441</c:v>
                </c:pt>
                <c:pt idx="984">
                  <c:v>46448</c:v>
                </c:pt>
                <c:pt idx="985">
                  <c:v>46455</c:v>
                </c:pt>
                <c:pt idx="986">
                  <c:v>46462</c:v>
                </c:pt>
                <c:pt idx="987">
                  <c:v>46469</c:v>
                </c:pt>
                <c:pt idx="988">
                  <c:v>46476</c:v>
                </c:pt>
                <c:pt idx="989">
                  <c:v>46483</c:v>
                </c:pt>
                <c:pt idx="990">
                  <c:v>46490</c:v>
                </c:pt>
                <c:pt idx="991">
                  <c:v>46497</c:v>
                </c:pt>
                <c:pt idx="992">
                  <c:v>46504</c:v>
                </c:pt>
                <c:pt idx="993">
                  <c:v>46511</c:v>
                </c:pt>
                <c:pt idx="994">
                  <c:v>46518</c:v>
                </c:pt>
                <c:pt idx="995">
                  <c:v>46525</c:v>
                </c:pt>
                <c:pt idx="996">
                  <c:v>46532</c:v>
                </c:pt>
                <c:pt idx="997">
                  <c:v>46539</c:v>
                </c:pt>
                <c:pt idx="998">
                  <c:v>46546</c:v>
                </c:pt>
                <c:pt idx="999">
                  <c:v>46553</c:v>
                </c:pt>
                <c:pt idx="1000">
                  <c:v>46560</c:v>
                </c:pt>
                <c:pt idx="1001">
                  <c:v>46567</c:v>
                </c:pt>
                <c:pt idx="1002">
                  <c:v>46574</c:v>
                </c:pt>
                <c:pt idx="1003">
                  <c:v>46581</c:v>
                </c:pt>
                <c:pt idx="1004">
                  <c:v>46588</c:v>
                </c:pt>
                <c:pt idx="1005">
                  <c:v>46595</c:v>
                </c:pt>
                <c:pt idx="1006">
                  <c:v>46602</c:v>
                </c:pt>
                <c:pt idx="1007">
                  <c:v>46609</c:v>
                </c:pt>
                <c:pt idx="1008">
                  <c:v>46616</c:v>
                </c:pt>
                <c:pt idx="1009">
                  <c:v>46623</c:v>
                </c:pt>
                <c:pt idx="1010">
                  <c:v>46630</c:v>
                </c:pt>
                <c:pt idx="1011">
                  <c:v>46637</c:v>
                </c:pt>
                <c:pt idx="1012">
                  <c:v>46644</c:v>
                </c:pt>
                <c:pt idx="1013">
                  <c:v>46651</c:v>
                </c:pt>
                <c:pt idx="1014">
                  <c:v>46658</c:v>
                </c:pt>
                <c:pt idx="1015">
                  <c:v>46665</c:v>
                </c:pt>
                <c:pt idx="1016">
                  <c:v>46672</c:v>
                </c:pt>
                <c:pt idx="1017">
                  <c:v>46679</c:v>
                </c:pt>
                <c:pt idx="1018">
                  <c:v>46686</c:v>
                </c:pt>
                <c:pt idx="1019">
                  <c:v>46693</c:v>
                </c:pt>
                <c:pt idx="1020">
                  <c:v>46700</c:v>
                </c:pt>
                <c:pt idx="1021">
                  <c:v>46707</c:v>
                </c:pt>
                <c:pt idx="1022">
                  <c:v>46714</c:v>
                </c:pt>
                <c:pt idx="1023">
                  <c:v>46721</c:v>
                </c:pt>
                <c:pt idx="1024">
                  <c:v>46728</c:v>
                </c:pt>
                <c:pt idx="1025">
                  <c:v>46735</c:v>
                </c:pt>
                <c:pt idx="1026">
                  <c:v>46742</c:v>
                </c:pt>
                <c:pt idx="1027">
                  <c:v>46749</c:v>
                </c:pt>
                <c:pt idx="1028">
                  <c:v>46756</c:v>
                </c:pt>
                <c:pt idx="1029">
                  <c:v>46763</c:v>
                </c:pt>
                <c:pt idx="1030">
                  <c:v>46770</c:v>
                </c:pt>
                <c:pt idx="1031">
                  <c:v>46777</c:v>
                </c:pt>
                <c:pt idx="1032">
                  <c:v>46784</c:v>
                </c:pt>
                <c:pt idx="1033">
                  <c:v>46791</c:v>
                </c:pt>
                <c:pt idx="1034">
                  <c:v>46798</c:v>
                </c:pt>
                <c:pt idx="1035">
                  <c:v>46805</c:v>
                </c:pt>
                <c:pt idx="1036">
                  <c:v>46812</c:v>
                </c:pt>
                <c:pt idx="1037">
                  <c:v>46819</c:v>
                </c:pt>
                <c:pt idx="1038">
                  <c:v>46826</c:v>
                </c:pt>
                <c:pt idx="1039">
                  <c:v>46833</c:v>
                </c:pt>
                <c:pt idx="1040">
                  <c:v>46840</c:v>
                </c:pt>
                <c:pt idx="1041">
                  <c:v>46847</c:v>
                </c:pt>
                <c:pt idx="1042">
                  <c:v>46854</c:v>
                </c:pt>
                <c:pt idx="1043">
                  <c:v>46861</c:v>
                </c:pt>
                <c:pt idx="1044">
                  <c:v>46868</c:v>
                </c:pt>
                <c:pt idx="1045">
                  <c:v>46875</c:v>
                </c:pt>
                <c:pt idx="1046">
                  <c:v>46882</c:v>
                </c:pt>
                <c:pt idx="1047">
                  <c:v>46889</c:v>
                </c:pt>
                <c:pt idx="1048">
                  <c:v>46896</c:v>
                </c:pt>
                <c:pt idx="1049">
                  <c:v>46903</c:v>
                </c:pt>
                <c:pt idx="1050">
                  <c:v>46910</c:v>
                </c:pt>
                <c:pt idx="1051">
                  <c:v>46917</c:v>
                </c:pt>
                <c:pt idx="1052">
                  <c:v>46924</c:v>
                </c:pt>
                <c:pt idx="1053">
                  <c:v>46931</c:v>
                </c:pt>
                <c:pt idx="1054">
                  <c:v>46938</c:v>
                </c:pt>
                <c:pt idx="1055">
                  <c:v>46945</c:v>
                </c:pt>
                <c:pt idx="1056">
                  <c:v>46952</c:v>
                </c:pt>
                <c:pt idx="1057">
                  <c:v>46959</c:v>
                </c:pt>
                <c:pt idx="1058">
                  <c:v>46966</c:v>
                </c:pt>
                <c:pt idx="1059">
                  <c:v>46973</c:v>
                </c:pt>
                <c:pt idx="1060">
                  <c:v>46980</c:v>
                </c:pt>
                <c:pt idx="1061">
                  <c:v>46987</c:v>
                </c:pt>
                <c:pt idx="1062">
                  <c:v>46994</c:v>
                </c:pt>
                <c:pt idx="1063">
                  <c:v>47001</c:v>
                </c:pt>
                <c:pt idx="1064">
                  <c:v>47008</c:v>
                </c:pt>
                <c:pt idx="1065">
                  <c:v>47015</c:v>
                </c:pt>
                <c:pt idx="1066">
                  <c:v>47022</c:v>
                </c:pt>
                <c:pt idx="1067">
                  <c:v>47029</c:v>
                </c:pt>
                <c:pt idx="1068">
                  <c:v>47036</c:v>
                </c:pt>
                <c:pt idx="1069">
                  <c:v>47043</c:v>
                </c:pt>
                <c:pt idx="1070">
                  <c:v>47050</c:v>
                </c:pt>
                <c:pt idx="1071">
                  <c:v>47057</c:v>
                </c:pt>
                <c:pt idx="1072">
                  <c:v>47064</c:v>
                </c:pt>
                <c:pt idx="1073">
                  <c:v>47071</c:v>
                </c:pt>
                <c:pt idx="1074">
                  <c:v>47078</c:v>
                </c:pt>
                <c:pt idx="1075">
                  <c:v>47085</c:v>
                </c:pt>
                <c:pt idx="1076">
                  <c:v>47092</c:v>
                </c:pt>
                <c:pt idx="1077">
                  <c:v>47099</c:v>
                </c:pt>
                <c:pt idx="1078">
                  <c:v>47106</c:v>
                </c:pt>
                <c:pt idx="1079">
                  <c:v>47114</c:v>
                </c:pt>
                <c:pt idx="1080">
                  <c:v>47121</c:v>
                </c:pt>
                <c:pt idx="1081">
                  <c:v>47128</c:v>
                </c:pt>
                <c:pt idx="1082">
                  <c:v>47135</c:v>
                </c:pt>
                <c:pt idx="1083">
                  <c:v>47142</c:v>
                </c:pt>
                <c:pt idx="1084">
                  <c:v>47149</c:v>
                </c:pt>
                <c:pt idx="1085">
                  <c:v>47156</c:v>
                </c:pt>
                <c:pt idx="1086">
                  <c:v>47163</c:v>
                </c:pt>
                <c:pt idx="1087">
                  <c:v>47170</c:v>
                </c:pt>
                <c:pt idx="1088">
                  <c:v>47177</c:v>
                </c:pt>
                <c:pt idx="1089">
                  <c:v>47184</c:v>
                </c:pt>
                <c:pt idx="1090">
                  <c:v>47191</c:v>
                </c:pt>
                <c:pt idx="1091">
                  <c:v>47198</c:v>
                </c:pt>
                <c:pt idx="1092">
                  <c:v>47205</c:v>
                </c:pt>
                <c:pt idx="1093">
                  <c:v>47212</c:v>
                </c:pt>
                <c:pt idx="1094">
                  <c:v>47219</c:v>
                </c:pt>
                <c:pt idx="1095">
                  <c:v>47226</c:v>
                </c:pt>
                <c:pt idx="1096">
                  <c:v>47233</c:v>
                </c:pt>
                <c:pt idx="1097">
                  <c:v>47240</c:v>
                </c:pt>
                <c:pt idx="1098">
                  <c:v>47247</c:v>
                </c:pt>
                <c:pt idx="1099">
                  <c:v>47254</c:v>
                </c:pt>
                <c:pt idx="1100">
                  <c:v>47261</c:v>
                </c:pt>
                <c:pt idx="1101">
                  <c:v>47268</c:v>
                </c:pt>
                <c:pt idx="1102">
                  <c:v>47275</c:v>
                </c:pt>
                <c:pt idx="1103">
                  <c:v>47282</c:v>
                </c:pt>
                <c:pt idx="1104">
                  <c:v>47289</c:v>
                </c:pt>
                <c:pt idx="1105">
                  <c:v>47296</c:v>
                </c:pt>
                <c:pt idx="1106">
                  <c:v>47303</c:v>
                </c:pt>
                <c:pt idx="1107">
                  <c:v>47310</c:v>
                </c:pt>
                <c:pt idx="1108">
                  <c:v>47317</c:v>
                </c:pt>
                <c:pt idx="1109">
                  <c:v>47324</c:v>
                </c:pt>
                <c:pt idx="1110">
                  <c:v>47331</c:v>
                </c:pt>
                <c:pt idx="1111">
                  <c:v>47338</c:v>
                </c:pt>
                <c:pt idx="1112">
                  <c:v>47345</c:v>
                </c:pt>
                <c:pt idx="1113">
                  <c:v>47352</c:v>
                </c:pt>
                <c:pt idx="1114">
                  <c:v>47359</c:v>
                </c:pt>
                <c:pt idx="1115">
                  <c:v>47366</c:v>
                </c:pt>
                <c:pt idx="1116">
                  <c:v>47373</c:v>
                </c:pt>
                <c:pt idx="1117">
                  <c:v>47380</c:v>
                </c:pt>
                <c:pt idx="1118">
                  <c:v>47387</c:v>
                </c:pt>
                <c:pt idx="1119">
                  <c:v>47394</c:v>
                </c:pt>
                <c:pt idx="1120">
                  <c:v>47401</c:v>
                </c:pt>
                <c:pt idx="1121">
                  <c:v>47408</c:v>
                </c:pt>
                <c:pt idx="1122">
                  <c:v>47415</c:v>
                </c:pt>
                <c:pt idx="1123">
                  <c:v>47422</c:v>
                </c:pt>
                <c:pt idx="1124">
                  <c:v>47429</c:v>
                </c:pt>
                <c:pt idx="1125">
                  <c:v>47436</c:v>
                </c:pt>
                <c:pt idx="1126">
                  <c:v>47443</c:v>
                </c:pt>
                <c:pt idx="1127">
                  <c:v>47450</c:v>
                </c:pt>
                <c:pt idx="1128">
                  <c:v>47457</c:v>
                </c:pt>
                <c:pt idx="1129">
                  <c:v>47464</c:v>
                </c:pt>
                <c:pt idx="1130">
                  <c:v>47471</c:v>
                </c:pt>
                <c:pt idx="1131">
                  <c:v>47479</c:v>
                </c:pt>
                <c:pt idx="1132">
                  <c:v>47486</c:v>
                </c:pt>
                <c:pt idx="1133">
                  <c:v>47493</c:v>
                </c:pt>
                <c:pt idx="1134">
                  <c:v>47500</c:v>
                </c:pt>
                <c:pt idx="1135">
                  <c:v>47507</c:v>
                </c:pt>
                <c:pt idx="1136">
                  <c:v>47514</c:v>
                </c:pt>
                <c:pt idx="1137">
                  <c:v>47521</c:v>
                </c:pt>
                <c:pt idx="1138">
                  <c:v>47528</c:v>
                </c:pt>
                <c:pt idx="1139">
                  <c:v>47535</c:v>
                </c:pt>
                <c:pt idx="1140">
                  <c:v>47542</c:v>
                </c:pt>
                <c:pt idx="1141">
                  <c:v>47549</c:v>
                </c:pt>
                <c:pt idx="1142">
                  <c:v>47556</c:v>
                </c:pt>
                <c:pt idx="1143">
                  <c:v>47563</c:v>
                </c:pt>
                <c:pt idx="1144">
                  <c:v>47570</c:v>
                </c:pt>
                <c:pt idx="1145">
                  <c:v>47577</c:v>
                </c:pt>
                <c:pt idx="1146">
                  <c:v>47584</c:v>
                </c:pt>
                <c:pt idx="1147">
                  <c:v>47591</c:v>
                </c:pt>
                <c:pt idx="1148">
                  <c:v>47598</c:v>
                </c:pt>
                <c:pt idx="1149">
                  <c:v>47605</c:v>
                </c:pt>
                <c:pt idx="1150">
                  <c:v>47612</c:v>
                </c:pt>
                <c:pt idx="1151">
                  <c:v>47619</c:v>
                </c:pt>
                <c:pt idx="1152">
                  <c:v>47626</c:v>
                </c:pt>
                <c:pt idx="1153">
                  <c:v>47633</c:v>
                </c:pt>
                <c:pt idx="1154">
                  <c:v>47640</c:v>
                </c:pt>
                <c:pt idx="1155">
                  <c:v>47647</c:v>
                </c:pt>
                <c:pt idx="1156">
                  <c:v>47654</c:v>
                </c:pt>
                <c:pt idx="1157">
                  <c:v>47661</c:v>
                </c:pt>
                <c:pt idx="1158">
                  <c:v>47668</c:v>
                </c:pt>
                <c:pt idx="1159">
                  <c:v>47675</c:v>
                </c:pt>
                <c:pt idx="1160">
                  <c:v>47682</c:v>
                </c:pt>
                <c:pt idx="1161">
                  <c:v>47689</c:v>
                </c:pt>
                <c:pt idx="1162">
                  <c:v>47696</c:v>
                </c:pt>
                <c:pt idx="1163">
                  <c:v>47703</c:v>
                </c:pt>
                <c:pt idx="1164">
                  <c:v>47710</c:v>
                </c:pt>
                <c:pt idx="1165">
                  <c:v>47717</c:v>
                </c:pt>
                <c:pt idx="1166">
                  <c:v>47724</c:v>
                </c:pt>
                <c:pt idx="1167">
                  <c:v>47731</c:v>
                </c:pt>
                <c:pt idx="1168">
                  <c:v>47738</c:v>
                </c:pt>
                <c:pt idx="1169">
                  <c:v>47745</c:v>
                </c:pt>
                <c:pt idx="1170">
                  <c:v>47752</c:v>
                </c:pt>
                <c:pt idx="1171">
                  <c:v>47759</c:v>
                </c:pt>
                <c:pt idx="1172">
                  <c:v>47766</c:v>
                </c:pt>
                <c:pt idx="1173">
                  <c:v>47773</c:v>
                </c:pt>
                <c:pt idx="1174">
                  <c:v>47780</c:v>
                </c:pt>
                <c:pt idx="1175">
                  <c:v>47787</c:v>
                </c:pt>
                <c:pt idx="1176">
                  <c:v>47794</c:v>
                </c:pt>
                <c:pt idx="1177">
                  <c:v>47801</c:v>
                </c:pt>
                <c:pt idx="1178">
                  <c:v>47808</c:v>
                </c:pt>
                <c:pt idx="1179">
                  <c:v>47815</c:v>
                </c:pt>
                <c:pt idx="1180">
                  <c:v>47822</c:v>
                </c:pt>
                <c:pt idx="1181">
                  <c:v>47829</c:v>
                </c:pt>
                <c:pt idx="1182">
                  <c:v>47836</c:v>
                </c:pt>
                <c:pt idx="1183">
                  <c:v>47844</c:v>
                </c:pt>
                <c:pt idx="1184">
                  <c:v>47851</c:v>
                </c:pt>
                <c:pt idx="1185">
                  <c:v>47858</c:v>
                </c:pt>
                <c:pt idx="1186">
                  <c:v>47865</c:v>
                </c:pt>
                <c:pt idx="1187">
                  <c:v>47872</c:v>
                </c:pt>
                <c:pt idx="1188">
                  <c:v>47879</c:v>
                </c:pt>
                <c:pt idx="1189">
                  <c:v>47886</c:v>
                </c:pt>
                <c:pt idx="1190">
                  <c:v>47893</c:v>
                </c:pt>
                <c:pt idx="1191">
                  <c:v>47900</c:v>
                </c:pt>
                <c:pt idx="1192">
                  <c:v>47907</c:v>
                </c:pt>
                <c:pt idx="1193">
                  <c:v>47914</c:v>
                </c:pt>
                <c:pt idx="1194">
                  <c:v>47921</c:v>
                </c:pt>
                <c:pt idx="1195">
                  <c:v>47928</c:v>
                </c:pt>
                <c:pt idx="1196">
                  <c:v>47935</c:v>
                </c:pt>
                <c:pt idx="1197">
                  <c:v>47942</c:v>
                </c:pt>
                <c:pt idx="1198">
                  <c:v>47953</c:v>
                </c:pt>
                <c:pt idx="1199">
                  <c:v>47960</c:v>
                </c:pt>
                <c:pt idx="1200">
                  <c:v>47967</c:v>
                </c:pt>
                <c:pt idx="1201">
                  <c:v>47974</c:v>
                </c:pt>
                <c:pt idx="1202">
                  <c:v>47981</c:v>
                </c:pt>
                <c:pt idx="1203">
                  <c:v>47988</c:v>
                </c:pt>
                <c:pt idx="1204">
                  <c:v>47995</c:v>
                </c:pt>
                <c:pt idx="1205">
                  <c:v>48002</c:v>
                </c:pt>
                <c:pt idx="1206">
                  <c:v>48009</c:v>
                </c:pt>
                <c:pt idx="1207">
                  <c:v>48016</c:v>
                </c:pt>
                <c:pt idx="1208">
                  <c:v>48023</c:v>
                </c:pt>
                <c:pt idx="1209">
                  <c:v>48030</c:v>
                </c:pt>
                <c:pt idx="1210">
                  <c:v>48037</c:v>
                </c:pt>
                <c:pt idx="1211">
                  <c:v>48044</c:v>
                </c:pt>
                <c:pt idx="1212">
                  <c:v>48051</c:v>
                </c:pt>
                <c:pt idx="1213">
                  <c:v>48058</c:v>
                </c:pt>
                <c:pt idx="1214">
                  <c:v>48065</c:v>
                </c:pt>
                <c:pt idx="1215">
                  <c:v>48072</c:v>
                </c:pt>
                <c:pt idx="1216">
                  <c:v>48079</c:v>
                </c:pt>
                <c:pt idx="1217">
                  <c:v>48086</c:v>
                </c:pt>
                <c:pt idx="1218">
                  <c:v>48093</c:v>
                </c:pt>
                <c:pt idx="1219">
                  <c:v>48100</c:v>
                </c:pt>
                <c:pt idx="1220">
                  <c:v>48107</c:v>
                </c:pt>
                <c:pt idx="1221">
                  <c:v>48114</c:v>
                </c:pt>
                <c:pt idx="1222">
                  <c:v>48121</c:v>
                </c:pt>
                <c:pt idx="1223">
                  <c:v>48128</c:v>
                </c:pt>
                <c:pt idx="1224">
                  <c:v>48135</c:v>
                </c:pt>
                <c:pt idx="1225">
                  <c:v>48142</c:v>
                </c:pt>
                <c:pt idx="1226">
                  <c:v>48149</c:v>
                </c:pt>
                <c:pt idx="1227">
                  <c:v>48156</c:v>
                </c:pt>
                <c:pt idx="1228">
                  <c:v>48163</c:v>
                </c:pt>
                <c:pt idx="1229">
                  <c:v>48170</c:v>
                </c:pt>
                <c:pt idx="1230">
                  <c:v>48177</c:v>
                </c:pt>
                <c:pt idx="1231">
                  <c:v>48184</c:v>
                </c:pt>
                <c:pt idx="1232">
                  <c:v>48191</c:v>
                </c:pt>
                <c:pt idx="1233">
                  <c:v>48198</c:v>
                </c:pt>
                <c:pt idx="1234">
                  <c:v>48205</c:v>
                </c:pt>
                <c:pt idx="1235">
                  <c:v>48212</c:v>
                </c:pt>
                <c:pt idx="1236">
                  <c:v>48219</c:v>
                </c:pt>
                <c:pt idx="1237">
                  <c:v>48226</c:v>
                </c:pt>
                <c:pt idx="1238">
                  <c:v>48233</c:v>
                </c:pt>
                <c:pt idx="1239">
                  <c:v>48240</c:v>
                </c:pt>
                <c:pt idx="1240">
                  <c:v>48247</c:v>
                </c:pt>
                <c:pt idx="1241">
                  <c:v>48254</c:v>
                </c:pt>
                <c:pt idx="1242">
                  <c:v>48261</c:v>
                </c:pt>
                <c:pt idx="1243">
                  <c:v>48268</c:v>
                </c:pt>
                <c:pt idx="1244">
                  <c:v>48275</c:v>
                </c:pt>
                <c:pt idx="1245">
                  <c:v>48282</c:v>
                </c:pt>
                <c:pt idx="1246">
                  <c:v>48289</c:v>
                </c:pt>
                <c:pt idx="1247">
                  <c:v>48296</c:v>
                </c:pt>
                <c:pt idx="1248">
                  <c:v>48303</c:v>
                </c:pt>
                <c:pt idx="1249">
                  <c:v>48310</c:v>
                </c:pt>
                <c:pt idx="1250">
                  <c:v>48317</c:v>
                </c:pt>
                <c:pt idx="1251">
                  <c:v>48324</c:v>
                </c:pt>
                <c:pt idx="1252">
                  <c:v>48331</c:v>
                </c:pt>
                <c:pt idx="1253">
                  <c:v>48338</c:v>
                </c:pt>
                <c:pt idx="1254">
                  <c:v>48345</c:v>
                </c:pt>
                <c:pt idx="1255">
                  <c:v>48352</c:v>
                </c:pt>
                <c:pt idx="1256">
                  <c:v>48359</c:v>
                </c:pt>
                <c:pt idx="1257">
                  <c:v>48366</c:v>
                </c:pt>
                <c:pt idx="1258">
                  <c:v>48373</c:v>
                </c:pt>
                <c:pt idx="1259">
                  <c:v>48380</c:v>
                </c:pt>
                <c:pt idx="1260">
                  <c:v>48387</c:v>
                </c:pt>
                <c:pt idx="1261">
                  <c:v>48394</c:v>
                </c:pt>
                <c:pt idx="1262">
                  <c:v>48401</c:v>
                </c:pt>
                <c:pt idx="1263">
                  <c:v>48408</c:v>
                </c:pt>
                <c:pt idx="1264">
                  <c:v>48415</c:v>
                </c:pt>
                <c:pt idx="1265">
                  <c:v>48422</c:v>
                </c:pt>
                <c:pt idx="1266">
                  <c:v>48429</c:v>
                </c:pt>
                <c:pt idx="1267">
                  <c:v>48436</c:v>
                </c:pt>
                <c:pt idx="1268">
                  <c:v>48443</c:v>
                </c:pt>
                <c:pt idx="1269">
                  <c:v>48450</c:v>
                </c:pt>
                <c:pt idx="1270">
                  <c:v>48457</c:v>
                </c:pt>
                <c:pt idx="1271">
                  <c:v>48464</c:v>
                </c:pt>
                <c:pt idx="1272">
                  <c:v>48471</c:v>
                </c:pt>
                <c:pt idx="1273">
                  <c:v>48478</c:v>
                </c:pt>
                <c:pt idx="1274">
                  <c:v>48485</c:v>
                </c:pt>
                <c:pt idx="1275">
                  <c:v>48492</c:v>
                </c:pt>
                <c:pt idx="1276">
                  <c:v>48499</c:v>
                </c:pt>
                <c:pt idx="1277">
                  <c:v>48506</c:v>
                </c:pt>
                <c:pt idx="1278">
                  <c:v>48513</c:v>
                </c:pt>
                <c:pt idx="1279">
                  <c:v>48520</c:v>
                </c:pt>
                <c:pt idx="1280">
                  <c:v>48527</c:v>
                </c:pt>
                <c:pt idx="1281">
                  <c:v>48534</c:v>
                </c:pt>
                <c:pt idx="1282">
                  <c:v>48541</c:v>
                </c:pt>
                <c:pt idx="1283">
                  <c:v>48548</c:v>
                </c:pt>
                <c:pt idx="1284">
                  <c:v>48555</c:v>
                </c:pt>
                <c:pt idx="1285">
                  <c:v>48562</c:v>
                </c:pt>
                <c:pt idx="1286">
                  <c:v>48569</c:v>
                </c:pt>
                <c:pt idx="1287">
                  <c:v>48576</c:v>
                </c:pt>
                <c:pt idx="1288">
                  <c:v>48583</c:v>
                </c:pt>
                <c:pt idx="1289">
                  <c:v>48590</c:v>
                </c:pt>
                <c:pt idx="1290">
                  <c:v>48597</c:v>
                </c:pt>
                <c:pt idx="1291">
                  <c:v>48604</c:v>
                </c:pt>
                <c:pt idx="1292">
                  <c:v>48611</c:v>
                </c:pt>
                <c:pt idx="1293">
                  <c:v>48618</c:v>
                </c:pt>
                <c:pt idx="1294">
                  <c:v>48625</c:v>
                </c:pt>
                <c:pt idx="1295">
                  <c:v>48632</c:v>
                </c:pt>
                <c:pt idx="1296">
                  <c:v>48639</c:v>
                </c:pt>
                <c:pt idx="1297">
                  <c:v>48646</c:v>
                </c:pt>
                <c:pt idx="1298">
                  <c:v>48653</c:v>
                </c:pt>
                <c:pt idx="1299">
                  <c:v>48660</c:v>
                </c:pt>
                <c:pt idx="1300">
                  <c:v>48667</c:v>
                </c:pt>
                <c:pt idx="1301">
                  <c:v>48674</c:v>
                </c:pt>
                <c:pt idx="1302">
                  <c:v>48681</c:v>
                </c:pt>
                <c:pt idx="1303">
                  <c:v>48688</c:v>
                </c:pt>
                <c:pt idx="1304">
                  <c:v>48695</c:v>
                </c:pt>
                <c:pt idx="1305">
                  <c:v>48702</c:v>
                </c:pt>
                <c:pt idx="1306">
                  <c:v>48709</c:v>
                </c:pt>
                <c:pt idx="1307">
                  <c:v>48716</c:v>
                </c:pt>
                <c:pt idx="1308">
                  <c:v>48723</c:v>
                </c:pt>
                <c:pt idx="1309">
                  <c:v>48730</c:v>
                </c:pt>
                <c:pt idx="1310">
                  <c:v>48737</c:v>
                </c:pt>
                <c:pt idx="1311">
                  <c:v>48744</c:v>
                </c:pt>
                <c:pt idx="1312">
                  <c:v>48751</c:v>
                </c:pt>
                <c:pt idx="1313">
                  <c:v>48758</c:v>
                </c:pt>
                <c:pt idx="1314">
                  <c:v>48765</c:v>
                </c:pt>
                <c:pt idx="1315">
                  <c:v>48772</c:v>
                </c:pt>
                <c:pt idx="1316">
                  <c:v>48779</c:v>
                </c:pt>
                <c:pt idx="1317">
                  <c:v>48786</c:v>
                </c:pt>
                <c:pt idx="1318">
                  <c:v>48793</c:v>
                </c:pt>
                <c:pt idx="1319">
                  <c:v>48800</c:v>
                </c:pt>
                <c:pt idx="1320">
                  <c:v>48807</c:v>
                </c:pt>
                <c:pt idx="1321">
                  <c:v>48814</c:v>
                </c:pt>
                <c:pt idx="1322">
                  <c:v>48821</c:v>
                </c:pt>
                <c:pt idx="1323">
                  <c:v>48828</c:v>
                </c:pt>
                <c:pt idx="1324">
                  <c:v>48835</c:v>
                </c:pt>
                <c:pt idx="1325">
                  <c:v>48842</c:v>
                </c:pt>
                <c:pt idx="1326">
                  <c:v>48849</c:v>
                </c:pt>
                <c:pt idx="1327">
                  <c:v>48856</c:v>
                </c:pt>
                <c:pt idx="1328">
                  <c:v>48863</c:v>
                </c:pt>
                <c:pt idx="1329">
                  <c:v>48870</c:v>
                </c:pt>
                <c:pt idx="1330">
                  <c:v>48877</c:v>
                </c:pt>
                <c:pt idx="1331">
                  <c:v>48884</c:v>
                </c:pt>
                <c:pt idx="1332">
                  <c:v>48891</c:v>
                </c:pt>
                <c:pt idx="1333">
                  <c:v>48898</c:v>
                </c:pt>
                <c:pt idx="1334">
                  <c:v>48905</c:v>
                </c:pt>
                <c:pt idx="1335">
                  <c:v>48912</c:v>
                </c:pt>
                <c:pt idx="1336">
                  <c:v>48919</c:v>
                </c:pt>
                <c:pt idx="1337">
                  <c:v>48926</c:v>
                </c:pt>
                <c:pt idx="1338">
                  <c:v>48933</c:v>
                </c:pt>
                <c:pt idx="1339">
                  <c:v>48940</c:v>
                </c:pt>
                <c:pt idx="1340">
                  <c:v>48947</c:v>
                </c:pt>
                <c:pt idx="1341">
                  <c:v>48954</c:v>
                </c:pt>
                <c:pt idx="1342">
                  <c:v>48961</c:v>
                </c:pt>
                <c:pt idx="1343">
                  <c:v>48968</c:v>
                </c:pt>
                <c:pt idx="1344">
                  <c:v>48975</c:v>
                </c:pt>
                <c:pt idx="1345">
                  <c:v>48982</c:v>
                </c:pt>
                <c:pt idx="1346">
                  <c:v>48989</c:v>
                </c:pt>
                <c:pt idx="1347">
                  <c:v>48996</c:v>
                </c:pt>
                <c:pt idx="1348">
                  <c:v>49003</c:v>
                </c:pt>
                <c:pt idx="1349">
                  <c:v>49010</c:v>
                </c:pt>
                <c:pt idx="1350">
                  <c:v>49017</c:v>
                </c:pt>
                <c:pt idx="1351">
                  <c:v>49024</c:v>
                </c:pt>
                <c:pt idx="1352">
                  <c:v>49031</c:v>
                </c:pt>
                <c:pt idx="1353">
                  <c:v>49038</c:v>
                </c:pt>
                <c:pt idx="1354">
                  <c:v>49045</c:v>
                </c:pt>
                <c:pt idx="1355">
                  <c:v>49052</c:v>
                </c:pt>
                <c:pt idx="1356">
                  <c:v>49059</c:v>
                </c:pt>
                <c:pt idx="1357">
                  <c:v>49066</c:v>
                </c:pt>
                <c:pt idx="1358">
                  <c:v>49073</c:v>
                </c:pt>
                <c:pt idx="1359">
                  <c:v>49080</c:v>
                </c:pt>
                <c:pt idx="1360">
                  <c:v>49087</c:v>
                </c:pt>
                <c:pt idx="1361">
                  <c:v>49094</c:v>
                </c:pt>
                <c:pt idx="1362">
                  <c:v>49101</c:v>
                </c:pt>
                <c:pt idx="1363">
                  <c:v>49108</c:v>
                </c:pt>
                <c:pt idx="1364">
                  <c:v>49115</c:v>
                </c:pt>
                <c:pt idx="1365">
                  <c:v>49122</c:v>
                </c:pt>
                <c:pt idx="1366">
                  <c:v>49129</c:v>
                </c:pt>
                <c:pt idx="1367">
                  <c:v>49136</c:v>
                </c:pt>
                <c:pt idx="1368">
                  <c:v>49143</c:v>
                </c:pt>
                <c:pt idx="1369">
                  <c:v>49150</c:v>
                </c:pt>
                <c:pt idx="1370">
                  <c:v>49157</c:v>
                </c:pt>
                <c:pt idx="1371">
                  <c:v>49164</c:v>
                </c:pt>
                <c:pt idx="1372">
                  <c:v>49171</c:v>
                </c:pt>
                <c:pt idx="1373">
                  <c:v>49178</c:v>
                </c:pt>
                <c:pt idx="1374">
                  <c:v>49185</c:v>
                </c:pt>
                <c:pt idx="1375">
                  <c:v>49192</c:v>
                </c:pt>
                <c:pt idx="1376">
                  <c:v>49199</c:v>
                </c:pt>
                <c:pt idx="1377">
                  <c:v>49206</c:v>
                </c:pt>
                <c:pt idx="1378">
                  <c:v>49213</c:v>
                </c:pt>
                <c:pt idx="1379">
                  <c:v>49220</c:v>
                </c:pt>
                <c:pt idx="1380">
                  <c:v>49227</c:v>
                </c:pt>
                <c:pt idx="1381">
                  <c:v>49234</c:v>
                </c:pt>
                <c:pt idx="1382">
                  <c:v>49241</c:v>
                </c:pt>
                <c:pt idx="1383">
                  <c:v>49248</c:v>
                </c:pt>
                <c:pt idx="1384">
                  <c:v>49255</c:v>
                </c:pt>
                <c:pt idx="1385">
                  <c:v>49262</c:v>
                </c:pt>
                <c:pt idx="1386">
                  <c:v>49269</c:v>
                </c:pt>
                <c:pt idx="1387">
                  <c:v>49276</c:v>
                </c:pt>
                <c:pt idx="1388">
                  <c:v>49283</c:v>
                </c:pt>
                <c:pt idx="1389">
                  <c:v>49290</c:v>
                </c:pt>
                <c:pt idx="1390">
                  <c:v>49297</c:v>
                </c:pt>
                <c:pt idx="1391">
                  <c:v>49305</c:v>
                </c:pt>
                <c:pt idx="1392">
                  <c:v>49312</c:v>
                </c:pt>
                <c:pt idx="1393">
                  <c:v>49319</c:v>
                </c:pt>
                <c:pt idx="1394">
                  <c:v>49326</c:v>
                </c:pt>
                <c:pt idx="1395">
                  <c:v>49333</c:v>
                </c:pt>
                <c:pt idx="1396">
                  <c:v>49340</c:v>
                </c:pt>
                <c:pt idx="1397">
                  <c:v>49347</c:v>
                </c:pt>
                <c:pt idx="1398">
                  <c:v>49354</c:v>
                </c:pt>
                <c:pt idx="1399">
                  <c:v>49361</c:v>
                </c:pt>
                <c:pt idx="1400">
                  <c:v>49368</c:v>
                </c:pt>
                <c:pt idx="1401">
                  <c:v>49375</c:v>
                </c:pt>
                <c:pt idx="1402">
                  <c:v>49382</c:v>
                </c:pt>
                <c:pt idx="1403">
                  <c:v>49389</c:v>
                </c:pt>
                <c:pt idx="1404">
                  <c:v>49396</c:v>
                </c:pt>
                <c:pt idx="1405">
                  <c:v>49403</c:v>
                </c:pt>
                <c:pt idx="1406">
                  <c:v>49410</c:v>
                </c:pt>
                <c:pt idx="1407">
                  <c:v>49417</c:v>
                </c:pt>
                <c:pt idx="1408">
                  <c:v>49424</c:v>
                </c:pt>
                <c:pt idx="1409">
                  <c:v>49431</c:v>
                </c:pt>
                <c:pt idx="1410">
                  <c:v>49438</c:v>
                </c:pt>
                <c:pt idx="1411">
                  <c:v>49445</c:v>
                </c:pt>
                <c:pt idx="1412">
                  <c:v>49452</c:v>
                </c:pt>
                <c:pt idx="1413">
                  <c:v>49459</c:v>
                </c:pt>
                <c:pt idx="1414">
                  <c:v>49466</c:v>
                </c:pt>
                <c:pt idx="1415">
                  <c:v>49473</c:v>
                </c:pt>
                <c:pt idx="1416">
                  <c:v>49480</c:v>
                </c:pt>
                <c:pt idx="1417">
                  <c:v>49487</c:v>
                </c:pt>
                <c:pt idx="1418">
                  <c:v>49494</c:v>
                </c:pt>
                <c:pt idx="1419">
                  <c:v>49501</c:v>
                </c:pt>
                <c:pt idx="1420">
                  <c:v>49508</c:v>
                </c:pt>
                <c:pt idx="1421">
                  <c:v>49515</c:v>
                </c:pt>
                <c:pt idx="1422">
                  <c:v>49522</c:v>
                </c:pt>
                <c:pt idx="1423">
                  <c:v>49529</c:v>
                </c:pt>
                <c:pt idx="1424">
                  <c:v>49536</c:v>
                </c:pt>
                <c:pt idx="1425">
                  <c:v>49543</c:v>
                </c:pt>
                <c:pt idx="1426">
                  <c:v>49550</c:v>
                </c:pt>
                <c:pt idx="1427">
                  <c:v>49557</c:v>
                </c:pt>
                <c:pt idx="1428">
                  <c:v>49564</c:v>
                </c:pt>
                <c:pt idx="1429">
                  <c:v>49571</c:v>
                </c:pt>
                <c:pt idx="1430">
                  <c:v>49578</c:v>
                </c:pt>
                <c:pt idx="1431">
                  <c:v>49585</c:v>
                </c:pt>
                <c:pt idx="1432">
                  <c:v>49592</c:v>
                </c:pt>
                <c:pt idx="1433">
                  <c:v>49599</c:v>
                </c:pt>
                <c:pt idx="1434">
                  <c:v>49606</c:v>
                </c:pt>
                <c:pt idx="1435">
                  <c:v>49613</c:v>
                </c:pt>
                <c:pt idx="1436">
                  <c:v>49620</c:v>
                </c:pt>
                <c:pt idx="1437">
                  <c:v>49627</c:v>
                </c:pt>
                <c:pt idx="1438">
                  <c:v>49634</c:v>
                </c:pt>
                <c:pt idx="1439">
                  <c:v>49641</c:v>
                </c:pt>
                <c:pt idx="1440">
                  <c:v>49648</c:v>
                </c:pt>
                <c:pt idx="1441">
                  <c:v>49655</c:v>
                </c:pt>
                <c:pt idx="1442">
                  <c:v>49662</c:v>
                </c:pt>
                <c:pt idx="1443">
                  <c:v>49670</c:v>
                </c:pt>
                <c:pt idx="1444">
                  <c:v>49677</c:v>
                </c:pt>
                <c:pt idx="1445">
                  <c:v>49684</c:v>
                </c:pt>
                <c:pt idx="1446">
                  <c:v>49691</c:v>
                </c:pt>
                <c:pt idx="1447">
                  <c:v>49698</c:v>
                </c:pt>
                <c:pt idx="1448">
                  <c:v>49705</c:v>
                </c:pt>
                <c:pt idx="1449">
                  <c:v>49712</c:v>
                </c:pt>
                <c:pt idx="1450">
                  <c:v>49719</c:v>
                </c:pt>
                <c:pt idx="1451">
                  <c:v>49726</c:v>
                </c:pt>
                <c:pt idx="1452">
                  <c:v>49733</c:v>
                </c:pt>
                <c:pt idx="1453">
                  <c:v>49740</c:v>
                </c:pt>
                <c:pt idx="1454">
                  <c:v>49747</c:v>
                </c:pt>
                <c:pt idx="1455">
                  <c:v>49754</c:v>
                </c:pt>
                <c:pt idx="1456">
                  <c:v>49761</c:v>
                </c:pt>
                <c:pt idx="1457">
                  <c:v>49768</c:v>
                </c:pt>
                <c:pt idx="1458">
                  <c:v>49775</c:v>
                </c:pt>
                <c:pt idx="1459">
                  <c:v>49782</c:v>
                </c:pt>
                <c:pt idx="1460">
                  <c:v>49789</c:v>
                </c:pt>
                <c:pt idx="1461">
                  <c:v>49797</c:v>
                </c:pt>
                <c:pt idx="1462">
                  <c:v>49804</c:v>
                </c:pt>
                <c:pt idx="1463">
                  <c:v>49811</c:v>
                </c:pt>
                <c:pt idx="1464">
                  <c:v>49818</c:v>
                </c:pt>
                <c:pt idx="1465">
                  <c:v>49825</c:v>
                </c:pt>
                <c:pt idx="1466">
                  <c:v>49832</c:v>
                </c:pt>
                <c:pt idx="1467">
                  <c:v>49839</c:v>
                </c:pt>
                <c:pt idx="1468">
                  <c:v>49846</c:v>
                </c:pt>
                <c:pt idx="1469">
                  <c:v>49853</c:v>
                </c:pt>
                <c:pt idx="1470">
                  <c:v>49860</c:v>
                </c:pt>
                <c:pt idx="1471">
                  <c:v>49867</c:v>
                </c:pt>
                <c:pt idx="1472">
                  <c:v>49874</c:v>
                </c:pt>
                <c:pt idx="1473">
                  <c:v>49881</c:v>
                </c:pt>
                <c:pt idx="1474">
                  <c:v>49888</c:v>
                </c:pt>
                <c:pt idx="1475">
                  <c:v>49895</c:v>
                </c:pt>
                <c:pt idx="1476">
                  <c:v>49902</c:v>
                </c:pt>
                <c:pt idx="1477">
                  <c:v>49909</c:v>
                </c:pt>
                <c:pt idx="1478">
                  <c:v>49916</c:v>
                </c:pt>
                <c:pt idx="1479">
                  <c:v>49923</c:v>
                </c:pt>
                <c:pt idx="1480">
                  <c:v>49930</c:v>
                </c:pt>
                <c:pt idx="1481">
                  <c:v>49937</c:v>
                </c:pt>
                <c:pt idx="1482">
                  <c:v>49944</c:v>
                </c:pt>
                <c:pt idx="1483">
                  <c:v>49951</c:v>
                </c:pt>
                <c:pt idx="1484">
                  <c:v>49958</c:v>
                </c:pt>
                <c:pt idx="1485">
                  <c:v>49965</c:v>
                </c:pt>
                <c:pt idx="1486">
                  <c:v>49972</c:v>
                </c:pt>
                <c:pt idx="1487">
                  <c:v>49979</c:v>
                </c:pt>
                <c:pt idx="1488">
                  <c:v>49986</c:v>
                </c:pt>
                <c:pt idx="1489">
                  <c:v>49993</c:v>
                </c:pt>
                <c:pt idx="1490">
                  <c:v>50000</c:v>
                </c:pt>
                <c:pt idx="1491">
                  <c:v>50007</c:v>
                </c:pt>
                <c:pt idx="1492">
                  <c:v>50014</c:v>
                </c:pt>
                <c:pt idx="1493">
                  <c:v>50021</c:v>
                </c:pt>
                <c:pt idx="1494">
                  <c:v>50028</c:v>
                </c:pt>
                <c:pt idx="1495">
                  <c:v>50038</c:v>
                </c:pt>
                <c:pt idx="1496">
                  <c:v>50045</c:v>
                </c:pt>
                <c:pt idx="1497">
                  <c:v>50052</c:v>
                </c:pt>
                <c:pt idx="1498">
                  <c:v>50059</c:v>
                </c:pt>
                <c:pt idx="1499">
                  <c:v>50066</c:v>
                </c:pt>
                <c:pt idx="1500">
                  <c:v>50073</c:v>
                </c:pt>
                <c:pt idx="1501">
                  <c:v>50080</c:v>
                </c:pt>
                <c:pt idx="1502">
                  <c:v>50087</c:v>
                </c:pt>
                <c:pt idx="1503">
                  <c:v>50094</c:v>
                </c:pt>
                <c:pt idx="1504">
                  <c:v>50101</c:v>
                </c:pt>
                <c:pt idx="1505">
                  <c:v>50108</c:v>
                </c:pt>
                <c:pt idx="1506">
                  <c:v>50115</c:v>
                </c:pt>
                <c:pt idx="1507">
                  <c:v>50122</c:v>
                </c:pt>
                <c:pt idx="1508">
                  <c:v>50129</c:v>
                </c:pt>
                <c:pt idx="1509">
                  <c:v>50137</c:v>
                </c:pt>
                <c:pt idx="1510">
                  <c:v>50144</c:v>
                </c:pt>
                <c:pt idx="1511">
                  <c:v>50151</c:v>
                </c:pt>
                <c:pt idx="1512">
                  <c:v>50158</c:v>
                </c:pt>
                <c:pt idx="1513">
                  <c:v>50165</c:v>
                </c:pt>
                <c:pt idx="1514">
                  <c:v>50172</c:v>
                </c:pt>
                <c:pt idx="1515">
                  <c:v>50179</c:v>
                </c:pt>
                <c:pt idx="1516">
                  <c:v>50186</c:v>
                </c:pt>
                <c:pt idx="1517">
                  <c:v>50193</c:v>
                </c:pt>
                <c:pt idx="1518">
                  <c:v>50200</c:v>
                </c:pt>
                <c:pt idx="1519">
                  <c:v>50207</c:v>
                </c:pt>
                <c:pt idx="1520">
                  <c:v>50214</c:v>
                </c:pt>
                <c:pt idx="1521">
                  <c:v>50221</c:v>
                </c:pt>
                <c:pt idx="1522">
                  <c:v>50228</c:v>
                </c:pt>
                <c:pt idx="1523">
                  <c:v>50235</c:v>
                </c:pt>
                <c:pt idx="1524">
                  <c:v>50242</c:v>
                </c:pt>
                <c:pt idx="1525">
                  <c:v>50249</c:v>
                </c:pt>
                <c:pt idx="1526">
                  <c:v>50256</c:v>
                </c:pt>
                <c:pt idx="1527">
                  <c:v>50263</c:v>
                </c:pt>
                <c:pt idx="1528">
                  <c:v>50270</c:v>
                </c:pt>
                <c:pt idx="1529">
                  <c:v>50277</c:v>
                </c:pt>
                <c:pt idx="1530">
                  <c:v>50284</c:v>
                </c:pt>
                <c:pt idx="1531">
                  <c:v>50291</c:v>
                </c:pt>
                <c:pt idx="1532">
                  <c:v>50298</c:v>
                </c:pt>
                <c:pt idx="1533">
                  <c:v>50305</c:v>
                </c:pt>
                <c:pt idx="1534">
                  <c:v>50312</c:v>
                </c:pt>
                <c:pt idx="1535">
                  <c:v>50319</c:v>
                </c:pt>
                <c:pt idx="1536">
                  <c:v>50326</c:v>
                </c:pt>
                <c:pt idx="1537">
                  <c:v>50333</c:v>
                </c:pt>
                <c:pt idx="1538">
                  <c:v>50340</c:v>
                </c:pt>
                <c:pt idx="1539">
                  <c:v>50347</c:v>
                </c:pt>
                <c:pt idx="1540">
                  <c:v>50354</c:v>
                </c:pt>
                <c:pt idx="1541">
                  <c:v>50361</c:v>
                </c:pt>
                <c:pt idx="1542">
                  <c:v>50368</c:v>
                </c:pt>
                <c:pt idx="1543">
                  <c:v>50375</c:v>
                </c:pt>
                <c:pt idx="1544">
                  <c:v>50382</c:v>
                </c:pt>
                <c:pt idx="1545">
                  <c:v>50389</c:v>
                </c:pt>
                <c:pt idx="1546">
                  <c:v>50396</c:v>
                </c:pt>
                <c:pt idx="1547">
                  <c:v>50403</c:v>
                </c:pt>
                <c:pt idx="1548">
                  <c:v>50410</c:v>
                </c:pt>
                <c:pt idx="1549">
                  <c:v>50417</c:v>
                </c:pt>
                <c:pt idx="1550">
                  <c:v>50424</c:v>
                </c:pt>
                <c:pt idx="1551">
                  <c:v>50431</c:v>
                </c:pt>
                <c:pt idx="1552">
                  <c:v>50438</c:v>
                </c:pt>
                <c:pt idx="1553">
                  <c:v>50445</c:v>
                </c:pt>
                <c:pt idx="1554">
                  <c:v>50452</c:v>
                </c:pt>
                <c:pt idx="1555">
                  <c:v>50459</c:v>
                </c:pt>
                <c:pt idx="1556">
                  <c:v>50466</c:v>
                </c:pt>
                <c:pt idx="1557">
                  <c:v>50473</c:v>
                </c:pt>
                <c:pt idx="1558">
                  <c:v>50480</c:v>
                </c:pt>
                <c:pt idx="1559">
                  <c:v>50487</c:v>
                </c:pt>
                <c:pt idx="1560">
                  <c:v>50494</c:v>
                </c:pt>
                <c:pt idx="1561">
                  <c:v>50501</c:v>
                </c:pt>
                <c:pt idx="1562">
                  <c:v>50508</c:v>
                </c:pt>
                <c:pt idx="1563">
                  <c:v>50515</c:v>
                </c:pt>
                <c:pt idx="1564">
                  <c:v>50522</c:v>
                </c:pt>
                <c:pt idx="1565">
                  <c:v>50529</c:v>
                </c:pt>
                <c:pt idx="1566">
                  <c:v>50536</c:v>
                </c:pt>
                <c:pt idx="1567">
                  <c:v>50543</c:v>
                </c:pt>
                <c:pt idx="1568">
                  <c:v>50550</c:v>
                </c:pt>
                <c:pt idx="1569">
                  <c:v>50557</c:v>
                </c:pt>
                <c:pt idx="1570">
                  <c:v>50564</c:v>
                </c:pt>
                <c:pt idx="1571">
                  <c:v>50571</c:v>
                </c:pt>
                <c:pt idx="1572">
                  <c:v>50578</c:v>
                </c:pt>
                <c:pt idx="1573">
                  <c:v>50585</c:v>
                </c:pt>
                <c:pt idx="1574">
                  <c:v>50592</c:v>
                </c:pt>
                <c:pt idx="1575">
                  <c:v>50599</c:v>
                </c:pt>
                <c:pt idx="1576">
                  <c:v>50606</c:v>
                </c:pt>
                <c:pt idx="1577">
                  <c:v>50613</c:v>
                </c:pt>
                <c:pt idx="1578">
                  <c:v>50620</c:v>
                </c:pt>
                <c:pt idx="1579">
                  <c:v>50627</c:v>
                </c:pt>
                <c:pt idx="1580">
                  <c:v>50634</c:v>
                </c:pt>
                <c:pt idx="1581">
                  <c:v>50641</c:v>
                </c:pt>
                <c:pt idx="1582">
                  <c:v>50648</c:v>
                </c:pt>
                <c:pt idx="1583">
                  <c:v>50655</c:v>
                </c:pt>
                <c:pt idx="1584">
                  <c:v>50662</c:v>
                </c:pt>
                <c:pt idx="1585">
                  <c:v>50669</c:v>
                </c:pt>
                <c:pt idx="1586">
                  <c:v>50676</c:v>
                </c:pt>
                <c:pt idx="1587">
                  <c:v>50683</c:v>
                </c:pt>
                <c:pt idx="1588">
                  <c:v>50690</c:v>
                </c:pt>
                <c:pt idx="1589">
                  <c:v>50697</c:v>
                </c:pt>
                <c:pt idx="1590">
                  <c:v>50704</c:v>
                </c:pt>
                <c:pt idx="1591">
                  <c:v>50711</c:v>
                </c:pt>
                <c:pt idx="1592">
                  <c:v>50718</c:v>
                </c:pt>
                <c:pt idx="1593">
                  <c:v>50725</c:v>
                </c:pt>
                <c:pt idx="1594">
                  <c:v>50732</c:v>
                </c:pt>
                <c:pt idx="1595">
                  <c:v>50739</c:v>
                </c:pt>
                <c:pt idx="1596">
                  <c:v>50746</c:v>
                </c:pt>
                <c:pt idx="1597">
                  <c:v>50753</c:v>
                </c:pt>
                <c:pt idx="1598">
                  <c:v>50760</c:v>
                </c:pt>
                <c:pt idx="1599">
                  <c:v>50767</c:v>
                </c:pt>
                <c:pt idx="1600">
                  <c:v>50774</c:v>
                </c:pt>
                <c:pt idx="1601">
                  <c:v>50781</c:v>
                </c:pt>
                <c:pt idx="1602">
                  <c:v>50788</c:v>
                </c:pt>
                <c:pt idx="1603">
                  <c:v>50795</c:v>
                </c:pt>
                <c:pt idx="1604">
                  <c:v>50802</c:v>
                </c:pt>
                <c:pt idx="1605">
                  <c:v>50809</c:v>
                </c:pt>
                <c:pt idx="1606">
                  <c:v>50816</c:v>
                </c:pt>
                <c:pt idx="1607">
                  <c:v>50823</c:v>
                </c:pt>
                <c:pt idx="1608">
                  <c:v>50830</c:v>
                </c:pt>
                <c:pt idx="1609">
                  <c:v>50837</c:v>
                </c:pt>
                <c:pt idx="1610">
                  <c:v>50844</c:v>
                </c:pt>
                <c:pt idx="1611">
                  <c:v>50851</c:v>
                </c:pt>
                <c:pt idx="1612">
                  <c:v>50858</c:v>
                </c:pt>
                <c:pt idx="1613">
                  <c:v>50865</c:v>
                </c:pt>
                <c:pt idx="1614">
                  <c:v>50872</c:v>
                </c:pt>
                <c:pt idx="1615">
                  <c:v>50879</c:v>
                </c:pt>
                <c:pt idx="1616">
                  <c:v>50886</c:v>
                </c:pt>
                <c:pt idx="1617">
                  <c:v>50893</c:v>
                </c:pt>
                <c:pt idx="1618">
                  <c:v>50900</c:v>
                </c:pt>
                <c:pt idx="1619">
                  <c:v>50907</c:v>
                </c:pt>
                <c:pt idx="1620">
                  <c:v>50914</c:v>
                </c:pt>
                <c:pt idx="1621">
                  <c:v>50921</c:v>
                </c:pt>
                <c:pt idx="1622">
                  <c:v>50928</c:v>
                </c:pt>
                <c:pt idx="1623">
                  <c:v>50935</c:v>
                </c:pt>
                <c:pt idx="1624">
                  <c:v>50942</c:v>
                </c:pt>
                <c:pt idx="1625">
                  <c:v>50949</c:v>
                </c:pt>
                <c:pt idx="1626">
                  <c:v>50956</c:v>
                </c:pt>
                <c:pt idx="1627">
                  <c:v>50963</c:v>
                </c:pt>
                <c:pt idx="1628">
                  <c:v>50970</c:v>
                </c:pt>
                <c:pt idx="1629">
                  <c:v>50977</c:v>
                </c:pt>
                <c:pt idx="1630">
                  <c:v>50984</c:v>
                </c:pt>
                <c:pt idx="1631">
                  <c:v>50991</c:v>
                </c:pt>
                <c:pt idx="1632">
                  <c:v>50998</c:v>
                </c:pt>
                <c:pt idx="1633">
                  <c:v>51005</c:v>
                </c:pt>
                <c:pt idx="1634">
                  <c:v>51012</c:v>
                </c:pt>
                <c:pt idx="1635">
                  <c:v>51019</c:v>
                </c:pt>
                <c:pt idx="1636">
                  <c:v>51026</c:v>
                </c:pt>
                <c:pt idx="1637">
                  <c:v>51033</c:v>
                </c:pt>
                <c:pt idx="1638">
                  <c:v>51040</c:v>
                </c:pt>
                <c:pt idx="1639">
                  <c:v>51047</c:v>
                </c:pt>
                <c:pt idx="1640">
                  <c:v>51054</c:v>
                </c:pt>
                <c:pt idx="1641">
                  <c:v>51061</c:v>
                </c:pt>
                <c:pt idx="1642">
                  <c:v>51068</c:v>
                </c:pt>
                <c:pt idx="1643">
                  <c:v>51075</c:v>
                </c:pt>
                <c:pt idx="1644">
                  <c:v>51082</c:v>
                </c:pt>
                <c:pt idx="1645">
                  <c:v>51089</c:v>
                </c:pt>
                <c:pt idx="1646">
                  <c:v>51096</c:v>
                </c:pt>
                <c:pt idx="1647">
                  <c:v>51103</c:v>
                </c:pt>
                <c:pt idx="1648">
                  <c:v>51110</c:v>
                </c:pt>
                <c:pt idx="1649">
                  <c:v>51117</c:v>
                </c:pt>
                <c:pt idx="1650">
                  <c:v>51124</c:v>
                </c:pt>
                <c:pt idx="1651">
                  <c:v>51131</c:v>
                </c:pt>
                <c:pt idx="1652">
                  <c:v>51138</c:v>
                </c:pt>
                <c:pt idx="1653">
                  <c:v>51145</c:v>
                </c:pt>
                <c:pt idx="1654">
                  <c:v>51152</c:v>
                </c:pt>
                <c:pt idx="1655">
                  <c:v>51159</c:v>
                </c:pt>
                <c:pt idx="1656">
                  <c:v>51166</c:v>
                </c:pt>
                <c:pt idx="1657">
                  <c:v>51173</c:v>
                </c:pt>
                <c:pt idx="1658">
                  <c:v>51180</c:v>
                </c:pt>
                <c:pt idx="1659">
                  <c:v>51187</c:v>
                </c:pt>
                <c:pt idx="1660">
                  <c:v>51194</c:v>
                </c:pt>
                <c:pt idx="1661">
                  <c:v>51201</c:v>
                </c:pt>
                <c:pt idx="1662">
                  <c:v>51208</c:v>
                </c:pt>
                <c:pt idx="1663">
                  <c:v>51215</c:v>
                </c:pt>
                <c:pt idx="1664">
                  <c:v>51222</c:v>
                </c:pt>
                <c:pt idx="1665">
                  <c:v>51229</c:v>
                </c:pt>
                <c:pt idx="1666">
                  <c:v>51236</c:v>
                </c:pt>
                <c:pt idx="1667">
                  <c:v>51243</c:v>
                </c:pt>
                <c:pt idx="1668">
                  <c:v>51250</c:v>
                </c:pt>
                <c:pt idx="1669">
                  <c:v>51258</c:v>
                </c:pt>
                <c:pt idx="1670">
                  <c:v>51265</c:v>
                </c:pt>
                <c:pt idx="1671">
                  <c:v>51272</c:v>
                </c:pt>
                <c:pt idx="1672">
                  <c:v>51279</c:v>
                </c:pt>
                <c:pt idx="1673">
                  <c:v>51286</c:v>
                </c:pt>
                <c:pt idx="1674">
                  <c:v>51293</c:v>
                </c:pt>
                <c:pt idx="1675">
                  <c:v>51300</c:v>
                </c:pt>
                <c:pt idx="1676">
                  <c:v>51307</c:v>
                </c:pt>
                <c:pt idx="1677">
                  <c:v>51314</c:v>
                </c:pt>
                <c:pt idx="1678">
                  <c:v>51321</c:v>
                </c:pt>
                <c:pt idx="1679">
                  <c:v>51328</c:v>
                </c:pt>
                <c:pt idx="1680">
                  <c:v>51335</c:v>
                </c:pt>
                <c:pt idx="1681">
                  <c:v>51342</c:v>
                </c:pt>
                <c:pt idx="1682">
                  <c:v>51349</c:v>
                </c:pt>
                <c:pt idx="1683">
                  <c:v>51356</c:v>
                </c:pt>
                <c:pt idx="1684">
                  <c:v>51363</c:v>
                </c:pt>
                <c:pt idx="1685">
                  <c:v>51370</c:v>
                </c:pt>
                <c:pt idx="1686">
                  <c:v>51377</c:v>
                </c:pt>
                <c:pt idx="1687">
                  <c:v>51384</c:v>
                </c:pt>
                <c:pt idx="1688">
                  <c:v>51391</c:v>
                </c:pt>
                <c:pt idx="1689">
                  <c:v>51398</c:v>
                </c:pt>
                <c:pt idx="1690">
                  <c:v>51405</c:v>
                </c:pt>
                <c:pt idx="1691">
                  <c:v>51412</c:v>
                </c:pt>
                <c:pt idx="1692">
                  <c:v>51419</c:v>
                </c:pt>
                <c:pt idx="1693">
                  <c:v>51426</c:v>
                </c:pt>
                <c:pt idx="1694">
                  <c:v>51433</c:v>
                </c:pt>
                <c:pt idx="1695">
                  <c:v>51440</c:v>
                </c:pt>
                <c:pt idx="1696">
                  <c:v>51447</c:v>
                </c:pt>
                <c:pt idx="1697">
                  <c:v>51454</c:v>
                </c:pt>
                <c:pt idx="1698">
                  <c:v>51461</c:v>
                </c:pt>
                <c:pt idx="1699">
                  <c:v>51468</c:v>
                </c:pt>
                <c:pt idx="1700">
                  <c:v>51475</c:v>
                </c:pt>
                <c:pt idx="1701">
                  <c:v>51482</c:v>
                </c:pt>
                <c:pt idx="1702">
                  <c:v>51489</c:v>
                </c:pt>
                <c:pt idx="1703">
                  <c:v>51497</c:v>
                </c:pt>
                <c:pt idx="1704">
                  <c:v>51504</c:v>
                </c:pt>
                <c:pt idx="1705">
                  <c:v>51511</c:v>
                </c:pt>
                <c:pt idx="1706">
                  <c:v>51518</c:v>
                </c:pt>
                <c:pt idx="1707">
                  <c:v>51525</c:v>
                </c:pt>
                <c:pt idx="1708">
                  <c:v>51532</c:v>
                </c:pt>
                <c:pt idx="1709">
                  <c:v>51539</c:v>
                </c:pt>
                <c:pt idx="1710">
                  <c:v>51546</c:v>
                </c:pt>
                <c:pt idx="1711">
                  <c:v>51553</c:v>
                </c:pt>
                <c:pt idx="1712">
                  <c:v>51560</c:v>
                </c:pt>
                <c:pt idx="1713">
                  <c:v>51567</c:v>
                </c:pt>
                <c:pt idx="1714">
                  <c:v>51574</c:v>
                </c:pt>
                <c:pt idx="1715">
                  <c:v>51581</c:v>
                </c:pt>
                <c:pt idx="1716">
                  <c:v>51588</c:v>
                </c:pt>
                <c:pt idx="1717">
                  <c:v>51595</c:v>
                </c:pt>
                <c:pt idx="1718">
                  <c:v>51602</c:v>
                </c:pt>
                <c:pt idx="1719">
                  <c:v>51609</c:v>
                </c:pt>
                <c:pt idx="1720">
                  <c:v>51616</c:v>
                </c:pt>
                <c:pt idx="1721">
                  <c:v>51623</c:v>
                </c:pt>
                <c:pt idx="1722">
                  <c:v>51630</c:v>
                </c:pt>
                <c:pt idx="1723">
                  <c:v>51637</c:v>
                </c:pt>
                <c:pt idx="1724">
                  <c:v>51644</c:v>
                </c:pt>
                <c:pt idx="1725">
                  <c:v>51651</c:v>
                </c:pt>
                <c:pt idx="1726">
                  <c:v>51658</c:v>
                </c:pt>
                <c:pt idx="1727">
                  <c:v>51665</c:v>
                </c:pt>
                <c:pt idx="1728">
                  <c:v>51672</c:v>
                </c:pt>
                <c:pt idx="1729">
                  <c:v>51679</c:v>
                </c:pt>
                <c:pt idx="1730">
                  <c:v>51686</c:v>
                </c:pt>
                <c:pt idx="1731">
                  <c:v>51693</c:v>
                </c:pt>
                <c:pt idx="1732">
                  <c:v>51700</c:v>
                </c:pt>
                <c:pt idx="1733">
                  <c:v>51707</c:v>
                </c:pt>
                <c:pt idx="1734">
                  <c:v>51714</c:v>
                </c:pt>
                <c:pt idx="1735">
                  <c:v>51721</c:v>
                </c:pt>
                <c:pt idx="1736">
                  <c:v>51728</c:v>
                </c:pt>
                <c:pt idx="1737">
                  <c:v>51735</c:v>
                </c:pt>
                <c:pt idx="1738">
                  <c:v>51742</c:v>
                </c:pt>
                <c:pt idx="1739">
                  <c:v>51749</c:v>
                </c:pt>
                <c:pt idx="1740">
                  <c:v>51756</c:v>
                </c:pt>
                <c:pt idx="1741">
                  <c:v>51763</c:v>
                </c:pt>
                <c:pt idx="1742">
                  <c:v>51770</c:v>
                </c:pt>
                <c:pt idx="1743">
                  <c:v>51777</c:v>
                </c:pt>
                <c:pt idx="1744">
                  <c:v>51784</c:v>
                </c:pt>
                <c:pt idx="1745">
                  <c:v>51791</c:v>
                </c:pt>
                <c:pt idx="1746">
                  <c:v>51798</c:v>
                </c:pt>
                <c:pt idx="1747">
                  <c:v>51805</c:v>
                </c:pt>
                <c:pt idx="1748">
                  <c:v>51812</c:v>
                </c:pt>
                <c:pt idx="1749">
                  <c:v>51819</c:v>
                </c:pt>
                <c:pt idx="1750">
                  <c:v>51826</c:v>
                </c:pt>
                <c:pt idx="1751">
                  <c:v>51833</c:v>
                </c:pt>
                <c:pt idx="1752">
                  <c:v>51840</c:v>
                </c:pt>
                <c:pt idx="1753">
                  <c:v>51847</c:v>
                </c:pt>
                <c:pt idx="1754">
                  <c:v>51854</c:v>
                </c:pt>
                <c:pt idx="1755">
                  <c:v>51862</c:v>
                </c:pt>
                <c:pt idx="1756">
                  <c:v>51869</c:v>
                </c:pt>
                <c:pt idx="1757">
                  <c:v>51876</c:v>
                </c:pt>
                <c:pt idx="1758">
                  <c:v>51883</c:v>
                </c:pt>
                <c:pt idx="1759">
                  <c:v>51890</c:v>
                </c:pt>
                <c:pt idx="1760">
                  <c:v>51897</c:v>
                </c:pt>
                <c:pt idx="1761">
                  <c:v>51904</c:v>
                </c:pt>
                <c:pt idx="1762">
                  <c:v>51911</c:v>
                </c:pt>
                <c:pt idx="1763">
                  <c:v>51918</c:v>
                </c:pt>
                <c:pt idx="1764">
                  <c:v>51925</c:v>
                </c:pt>
                <c:pt idx="1765">
                  <c:v>51932</c:v>
                </c:pt>
                <c:pt idx="1766">
                  <c:v>51939</c:v>
                </c:pt>
                <c:pt idx="1767">
                  <c:v>51946</c:v>
                </c:pt>
                <c:pt idx="1768">
                  <c:v>51953</c:v>
                </c:pt>
                <c:pt idx="1769">
                  <c:v>51964</c:v>
                </c:pt>
                <c:pt idx="1770">
                  <c:v>51971</c:v>
                </c:pt>
                <c:pt idx="1771">
                  <c:v>51978</c:v>
                </c:pt>
                <c:pt idx="1772">
                  <c:v>51985</c:v>
                </c:pt>
                <c:pt idx="1773">
                  <c:v>51992</c:v>
                </c:pt>
                <c:pt idx="1774">
                  <c:v>51999</c:v>
                </c:pt>
                <c:pt idx="1775">
                  <c:v>52006</c:v>
                </c:pt>
                <c:pt idx="1776">
                  <c:v>52013</c:v>
                </c:pt>
                <c:pt idx="1777">
                  <c:v>52020</c:v>
                </c:pt>
                <c:pt idx="1778">
                  <c:v>52027</c:v>
                </c:pt>
                <c:pt idx="1779">
                  <c:v>52034</c:v>
                </c:pt>
                <c:pt idx="1780">
                  <c:v>52041</c:v>
                </c:pt>
                <c:pt idx="1781">
                  <c:v>52048</c:v>
                </c:pt>
                <c:pt idx="1782">
                  <c:v>52055</c:v>
                </c:pt>
                <c:pt idx="1783">
                  <c:v>52062</c:v>
                </c:pt>
                <c:pt idx="1784">
                  <c:v>52069</c:v>
                </c:pt>
                <c:pt idx="1785">
                  <c:v>52076</c:v>
                </c:pt>
                <c:pt idx="1786">
                  <c:v>52083</c:v>
                </c:pt>
                <c:pt idx="1787">
                  <c:v>52090</c:v>
                </c:pt>
                <c:pt idx="1788">
                  <c:v>52097</c:v>
                </c:pt>
                <c:pt idx="1789">
                  <c:v>52104</c:v>
                </c:pt>
                <c:pt idx="1790">
                  <c:v>52111</c:v>
                </c:pt>
                <c:pt idx="1791">
                  <c:v>52118</c:v>
                </c:pt>
                <c:pt idx="1792">
                  <c:v>52125</c:v>
                </c:pt>
                <c:pt idx="1793">
                  <c:v>52132</c:v>
                </c:pt>
                <c:pt idx="1794">
                  <c:v>52139</c:v>
                </c:pt>
                <c:pt idx="1795">
                  <c:v>52146</c:v>
                </c:pt>
                <c:pt idx="1796">
                  <c:v>52153</c:v>
                </c:pt>
                <c:pt idx="1797">
                  <c:v>52160</c:v>
                </c:pt>
                <c:pt idx="1798">
                  <c:v>52167</c:v>
                </c:pt>
                <c:pt idx="1799">
                  <c:v>52174</c:v>
                </c:pt>
                <c:pt idx="1800">
                  <c:v>52181</c:v>
                </c:pt>
                <c:pt idx="1801">
                  <c:v>52188</c:v>
                </c:pt>
                <c:pt idx="1802">
                  <c:v>52195</c:v>
                </c:pt>
                <c:pt idx="1803">
                  <c:v>52202</c:v>
                </c:pt>
                <c:pt idx="1804">
                  <c:v>52209</c:v>
                </c:pt>
                <c:pt idx="1805">
                  <c:v>52216</c:v>
                </c:pt>
                <c:pt idx="1806">
                  <c:v>52223</c:v>
                </c:pt>
                <c:pt idx="1807">
                  <c:v>52230</c:v>
                </c:pt>
                <c:pt idx="1808">
                  <c:v>52237</c:v>
                </c:pt>
                <c:pt idx="1809">
                  <c:v>52244</c:v>
                </c:pt>
                <c:pt idx="1810">
                  <c:v>52251</c:v>
                </c:pt>
                <c:pt idx="1811">
                  <c:v>52258</c:v>
                </c:pt>
                <c:pt idx="1812">
                  <c:v>52265</c:v>
                </c:pt>
                <c:pt idx="1813">
                  <c:v>52272</c:v>
                </c:pt>
                <c:pt idx="1814">
                  <c:v>52279</c:v>
                </c:pt>
                <c:pt idx="1815">
                  <c:v>52286</c:v>
                </c:pt>
                <c:pt idx="1816">
                  <c:v>52293</c:v>
                </c:pt>
                <c:pt idx="1817">
                  <c:v>52300</c:v>
                </c:pt>
                <c:pt idx="1818">
                  <c:v>52307</c:v>
                </c:pt>
                <c:pt idx="1819">
                  <c:v>52314</c:v>
                </c:pt>
                <c:pt idx="1820">
                  <c:v>52321</c:v>
                </c:pt>
                <c:pt idx="1821">
                  <c:v>52328</c:v>
                </c:pt>
                <c:pt idx="1822">
                  <c:v>52335</c:v>
                </c:pt>
                <c:pt idx="1823">
                  <c:v>52342</c:v>
                </c:pt>
                <c:pt idx="1824">
                  <c:v>52349</c:v>
                </c:pt>
                <c:pt idx="1825">
                  <c:v>52356</c:v>
                </c:pt>
                <c:pt idx="1826">
                  <c:v>52363</c:v>
                </c:pt>
                <c:pt idx="1827">
                  <c:v>52370</c:v>
                </c:pt>
                <c:pt idx="1828">
                  <c:v>52377</c:v>
                </c:pt>
                <c:pt idx="1829">
                  <c:v>52384</c:v>
                </c:pt>
                <c:pt idx="1830">
                  <c:v>52391</c:v>
                </c:pt>
                <c:pt idx="1831">
                  <c:v>52398</c:v>
                </c:pt>
                <c:pt idx="1832">
                  <c:v>52405</c:v>
                </c:pt>
                <c:pt idx="1833">
                  <c:v>52412</c:v>
                </c:pt>
                <c:pt idx="1834">
                  <c:v>52419</c:v>
                </c:pt>
                <c:pt idx="1835">
                  <c:v>52426</c:v>
                </c:pt>
                <c:pt idx="1836">
                  <c:v>52433</c:v>
                </c:pt>
                <c:pt idx="1837">
                  <c:v>52440</c:v>
                </c:pt>
                <c:pt idx="1838">
                  <c:v>52447</c:v>
                </c:pt>
                <c:pt idx="1839">
                  <c:v>52454</c:v>
                </c:pt>
                <c:pt idx="1840">
                  <c:v>52461</c:v>
                </c:pt>
                <c:pt idx="1841">
                  <c:v>52468</c:v>
                </c:pt>
                <c:pt idx="1842">
                  <c:v>52475</c:v>
                </c:pt>
                <c:pt idx="1843">
                  <c:v>52482</c:v>
                </c:pt>
                <c:pt idx="1844">
                  <c:v>52489</c:v>
                </c:pt>
                <c:pt idx="1845">
                  <c:v>52496</c:v>
                </c:pt>
                <c:pt idx="1846">
                  <c:v>52503</c:v>
                </c:pt>
                <c:pt idx="1847">
                  <c:v>52510</c:v>
                </c:pt>
                <c:pt idx="1848">
                  <c:v>52517</c:v>
                </c:pt>
                <c:pt idx="1849">
                  <c:v>52524</c:v>
                </c:pt>
                <c:pt idx="1850">
                  <c:v>52531</c:v>
                </c:pt>
                <c:pt idx="1851">
                  <c:v>52538</c:v>
                </c:pt>
                <c:pt idx="1852">
                  <c:v>52545</c:v>
                </c:pt>
                <c:pt idx="1853">
                  <c:v>52552</c:v>
                </c:pt>
                <c:pt idx="1854">
                  <c:v>52559</c:v>
                </c:pt>
                <c:pt idx="1855">
                  <c:v>52566</c:v>
                </c:pt>
                <c:pt idx="1856">
                  <c:v>52573</c:v>
                </c:pt>
                <c:pt idx="1857">
                  <c:v>52580</c:v>
                </c:pt>
                <c:pt idx="1858">
                  <c:v>52587</c:v>
                </c:pt>
                <c:pt idx="1859">
                  <c:v>52594</c:v>
                </c:pt>
                <c:pt idx="1860">
                  <c:v>52601</c:v>
                </c:pt>
                <c:pt idx="1861">
                  <c:v>52608</c:v>
                </c:pt>
                <c:pt idx="1862">
                  <c:v>52615</c:v>
                </c:pt>
                <c:pt idx="1863">
                  <c:v>52622</c:v>
                </c:pt>
                <c:pt idx="1864">
                  <c:v>52629</c:v>
                </c:pt>
                <c:pt idx="1865">
                  <c:v>52636</c:v>
                </c:pt>
                <c:pt idx="1866">
                  <c:v>52643</c:v>
                </c:pt>
                <c:pt idx="1867">
                  <c:v>52650</c:v>
                </c:pt>
                <c:pt idx="1868">
                  <c:v>52657</c:v>
                </c:pt>
                <c:pt idx="1869">
                  <c:v>52664</c:v>
                </c:pt>
                <c:pt idx="1870">
                  <c:v>52671</c:v>
                </c:pt>
                <c:pt idx="1871">
                  <c:v>52678</c:v>
                </c:pt>
                <c:pt idx="1872">
                  <c:v>52685</c:v>
                </c:pt>
                <c:pt idx="1873">
                  <c:v>52692</c:v>
                </c:pt>
                <c:pt idx="1874">
                  <c:v>52699</c:v>
                </c:pt>
                <c:pt idx="1875">
                  <c:v>52706</c:v>
                </c:pt>
                <c:pt idx="1876">
                  <c:v>52713</c:v>
                </c:pt>
                <c:pt idx="1877">
                  <c:v>52720</c:v>
                </c:pt>
                <c:pt idx="1878">
                  <c:v>52727</c:v>
                </c:pt>
                <c:pt idx="1879">
                  <c:v>52734</c:v>
                </c:pt>
                <c:pt idx="1880">
                  <c:v>52741</c:v>
                </c:pt>
                <c:pt idx="1881">
                  <c:v>52748</c:v>
                </c:pt>
                <c:pt idx="1882">
                  <c:v>52755</c:v>
                </c:pt>
                <c:pt idx="1883">
                  <c:v>52762</c:v>
                </c:pt>
                <c:pt idx="1884">
                  <c:v>52769</c:v>
                </c:pt>
                <c:pt idx="1885">
                  <c:v>52776</c:v>
                </c:pt>
                <c:pt idx="1886">
                  <c:v>52783</c:v>
                </c:pt>
                <c:pt idx="1887">
                  <c:v>52790</c:v>
                </c:pt>
                <c:pt idx="1888">
                  <c:v>52797</c:v>
                </c:pt>
                <c:pt idx="1889">
                  <c:v>52804</c:v>
                </c:pt>
                <c:pt idx="1890">
                  <c:v>52811</c:v>
                </c:pt>
                <c:pt idx="1891">
                  <c:v>52818</c:v>
                </c:pt>
                <c:pt idx="1892">
                  <c:v>52825</c:v>
                </c:pt>
                <c:pt idx="1893">
                  <c:v>52832</c:v>
                </c:pt>
                <c:pt idx="1894">
                  <c:v>52839</c:v>
                </c:pt>
                <c:pt idx="1895">
                  <c:v>52846</c:v>
                </c:pt>
                <c:pt idx="1896">
                  <c:v>52853</c:v>
                </c:pt>
                <c:pt idx="1897">
                  <c:v>52860</c:v>
                </c:pt>
                <c:pt idx="1898">
                  <c:v>52867</c:v>
                </c:pt>
                <c:pt idx="1899">
                  <c:v>52874</c:v>
                </c:pt>
                <c:pt idx="1900">
                  <c:v>52881</c:v>
                </c:pt>
                <c:pt idx="1901">
                  <c:v>52888</c:v>
                </c:pt>
                <c:pt idx="1902">
                  <c:v>52895</c:v>
                </c:pt>
                <c:pt idx="1903">
                  <c:v>52902</c:v>
                </c:pt>
                <c:pt idx="1904">
                  <c:v>52909</c:v>
                </c:pt>
                <c:pt idx="1905">
                  <c:v>52916</c:v>
                </c:pt>
                <c:pt idx="1906">
                  <c:v>52923</c:v>
                </c:pt>
                <c:pt idx="1907">
                  <c:v>52930</c:v>
                </c:pt>
                <c:pt idx="1908">
                  <c:v>52937</c:v>
                </c:pt>
                <c:pt idx="1909">
                  <c:v>52944</c:v>
                </c:pt>
                <c:pt idx="1910">
                  <c:v>52951</c:v>
                </c:pt>
                <c:pt idx="1911">
                  <c:v>52958</c:v>
                </c:pt>
                <c:pt idx="1912">
                  <c:v>52965</c:v>
                </c:pt>
                <c:pt idx="1913">
                  <c:v>52972</c:v>
                </c:pt>
                <c:pt idx="1914">
                  <c:v>52979</c:v>
                </c:pt>
                <c:pt idx="1915">
                  <c:v>52986</c:v>
                </c:pt>
                <c:pt idx="1916">
                  <c:v>52993</c:v>
                </c:pt>
                <c:pt idx="1917">
                  <c:v>53000</c:v>
                </c:pt>
                <c:pt idx="1918">
                  <c:v>53007</c:v>
                </c:pt>
                <c:pt idx="1919">
                  <c:v>53014</c:v>
                </c:pt>
                <c:pt idx="1920">
                  <c:v>53021</c:v>
                </c:pt>
                <c:pt idx="1921">
                  <c:v>53028</c:v>
                </c:pt>
                <c:pt idx="1922">
                  <c:v>53035</c:v>
                </c:pt>
                <c:pt idx="1923">
                  <c:v>53042</c:v>
                </c:pt>
                <c:pt idx="1924">
                  <c:v>53049</c:v>
                </c:pt>
                <c:pt idx="1925">
                  <c:v>53056</c:v>
                </c:pt>
                <c:pt idx="1926">
                  <c:v>53063</c:v>
                </c:pt>
                <c:pt idx="1927">
                  <c:v>53070</c:v>
                </c:pt>
                <c:pt idx="1928">
                  <c:v>53077</c:v>
                </c:pt>
                <c:pt idx="1929">
                  <c:v>53084</c:v>
                </c:pt>
                <c:pt idx="1930">
                  <c:v>53091</c:v>
                </c:pt>
                <c:pt idx="1931">
                  <c:v>53098</c:v>
                </c:pt>
                <c:pt idx="1932">
                  <c:v>53105</c:v>
                </c:pt>
                <c:pt idx="1933">
                  <c:v>53112</c:v>
                </c:pt>
                <c:pt idx="1934">
                  <c:v>53119</c:v>
                </c:pt>
                <c:pt idx="1935">
                  <c:v>53126</c:v>
                </c:pt>
                <c:pt idx="1936">
                  <c:v>53133</c:v>
                </c:pt>
                <c:pt idx="1937">
                  <c:v>53140</c:v>
                </c:pt>
                <c:pt idx="1938">
                  <c:v>53147</c:v>
                </c:pt>
                <c:pt idx="1939">
                  <c:v>53154</c:v>
                </c:pt>
                <c:pt idx="1940">
                  <c:v>53161</c:v>
                </c:pt>
                <c:pt idx="1941">
                  <c:v>53168</c:v>
                </c:pt>
                <c:pt idx="1942">
                  <c:v>53175</c:v>
                </c:pt>
                <c:pt idx="1943">
                  <c:v>53182</c:v>
                </c:pt>
                <c:pt idx="1944">
                  <c:v>53189</c:v>
                </c:pt>
                <c:pt idx="1945">
                  <c:v>53196</c:v>
                </c:pt>
                <c:pt idx="1946">
                  <c:v>53203</c:v>
                </c:pt>
                <c:pt idx="1947">
                  <c:v>53210</c:v>
                </c:pt>
                <c:pt idx="1948">
                  <c:v>53217</c:v>
                </c:pt>
                <c:pt idx="1949">
                  <c:v>53224</c:v>
                </c:pt>
                <c:pt idx="1950">
                  <c:v>53231</c:v>
                </c:pt>
                <c:pt idx="1951">
                  <c:v>53238</c:v>
                </c:pt>
                <c:pt idx="1952">
                  <c:v>53245</c:v>
                </c:pt>
                <c:pt idx="1953">
                  <c:v>53252</c:v>
                </c:pt>
                <c:pt idx="1954">
                  <c:v>53259</c:v>
                </c:pt>
                <c:pt idx="1955">
                  <c:v>53266</c:v>
                </c:pt>
                <c:pt idx="1956">
                  <c:v>53273</c:v>
                </c:pt>
                <c:pt idx="1957">
                  <c:v>53280</c:v>
                </c:pt>
                <c:pt idx="1958">
                  <c:v>53287</c:v>
                </c:pt>
                <c:pt idx="1959">
                  <c:v>53294</c:v>
                </c:pt>
                <c:pt idx="1960">
                  <c:v>53301</c:v>
                </c:pt>
                <c:pt idx="1961">
                  <c:v>53308</c:v>
                </c:pt>
                <c:pt idx="1962">
                  <c:v>53315</c:v>
                </c:pt>
                <c:pt idx="1963">
                  <c:v>53323</c:v>
                </c:pt>
                <c:pt idx="1964">
                  <c:v>53330</c:v>
                </c:pt>
                <c:pt idx="1965">
                  <c:v>53337</c:v>
                </c:pt>
                <c:pt idx="1966">
                  <c:v>53344</c:v>
                </c:pt>
                <c:pt idx="1967">
                  <c:v>53351</c:v>
                </c:pt>
                <c:pt idx="1968">
                  <c:v>53358</c:v>
                </c:pt>
                <c:pt idx="1969">
                  <c:v>53365</c:v>
                </c:pt>
                <c:pt idx="1970">
                  <c:v>53372</c:v>
                </c:pt>
                <c:pt idx="1971">
                  <c:v>53379</c:v>
                </c:pt>
                <c:pt idx="1972">
                  <c:v>53386</c:v>
                </c:pt>
                <c:pt idx="1973">
                  <c:v>53393</c:v>
                </c:pt>
                <c:pt idx="1974">
                  <c:v>53400</c:v>
                </c:pt>
                <c:pt idx="1975">
                  <c:v>53407</c:v>
                </c:pt>
                <c:pt idx="1976">
                  <c:v>53414</c:v>
                </c:pt>
                <c:pt idx="1977">
                  <c:v>53421</c:v>
                </c:pt>
                <c:pt idx="1978">
                  <c:v>53428</c:v>
                </c:pt>
                <c:pt idx="1979">
                  <c:v>53435</c:v>
                </c:pt>
                <c:pt idx="1980">
                  <c:v>53442</c:v>
                </c:pt>
                <c:pt idx="1981">
                  <c:v>53449</c:v>
                </c:pt>
                <c:pt idx="1982">
                  <c:v>53456</c:v>
                </c:pt>
                <c:pt idx="1983">
                  <c:v>53463</c:v>
                </c:pt>
                <c:pt idx="1984">
                  <c:v>53470</c:v>
                </c:pt>
                <c:pt idx="1985">
                  <c:v>53477</c:v>
                </c:pt>
                <c:pt idx="1986">
                  <c:v>53484</c:v>
                </c:pt>
                <c:pt idx="1987">
                  <c:v>53491</c:v>
                </c:pt>
                <c:pt idx="1988">
                  <c:v>53498</c:v>
                </c:pt>
                <c:pt idx="1989">
                  <c:v>53505</c:v>
                </c:pt>
                <c:pt idx="1990">
                  <c:v>53512</c:v>
                </c:pt>
                <c:pt idx="1991">
                  <c:v>53519</c:v>
                </c:pt>
                <c:pt idx="1992">
                  <c:v>53526</c:v>
                </c:pt>
                <c:pt idx="1993">
                  <c:v>53533</c:v>
                </c:pt>
                <c:pt idx="1994">
                  <c:v>53540</c:v>
                </c:pt>
                <c:pt idx="1995">
                  <c:v>53547</c:v>
                </c:pt>
                <c:pt idx="1996">
                  <c:v>53554</c:v>
                </c:pt>
                <c:pt idx="1997">
                  <c:v>53561</c:v>
                </c:pt>
                <c:pt idx="1998">
                  <c:v>53568</c:v>
                </c:pt>
                <c:pt idx="1999">
                  <c:v>53575</c:v>
                </c:pt>
                <c:pt idx="2000">
                  <c:v>53582</c:v>
                </c:pt>
                <c:pt idx="2001">
                  <c:v>53589</c:v>
                </c:pt>
                <c:pt idx="2002">
                  <c:v>53596</c:v>
                </c:pt>
                <c:pt idx="2003">
                  <c:v>53603</c:v>
                </c:pt>
                <c:pt idx="2004">
                  <c:v>53610</c:v>
                </c:pt>
                <c:pt idx="2005">
                  <c:v>53617</c:v>
                </c:pt>
                <c:pt idx="2006">
                  <c:v>53624</c:v>
                </c:pt>
                <c:pt idx="2007">
                  <c:v>53631</c:v>
                </c:pt>
                <c:pt idx="2008">
                  <c:v>53638</c:v>
                </c:pt>
                <c:pt idx="2009">
                  <c:v>53645</c:v>
                </c:pt>
                <c:pt idx="2010">
                  <c:v>53652</c:v>
                </c:pt>
                <c:pt idx="2011">
                  <c:v>53659</c:v>
                </c:pt>
                <c:pt idx="2012">
                  <c:v>53666</c:v>
                </c:pt>
                <c:pt idx="2013">
                  <c:v>53673</c:v>
                </c:pt>
                <c:pt idx="2014">
                  <c:v>53680</c:v>
                </c:pt>
                <c:pt idx="2015">
                  <c:v>53688</c:v>
                </c:pt>
                <c:pt idx="2016">
                  <c:v>53695</c:v>
                </c:pt>
                <c:pt idx="2017">
                  <c:v>53702</c:v>
                </c:pt>
                <c:pt idx="2018">
                  <c:v>53709</c:v>
                </c:pt>
                <c:pt idx="2019">
                  <c:v>53716</c:v>
                </c:pt>
                <c:pt idx="2020">
                  <c:v>53723</c:v>
                </c:pt>
                <c:pt idx="2021">
                  <c:v>53730</c:v>
                </c:pt>
                <c:pt idx="2022">
                  <c:v>53737</c:v>
                </c:pt>
                <c:pt idx="2023">
                  <c:v>53744</c:v>
                </c:pt>
                <c:pt idx="2024">
                  <c:v>53751</c:v>
                </c:pt>
                <c:pt idx="2025">
                  <c:v>53758</c:v>
                </c:pt>
                <c:pt idx="2026">
                  <c:v>53765</c:v>
                </c:pt>
                <c:pt idx="2027">
                  <c:v>53772</c:v>
                </c:pt>
                <c:pt idx="2028">
                  <c:v>53779</c:v>
                </c:pt>
                <c:pt idx="2029">
                  <c:v>53786</c:v>
                </c:pt>
                <c:pt idx="2030">
                  <c:v>53793</c:v>
                </c:pt>
                <c:pt idx="2031">
                  <c:v>53800</c:v>
                </c:pt>
                <c:pt idx="2032">
                  <c:v>53807</c:v>
                </c:pt>
                <c:pt idx="2033">
                  <c:v>53814</c:v>
                </c:pt>
                <c:pt idx="2034">
                  <c:v>53821</c:v>
                </c:pt>
                <c:pt idx="2035">
                  <c:v>53828</c:v>
                </c:pt>
                <c:pt idx="2036">
                  <c:v>53835</c:v>
                </c:pt>
                <c:pt idx="2037">
                  <c:v>53842</c:v>
                </c:pt>
                <c:pt idx="2038">
                  <c:v>53849</c:v>
                </c:pt>
                <c:pt idx="2039">
                  <c:v>53856</c:v>
                </c:pt>
                <c:pt idx="2040">
                  <c:v>53863</c:v>
                </c:pt>
                <c:pt idx="2041">
                  <c:v>53870</c:v>
                </c:pt>
                <c:pt idx="2042">
                  <c:v>53877</c:v>
                </c:pt>
                <c:pt idx="2043">
                  <c:v>53884</c:v>
                </c:pt>
                <c:pt idx="2044">
                  <c:v>53891</c:v>
                </c:pt>
                <c:pt idx="2045">
                  <c:v>53898</c:v>
                </c:pt>
                <c:pt idx="2046">
                  <c:v>53905</c:v>
                </c:pt>
                <c:pt idx="2047">
                  <c:v>53912</c:v>
                </c:pt>
                <c:pt idx="2048">
                  <c:v>53919</c:v>
                </c:pt>
                <c:pt idx="2049">
                  <c:v>53926</c:v>
                </c:pt>
                <c:pt idx="2050">
                  <c:v>53933</c:v>
                </c:pt>
                <c:pt idx="2051">
                  <c:v>53940</c:v>
                </c:pt>
                <c:pt idx="2052">
                  <c:v>53947</c:v>
                </c:pt>
                <c:pt idx="2053">
                  <c:v>53954</c:v>
                </c:pt>
                <c:pt idx="2054">
                  <c:v>53961</c:v>
                </c:pt>
                <c:pt idx="2055">
                  <c:v>53968</c:v>
                </c:pt>
                <c:pt idx="2056">
                  <c:v>53975</c:v>
                </c:pt>
                <c:pt idx="2057">
                  <c:v>53982</c:v>
                </c:pt>
                <c:pt idx="2058">
                  <c:v>53989</c:v>
                </c:pt>
                <c:pt idx="2059">
                  <c:v>53996</c:v>
                </c:pt>
                <c:pt idx="2060">
                  <c:v>54003</c:v>
                </c:pt>
                <c:pt idx="2061">
                  <c:v>54010</c:v>
                </c:pt>
                <c:pt idx="2062">
                  <c:v>54017</c:v>
                </c:pt>
                <c:pt idx="2063">
                  <c:v>54024</c:v>
                </c:pt>
                <c:pt idx="2064">
                  <c:v>54031</c:v>
                </c:pt>
                <c:pt idx="2065">
                  <c:v>54038</c:v>
                </c:pt>
                <c:pt idx="2066">
                  <c:v>54045</c:v>
                </c:pt>
                <c:pt idx="2067">
                  <c:v>54053</c:v>
                </c:pt>
                <c:pt idx="2068">
                  <c:v>54060</c:v>
                </c:pt>
                <c:pt idx="2069">
                  <c:v>54067</c:v>
                </c:pt>
                <c:pt idx="2070">
                  <c:v>54074</c:v>
                </c:pt>
                <c:pt idx="2071">
                  <c:v>54081</c:v>
                </c:pt>
                <c:pt idx="2072">
                  <c:v>54088</c:v>
                </c:pt>
                <c:pt idx="2073">
                  <c:v>54095</c:v>
                </c:pt>
                <c:pt idx="2074">
                  <c:v>54102</c:v>
                </c:pt>
                <c:pt idx="2075">
                  <c:v>54109</c:v>
                </c:pt>
                <c:pt idx="2076">
                  <c:v>54116</c:v>
                </c:pt>
                <c:pt idx="2077">
                  <c:v>54123</c:v>
                </c:pt>
                <c:pt idx="2078">
                  <c:v>54130</c:v>
                </c:pt>
                <c:pt idx="2079">
                  <c:v>54137</c:v>
                </c:pt>
                <c:pt idx="2080">
                  <c:v>54144</c:v>
                </c:pt>
                <c:pt idx="2081">
                  <c:v>54155</c:v>
                </c:pt>
                <c:pt idx="2082">
                  <c:v>54162</c:v>
                </c:pt>
                <c:pt idx="2083">
                  <c:v>54169</c:v>
                </c:pt>
                <c:pt idx="2084">
                  <c:v>54176</c:v>
                </c:pt>
                <c:pt idx="2085">
                  <c:v>54183</c:v>
                </c:pt>
                <c:pt idx="2086">
                  <c:v>54190</c:v>
                </c:pt>
                <c:pt idx="2087">
                  <c:v>54197</c:v>
                </c:pt>
                <c:pt idx="2088">
                  <c:v>54204</c:v>
                </c:pt>
                <c:pt idx="2089">
                  <c:v>54211</c:v>
                </c:pt>
                <c:pt idx="2090">
                  <c:v>54218</c:v>
                </c:pt>
                <c:pt idx="2091">
                  <c:v>54225</c:v>
                </c:pt>
                <c:pt idx="2092">
                  <c:v>54232</c:v>
                </c:pt>
                <c:pt idx="2093">
                  <c:v>54239</c:v>
                </c:pt>
                <c:pt idx="2094">
                  <c:v>54246</c:v>
                </c:pt>
                <c:pt idx="2095">
                  <c:v>54253</c:v>
                </c:pt>
                <c:pt idx="2096">
                  <c:v>54260</c:v>
                </c:pt>
                <c:pt idx="2097">
                  <c:v>54267</c:v>
                </c:pt>
                <c:pt idx="2098">
                  <c:v>54274</c:v>
                </c:pt>
                <c:pt idx="2099">
                  <c:v>54281</c:v>
                </c:pt>
                <c:pt idx="2100">
                  <c:v>54288</c:v>
                </c:pt>
                <c:pt idx="2101">
                  <c:v>54295</c:v>
                </c:pt>
                <c:pt idx="2102">
                  <c:v>54302</c:v>
                </c:pt>
                <c:pt idx="2103">
                  <c:v>54309</c:v>
                </c:pt>
                <c:pt idx="2104">
                  <c:v>54316</c:v>
                </c:pt>
                <c:pt idx="2105">
                  <c:v>54323</c:v>
                </c:pt>
                <c:pt idx="2106">
                  <c:v>54330</c:v>
                </c:pt>
                <c:pt idx="2107">
                  <c:v>54337</c:v>
                </c:pt>
                <c:pt idx="2108">
                  <c:v>54344</c:v>
                </c:pt>
                <c:pt idx="2109">
                  <c:v>54351</c:v>
                </c:pt>
                <c:pt idx="2110">
                  <c:v>54358</c:v>
                </c:pt>
                <c:pt idx="2111">
                  <c:v>54365</c:v>
                </c:pt>
                <c:pt idx="2112">
                  <c:v>54372</c:v>
                </c:pt>
                <c:pt idx="2113">
                  <c:v>54379</c:v>
                </c:pt>
                <c:pt idx="2114">
                  <c:v>54386</c:v>
                </c:pt>
                <c:pt idx="2115">
                  <c:v>54393</c:v>
                </c:pt>
                <c:pt idx="2116">
                  <c:v>54400</c:v>
                </c:pt>
                <c:pt idx="2117">
                  <c:v>54407</c:v>
                </c:pt>
                <c:pt idx="2118">
                  <c:v>54414</c:v>
                </c:pt>
                <c:pt idx="2119">
                  <c:v>54421</c:v>
                </c:pt>
                <c:pt idx="2120">
                  <c:v>54428</c:v>
                </c:pt>
                <c:pt idx="2121">
                  <c:v>54435</c:v>
                </c:pt>
                <c:pt idx="2122">
                  <c:v>54442</c:v>
                </c:pt>
                <c:pt idx="2123">
                  <c:v>54449</c:v>
                </c:pt>
                <c:pt idx="2124">
                  <c:v>54456</c:v>
                </c:pt>
                <c:pt idx="2125">
                  <c:v>54463</c:v>
                </c:pt>
                <c:pt idx="2126">
                  <c:v>54470</c:v>
                </c:pt>
                <c:pt idx="2127">
                  <c:v>54477</c:v>
                </c:pt>
                <c:pt idx="2128">
                  <c:v>54484</c:v>
                </c:pt>
                <c:pt idx="2129">
                  <c:v>54491</c:v>
                </c:pt>
                <c:pt idx="2130">
                  <c:v>54498</c:v>
                </c:pt>
                <c:pt idx="2131">
                  <c:v>54505</c:v>
                </c:pt>
                <c:pt idx="2132">
                  <c:v>54512</c:v>
                </c:pt>
                <c:pt idx="2133">
                  <c:v>54519</c:v>
                </c:pt>
                <c:pt idx="2134">
                  <c:v>54526</c:v>
                </c:pt>
                <c:pt idx="2135">
                  <c:v>54533</c:v>
                </c:pt>
                <c:pt idx="2136">
                  <c:v>54540</c:v>
                </c:pt>
                <c:pt idx="2137">
                  <c:v>54547</c:v>
                </c:pt>
                <c:pt idx="2138">
                  <c:v>54554</c:v>
                </c:pt>
                <c:pt idx="2139">
                  <c:v>54561</c:v>
                </c:pt>
                <c:pt idx="2140">
                  <c:v>54568</c:v>
                </c:pt>
                <c:pt idx="2141">
                  <c:v>54575</c:v>
                </c:pt>
                <c:pt idx="2142">
                  <c:v>54582</c:v>
                </c:pt>
                <c:pt idx="2143">
                  <c:v>54589</c:v>
                </c:pt>
                <c:pt idx="2144">
                  <c:v>54596</c:v>
                </c:pt>
                <c:pt idx="2145">
                  <c:v>54603</c:v>
                </c:pt>
                <c:pt idx="2146">
                  <c:v>54610</c:v>
                </c:pt>
                <c:pt idx="2147">
                  <c:v>54617</c:v>
                </c:pt>
                <c:pt idx="2148">
                  <c:v>54624</c:v>
                </c:pt>
                <c:pt idx="2149">
                  <c:v>54631</c:v>
                </c:pt>
                <c:pt idx="2150">
                  <c:v>54638</c:v>
                </c:pt>
                <c:pt idx="2151">
                  <c:v>54645</c:v>
                </c:pt>
                <c:pt idx="2152">
                  <c:v>54652</c:v>
                </c:pt>
                <c:pt idx="2153">
                  <c:v>54659</c:v>
                </c:pt>
                <c:pt idx="2154">
                  <c:v>54666</c:v>
                </c:pt>
                <c:pt idx="2155">
                  <c:v>54673</c:v>
                </c:pt>
                <c:pt idx="2156">
                  <c:v>54680</c:v>
                </c:pt>
                <c:pt idx="2157">
                  <c:v>54687</c:v>
                </c:pt>
                <c:pt idx="2158">
                  <c:v>54694</c:v>
                </c:pt>
                <c:pt idx="2159">
                  <c:v>54701</c:v>
                </c:pt>
                <c:pt idx="2160">
                  <c:v>54708</c:v>
                </c:pt>
                <c:pt idx="2161">
                  <c:v>54715</c:v>
                </c:pt>
                <c:pt idx="2162">
                  <c:v>54722</c:v>
                </c:pt>
                <c:pt idx="2163">
                  <c:v>54729</c:v>
                </c:pt>
                <c:pt idx="2164">
                  <c:v>54736</c:v>
                </c:pt>
                <c:pt idx="2165">
                  <c:v>54743</c:v>
                </c:pt>
                <c:pt idx="2166">
                  <c:v>54750</c:v>
                </c:pt>
                <c:pt idx="2167">
                  <c:v>54757</c:v>
                </c:pt>
                <c:pt idx="2168">
                  <c:v>54764</c:v>
                </c:pt>
                <c:pt idx="2169">
                  <c:v>54771</c:v>
                </c:pt>
                <c:pt idx="2170">
                  <c:v>54778</c:v>
                </c:pt>
                <c:pt idx="2171">
                  <c:v>54785</c:v>
                </c:pt>
                <c:pt idx="2172">
                  <c:v>54792</c:v>
                </c:pt>
                <c:pt idx="2173">
                  <c:v>54799</c:v>
                </c:pt>
                <c:pt idx="2174">
                  <c:v>54806</c:v>
                </c:pt>
                <c:pt idx="2175">
                  <c:v>54813</c:v>
                </c:pt>
                <c:pt idx="2176">
                  <c:v>54820</c:v>
                </c:pt>
                <c:pt idx="2177">
                  <c:v>54827</c:v>
                </c:pt>
                <c:pt idx="2178">
                  <c:v>54834</c:v>
                </c:pt>
                <c:pt idx="2179">
                  <c:v>54841</c:v>
                </c:pt>
                <c:pt idx="2180">
                  <c:v>54848</c:v>
                </c:pt>
                <c:pt idx="2181">
                  <c:v>54855</c:v>
                </c:pt>
                <c:pt idx="2182">
                  <c:v>54862</c:v>
                </c:pt>
                <c:pt idx="2183">
                  <c:v>54869</c:v>
                </c:pt>
                <c:pt idx="2184">
                  <c:v>54876</c:v>
                </c:pt>
                <c:pt idx="2185">
                  <c:v>54883</c:v>
                </c:pt>
                <c:pt idx="2186">
                  <c:v>54890</c:v>
                </c:pt>
                <c:pt idx="2187">
                  <c:v>54897</c:v>
                </c:pt>
                <c:pt idx="2188">
                  <c:v>54904</c:v>
                </c:pt>
                <c:pt idx="2189">
                  <c:v>54911</c:v>
                </c:pt>
                <c:pt idx="2190">
                  <c:v>54918</c:v>
                </c:pt>
                <c:pt idx="2191">
                  <c:v>54925</c:v>
                </c:pt>
                <c:pt idx="2192">
                  <c:v>54932</c:v>
                </c:pt>
                <c:pt idx="2193">
                  <c:v>54939</c:v>
                </c:pt>
                <c:pt idx="2194">
                  <c:v>54946</c:v>
                </c:pt>
                <c:pt idx="2195">
                  <c:v>54953</c:v>
                </c:pt>
                <c:pt idx="2196">
                  <c:v>54960</c:v>
                </c:pt>
                <c:pt idx="2197">
                  <c:v>54967</c:v>
                </c:pt>
                <c:pt idx="2198">
                  <c:v>54974</c:v>
                </c:pt>
                <c:pt idx="2199">
                  <c:v>54981</c:v>
                </c:pt>
                <c:pt idx="2200">
                  <c:v>54988</c:v>
                </c:pt>
                <c:pt idx="2201">
                  <c:v>54995</c:v>
                </c:pt>
                <c:pt idx="2202">
                  <c:v>55002</c:v>
                </c:pt>
                <c:pt idx="2203">
                  <c:v>55009</c:v>
                </c:pt>
                <c:pt idx="2204">
                  <c:v>55016</c:v>
                </c:pt>
                <c:pt idx="2205">
                  <c:v>55023</c:v>
                </c:pt>
                <c:pt idx="2206">
                  <c:v>55030</c:v>
                </c:pt>
                <c:pt idx="2207">
                  <c:v>55037</c:v>
                </c:pt>
                <c:pt idx="2208">
                  <c:v>55044</c:v>
                </c:pt>
                <c:pt idx="2209">
                  <c:v>55051</c:v>
                </c:pt>
                <c:pt idx="2210">
                  <c:v>55058</c:v>
                </c:pt>
                <c:pt idx="2211">
                  <c:v>55065</c:v>
                </c:pt>
                <c:pt idx="2212">
                  <c:v>55072</c:v>
                </c:pt>
                <c:pt idx="2213">
                  <c:v>55079</c:v>
                </c:pt>
                <c:pt idx="2214">
                  <c:v>55086</c:v>
                </c:pt>
                <c:pt idx="2215">
                  <c:v>55093</c:v>
                </c:pt>
                <c:pt idx="2216">
                  <c:v>55100</c:v>
                </c:pt>
                <c:pt idx="2217">
                  <c:v>55107</c:v>
                </c:pt>
                <c:pt idx="2218">
                  <c:v>55114</c:v>
                </c:pt>
                <c:pt idx="2219">
                  <c:v>55121</c:v>
                </c:pt>
                <c:pt idx="2220">
                  <c:v>55128</c:v>
                </c:pt>
                <c:pt idx="2221">
                  <c:v>55135</c:v>
                </c:pt>
                <c:pt idx="2222">
                  <c:v>55142</c:v>
                </c:pt>
                <c:pt idx="2223">
                  <c:v>55149</c:v>
                </c:pt>
                <c:pt idx="2224">
                  <c:v>55156</c:v>
                </c:pt>
                <c:pt idx="2225">
                  <c:v>55163</c:v>
                </c:pt>
                <c:pt idx="2226">
                  <c:v>55170</c:v>
                </c:pt>
                <c:pt idx="2227">
                  <c:v>55177</c:v>
                </c:pt>
                <c:pt idx="2228">
                  <c:v>55184</c:v>
                </c:pt>
                <c:pt idx="2229">
                  <c:v>55191</c:v>
                </c:pt>
                <c:pt idx="2230">
                  <c:v>55198</c:v>
                </c:pt>
                <c:pt idx="2231">
                  <c:v>55205</c:v>
                </c:pt>
                <c:pt idx="2232">
                  <c:v>55212</c:v>
                </c:pt>
                <c:pt idx="2233">
                  <c:v>55219</c:v>
                </c:pt>
                <c:pt idx="2234">
                  <c:v>55226</c:v>
                </c:pt>
                <c:pt idx="2235">
                  <c:v>55233</c:v>
                </c:pt>
                <c:pt idx="2236">
                  <c:v>55240</c:v>
                </c:pt>
                <c:pt idx="2237">
                  <c:v>55247</c:v>
                </c:pt>
                <c:pt idx="2238">
                  <c:v>55254</c:v>
                </c:pt>
                <c:pt idx="2239">
                  <c:v>55261</c:v>
                </c:pt>
                <c:pt idx="2240">
                  <c:v>55268</c:v>
                </c:pt>
                <c:pt idx="2241">
                  <c:v>55275</c:v>
                </c:pt>
                <c:pt idx="2242">
                  <c:v>55282</c:v>
                </c:pt>
                <c:pt idx="2243">
                  <c:v>55289</c:v>
                </c:pt>
                <c:pt idx="2244">
                  <c:v>55296</c:v>
                </c:pt>
                <c:pt idx="2245">
                  <c:v>55303</c:v>
                </c:pt>
                <c:pt idx="2246">
                  <c:v>55310</c:v>
                </c:pt>
                <c:pt idx="2247">
                  <c:v>55317</c:v>
                </c:pt>
                <c:pt idx="2248">
                  <c:v>55324</c:v>
                </c:pt>
                <c:pt idx="2249">
                  <c:v>55331</c:v>
                </c:pt>
                <c:pt idx="2250">
                  <c:v>55338</c:v>
                </c:pt>
                <c:pt idx="2251">
                  <c:v>55345</c:v>
                </c:pt>
                <c:pt idx="2252">
                  <c:v>55352</c:v>
                </c:pt>
                <c:pt idx="2253">
                  <c:v>55359</c:v>
                </c:pt>
                <c:pt idx="2254">
                  <c:v>55366</c:v>
                </c:pt>
                <c:pt idx="2255">
                  <c:v>55373</c:v>
                </c:pt>
                <c:pt idx="2256">
                  <c:v>55380</c:v>
                </c:pt>
                <c:pt idx="2257">
                  <c:v>55387</c:v>
                </c:pt>
                <c:pt idx="2258">
                  <c:v>55394</c:v>
                </c:pt>
                <c:pt idx="2259">
                  <c:v>55401</c:v>
                </c:pt>
                <c:pt idx="2260">
                  <c:v>55408</c:v>
                </c:pt>
                <c:pt idx="2261">
                  <c:v>55415</c:v>
                </c:pt>
                <c:pt idx="2262">
                  <c:v>55422</c:v>
                </c:pt>
                <c:pt idx="2263">
                  <c:v>55429</c:v>
                </c:pt>
                <c:pt idx="2264">
                  <c:v>55436</c:v>
                </c:pt>
                <c:pt idx="2265">
                  <c:v>55443</c:v>
                </c:pt>
                <c:pt idx="2266">
                  <c:v>55450</c:v>
                </c:pt>
                <c:pt idx="2267">
                  <c:v>55457</c:v>
                </c:pt>
                <c:pt idx="2268">
                  <c:v>55464</c:v>
                </c:pt>
                <c:pt idx="2269">
                  <c:v>55471</c:v>
                </c:pt>
                <c:pt idx="2270">
                  <c:v>55478</c:v>
                </c:pt>
                <c:pt idx="2271">
                  <c:v>55485</c:v>
                </c:pt>
                <c:pt idx="2272">
                  <c:v>55492</c:v>
                </c:pt>
                <c:pt idx="2273">
                  <c:v>55499</c:v>
                </c:pt>
                <c:pt idx="2274">
                  <c:v>55506</c:v>
                </c:pt>
                <c:pt idx="2275">
                  <c:v>55514</c:v>
                </c:pt>
                <c:pt idx="2276">
                  <c:v>55521</c:v>
                </c:pt>
                <c:pt idx="2277">
                  <c:v>55528</c:v>
                </c:pt>
                <c:pt idx="2278">
                  <c:v>55535</c:v>
                </c:pt>
                <c:pt idx="2279">
                  <c:v>55542</c:v>
                </c:pt>
                <c:pt idx="2280">
                  <c:v>55549</c:v>
                </c:pt>
                <c:pt idx="2281">
                  <c:v>55556</c:v>
                </c:pt>
                <c:pt idx="2282">
                  <c:v>55563</c:v>
                </c:pt>
                <c:pt idx="2283">
                  <c:v>55570</c:v>
                </c:pt>
                <c:pt idx="2284">
                  <c:v>55577</c:v>
                </c:pt>
                <c:pt idx="2285">
                  <c:v>55584</c:v>
                </c:pt>
                <c:pt idx="2286">
                  <c:v>55591</c:v>
                </c:pt>
                <c:pt idx="2287">
                  <c:v>55598</c:v>
                </c:pt>
                <c:pt idx="2288">
                  <c:v>55605</c:v>
                </c:pt>
                <c:pt idx="2289">
                  <c:v>55612</c:v>
                </c:pt>
                <c:pt idx="2290">
                  <c:v>55619</c:v>
                </c:pt>
                <c:pt idx="2291">
                  <c:v>55626</c:v>
                </c:pt>
                <c:pt idx="2292">
                  <c:v>55633</c:v>
                </c:pt>
                <c:pt idx="2293">
                  <c:v>55641</c:v>
                </c:pt>
                <c:pt idx="2294">
                  <c:v>55648</c:v>
                </c:pt>
                <c:pt idx="2295">
                  <c:v>55655</c:v>
                </c:pt>
                <c:pt idx="2296">
                  <c:v>55662</c:v>
                </c:pt>
                <c:pt idx="2297">
                  <c:v>55669</c:v>
                </c:pt>
                <c:pt idx="2298">
                  <c:v>55676</c:v>
                </c:pt>
                <c:pt idx="2299">
                  <c:v>55683</c:v>
                </c:pt>
                <c:pt idx="2300">
                  <c:v>55690</c:v>
                </c:pt>
                <c:pt idx="2301">
                  <c:v>55697</c:v>
                </c:pt>
                <c:pt idx="2302">
                  <c:v>55704</c:v>
                </c:pt>
                <c:pt idx="2303">
                  <c:v>55711</c:v>
                </c:pt>
                <c:pt idx="2304">
                  <c:v>55718</c:v>
                </c:pt>
                <c:pt idx="2305">
                  <c:v>55725</c:v>
                </c:pt>
                <c:pt idx="2306">
                  <c:v>55732</c:v>
                </c:pt>
                <c:pt idx="2307">
                  <c:v>55739</c:v>
                </c:pt>
                <c:pt idx="2308">
                  <c:v>55746</c:v>
                </c:pt>
                <c:pt idx="2309">
                  <c:v>55753</c:v>
                </c:pt>
                <c:pt idx="2310">
                  <c:v>55760</c:v>
                </c:pt>
                <c:pt idx="2311">
                  <c:v>55767</c:v>
                </c:pt>
                <c:pt idx="2312">
                  <c:v>55774</c:v>
                </c:pt>
                <c:pt idx="2313">
                  <c:v>55781</c:v>
                </c:pt>
                <c:pt idx="2314">
                  <c:v>55788</c:v>
                </c:pt>
                <c:pt idx="2315">
                  <c:v>55795</c:v>
                </c:pt>
                <c:pt idx="2316">
                  <c:v>55802</c:v>
                </c:pt>
                <c:pt idx="2317">
                  <c:v>55809</c:v>
                </c:pt>
                <c:pt idx="2318">
                  <c:v>55816</c:v>
                </c:pt>
                <c:pt idx="2319">
                  <c:v>55823</c:v>
                </c:pt>
                <c:pt idx="2320">
                  <c:v>55830</c:v>
                </c:pt>
                <c:pt idx="2321">
                  <c:v>55837</c:v>
                </c:pt>
                <c:pt idx="2322">
                  <c:v>55844</c:v>
                </c:pt>
                <c:pt idx="2323">
                  <c:v>55851</c:v>
                </c:pt>
                <c:pt idx="2324">
                  <c:v>55858</c:v>
                </c:pt>
                <c:pt idx="2325">
                  <c:v>55865</c:v>
                </c:pt>
                <c:pt idx="2326">
                  <c:v>55872</c:v>
                </c:pt>
                <c:pt idx="2327">
                  <c:v>55880</c:v>
                </c:pt>
                <c:pt idx="2328">
                  <c:v>55887</c:v>
                </c:pt>
                <c:pt idx="2329">
                  <c:v>55894</c:v>
                </c:pt>
                <c:pt idx="2330">
                  <c:v>55901</c:v>
                </c:pt>
                <c:pt idx="2331">
                  <c:v>55908</c:v>
                </c:pt>
                <c:pt idx="2332">
                  <c:v>55915</c:v>
                </c:pt>
                <c:pt idx="2333">
                  <c:v>55922</c:v>
                </c:pt>
                <c:pt idx="2334">
                  <c:v>55929</c:v>
                </c:pt>
                <c:pt idx="2335">
                  <c:v>55936</c:v>
                </c:pt>
                <c:pt idx="2336">
                  <c:v>55943</c:v>
                </c:pt>
                <c:pt idx="2337">
                  <c:v>55950</c:v>
                </c:pt>
                <c:pt idx="2338">
                  <c:v>55957</c:v>
                </c:pt>
                <c:pt idx="2339">
                  <c:v>55964</c:v>
                </c:pt>
                <c:pt idx="2340">
                  <c:v>55971</c:v>
                </c:pt>
                <c:pt idx="2341">
                  <c:v>55982</c:v>
                </c:pt>
                <c:pt idx="2342">
                  <c:v>55989</c:v>
                </c:pt>
                <c:pt idx="2343">
                  <c:v>55996</c:v>
                </c:pt>
                <c:pt idx="2344">
                  <c:v>56003</c:v>
                </c:pt>
                <c:pt idx="2345">
                  <c:v>56010</c:v>
                </c:pt>
                <c:pt idx="2346">
                  <c:v>56017</c:v>
                </c:pt>
                <c:pt idx="2347">
                  <c:v>56024</c:v>
                </c:pt>
                <c:pt idx="2348">
                  <c:v>56031</c:v>
                </c:pt>
                <c:pt idx="2349">
                  <c:v>56038</c:v>
                </c:pt>
                <c:pt idx="2350">
                  <c:v>56045</c:v>
                </c:pt>
                <c:pt idx="2351">
                  <c:v>56052</c:v>
                </c:pt>
                <c:pt idx="2352">
                  <c:v>56059</c:v>
                </c:pt>
                <c:pt idx="2353">
                  <c:v>56066</c:v>
                </c:pt>
                <c:pt idx="2354">
                  <c:v>56073</c:v>
                </c:pt>
                <c:pt idx="2355">
                  <c:v>56080</c:v>
                </c:pt>
                <c:pt idx="2356">
                  <c:v>56087</c:v>
                </c:pt>
                <c:pt idx="2357">
                  <c:v>56094</c:v>
                </c:pt>
                <c:pt idx="2358">
                  <c:v>56101</c:v>
                </c:pt>
                <c:pt idx="2359">
                  <c:v>56108</c:v>
                </c:pt>
                <c:pt idx="2360">
                  <c:v>56115</c:v>
                </c:pt>
                <c:pt idx="2361">
                  <c:v>56122</c:v>
                </c:pt>
                <c:pt idx="2362">
                  <c:v>56129</c:v>
                </c:pt>
                <c:pt idx="2363">
                  <c:v>56136</c:v>
                </c:pt>
                <c:pt idx="2364">
                  <c:v>56143</c:v>
                </c:pt>
                <c:pt idx="2365">
                  <c:v>56150</c:v>
                </c:pt>
                <c:pt idx="2366">
                  <c:v>56157</c:v>
                </c:pt>
                <c:pt idx="2367">
                  <c:v>56164</c:v>
                </c:pt>
                <c:pt idx="2368">
                  <c:v>56171</c:v>
                </c:pt>
                <c:pt idx="2369">
                  <c:v>56178</c:v>
                </c:pt>
                <c:pt idx="2370">
                  <c:v>56185</c:v>
                </c:pt>
                <c:pt idx="2371">
                  <c:v>56192</c:v>
                </c:pt>
                <c:pt idx="2372">
                  <c:v>56199</c:v>
                </c:pt>
                <c:pt idx="2373">
                  <c:v>56206</c:v>
                </c:pt>
                <c:pt idx="2374">
                  <c:v>56213</c:v>
                </c:pt>
                <c:pt idx="2375">
                  <c:v>56220</c:v>
                </c:pt>
                <c:pt idx="2376">
                  <c:v>56227</c:v>
                </c:pt>
                <c:pt idx="2377">
                  <c:v>56234</c:v>
                </c:pt>
                <c:pt idx="2378">
                  <c:v>56241</c:v>
                </c:pt>
                <c:pt idx="2379">
                  <c:v>56248</c:v>
                </c:pt>
                <c:pt idx="2380">
                  <c:v>56255</c:v>
                </c:pt>
                <c:pt idx="2381">
                  <c:v>56262</c:v>
                </c:pt>
                <c:pt idx="2382">
                  <c:v>56269</c:v>
                </c:pt>
                <c:pt idx="2383">
                  <c:v>56276</c:v>
                </c:pt>
                <c:pt idx="2384">
                  <c:v>56283</c:v>
                </c:pt>
                <c:pt idx="2385">
                  <c:v>56290</c:v>
                </c:pt>
                <c:pt idx="2386">
                  <c:v>56297</c:v>
                </c:pt>
                <c:pt idx="2387">
                  <c:v>56304</c:v>
                </c:pt>
                <c:pt idx="2388">
                  <c:v>56311</c:v>
                </c:pt>
                <c:pt idx="2389">
                  <c:v>56318</c:v>
                </c:pt>
                <c:pt idx="2390">
                  <c:v>56325</c:v>
                </c:pt>
                <c:pt idx="2391">
                  <c:v>56332</c:v>
                </c:pt>
                <c:pt idx="2392">
                  <c:v>56339</c:v>
                </c:pt>
                <c:pt idx="2393">
                  <c:v>56346</c:v>
                </c:pt>
                <c:pt idx="2394">
                  <c:v>56353</c:v>
                </c:pt>
                <c:pt idx="2395">
                  <c:v>56360</c:v>
                </c:pt>
                <c:pt idx="2396">
                  <c:v>56367</c:v>
                </c:pt>
                <c:pt idx="2397">
                  <c:v>56374</c:v>
                </c:pt>
                <c:pt idx="2398">
                  <c:v>56381</c:v>
                </c:pt>
                <c:pt idx="2399">
                  <c:v>56388</c:v>
                </c:pt>
                <c:pt idx="2400">
                  <c:v>56395</c:v>
                </c:pt>
                <c:pt idx="2401">
                  <c:v>56402</c:v>
                </c:pt>
                <c:pt idx="2402">
                  <c:v>56409</c:v>
                </c:pt>
                <c:pt idx="2403">
                  <c:v>56416</c:v>
                </c:pt>
                <c:pt idx="2404">
                  <c:v>56423</c:v>
                </c:pt>
                <c:pt idx="2405">
                  <c:v>56430</c:v>
                </c:pt>
                <c:pt idx="2406">
                  <c:v>56437</c:v>
                </c:pt>
                <c:pt idx="2407">
                  <c:v>56444</c:v>
                </c:pt>
                <c:pt idx="2408">
                  <c:v>56451</c:v>
                </c:pt>
                <c:pt idx="2409">
                  <c:v>56458</c:v>
                </c:pt>
                <c:pt idx="2410">
                  <c:v>56465</c:v>
                </c:pt>
                <c:pt idx="2411">
                  <c:v>56472</c:v>
                </c:pt>
                <c:pt idx="2412">
                  <c:v>56479</c:v>
                </c:pt>
                <c:pt idx="2413">
                  <c:v>56486</c:v>
                </c:pt>
                <c:pt idx="2414">
                  <c:v>56493</c:v>
                </c:pt>
                <c:pt idx="2415">
                  <c:v>56500</c:v>
                </c:pt>
                <c:pt idx="2416">
                  <c:v>56507</c:v>
                </c:pt>
                <c:pt idx="2417">
                  <c:v>56514</c:v>
                </c:pt>
                <c:pt idx="2418">
                  <c:v>56521</c:v>
                </c:pt>
                <c:pt idx="2419">
                  <c:v>56528</c:v>
                </c:pt>
                <c:pt idx="2420">
                  <c:v>56535</c:v>
                </c:pt>
                <c:pt idx="2421">
                  <c:v>56542</c:v>
                </c:pt>
                <c:pt idx="2422">
                  <c:v>56549</c:v>
                </c:pt>
                <c:pt idx="2423">
                  <c:v>56556</c:v>
                </c:pt>
                <c:pt idx="2424">
                  <c:v>56563</c:v>
                </c:pt>
                <c:pt idx="2425">
                  <c:v>56570</c:v>
                </c:pt>
                <c:pt idx="2426">
                  <c:v>56577</c:v>
                </c:pt>
                <c:pt idx="2427">
                  <c:v>56584</c:v>
                </c:pt>
                <c:pt idx="2428">
                  <c:v>56591</c:v>
                </c:pt>
                <c:pt idx="2429">
                  <c:v>56598</c:v>
                </c:pt>
                <c:pt idx="2430">
                  <c:v>56605</c:v>
                </c:pt>
                <c:pt idx="2431">
                  <c:v>56612</c:v>
                </c:pt>
                <c:pt idx="2432">
                  <c:v>56619</c:v>
                </c:pt>
                <c:pt idx="2433">
                  <c:v>56626</c:v>
                </c:pt>
                <c:pt idx="2434">
                  <c:v>56633</c:v>
                </c:pt>
                <c:pt idx="2435">
                  <c:v>56640</c:v>
                </c:pt>
                <c:pt idx="2436">
                  <c:v>56647</c:v>
                </c:pt>
                <c:pt idx="2437">
                  <c:v>56654</c:v>
                </c:pt>
                <c:pt idx="2438">
                  <c:v>56661</c:v>
                </c:pt>
                <c:pt idx="2439">
                  <c:v>56668</c:v>
                </c:pt>
                <c:pt idx="2440">
                  <c:v>56675</c:v>
                </c:pt>
                <c:pt idx="2441">
                  <c:v>56682</c:v>
                </c:pt>
                <c:pt idx="2442">
                  <c:v>56689</c:v>
                </c:pt>
                <c:pt idx="2443">
                  <c:v>56696</c:v>
                </c:pt>
                <c:pt idx="2444">
                  <c:v>56703</c:v>
                </c:pt>
                <c:pt idx="2445">
                  <c:v>56710</c:v>
                </c:pt>
                <c:pt idx="2446">
                  <c:v>56717</c:v>
                </c:pt>
                <c:pt idx="2447">
                  <c:v>56724</c:v>
                </c:pt>
                <c:pt idx="2448">
                  <c:v>56731</c:v>
                </c:pt>
                <c:pt idx="2449">
                  <c:v>56738</c:v>
                </c:pt>
                <c:pt idx="2450">
                  <c:v>56745</c:v>
                </c:pt>
                <c:pt idx="2451">
                  <c:v>56752</c:v>
                </c:pt>
                <c:pt idx="2452">
                  <c:v>56759</c:v>
                </c:pt>
                <c:pt idx="2453">
                  <c:v>56766</c:v>
                </c:pt>
                <c:pt idx="2454">
                  <c:v>56773</c:v>
                </c:pt>
                <c:pt idx="2455">
                  <c:v>56780</c:v>
                </c:pt>
                <c:pt idx="2456">
                  <c:v>56787</c:v>
                </c:pt>
                <c:pt idx="2457">
                  <c:v>56794</c:v>
                </c:pt>
                <c:pt idx="2458">
                  <c:v>56801</c:v>
                </c:pt>
                <c:pt idx="2459">
                  <c:v>56808</c:v>
                </c:pt>
                <c:pt idx="2460">
                  <c:v>56815</c:v>
                </c:pt>
                <c:pt idx="2461">
                  <c:v>56822</c:v>
                </c:pt>
                <c:pt idx="2462">
                  <c:v>56829</c:v>
                </c:pt>
                <c:pt idx="2463">
                  <c:v>56836</c:v>
                </c:pt>
                <c:pt idx="2464">
                  <c:v>56843</c:v>
                </c:pt>
                <c:pt idx="2465">
                  <c:v>56850</c:v>
                </c:pt>
                <c:pt idx="2466">
                  <c:v>56857</c:v>
                </c:pt>
                <c:pt idx="2467">
                  <c:v>56864</c:v>
                </c:pt>
                <c:pt idx="2468">
                  <c:v>56871</c:v>
                </c:pt>
                <c:pt idx="2469">
                  <c:v>56878</c:v>
                </c:pt>
                <c:pt idx="2470">
                  <c:v>56885</c:v>
                </c:pt>
                <c:pt idx="2471">
                  <c:v>56892</c:v>
                </c:pt>
                <c:pt idx="2472">
                  <c:v>56899</c:v>
                </c:pt>
                <c:pt idx="2473">
                  <c:v>56906</c:v>
                </c:pt>
                <c:pt idx="2474">
                  <c:v>56913</c:v>
                </c:pt>
                <c:pt idx="2475">
                  <c:v>56920</c:v>
                </c:pt>
                <c:pt idx="2476">
                  <c:v>56927</c:v>
                </c:pt>
                <c:pt idx="2477">
                  <c:v>56934</c:v>
                </c:pt>
                <c:pt idx="2478">
                  <c:v>56941</c:v>
                </c:pt>
                <c:pt idx="2479">
                  <c:v>56948</c:v>
                </c:pt>
                <c:pt idx="2480">
                  <c:v>56955</c:v>
                </c:pt>
                <c:pt idx="2481">
                  <c:v>56962</c:v>
                </c:pt>
                <c:pt idx="2482">
                  <c:v>56969</c:v>
                </c:pt>
                <c:pt idx="2483">
                  <c:v>56976</c:v>
                </c:pt>
                <c:pt idx="2484">
                  <c:v>56983</c:v>
                </c:pt>
                <c:pt idx="2485">
                  <c:v>56990</c:v>
                </c:pt>
                <c:pt idx="2486">
                  <c:v>56997</c:v>
                </c:pt>
                <c:pt idx="2487">
                  <c:v>57004</c:v>
                </c:pt>
                <c:pt idx="2488">
                  <c:v>57011</c:v>
                </c:pt>
                <c:pt idx="2489">
                  <c:v>57018</c:v>
                </c:pt>
                <c:pt idx="2490">
                  <c:v>57025</c:v>
                </c:pt>
                <c:pt idx="2491">
                  <c:v>57032</c:v>
                </c:pt>
                <c:pt idx="2492">
                  <c:v>57039</c:v>
                </c:pt>
                <c:pt idx="2493">
                  <c:v>57046</c:v>
                </c:pt>
                <c:pt idx="2494">
                  <c:v>57053</c:v>
                </c:pt>
                <c:pt idx="2495">
                  <c:v>57060</c:v>
                </c:pt>
                <c:pt idx="2496">
                  <c:v>57067</c:v>
                </c:pt>
                <c:pt idx="2497">
                  <c:v>57074</c:v>
                </c:pt>
                <c:pt idx="2498">
                  <c:v>57081</c:v>
                </c:pt>
                <c:pt idx="2499">
                  <c:v>57088</c:v>
                </c:pt>
                <c:pt idx="2500">
                  <c:v>57095</c:v>
                </c:pt>
                <c:pt idx="2501">
                  <c:v>57102</c:v>
                </c:pt>
                <c:pt idx="2502">
                  <c:v>57109</c:v>
                </c:pt>
                <c:pt idx="2503">
                  <c:v>57116</c:v>
                </c:pt>
                <c:pt idx="2504">
                  <c:v>57123</c:v>
                </c:pt>
                <c:pt idx="2505">
                  <c:v>57130</c:v>
                </c:pt>
                <c:pt idx="2506">
                  <c:v>57137</c:v>
                </c:pt>
                <c:pt idx="2507">
                  <c:v>57144</c:v>
                </c:pt>
                <c:pt idx="2508">
                  <c:v>57151</c:v>
                </c:pt>
                <c:pt idx="2509">
                  <c:v>57158</c:v>
                </c:pt>
                <c:pt idx="2510">
                  <c:v>57165</c:v>
                </c:pt>
                <c:pt idx="2511">
                  <c:v>57172</c:v>
                </c:pt>
                <c:pt idx="2512">
                  <c:v>57179</c:v>
                </c:pt>
                <c:pt idx="2513">
                  <c:v>57186</c:v>
                </c:pt>
                <c:pt idx="2514">
                  <c:v>57193</c:v>
                </c:pt>
                <c:pt idx="2515">
                  <c:v>57200</c:v>
                </c:pt>
                <c:pt idx="2516">
                  <c:v>57207</c:v>
                </c:pt>
                <c:pt idx="2517">
                  <c:v>57214</c:v>
                </c:pt>
                <c:pt idx="2518">
                  <c:v>57221</c:v>
                </c:pt>
                <c:pt idx="2519">
                  <c:v>57228</c:v>
                </c:pt>
                <c:pt idx="2520">
                  <c:v>57235</c:v>
                </c:pt>
                <c:pt idx="2521">
                  <c:v>57242</c:v>
                </c:pt>
                <c:pt idx="2522">
                  <c:v>57249</c:v>
                </c:pt>
                <c:pt idx="2523">
                  <c:v>57256</c:v>
                </c:pt>
                <c:pt idx="2524">
                  <c:v>57263</c:v>
                </c:pt>
                <c:pt idx="2525">
                  <c:v>57270</c:v>
                </c:pt>
                <c:pt idx="2526">
                  <c:v>57277</c:v>
                </c:pt>
                <c:pt idx="2527">
                  <c:v>57284</c:v>
                </c:pt>
                <c:pt idx="2528">
                  <c:v>57291</c:v>
                </c:pt>
                <c:pt idx="2529">
                  <c:v>57298</c:v>
                </c:pt>
                <c:pt idx="2530">
                  <c:v>57305</c:v>
                </c:pt>
                <c:pt idx="2531">
                  <c:v>57312</c:v>
                </c:pt>
                <c:pt idx="2532">
                  <c:v>57319</c:v>
                </c:pt>
                <c:pt idx="2533">
                  <c:v>57326</c:v>
                </c:pt>
                <c:pt idx="2534">
                  <c:v>57333</c:v>
                </c:pt>
                <c:pt idx="2535">
                  <c:v>57341</c:v>
                </c:pt>
                <c:pt idx="2536">
                  <c:v>57348</c:v>
                </c:pt>
                <c:pt idx="2537">
                  <c:v>57355</c:v>
                </c:pt>
                <c:pt idx="2538">
                  <c:v>57362</c:v>
                </c:pt>
                <c:pt idx="2539">
                  <c:v>57369</c:v>
                </c:pt>
                <c:pt idx="2540">
                  <c:v>57376</c:v>
                </c:pt>
                <c:pt idx="2541">
                  <c:v>57383</c:v>
                </c:pt>
                <c:pt idx="2542">
                  <c:v>57390</c:v>
                </c:pt>
                <c:pt idx="2543">
                  <c:v>57397</c:v>
                </c:pt>
                <c:pt idx="2544">
                  <c:v>57404</c:v>
                </c:pt>
                <c:pt idx="2545">
                  <c:v>57411</c:v>
                </c:pt>
                <c:pt idx="2546">
                  <c:v>57418</c:v>
                </c:pt>
                <c:pt idx="2547">
                  <c:v>57425</c:v>
                </c:pt>
                <c:pt idx="2548">
                  <c:v>57432</c:v>
                </c:pt>
                <c:pt idx="2549">
                  <c:v>57439</c:v>
                </c:pt>
                <c:pt idx="2550">
                  <c:v>57446</c:v>
                </c:pt>
                <c:pt idx="2551">
                  <c:v>57453</c:v>
                </c:pt>
                <c:pt idx="2552">
                  <c:v>57460</c:v>
                </c:pt>
                <c:pt idx="2553">
                  <c:v>57467</c:v>
                </c:pt>
                <c:pt idx="2554">
                  <c:v>57474</c:v>
                </c:pt>
                <c:pt idx="2555">
                  <c:v>57481</c:v>
                </c:pt>
                <c:pt idx="2556">
                  <c:v>57488</c:v>
                </c:pt>
                <c:pt idx="2557">
                  <c:v>57495</c:v>
                </c:pt>
                <c:pt idx="2558">
                  <c:v>57502</c:v>
                </c:pt>
                <c:pt idx="2559">
                  <c:v>57509</c:v>
                </c:pt>
                <c:pt idx="2560">
                  <c:v>57516</c:v>
                </c:pt>
                <c:pt idx="2561">
                  <c:v>57523</c:v>
                </c:pt>
                <c:pt idx="2562">
                  <c:v>57530</c:v>
                </c:pt>
                <c:pt idx="2563">
                  <c:v>57537</c:v>
                </c:pt>
                <c:pt idx="2564">
                  <c:v>57544</c:v>
                </c:pt>
                <c:pt idx="2565">
                  <c:v>57551</c:v>
                </c:pt>
                <c:pt idx="2566">
                  <c:v>57558</c:v>
                </c:pt>
                <c:pt idx="2567">
                  <c:v>57565</c:v>
                </c:pt>
                <c:pt idx="2568">
                  <c:v>57572</c:v>
                </c:pt>
                <c:pt idx="2569">
                  <c:v>57579</c:v>
                </c:pt>
                <c:pt idx="2570">
                  <c:v>57586</c:v>
                </c:pt>
                <c:pt idx="2571">
                  <c:v>57593</c:v>
                </c:pt>
                <c:pt idx="2572">
                  <c:v>57600</c:v>
                </c:pt>
                <c:pt idx="2573">
                  <c:v>57607</c:v>
                </c:pt>
                <c:pt idx="2574">
                  <c:v>57614</c:v>
                </c:pt>
                <c:pt idx="2575">
                  <c:v>57621</c:v>
                </c:pt>
                <c:pt idx="2576">
                  <c:v>57628</c:v>
                </c:pt>
                <c:pt idx="2577">
                  <c:v>57635</c:v>
                </c:pt>
                <c:pt idx="2578">
                  <c:v>57642</c:v>
                </c:pt>
                <c:pt idx="2579">
                  <c:v>57649</c:v>
                </c:pt>
                <c:pt idx="2580">
                  <c:v>57656</c:v>
                </c:pt>
                <c:pt idx="2581">
                  <c:v>57663</c:v>
                </c:pt>
                <c:pt idx="2582">
                  <c:v>57670</c:v>
                </c:pt>
                <c:pt idx="2583">
                  <c:v>57677</c:v>
                </c:pt>
                <c:pt idx="2584">
                  <c:v>57684</c:v>
                </c:pt>
                <c:pt idx="2585">
                  <c:v>57691</c:v>
                </c:pt>
                <c:pt idx="2586">
                  <c:v>57698</c:v>
                </c:pt>
                <c:pt idx="2587">
                  <c:v>57706</c:v>
                </c:pt>
                <c:pt idx="2588">
                  <c:v>57713</c:v>
                </c:pt>
                <c:pt idx="2589">
                  <c:v>57720</c:v>
                </c:pt>
                <c:pt idx="2590">
                  <c:v>57727</c:v>
                </c:pt>
                <c:pt idx="2591">
                  <c:v>57734</c:v>
                </c:pt>
                <c:pt idx="2592">
                  <c:v>57741</c:v>
                </c:pt>
                <c:pt idx="2593">
                  <c:v>57748</c:v>
                </c:pt>
                <c:pt idx="2594">
                  <c:v>57755</c:v>
                </c:pt>
                <c:pt idx="2595">
                  <c:v>57762</c:v>
                </c:pt>
                <c:pt idx="2596">
                  <c:v>57769</c:v>
                </c:pt>
                <c:pt idx="2597">
                  <c:v>57776</c:v>
                </c:pt>
                <c:pt idx="2598">
                  <c:v>57783</c:v>
                </c:pt>
                <c:pt idx="2599">
                  <c:v>57790</c:v>
                </c:pt>
                <c:pt idx="2600">
                  <c:v>57797</c:v>
                </c:pt>
                <c:pt idx="2601">
                  <c:v>57804</c:v>
                </c:pt>
                <c:pt idx="2602">
                  <c:v>57811</c:v>
                </c:pt>
                <c:pt idx="2603">
                  <c:v>57818</c:v>
                </c:pt>
                <c:pt idx="2604">
                  <c:v>57825</c:v>
                </c:pt>
                <c:pt idx="2605">
                  <c:v>57832</c:v>
                </c:pt>
                <c:pt idx="2606">
                  <c:v>57839</c:v>
                </c:pt>
                <c:pt idx="2607">
                  <c:v>57846</c:v>
                </c:pt>
                <c:pt idx="2608">
                  <c:v>57853</c:v>
                </c:pt>
                <c:pt idx="2609">
                  <c:v>57860</c:v>
                </c:pt>
                <c:pt idx="2610">
                  <c:v>57867</c:v>
                </c:pt>
                <c:pt idx="2611">
                  <c:v>57874</c:v>
                </c:pt>
                <c:pt idx="2612">
                  <c:v>57881</c:v>
                </c:pt>
                <c:pt idx="2613">
                  <c:v>57888</c:v>
                </c:pt>
                <c:pt idx="2614">
                  <c:v>57895</c:v>
                </c:pt>
                <c:pt idx="2615">
                  <c:v>57902</c:v>
                </c:pt>
                <c:pt idx="2616">
                  <c:v>57909</c:v>
                </c:pt>
                <c:pt idx="2617">
                  <c:v>57916</c:v>
                </c:pt>
                <c:pt idx="2618">
                  <c:v>57923</c:v>
                </c:pt>
                <c:pt idx="2619">
                  <c:v>57930</c:v>
                </c:pt>
                <c:pt idx="2620">
                  <c:v>57937</c:v>
                </c:pt>
                <c:pt idx="2621">
                  <c:v>57944</c:v>
                </c:pt>
                <c:pt idx="2622">
                  <c:v>57951</c:v>
                </c:pt>
                <c:pt idx="2623">
                  <c:v>57958</c:v>
                </c:pt>
                <c:pt idx="2624">
                  <c:v>57965</c:v>
                </c:pt>
                <c:pt idx="2625">
                  <c:v>57972</c:v>
                </c:pt>
                <c:pt idx="2626">
                  <c:v>57979</c:v>
                </c:pt>
                <c:pt idx="2627">
                  <c:v>57986</c:v>
                </c:pt>
                <c:pt idx="2628">
                  <c:v>57993</c:v>
                </c:pt>
                <c:pt idx="2629">
                  <c:v>58000</c:v>
                </c:pt>
                <c:pt idx="2630">
                  <c:v>58007</c:v>
                </c:pt>
                <c:pt idx="2631">
                  <c:v>58014</c:v>
                </c:pt>
                <c:pt idx="2632">
                  <c:v>58021</c:v>
                </c:pt>
                <c:pt idx="2633">
                  <c:v>58028</c:v>
                </c:pt>
                <c:pt idx="2634">
                  <c:v>58035</c:v>
                </c:pt>
                <c:pt idx="2635">
                  <c:v>58042</c:v>
                </c:pt>
                <c:pt idx="2636">
                  <c:v>58049</c:v>
                </c:pt>
                <c:pt idx="2637">
                  <c:v>58056</c:v>
                </c:pt>
                <c:pt idx="2638">
                  <c:v>58063</c:v>
                </c:pt>
                <c:pt idx="2639">
                  <c:v>58071</c:v>
                </c:pt>
                <c:pt idx="2640">
                  <c:v>58078</c:v>
                </c:pt>
                <c:pt idx="2641">
                  <c:v>58085</c:v>
                </c:pt>
                <c:pt idx="2642">
                  <c:v>58092</c:v>
                </c:pt>
                <c:pt idx="2643">
                  <c:v>58099</c:v>
                </c:pt>
                <c:pt idx="2644">
                  <c:v>58106</c:v>
                </c:pt>
                <c:pt idx="2645">
                  <c:v>58113</c:v>
                </c:pt>
                <c:pt idx="2646">
                  <c:v>58120</c:v>
                </c:pt>
                <c:pt idx="2647">
                  <c:v>58127</c:v>
                </c:pt>
                <c:pt idx="2648">
                  <c:v>58134</c:v>
                </c:pt>
                <c:pt idx="2649">
                  <c:v>58141</c:v>
                </c:pt>
                <c:pt idx="2650">
                  <c:v>58148</c:v>
                </c:pt>
                <c:pt idx="2651">
                  <c:v>58155</c:v>
                </c:pt>
                <c:pt idx="2652">
                  <c:v>58166</c:v>
                </c:pt>
                <c:pt idx="2653">
                  <c:v>58173</c:v>
                </c:pt>
                <c:pt idx="2654">
                  <c:v>58180</c:v>
                </c:pt>
                <c:pt idx="2655">
                  <c:v>58187</c:v>
                </c:pt>
                <c:pt idx="2656">
                  <c:v>58194</c:v>
                </c:pt>
                <c:pt idx="2657">
                  <c:v>58201</c:v>
                </c:pt>
                <c:pt idx="2658">
                  <c:v>58208</c:v>
                </c:pt>
                <c:pt idx="2659">
                  <c:v>58215</c:v>
                </c:pt>
                <c:pt idx="2660">
                  <c:v>58222</c:v>
                </c:pt>
                <c:pt idx="2661">
                  <c:v>58229</c:v>
                </c:pt>
                <c:pt idx="2662">
                  <c:v>58236</c:v>
                </c:pt>
                <c:pt idx="2663">
                  <c:v>58243</c:v>
                </c:pt>
                <c:pt idx="2664">
                  <c:v>58250</c:v>
                </c:pt>
                <c:pt idx="2665">
                  <c:v>58257</c:v>
                </c:pt>
                <c:pt idx="2666">
                  <c:v>58264</c:v>
                </c:pt>
                <c:pt idx="2667">
                  <c:v>58271</c:v>
                </c:pt>
                <c:pt idx="2668">
                  <c:v>58278</c:v>
                </c:pt>
                <c:pt idx="2669">
                  <c:v>58285</c:v>
                </c:pt>
                <c:pt idx="2670">
                  <c:v>58292</c:v>
                </c:pt>
                <c:pt idx="2671">
                  <c:v>58299</c:v>
                </c:pt>
                <c:pt idx="2672">
                  <c:v>58306</c:v>
                </c:pt>
                <c:pt idx="2673">
                  <c:v>58313</c:v>
                </c:pt>
                <c:pt idx="2674">
                  <c:v>58320</c:v>
                </c:pt>
                <c:pt idx="2675">
                  <c:v>58327</c:v>
                </c:pt>
                <c:pt idx="2676">
                  <c:v>58334</c:v>
                </c:pt>
                <c:pt idx="2677">
                  <c:v>58341</c:v>
                </c:pt>
                <c:pt idx="2678">
                  <c:v>58348</c:v>
                </c:pt>
                <c:pt idx="2679">
                  <c:v>58355</c:v>
                </c:pt>
                <c:pt idx="2680">
                  <c:v>58362</c:v>
                </c:pt>
                <c:pt idx="2681">
                  <c:v>58369</c:v>
                </c:pt>
                <c:pt idx="2682">
                  <c:v>58376</c:v>
                </c:pt>
                <c:pt idx="2683">
                  <c:v>58383</c:v>
                </c:pt>
                <c:pt idx="2684">
                  <c:v>58390</c:v>
                </c:pt>
                <c:pt idx="2685">
                  <c:v>58397</c:v>
                </c:pt>
                <c:pt idx="2686">
                  <c:v>58404</c:v>
                </c:pt>
                <c:pt idx="2687">
                  <c:v>58411</c:v>
                </c:pt>
                <c:pt idx="2688">
                  <c:v>58418</c:v>
                </c:pt>
                <c:pt idx="2689">
                  <c:v>58425</c:v>
                </c:pt>
                <c:pt idx="2690">
                  <c:v>58432</c:v>
                </c:pt>
                <c:pt idx="2691">
                  <c:v>58439</c:v>
                </c:pt>
                <c:pt idx="2692">
                  <c:v>58446</c:v>
                </c:pt>
                <c:pt idx="2693">
                  <c:v>58453</c:v>
                </c:pt>
                <c:pt idx="2694">
                  <c:v>58460</c:v>
                </c:pt>
                <c:pt idx="2695">
                  <c:v>58467</c:v>
                </c:pt>
                <c:pt idx="2696">
                  <c:v>58474</c:v>
                </c:pt>
                <c:pt idx="2697">
                  <c:v>58481</c:v>
                </c:pt>
                <c:pt idx="2698">
                  <c:v>58488</c:v>
                </c:pt>
                <c:pt idx="2699">
                  <c:v>58495</c:v>
                </c:pt>
                <c:pt idx="2700">
                  <c:v>58502</c:v>
                </c:pt>
                <c:pt idx="2701">
                  <c:v>58509</c:v>
                </c:pt>
                <c:pt idx="2702">
                  <c:v>58516</c:v>
                </c:pt>
                <c:pt idx="2703">
                  <c:v>58523</c:v>
                </c:pt>
                <c:pt idx="2704">
                  <c:v>58530</c:v>
                </c:pt>
                <c:pt idx="2705">
                  <c:v>58537</c:v>
                </c:pt>
                <c:pt idx="2706">
                  <c:v>58544</c:v>
                </c:pt>
                <c:pt idx="2707">
                  <c:v>58551</c:v>
                </c:pt>
                <c:pt idx="2708">
                  <c:v>58558</c:v>
                </c:pt>
                <c:pt idx="2709">
                  <c:v>58565</c:v>
                </c:pt>
                <c:pt idx="2710">
                  <c:v>58572</c:v>
                </c:pt>
                <c:pt idx="2711">
                  <c:v>58579</c:v>
                </c:pt>
                <c:pt idx="2712">
                  <c:v>58586</c:v>
                </c:pt>
                <c:pt idx="2713">
                  <c:v>58593</c:v>
                </c:pt>
                <c:pt idx="2714">
                  <c:v>58600</c:v>
                </c:pt>
                <c:pt idx="2715">
                  <c:v>58607</c:v>
                </c:pt>
                <c:pt idx="2716">
                  <c:v>58614</c:v>
                </c:pt>
                <c:pt idx="2717">
                  <c:v>58621</c:v>
                </c:pt>
                <c:pt idx="2718">
                  <c:v>58628</c:v>
                </c:pt>
                <c:pt idx="2719">
                  <c:v>58635</c:v>
                </c:pt>
                <c:pt idx="2720">
                  <c:v>58642</c:v>
                </c:pt>
                <c:pt idx="2721">
                  <c:v>58649</c:v>
                </c:pt>
                <c:pt idx="2722">
                  <c:v>58656</c:v>
                </c:pt>
                <c:pt idx="2723">
                  <c:v>58663</c:v>
                </c:pt>
                <c:pt idx="2724">
                  <c:v>58670</c:v>
                </c:pt>
                <c:pt idx="2725">
                  <c:v>58677</c:v>
                </c:pt>
                <c:pt idx="2726">
                  <c:v>58684</c:v>
                </c:pt>
                <c:pt idx="2727">
                  <c:v>58691</c:v>
                </c:pt>
                <c:pt idx="2728">
                  <c:v>58698</c:v>
                </c:pt>
                <c:pt idx="2729">
                  <c:v>58705</c:v>
                </c:pt>
                <c:pt idx="2730">
                  <c:v>58712</c:v>
                </c:pt>
                <c:pt idx="2731">
                  <c:v>58719</c:v>
                </c:pt>
                <c:pt idx="2732">
                  <c:v>58726</c:v>
                </c:pt>
                <c:pt idx="2733">
                  <c:v>58733</c:v>
                </c:pt>
                <c:pt idx="2734">
                  <c:v>58740</c:v>
                </c:pt>
                <c:pt idx="2735">
                  <c:v>58747</c:v>
                </c:pt>
                <c:pt idx="2736">
                  <c:v>58754</c:v>
                </c:pt>
                <c:pt idx="2737">
                  <c:v>58761</c:v>
                </c:pt>
                <c:pt idx="2738">
                  <c:v>58768</c:v>
                </c:pt>
                <c:pt idx="2739">
                  <c:v>58775</c:v>
                </c:pt>
                <c:pt idx="2740">
                  <c:v>58782</c:v>
                </c:pt>
                <c:pt idx="2741">
                  <c:v>58789</c:v>
                </c:pt>
                <c:pt idx="2742">
                  <c:v>58796</c:v>
                </c:pt>
                <c:pt idx="2743">
                  <c:v>58803</c:v>
                </c:pt>
                <c:pt idx="2744">
                  <c:v>58810</c:v>
                </c:pt>
                <c:pt idx="2745">
                  <c:v>58817</c:v>
                </c:pt>
                <c:pt idx="2746">
                  <c:v>58824</c:v>
                </c:pt>
                <c:pt idx="2747">
                  <c:v>58831</c:v>
                </c:pt>
                <c:pt idx="2748">
                  <c:v>58838</c:v>
                </c:pt>
                <c:pt idx="2749">
                  <c:v>58845</c:v>
                </c:pt>
                <c:pt idx="2750">
                  <c:v>58852</c:v>
                </c:pt>
                <c:pt idx="2751">
                  <c:v>58859</c:v>
                </c:pt>
                <c:pt idx="2752">
                  <c:v>58866</c:v>
                </c:pt>
                <c:pt idx="2753">
                  <c:v>58873</c:v>
                </c:pt>
                <c:pt idx="2754">
                  <c:v>58880</c:v>
                </c:pt>
                <c:pt idx="2755">
                  <c:v>58887</c:v>
                </c:pt>
                <c:pt idx="2756">
                  <c:v>58894</c:v>
                </c:pt>
                <c:pt idx="2757">
                  <c:v>58901</c:v>
                </c:pt>
                <c:pt idx="2758">
                  <c:v>58908</c:v>
                </c:pt>
                <c:pt idx="2759">
                  <c:v>58915</c:v>
                </c:pt>
                <c:pt idx="2760">
                  <c:v>58922</c:v>
                </c:pt>
                <c:pt idx="2761">
                  <c:v>58929</c:v>
                </c:pt>
                <c:pt idx="2762">
                  <c:v>58936</c:v>
                </c:pt>
                <c:pt idx="2763">
                  <c:v>58943</c:v>
                </c:pt>
                <c:pt idx="2764">
                  <c:v>58950</c:v>
                </c:pt>
                <c:pt idx="2765">
                  <c:v>58957</c:v>
                </c:pt>
                <c:pt idx="2766">
                  <c:v>58964</c:v>
                </c:pt>
                <c:pt idx="2767">
                  <c:v>58971</c:v>
                </c:pt>
                <c:pt idx="2768">
                  <c:v>58978</c:v>
                </c:pt>
                <c:pt idx="2769">
                  <c:v>58985</c:v>
                </c:pt>
                <c:pt idx="2770">
                  <c:v>58992</c:v>
                </c:pt>
                <c:pt idx="2771">
                  <c:v>58999</c:v>
                </c:pt>
                <c:pt idx="2772">
                  <c:v>59006</c:v>
                </c:pt>
                <c:pt idx="2773">
                  <c:v>59013</c:v>
                </c:pt>
                <c:pt idx="2774">
                  <c:v>59020</c:v>
                </c:pt>
                <c:pt idx="2775">
                  <c:v>59027</c:v>
                </c:pt>
                <c:pt idx="2776">
                  <c:v>59034</c:v>
                </c:pt>
                <c:pt idx="2777">
                  <c:v>59041</c:v>
                </c:pt>
                <c:pt idx="2778">
                  <c:v>59048</c:v>
                </c:pt>
                <c:pt idx="2779">
                  <c:v>59055</c:v>
                </c:pt>
                <c:pt idx="2780">
                  <c:v>59062</c:v>
                </c:pt>
                <c:pt idx="2781">
                  <c:v>59069</c:v>
                </c:pt>
                <c:pt idx="2782">
                  <c:v>59076</c:v>
                </c:pt>
                <c:pt idx="2783">
                  <c:v>59083</c:v>
                </c:pt>
                <c:pt idx="2784">
                  <c:v>59090</c:v>
                </c:pt>
                <c:pt idx="2785">
                  <c:v>59097</c:v>
                </c:pt>
                <c:pt idx="2786">
                  <c:v>59104</c:v>
                </c:pt>
                <c:pt idx="2787">
                  <c:v>59111</c:v>
                </c:pt>
                <c:pt idx="2788">
                  <c:v>59118</c:v>
                </c:pt>
                <c:pt idx="2789">
                  <c:v>59125</c:v>
                </c:pt>
                <c:pt idx="2790">
                  <c:v>59132</c:v>
                </c:pt>
                <c:pt idx="2791">
                  <c:v>59139</c:v>
                </c:pt>
                <c:pt idx="2792">
                  <c:v>59146</c:v>
                </c:pt>
                <c:pt idx="2793">
                  <c:v>59153</c:v>
                </c:pt>
                <c:pt idx="2794">
                  <c:v>59160</c:v>
                </c:pt>
                <c:pt idx="2795">
                  <c:v>59167</c:v>
                </c:pt>
                <c:pt idx="2796">
                  <c:v>59174</c:v>
                </c:pt>
                <c:pt idx="2797">
                  <c:v>59181</c:v>
                </c:pt>
                <c:pt idx="2798">
                  <c:v>59188</c:v>
                </c:pt>
                <c:pt idx="2799">
                  <c:v>59195</c:v>
                </c:pt>
                <c:pt idx="2800">
                  <c:v>59202</c:v>
                </c:pt>
                <c:pt idx="2801">
                  <c:v>59209</c:v>
                </c:pt>
                <c:pt idx="2802">
                  <c:v>59216</c:v>
                </c:pt>
                <c:pt idx="2803">
                  <c:v>59223</c:v>
                </c:pt>
                <c:pt idx="2804">
                  <c:v>59230</c:v>
                </c:pt>
                <c:pt idx="2805">
                  <c:v>59237</c:v>
                </c:pt>
                <c:pt idx="2806">
                  <c:v>59244</c:v>
                </c:pt>
                <c:pt idx="2807">
                  <c:v>59251</c:v>
                </c:pt>
                <c:pt idx="2808">
                  <c:v>59258</c:v>
                </c:pt>
                <c:pt idx="2809">
                  <c:v>59265</c:v>
                </c:pt>
                <c:pt idx="2810">
                  <c:v>59272</c:v>
                </c:pt>
                <c:pt idx="2811">
                  <c:v>59279</c:v>
                </c:pt>
                <c:pt idx="2812">
                  <c:v>59286</c:v>
                </c:pt>
                <c:pt idx="2813">
                  <c:v>59293</c:v>
                </c:pt>
                <c:pt idx="2814">
                  <c:v>59300</c:v>
                </c:pt>
                <c:pt idx="2815">
                  <c:v>59307</c:v>
                </c:pt>
                <c:pt idx="2816">
                  <c:v>59314</c:v>
                </c:pt>
                <c:pt idx="2817">
                  <c:v>59321</c:v>
                </c:pt>
                <c:pt idx="2818">
                  <c:v>59328</c:v>
                </c:pt>
                <c:pt idx="2819">
                  <c:v>59335</c:v>
                </c:pt>
                <c:pt idx="2820">
                  <c:v>59342</c:v>
                </c:pt>
                <c:pt idx="2821">
                  <c:v>59349</c:v>
                </c:pt>
                <c:pt idx="2822">
                  <c:v>59356</c:v>
                </c:pt>
                <c:pt idx="2823">
                  <c:v>59363</c:v>
                </c:pt>
                <c:pt idx="2824">
                  <c:v>59370</c:v>
                </c:pt>
                <c:pt idx="2825">
                  <c:v>59377</c:v>
                </c:pt>
                <c:pt idx="2826">
                  <c:v>59384</c:v>
                </c:pt>
                <c:pt idx="2827">
                  <c:v>59391</c:v>
                </c:pt>
                <c:pt idx="2828">
                  <c:v>59398</c:v>
                </c:pt>
                <c:pt idx="2829">
                  <c:v>59405</c:v>
                </c:pt>
                <c:pt idx="2830">
                  <c:v>59412</c:v>
                </c:pt>
                <c:pt idx="2831">
                  <c:v>59419</c:v>
                </c:pt>
                <c:pt idx="2832">
                  <c:v>59426</c:v>
                </c:pt>
                <c:pt idx="2833">
                  <c:v>59433</c:v>
                </c:pt>
                <c:pt idx="2834">
                  <c:v>59440</c:v>
                </c:pt>
                <c:pt idx="2835">
                  <c:v>59447</c:v>
                </c:pt>
                <c:pt idx="2836">
                  <c:v>59454</c:v>
                </c:pt>
                <c:pt idx="2837">
                  <c:v>59461</c:v>
                </c:pt>
                <c:pt idx="2838">
                  <c:v>59468</c:v>
                </c:pt>
                <c:pt idx="2839">
                  <c:v>59475</c:v>
                </c:pt>
                <c:pt idx="2840">
                  <c:v>59482</c:v>
                </c:pt>
                <c:pt idx="2841">
                  <c:v>59489</c:v>
                </c:pt>
                <c:pt idx="2842">
                  <c:v>59496</c:v>
                </c:pt>
                <c:pt idx="2843">
                  <c:v>59503</c:v>
                </c:pt>
                <c:pt idx="2844">
                  <c:v>59510</c:v>
                </c:pt>
                <c:pt idx="2845">
                  <c:v>59517</c:v>
                </c:pt>
                <c:pt idx="2846">
                  <c:v>59524</c:v>
                </c:pt>
                <c:pt idx="2847">
                  <c:v>59532</c:v>
                </c:pt>
                <c:pt idx="2848">
                  <c:v>59539</c:v>
                </c:pt>
                <c:pt idx="2849">
                  <c:v>59546</c:v>
                </c:pt>
                <c:pt idx="2850">
                  <c:v>59553</c:v>
                </c:pt>
                <c:pt idx="2851">
                  <c:v>59560</c:v>
                </c:pt>
                <c:pt idx="2852">
                  <c:v>59567</c:v>
                </c:pt>
                <c:pt idx="2853">
                  <c:v>59574</c:v>
                </c:pt>
                <c:pt idx="2854">
                  <c:v>59581</c:v>
                </c:pt>
                <c:pt idx="2855">
                  <c:v>59588</c:v>
                </c:pt>
                <c:pt idx="2856">
                  <c:v>59595</c:v>
                </c:pt>
                <c:pt idx="2857">
                  <c:v>59602</c:v>
                </c:pt>
                <c:pt idx="2858">
                  <c:v>59609</c:v>
                </c:pt>
                <c:pt idx="2859">
                  <c:v>59616</c:v>
                </c:pt>
                <c:pt idx="2860">
                  <c:v>59623</c:v>
                </c:pt>
                <c:pt idx="2861">
                  <c:v>59630</c:v>
                </c:pt>
                <c:pt idx="2862">
                  <c:v>59637</c:v>
                </c:pt>
                <c:pt idx="2863">
                  <c:v>59644</c:v>
                </c:pt>
                <c:pt idx="2864">
                  <c:v>59651</c:v>
                </c:pt>
                <c:pt idx="2865">
                  <c:v>59658</c:v>
                </c:pt>
                <c:pt idx="2866">
                  <c:v>59665</c:v>
                </c:pt>
                <c:pt idx="2867">
                  <c:v>59672</c:v>
                </c:pt>
                <c:pt idx="2868">
                  <c:v>59679</c:v>
                </c:pt>
                <c:pt idx="2869">
                  <c:v>59686</c:v>
                </c:pt>
                <c:pt idx="2870">
                  <c:v>59693</c:v>
                </c:pt>
                <c:pt idx="2871">
                  <c:v>59700</c:v>
                </c:pt>
                <c:pt idx="2872">
                  <c:v>59707</c:v>
                </c:pt>
                <c:pt idx="2873">
                  <c:v>59714</c:v>
                </c:pt>
                <c:pt idx="2874">
                  <c:v>59721</c:v>
                </c:pt>
                <c:pt idx="2875">
                  <c:v>59728</c:v>
                </c:pt>
                <c:pt idx="2876">
                  <c:v>59735</c:v>
                </c:pt>
                <c:pt idx="2877">
                  <c:v>59742</c:v>
                </c:pt>
                <c:pt idx="2878">
                  <c:v>59749</c:v>
                </c:pt>
                <c:pt idx="2879">
                  <c:v>59756</c:v>
                </c:pt>
                <c:pt idx="2880">
                  <c:v>59763</c:v>
                </c:pt>
                <c:pt idx="2881">
                  <c:v>59770</c:v>
                </c:pt>
                <c:pt idx="2882">
                  <c:v>59777</c:v>
                </c:pt>
                <c:pt idx="2883">
                  <c:v>59784</c:v>
                </c:pt>
                <c:pt idx="2884">
                  <c:v>59791</c:v>
                </c:pt>
                <c:pt idx="2885">
                  <c:v>59798</c:v>
                </c:pt>
                <c:pt idx="2886">
                  <c:v>59805</c:v>
                </c:pt>
                <c:pt idx="2887">
                  <c:v>59812</c:v>
                </c:pt>
                <c:pt idx="2888">
                  <c:v>59819</c:v>
                </c:pt>
                <c:pt idx="2889">
                  <c:v>59826</c:v>
                </c:pt>
                <c:pt idx="2890">
                  <c:v>59833</c:v>
                </c:pt>
                <c:pt idx="2891">
                  <c:v>59840</c:v>
                </c:pt>
                <c:pt idx="2892">
                  <c:v>59847</c:v>
                </c:pt>
                <c:pt idx="2893">
                  <c:v>59854</c:v>
                </c:pt>
                <c:pt idx="2894">
                  <c:v>59861</c:v>
                </c:pt>
                <c:pt idx="2895">
                  <c:v>59868</c:v>
                </c:pt>
                <c:pt idx="2896">
                  <c:v>59875</c:v>
                </c:pt>
                <c:pt idx="2897">
                  <c:v>59882</c:v>
                </c:pt>
                <c:pt idx="2898">
                  <c:v>59889</c:v>
                </c:pt>
                <c:pt idx="2899">
                  <c:v>59897</c:v>
                </c:pt>
                <c:pt idx="2900">
                  <c:v>59904</c:v>
                </c:pt>
                <c:pt idx="2901">
                  <c:v>59911</c:v>
                </c:pt>
                <c:pt idx="2902">
                  <c:v>59918</c:v>
                </c:pt>
                <c:pt idx="2903">
                  <c:v>59925</c:v>
                </c:pt>
                <c:pt idx="2904">
                  <c:v>59932</c:v>
                </c:pt>
                <c:pt idx="2905">
                  <c:v>59939</c:v>
                </c:pt>
                <c:pt idx="2906">
                  <c:v>59946</c:v>
                </c:pt>
                <c:pt idx="2907">
                  <c:v>59953</c:v>
                </c:pt>
                <c:pt idx="2908">
                  <c:v>59960</c:v>
                </c:pt>
                <c:pt idx="2909">
                  <c:v>59967</c:v>
                </c:pt>
                <c:pt idx="2910">
                  <c:v>59974</c:v>
                </c:pt>
                <c:pt idx="2911">
                  <c:v>59981</c:v>
                </c:pt>
                <c:pt idx="2912">
                  <c:v>59988</c:v>
                </c:pt>
                <c:pt idx="2913">
                  <c:v>59995</c:v>
                </c:pt>
                <c:pt idx="2914">
                  <c:v>60002</c:v>
                </c:pt>
                <c:pt idx="2915">
                  <c:v>60009</c:v>
                </c:pt>
                <c:pt idx="2916">
                  <c:v>60016</c:v>
                </c:pt>
                <c:pt idx="2917">
                  <c:v>60024</c:v>
                </c:pt>
                <c:pt idx="2918">
                  <c:v>60031</c:v>
                </c:pt>
                <c:pt idx="2919">
                  <c:v>60038</c:v>
                </c:pt>
                <c:pt idx="2920">
                  <c:v>60045</c:v>
                </c:pt>
                <c:pt idx="2921">
                  <c:v>60052</c:v>
                </c:pt>
                <c:pt idx="2922">
                  <c:v>60059</c:v>
                </c:pt>
                <c:pt idx="2923">
                  <c:v>60066</c:v>
                </c:pt>
                <c:pt idx="2924">
                  <c:v>60073</c:v>
                </c:pt>
                <c:pt idx="2925">
                  <c:v>60080</c:v>
                </c:pt>
                <c:pt idx="2926">
                  <c:v>60087</c:v>
                </c:pt>
                <c:pt idx="2927">
                  <c:v>60094</c:v>
                </c:pt>
                <c:pt idx="2928">
                  <c:v>60101</c:v>
                </c:pt>
                <c:pt idx="2929">
                  <c:v>60108</c:v>
                </c:pt>
                <c:pt idx="2930">
                  <c:v>60115</c:v>
                </c:pt>
                <c:pt idx="2931">
                  <c:v>60122</c:v>
                </c:pt>
                <c:pt idx="2932">
                  <c:v>60129</c:v>
                </c:pt>
                <c:pt idx="2933">
                  <c:v>60136</c:v>
                </c:pt>
                <c:pt idx="2934">
                  <c:v>60143</c:v>
                </c:pt>
                <c:pt idx="2935">
                  <c:v>60150</c:v>
                </c:pt>
                <c:pt idx="2936">
                  <c:v>60157</c:v>
                </c:pt>
                <c:pt idx="2937">
                  <c:v>60164</c:v>
                </c:pt>
                <c:pt idx="2938">
                  <c:v>60171</c:v>
                </c:pt>
                <c:pt idx="2939">
                  <c:v>60178</c:v>
                </c:pt>
                <c:pt idx="2940">
                  <c:v>60185</c:v>
                </c:pt>
                <c:pt idx="2941">
                  <c:v>60192</c:v>
                </c:pt>
                <c:pt idx="2942">
                  <c:v>60199</c:v>
                </c:pt>
                <c:pt idx="2943">
                  <c:v>60206</c:v>
                </c:pt>
                <c:pt idx="2944">
                  <c:v>60213</c:v>
                </c:pt>
                <c:pt idx="2945">
                  <c:v>60220</c:v>
                </c:pt>
                <c:pt idx="2946">
                  <c:v>60227</c:v>
                </c:pt>
                <c:pt idx="2947">
                  <c:v>60234</c:v>
                </c:pt>
                <c:pt idx="2948">
                  <c:v>60241</c:v>
                </c:pt>
                <c:pt idx="2949">
                  <c:v>60248</c:v>
                </c:pt>
                <c:pt idx="2950">
                  <c:v>60255</c:v>
                </c:pt>
                <c:pt idx="2951">
                  <c:v>60265</c:v>
                </c:pt>
                <c:pt idx="2952">
                  <c:v>60272</c:v>
                </c:pt>
                <c:pt idx="2953">
                  <c:v>60279</c:v>
                </c:pt>
                <c:pt idx="2954">
                  <c:v>60286</c:v>
                </c:pt>
                <c:pt idx="2955">
                  <c:v>60293</c:v>
                </c:pt>
                <c:pt idx="2956">
                  <c:v>60300</c:v>
                </c:pt>
                <c:pt idx="2957">
                  <c:v>60307</c:v>
                </c:pt>
                <c:pt idx="2958">
                  <c:v>60314</c:v>
                </c:pt>
                <c:pt idx="2959">
                  <c:v>60321</c:v>
                </c:pt>
                <c:pt idx="2960">
                  <c:v>60328</c:v>
                </c:pt>
                <c:pt idx="2961">
                  <c:v>60335</c:v>
                </c:pt>
                <c:pt idx="2962">
                  <c:v>60342</c:v>
                </c:pt>
                <c:pt idx="2963">
                  <c:v>60349</c:v>
                </c:pt>
                <c:pt idx="2964">
                  <c:v>60357</c:v>
                </c:pt>
                <c:pt idx="2965">
                  <c:v>60364</c:v>
                </c:pt>
                <c:pt idx="2966">
                  <c:v>60371</c:v>
                </c:pt>
                <c:pt idx="2967">
                  <c:v>60378</c:v>
                </c:pt>
                <c:pt idx="2968">
                  <c:v>60385</c:v>
                </c:pt>
                <c:pt idx="2969">
                  <c:v>60392</c:v>
                </c:pt>
                <c:pt idx="2970">
                  <c:v>60399</c:v>
                </c:pt>
                <c:pt idx="2971">
                  <c:v>60406</c:v>
                </c:pt>
                <c:pt idx="2972">
                  <c:v>60413</c:v>
                </c:pt>
                <c:pt idx="2973">
                  <c:v>60420</c:v>
                </c:pt>
                <c:pt idx="2974">
                  <c:v>60427</c:v>
                </c:pt>
                <c:pt idx="2975">
                  <c:v>60434</c:v>
                </c:pt>
                <c:pt idx="2976">
                  <c:v>60441</c:v>
                </c:pt>
                <c:pt idx="2977">
                  <c:v>60448</c:v>
                </c:pt>
                <c:pt idx="2978">
                  <c:v>60455</c:v>
                </c:pt>
                <c:pt idx="2979">
                  <c:v>60462</c:v>
                </c:pt>
                <c:pt idx="2980">
                  <c:v>60469</c:v>
                </c:pt>
                <c:pt idx="2981">
                  <c:v>60476</c:v>
                </c:pt>
                <c:pt idx="2982">
                  <c:v>60483</c:v>
                </c:pt>
                <c:pt idx="2983">
                  <c:v>60490</c:v>
                </c:pt>
                <c:pt idx="2984">
                  <c:v>60497</c:v>
                </c:pt>
                <c:pt idx="2985">
                  <c:v>60504</c:v>
                </c:pt>
                <c:pt idx="2986">
                  <c:v>60511</c:v>
                </c:pt>
                <c:pt idx="2987">
                  <c:v>60518</c:v>
                </c:pt>
                <c:pt idx="2988">
                  <c:v>60525</c:v>
                </c:pt>
                <c:pt idx="2989">
                  <c:v>60532</c:v>
                </c:pt>
                <c:pt idx="2990">
                  <c:v>60539</c:v>
                </c:pt>
                <c:pt idx="2991">
                  <c:v>60546</c:v>
                </c:pt>
                <c:pt idx="2992">
                  <c:v>60553</c:v>
                </c:pt>
                <c:pt idx="2993">
                  <c:v>60560</c:v>
                </c:pt>
                <c:pt idx="2994">
                  <c:v>60567</c:v>
                </c:pt>
                <c:pt idx="2995">
                  <c:v>60574</c:v>
                </c:pt>
                <c:pt idx="2996">
                  <c:v>60581</c:v>
                </c:pt>
                <c:pt idx="2997">
                  <c:v>60588</c:v>
                </c:pt>
                <c:pt idx="2998">
                  <c:v>60595</c:v>
                </c:pt>
                <c:pt idx="2999">
                  <c:v>60602</c:v>
                </c:pt>
                <c:pt idx="3000">
                  <c:v>60609</c:v>
                </c:pt>
                <c:pt idx="3001">
                  <c:v>60616</c:v>
                </c:pt>
                <c:pt idx="3002">
                  <c:v>60623</c:v>
                </c:pt>
                <c:pt idx="3003">
                  <c:v>60630</c:v>
                </c:pt>
                <c:pt idx="3004">
                  <c:v>60637</c:v>
                </c:pt>
                <c:pt idx="3005">
                  <c:v>60644</c:v>
                </c:pt>
                <c:pt idx="3006">
                  <c:v>60651</c:v>
                </c:pt>
                <c:pt idx="3007">
                  <c:v>60658</c:v>
                </c:pt>
                <c:pt idx="3008">
                  <c:v>60665</c:v>
                </c:pt>
                <c:pt idx="3009">
                  <c:v>60672</c:v>
                </c:pt>
                <c:pt idx="3010">
                  <c:v>60679</c:v>
                </c:pt>
                <c:pt idx="3011">
                  <c:v>60686</c:v>
                </c:pt>
                <c:pt idx="3012">
                  <c:v>60693</c:v>
                </c:pt>
                <c:pt idx="3013">
                  <c:v>60700</c:v>
                </c:pt>
                <c:pt idx="3014">
                  <c:v>60707</c:v>
                </c:pt>
                <c:pt idx="3015">
                  <c:v>60714</c:v>
                </c:pt>
                <c:pt idx="3016">
                  <c:v>60721</c:v>
                </c:pt>
                <c:pt idx="3017">
                  <c:v>60728</c:v>
                </c:pt>
                <c:pt idx="3018">
                  <c:v>60735</c:v>
                </c:pt>
                <c:pt idx="3019">
                  <c:v>60742</c:v>
                </c:pt>
                <c:pt idx="3020">
                  <c:v>60749</c:v>
                </c:pt>
                <c:pt idx="3021">
                  <c:v>60756</c:v>
                </c:pt>
                <c:pt idx="3022">
                  <c:v>60763</c:v>
                </c:pt>
                <c:pt idx="3023">
                  <c:v>60770</c:v>
                </c:pt>
                <c:pt idx="3024">
                  <c:v>60777</c:v>
                </c:pt>
                <c:pt idx="3025">
                  <c:v>60784</c:v>
                </c:pt>
                <c:pt idx="3026">
                  <c:v>60791</c:v>
                </c:pt>
                <c:pt idx="3027">
                  <c:v>60798</c:v>
                </c:pt>
                <c:pt idx="3028">
                  <c:v>60805</c:v>
                </c:pt>
                <c:pt idx="3029">
                  <c:v>60812</c:v>
                </c:pt>
                <c:pt idx="3030">
                  <c:v>60819</c:v>
                </c:pt>
                <c:pt idx="3031">
                  <c:v>60826</c:v>
                </c:pt>
                <c:pt idx="3032">
                  <c:v>60833</c:v>
                </c:pt>
                <c:pt idx="3033">
                  <c:v>60840</c:v>
                </c:pt>
                <c:pt idx="3034">
                  <c:v>60847</c:v>
                </c:pt>
                <c:pt idx="3035">
                  <c:v>60854</c:v>
                </c:pt>
                <c:pt idx="3036">
                  <c:v>60861</c:v>
                </c:pt>
                <c:pt idx="3037">
                  <c:v>60868</c:v>
                </c:pt>
                <c:pt idx="3038">
                  <c:v>60875</c:v>
                </c:pt>
                <c:pt idx="3039">
                  <c:v>60882</c:v>
                </c:pt>
                <c:pt idx="3040">
                  <c:v>60889</c:v>
                </c:pt>
                <c:pt idx="3041">
                  <c:v>60896</c:v>
                </c:pt>
                <c:pt idx="3042">
                  <c:v>60903</c:v>
                </c:pt>
                <c:pt idx="3043">
                  <c:v>60910</c:v>
                </c:pt>
                <c:pt idx="3044">
                  <c:v>60917</c:v>
                </c:pt>
                <c:pt idx="3045">
                  <c:v>60924</c:v>
                </c:pt>
                <c:pt idx="3046">
                  <c:v>60931</c:v>
                </c:pt>
                <c:pt idx="3047">
                  <c:v>60938</c:v>
                </c:pt>
                <c:pt idx="3048">
                  <c:v>60945</c:v>
                </c:pt>
                <c:pt idx="3049">
                  <c:v>60952</c:v>
                </c:pt>
                <c:pt idx="3050">
                  <c:v>60959</c:v>
                </c:pt>
                <c:pt idx="3051">
                  <c:v>60966</c:v>
                </c:pt>
                <c:pt idx="3052">
                  <c:v>60973</c:v>
                </c:pt>
                <c:pt idx="3053">
                  <c:v>60980</c:v>
                </c:pt>
                <c:pt idx="3054">
                  <c:v>60987</c:v>
                </c:pt>
                <c:pt idx="3055">
                  <c:v>60994</c:v>
                </c:pt>
                <c:pt idx="3056">
                  <c:v>61001</c:v>
                </c:pt>
                <c:pt idx="3057">
                  <c:v>61008</c:v>
                </c:pt>
                <c:pt idx="3058">
                  <c:v>61015</c:v>
                </c:pt>
                <c:pt idx="3059">
                  <c:v>61022</c:v>
                </c:pt>
                <c:pt idx="3060">
                  <c:v>61029</c:v>
                </c:pt>
                <c:pt idx="3061">
                  <c:v>61036</c:v>
                </c:pt>
                <c:pt idx="3062">
                  <c:v>61043</c:v>
                </c:pt>
                <c:pt idx="3063">
                  <c:v>61050</c:v>
                </c:pt>
                <c:pt idx="3064">
                  <c:v>61057</c:v>
                </c:pt>
                <c:pt idx="3065">
                  <c:v>61064</c:v>
                </c:pt>
                <c:pt idx="3066">
                  <c:v>61071</c:v>
                </c:pt>
                <c:pt idx="3067">
                  <c:v>61078</c:v>
                </c:pt>
                <c:pt idx="3068">
                  <c:v>61085</c:v>
                </c:pt>
                <c:pt idx="3069">
                  <c:v>61092</c:v>
                </c:pt>
                <c:pt idx="3070">
                  <c:v>61099</c:v>
                </c:pt>
                <c:pt idx="3071">
                  <c:v>61106</c:v>
                </c:pt>
                <c:pt idx="3072">
                  <c:v>61113</c:v>
                </c:pt>
                <c:pt idx="3073">
                  <c:v>61120</c:v>
                </c:pt>
                <c:pt idx="3074">
                  <c:v>61127</c:v>
                </c:pt>
                <c:pt idx="3075">
                  <c:v>61134</c:v>
                </c:pt>
                <c:pt idx="3076">
                  <c:v>61141</c:v>
                </c:pt>
                <c:pt idx="3077">
                  <c:v>61148</c:v>
                </c:pt>
                <c:pt idx="3078">
                  <c:v>61155</c:v>
                </c:pt>
                <c:pt idx="3079">
                  <c:v>61162</c:v>
                </c:pt>
                <c:pt idx="3080">
                  <c:v>61169</c:v>
                </c:pt>
                <c:pt idx="3081">
                  <c:v>61176</c:v>
                </c:pt>
                <c:pt idx="3082">
                  <c:v>61183</c:v>
                </c:pt>
                <c:pt idx="3083">
                  <c:v>61190</c:v>
                </c:pt>
                <c:pt idx="3084">
                  <c:v>61197</c:v>
                </c:pt>
                <c:pt idx="3085">
                  <c:v>61204</c:v>
                </c:pt>
                <c:pt idx="3086">
                  <c:v>61211</c:v>
                </c:pt>
                <c:pt idx="3087">
                  <c:v>61218</c:v>
                </c:pt>
                <c:pt idx="3088">
                  <c:v>61225</c:v>
                </c:pt>
                <c:pt idx="3089">
                  <c:v>61232</c:v>
                </c:pt>
                <c:pt idx="3090">
                  <c:v>61239</c:v>
                </c:pt>
                <c:pt idx="3091">
                  <c:v>61246</c:v>
                </c:pt>
                <c:pt idx="3092">
                  <c:v>61253</c:v>
                </c:pt>
                <c:pt idx="3093">
                  <c:v>61260</c:v>
                </c:pt>
                <c:pt idx="3094">
                  <c:v>61267</c:v>
                </c:pt>
                <c:pt idx="3095">
                  <c:v>61274</c:v>
                </c:pt>
                <c:pt idx="3096">
                  <c:v>61281</c:v>
                </c:pt>
                <c:pt idx="3097">
                  <c:v>61288</c:v>
                </c:pt>
                <c:pt idx="3098">
                  <c:v>61295</c:v>
                </c:pt>
                <c:pt idx="3099">
                  <c:v>61302</c:v>
                </c:pt>
                <c:pt idx="3100">
                  <c:v>61309</c:v>
                </c:pt>
                <c:pt idx="3101">
                  <c:v>61316</c:v>
                </c:pt>
                <c:pt idx="3102">
                  <c:v>61323</c:v>
                </c:pt>
                <c:pt idx="3103">
                  <c:v>61330</c:v>
                </c:pt>
                <c:pt idx="3104">
                  <c:v>61337</c:v>
                </c:pt>
                <c:pt idx="3105">
                  <c:v>61344</c:v>
                </c:pt>
                <c:pt idx="3106">
                  <c:v>61351</c:v>
                </c:pt>
                <c:pt idx="3107">
                  <c:v>61358</c:v>
                </c:pt>
                <c:pt idx="3108">
                  <c:v>61365</c:v>
                </c:pt>
                <c:pt idx="3109">
                  <c:v>61372</c:v>
                </c:pt>
                <c:pt idx="3110">
                  <c:v>61379</c:v>
                </c:pt>
                <c:pt idx="3111">
                  <c:v>61386</c:v>
                </c:pt>
                <c:pt idx="3112">
                  <c:v>61393</c:v>
                </c:pt>
                <c:pt idx="3113">
                  <c:v>61400</c:v>
                </c:pt>
                <c:pt idx="3114">
                  <c:v>61407</c:v>
                </c:pt>
                <c:pt idx="3115">
                  <c:v>61414</c:v>
                </c:pt>
                <c:pt idx="3116">
                  <c:v>61421</c:v>
                </c:pt>
                <c:pt idx="3117">
                  <c:v>61428</c:v>
                </c:pt>
                <c:pt idx="3118">
                  <c:v>61435</c:v>
                </c:pt>
                <c:pt idx="3119">
                  <c:v>61442</c:v>
                </c:pt>
                <c:pt idx="3120">
                  <c:v>61449</c:v>
                </c:pt>
                <c:pt idx="3121">
                  <c:v>61456</c:v>
                </c:pt>
                <c:pt idx="3122">
                  <c:v>61463</c:v>
                </c:pt>
                <c:pt idx="3123">
                  <c:v>61470</c:v>
                </c:pt>
                <c:pt idx="3124">
                  <c:v>61477</c:v>
                </c:pt>
                <c:pt idx="3125">
                  <c:v>61485</c:v>
                </c:pt>
                <c:pt idx="3126">
                  <c:v>61492</c:v>
                </c:pt>
                <c:pt idx="3127">
                  <c:v>61499</c:v>
                </c:pt>
                <c:pt idx="3128">
                  <c:v>61506</c:v>
                </c:pt>
                <c:pt idx="3129">
                  <c:v>61513</c:v>
                </c:pt>
                <c:pt idx="3130">
                  <c:v>61520</c:v>
                </c:pt>
                <c:pt idx="3131">
                  <c:v>61527</c:v>
                </c:pt>
                <c:pt idx="3132">
                  <c:v>61534</c:v>
                </c:pt>
                <c:pt idx="3133">
                  <c:v>61541</c:v>
                </c:pt>
                <c:pt idx="3134">
                  <c:v>61548</c:v>
                </c:pt>
                <c:pt idx="3135">
                  <c:v>61555</c:v>
                </c:pt>
                <c:pt idx="3136">
                  <c:v>61562</c:v>
                </c:pt>
                <c:pt idx="3137">
                  <c:v>61569</c:v>
                </c:pt>
                <c:pt idx="3138">
                  <c:v>61576</c:v>
                </c:pt>
                <c:pt idx="3139">
                  <c:v>61583</c:v>
                </c:pt>
                <c:pt idx="3140">
                  <c:v>61590</c:v>
                </c:pt>
                <c:pt idx="3141">
                  <c:v>61597</c:v>
                </c:pt>
                <c:pt idx="3142">
                  <c:v>61604</c:v>
                </c:pt>
                <c:pt idx="3143">
                  <c:v>61611</c:v>
                </c:pt>
                <c:pt idx="3144">
                  <c:v>61618</c:v>
                </c:pt>
                <c:pt idx="3145">
                  <c:v>61625</c:v>
                </c:pt>
                <c:pt idx="3146">
                  <c:v>61632</c:v>
                </c:pt>
                <c:pt idx="3147">
                  <c:v>61639</c:v>
                </c:pt>
                <c:pt idx="3148">
                  <c:v>61646</c:v>
                </c:pt>
                <c:pt idx="3149">
                  <c:v>61653</c:v>
                </c:pt>
                <c:pt idx="3150">
                  <c:v>61660</c:v>
                </c:pt>
                <c:pt idx="3151">
                  <c:v>61667</c:v>
                </c:pt>
                <c:pt idx="3152">
                  <c:v>61674</c:v>
                </c:pt>
                <c:pt idx="3153">
                  <c:v>61681</c:v>
                </c:pt>
                <c:pt idx="3154">
                  <c:v>61688</c:v>
                </c:pt>
                <c:pt idx="3155">
                  <c:v>61695</c:v>
                </c:pt>
                <c:pt idx="3156">
                  <c:v>61702</c:v>
                </c:pt>
                <c:pt idx="3157">
                  <c:v>61709</c:v>
                </c:pt>
                <c:pt idx="3158">
                  <c:v>61716</c:v>
                </c:pt>
                <c:pt idx="3159">
                  <c:v>61724</c:v>
                </c:pt>
                <c:pt idx="3160">
                  <c:v>61731</c:v>
                </c:pt>
                <c:pt idx="3161">
                  <c:v>61738</c:v>
                </c:pt>
                <c:pt idx="3162">
                  <c:v>61745</c:v>
                </c:pt>
                <c:pt idx="3163">
                  <c:v>61752</c:v>
                </c:pt>
                <c:pt idx="3164">
                  <c:v>61759</c:v>
                </c:pt>
                <c:pt idx="3165">
                  <c:v>61766</c:v>
                </c:pt>
                <c:pt idx="3166">
                  <c:v>61773</c:v>
                </c:pt>
                <c:pt idx="3167">
                  <c:v>61780</c:v>
                </c:pt>
                <c:pt idx="3168">
                  <c:v>61787</c:v>
                </c:pt>
                <c:pt idx="3169">
                  <c:v>61794</c:v>
                </c:pt>
                <c:pt idx="3170">
                  <c:v>61801</c:v>
                </c:pt>
                <c:pt idx="3171">
                  <c:v>61808</c:v>
                </c:pt>
                <c:pt idx="3172">
                  <c:v>61815</c:v>
                </c:pt>
                <c:pt idx="3173">
                  <c:v>61822</c:v>
                </c:pt>
                <c:pt idx="3174">
                  <c:v>61829</c:v>
                </c:pt>
                <c:pt idx="3175">
                  <c:v>61836</c:v>
                </c:pt>
                <c:pt idx="3176">
                  <c:v>61843</c:v>
                </c:pt>
                <c:pt idx="3177">
                  <c:v>61850</c:v>
                </c:pt>
                <c:pt idx="3178">
                  <c:v>61857</c:v>
                </c:pt>
                <c:pt idx="3179">
                  <c:v>61864</c:v>
                </c:pt>
                <c:pt idx="3180">
                  <c:v>61871</c:v>
                </c:pt>
                <c:pt idx="3181">
                  <c:v>61878</c:v>
                </c:pt>
                <c:pt idx="3182">
                  <c:v>61885</c:v>
                </c:pt>
                <c:pt idx="3183">
                  <c:v>61892</c:v>
                </c:pt>
                <c:pt idx="3184">
                  <c:v>61899</c:v>
                </c:pt>
                <c:pt idx="3185">
                  <c:v>61906</c:v>
                </c:pt>
                <c:pt idx="3186">
                  <c:v>61913</c:v>
                </c:pt>
                <c:pt idx="3187">
                  <c:v>61920</c:v>
                </c:pt>
                <c:pt idx="3188">
                  <c:v>61927</c:v>
                </c:pt>
                <c:pt idx="3189">
                  <c:v>61934</c:v>
                </c:pt>
                <c:pt idx="3190">
                  <c:v>61941</c:v>
                </c:pt>
                <c:pt idx="3191">
                  <c:v>61948</c:v>
                </c:pt>
                <c:pt idx="3192">
                  <c:v>61955</c:v>
                </c:pt>
                <c:pt idx="3193">
                  <c:v>61962</c:v>
                </c:pt>
                <c:pt idx="3194">
                  <c:v>61969</c:v>
                </c:pt>
                <c:pt idx="3195">
                  <c:v>61976</c:v>
                </c:pt>
                <c:pt idx="3196">
                  <c:v>61983</c:v>
                </c:pt>
                <c:pt idx="3197">
                  <c:v>61990</c:v>
                </c:pt>
                <c:pt idx="3198">
                  <c:v>61997</c:v>
                </c:pt>
                <c:pt idx="3199">
                  <c:v>62004</c:v>
                </c:pt>
                <c:pt idx="3200">
                  <c:v>62011</c:v>
                </c:pt>
                <c:pt idx="3201">
                  <c:v>62018</c:v>
                </c:pt>
                <c:pt idx="3202">
                  <c:v>62025</c:v>
                </c:pt>
                <c:pt idx="3203">
                  <c:v>62032</c:v>
                </c:pt>
                <c:pt idx="3204">
                  <c:v>62039</c:v>
                </c:pt>
                <c:pt idx="3205">
                  <c:v>62046</c:v>
                </c:pt>
                <c:pt idx="3206">
                  <c:v>62053</c:v>
                </c:pt>
                <c:pt idx="3207">
                  <c:v>62060</c:v>
                </c:pt>
                <c:pt idx="3208">
                  <c:v>62067</c:v>
                </c:pt>
                <c:pt idx="3209">
                  <c:v>62074</c:v>
                </c:pt>
                <c:pt idx="3210">
                  <c:v>62081</c:v>
                </c:pt>
                <c:pt idx="3211">
                  <c:v>62089</c:v>
                </c:pt>
                <c:pt idx="3212">
                  <c:v>62096</c:v>
                </c:pt>
                <c:pt idx="3213">
                  <c:v>62103</c:v>
                </c:pt>
                <c:pt idx="3214">
                  <c:v>62110</c:v>
                </c:pt>
                <c:pt idx="3215">
                  <c:v>62117</c:v>
                </c:pt>
                <c:pt idx="3216">
                  <c:v>62124</c:v>
                </c:pt>
                <c:pt idx="3217">
                  <c:v>62131</c:v>
                </c:pt>
                <c:pt idx="3218">
                  <c:v>62138</c:v>
                </c:pt>
                <c:pt idx="3219">
                  <c:v>62145</c:v>
                </c:pt>
                <c:pt idx="3220">
                  <c:v>62152</c:v>
                </c:pt>
                <c:pt idx="3221">
                  <c:v>62159</c:v>
                </c:pt>
                <c:pt idx="3222">
                  <c:v>62166</c:v>
                </c:pt>
                <c:pt idx="3223">
                  <c:v>62173</c:v>
                </c:pt>
                <c:pt idx="3224">
                  <c:v>62184</c:v>
                </c:pt>
                <c:pt idx="3225">
                  <c:v>62191</c:v>
                </c:pt>
                <c:pt idx="3226">
                  <c:v>62198</c:v>
                </c:pt>
                <c:pt idx="3227">
                  <c:v>62205</c:v>
                </c:pt>
                <c:pt idx="3228">
                  <c:v>62212</c:v>
                </c:pt>
                <c:pt idx="3229">
                  <c:v>62219</c:v>
                </c:pt>
                <c:pt idx="3230">
                  <c:v>62226</c:v>
                </c:pt>
                <c:pt idx="3231">
                  <c:v>62233</c:v>
                </c:pt>
                <c:pt idx="3232">
                  <c:v>62240</c:v>
                </c:pt>
                <c:pt idx="3233">
                  <c:v>62247</c:v>
                </c:pt>
                <c:pt idx="3234">
                  <c:v>62254</c:v>
                </c:pt>
                <c:pt idx="3235">
                  <c:v>62261</c:v>
                </c:pt>
                <c:pt idx="3236">
                  <c:v>62268</c:v>
                </c:pt>
                <c:pt idx="3237">
                  <c:v>62275</c:v>
                </c:pt>
                <c:pt idx="3238">
                  <c:v>62282</c:v>
                </c:pt>
                <c:pt idx="3239">
                  <c:v>62289</c:v>
                </c:pt>
                <c:pt idx="3240">
                  <c:v>62296</c:v>
                </c:pt>
                <c:pt idx="3241">
                  <c:v>62303</c:v>
                </c:pt>
                <c:pt idx="3242">
                  <c:v>62310</c:v>
                </c:pt>
                <c:pt idx="3243">
                  <c:v>62317</c:v>
                </c:pt>
                <c:pt idx="3244">
                  <c:v>62324</c:v>
                </c:pt>
                <c:pt idx="3245">
                  <c:v>62331</c:v>
                </c:pt>
                <c:pt idx="3246">
                  <c:v>62338</c:v>
                </c:pt>
                <c:pt idx="3247">
                  <c:v>62345</c:v>
                </c:pt>
                <c:pt idx="3248">
                  <c:v>62352</c:v>
                </c:pt>
                <c:pt idx="3249">
                  <c:v>62359</c:v>
                </c:pt>
                <c:pt idx="3250">
                  <c:v>62366</c:v>
                </c:pt>
                <c:pt idx="3251">
                  <c:v>62373</c:v>
                </c:pt>
                <c:pt idx="3252">
                  <c:v>62380</c:v>
                </c:pt>
                <c:pt idx="3253">
                  <c:v>62387</c:v>
                </c:pt>
                <c:pt idx="3254">
                  <c:v>62394</c:v>
                </c:pt>
                <c:pt idx="3255">
                  <c:v>62401</c:v>
                </c:pt>
                <c:pt idx="3256">
                  <c:v>62408</c:v>
                </c:pt>
                <c:pt idx="3257">
                  <c:v>62415</c:v>
                </c:pt>
                <c:pt idx="3258">
                  <c:v>62422</c:v>
                </c:pt>
                <c:pt idx="3259">
                  <c:v>62429</c:v>
                </c:pt>
                <c:pt idx="3260">
                  <c:v>62436</c:v>
                </c:pt>
                <c:pt idx="3261">
                  <c:v>62443</c:v>
                </c:pt>
                <c:pt idx="3262">
                  <c:v>62450</c:v>
                </c:pt>
                <c:pt idx="3263">
                  <c:v>62457</c:v>
                </c:pt>
                <c:pt idx="3264">
                  <c:v>62464</c:v>
                </c:pt>
                <c:pt idx="3265">
                  <c:v>62471</c:v>
                </c:pt>
                <c:pt idx="3266">
                  <c:v>62478</c:v>
                </c:pt>
                <c:pt idx="3267">
                  <c:v>62485</c:v>
                </c:pt>
                <c:pt idx="3268">
                  <c:v>62492</c:v>
                </c:pt>
                <c:pt idx="3269">
                  <c:v>62499</c:v>
                </c:pt>
                <c:pt idx="3270">
                  <c:v>62506</c:v>
                </c:pt>
                <c:pt idx="3271">
                  <c:v>62513</c:v>
                </c:pt>
                <c:pt idx="3272">
                  <c:v>62520</c:v>
                </c:pt>
                <c:pt idx="3273">
                  <c:v>62527</c:v>
                </c:pt>
                <c:pt idx="3274">
                  <c:v>62534</c:v>
                </c:pt>
                <c:pt idx="3275">
                  <c:v>62541</c:v>
                </c:pt>
                <c:pt idx="3276">
                  <c:v>62548</c:v>
                </c:pt>
                <c:pt idx="3277">
                  <c:v>62555</c:v>
                </c:pt>
                <c:pt idx="3278">
                  <c:v>62562</c:v>
                </c:pt>
                <c:pt idx="3279">
                  <c:v>62569</c:v>
                </c:pt>
                <c:pt idx="3280">
                  <c:v>62576</c:v>
                </c:pt>
                <c:pt idx="3281">
                  <c:v>62583</c:v>
                </c:pt>
                <c:pt idx="3282">
                  <c:v>62590</c:v>
                </c:pt>
                <c:pt idx="3283">
                  <c:v>62597</c:v>
                </c:pt>
                <c:pt idx="3284">
                  <c:v>62604</c:v>
                </c:pt>
                <c:pt idx="3285">
                  <c:v>62611</c:v>
                </c:pt>
                <c:pt idx="3286">
                  <c:v>62618</c:v>
                </c:pt>
                <c:pt idx="3287">
                  <c:v>62625</c:v>
                </c:pt>
                <c:pt idx="3288">
                  <c:v>62632</c:v>
                </c:pt>
                <c:pt idx="3289">
                  <c:v>62639</c:v>
                </c:pt>
                <c:pt idx="3290">
                  <c:v>62646</c:v>
                </c:pt>
                <c:pt idx="3291">
                  <c:v>62653</c:v>
                </c:pt>
                <c:pt idx="3292">
                  <c:v>62660</c:v>
                </c:pt>
                <c:pt idx="3293">
                  <c:v>62667</c:v>
                </c:pt>
                <c:pt idx="3294">
                  <c:v>62674</c:v>
                </c:pt>
                <c:pt idx="3295">
                  <c:v>62681</c:v>
                </c:pt>
                <c:pt idx="3296">
                  <c:v>62688</c:v>
                </c:pt>
                <c:pt idx="3297">
                  <c:v>62695</c:v>
                </c:pt>
                <c:pt idx="3298">
                  <c:v>62702</c:v>
                </c:pt>
                <c:pt idx="3299">
                  <c:v>62709</c:v>
                </c:pt>
                <c:pt idx="3300">
                  <c:v>62716</c:v>
                </c:pt>
                <c:pt idx="3301">
                  <c:v>62723</c:v>
                </c:pt>
                <c:pt idx="3302">
                  <c:v>62730</c:v>
                </c:pt>
                <c:pt idx="3303">
                  <c:v>62737</c:v>
                </c:pt>
                <c:pt idx="3304">
                  <c:v>62744</c:v>
                </c:pt>
                <c:pt idx="3305">
                  <c:v>62751</c:v>
                </c:pt>
                <c:pt idx="3306">
                  <c:v>62758</c:v>
                </c:pt>
                <c:pt idx="3307">
                  <c:v>62765</c:v>
                </c:pt>
                <c:pt idx="3308">
                  <c:v>62772</c:v>
                </c:pt>
                <c:pt idx="3309">
                  <c:v>62779</c:v>
                </c:pt>
                <c:pt idx="3310">
                  <c:v>62786</c:v>
                </c:pt>
                <c:pt idx="3311">
                  <c:v>62793</c:v>
                </c:pt>
                <c:pt idx="3312">
                  <c:v>62800</c:v>
                </c:pt>
                <c:pt idx="3313">
                  <c:v>62807</c:v>
                </c:pt>
                <c:pt idx="3314">
                  <c:v>62814</c:v>
                </c:pt>
                <c:pt idx="3315">
                  <c:v>62821</c:v>
                </c:pt>
                <c:pt idx="3316">
                  <c:v>62828</c:v>
                </c:pt>
                <c:pt idx="3317">
                  <c:v>62835</c:v>
                </c:pt>
                <c:pt idx="3318">
                  <c:v>62842</c:v>
                </c:pt>
                <c:pt idx="3319">
                  <c:v>62849</c:v>
                </c:pt>
                <c:pt idx="3320">
                  <c:v>62856</c:v>
                </c:pt>
                <c:pt idx="3321">
                  <c:v>62863</c:v>
                </c:pt>
                <c:pt idx="3322">
                  <c:v>62870</c:v>
                </c:pt>
                <c:pt idx="3323">
                  <c:v>62877</c:v>
                </c:pt>
                <c:pt idx="3324">
                  <c:v>62884</c:v>
                </c:pt>
                <c:pt idx="3325">
                  <c:v>62891</c:v>
                </c:pt>
                <c:pt idx="3326">
                  <c:v>62898</c:v>
                </c:pt>
                <c:pt idx="3327">
                  <c:v>62905</c:v>
                </c:pt>
                <c:pt idx="3328">
                  <c:v>62912</c:v>
                </c:pt>
                <c:pt idx="3329">
                  <c:v>62919</c:v>
                </c:pt>
                <c:pt idx="3330">
                  <c:v>62926</c:v>
                </c:pt>
                <c:pt idx="3331">
                  <c:v>62933</c:v>
                </c:pt>
                <c:pt idx="3332">
                  <c:v>62940</c:v>
                </c:pt>
                <c:pt idx="3333">
                  <c:v>62947</c:v>
                </c:pt>
                <c:pt idx="3334">
                  <c:v>62954</c:v>
                </c:pt>
                <c:pt idx="3335">
                  <c:v>62961</c:v>
                </c:pt>
                <c:pt idx="3336">
                  <c:v>62968</c:v>
                </c:pt>
                <c:pt idx="3337">
                  <c:v>62975</c:v>
                </c:pt>
                <c:pt idx="3338">
                  <c:v>62982</c:v>
                </c:pt>
                <c:pt idx="3339">
                  <c:v>62989</c:v>
                </c:pt>
                <c:pt idx="3340">
                  <c:v>62996</c:v>
                </c:pt>
                <c:pt idx="3341">
                  <c:v>63003</c:v>
                </c:pt>
                <c:pt idx="3342">
                  <c:v>63010</c:v>
                </c:pt>
                <c:pt idx="3343">
                  <c:v>63017</c:v>
                </c:pt>
                <c:pt idx="3344">
                  <c:v>63024</c:v>
                </c:pt>
                <c:pt idx="3345">
                  <c:v>63031</c:v>
                </c:pt>
                <c:pt idx="3346">
                  <c:v>63038</c:v>
                </c:pt>
                <c:pt idx="3347">
                  <c:v>63045</c:v>
                </c:pt>
                <c:pt idx="3348">
                  <c:v>63052</c:v>
                </c:pt>
                <c:pt idx="3349">
                  <c:v>63059</c:v>
                </c:pt>
                <c:pt idx="3350">
                  <c:v>63066</c:v>
                </c:pt>
                <c:pt idx="3351">
                  <c:v>63073</c:v>
                </c:pt>
                <c:pt idx="3352">
                  <c:v>63080</c:v>
                </c:pt>
                <c:pt idx="3353">
                  <c:v>63087</c:v>
                </c:pt>
                <c:pt idx="3354">
                  <c:v>63094</c:v>
                </c:pt>
                <c:pt idx="3355">
                  <c:v>63101</c:v>
                </c:pt>
                <c:pt idx="3356">
                  <c:v>63108</c:v>
                </c:pt>
                <c:pt idx="3357">
                  <c:v>63115</c:v>
                </c:pt>
                <c:pt idx="3358">
                  <c:v>63122</c:v>
                </c:pt>
                <c:pt idx="3359">
                  <c:v>63129</c:v>
                </c:pt>
                <c:pt idx="3360">
                  <c:v>63136</c:v>
                </c:pt>
                <c:pt idx="3361">
                  <c:v>63143</c:v>
                </c:pt>
                <c:pt idx="3362">
                  <c:v>63150</c:v>
                </c:pt>
                <c:pt idx="3363">
                  <c:v>63157</c:v>
                </c:pt>
                <c:pt idx="3364">
                  <c:v>63164</c:v>
                </c:pt>
                <c:pt idx="3365">
                  <c:v>63171</c:v>
                </c:pt>
                <c:pt idx="3366">
                  <c:v>63178</c:v>
                </c:pt>
                <c:pt idx="3367">
                  <c:v>63185</c:v>
                </c:pt>
                <c:pt idx="3368">
                  <c:v>63192</c:v>
                </c:pt>
                <c:pt idx="3369">
                  <c:v>63199</c:v>
                </c:pt>
                <c:pt idx="3370">
                  <c:v>63206</c:v>
                </c:pt>
                <c:pt idx="3371">
                  <c:v>63213</c:v>
                </c:pt>
                <c:pt idx="3372">
                  <c:v>63220</c:v>
                </c:pt>
                <c:pt idx="3373">
                  <c:v>63227</c:v>
                </c:pt>
                <c:pt idx="3374">
                  <c:v>63234</c:v>
                </c:pt>
                <c:pt idx="3375">
                  <c:v>63241</c:v>
                </c:pt>
                <c:pt idx="3376">
                  <c:v>63248</c:v>
                </c:pt>
                <c:pt idx="3377">
                  <c:v>63255</c:v>
                </c:pt>
                <c:pt idx="3378">
                  <c:v>63262</c:v>
                </c:pt>
                <c:pt idx="3379">
                  <c:v>63269</c:v>
                </c:pt>
                <c:pt idx="3380">
                  <c:v>63276</c:v>
                </c:pt>
                <c:pt idx="3381">
                  <c:v>63283</c:v>
                </c:pt>
                <c:pt idx="3382">
                  <c:v>63290</c:v>
                </c:pt>
                <c:pt idx="3383">
                  <c:v>63297</c:v>
                </c:pt>
                <c:pt idx="3384">
                  <c:v>63304</c:v>
                </c:pt>
                <c:pt idx="3385">
                  <c:v>63311</c:v>
                </c:pt>
                <c:pt idx="3386">
                  <c:v>63318</c:v>
                </c:pt>
                <c:pt idx="3387">
                  <c:v>63325</c:v>
                </c:pt>
                <c:pt idx="3388">
                  <c:v>63332</c:v>
                </c:pt>
                <c:pt idx="3389">
                  <c:v>63339</c:v>
                </c:pt>
                <c:pt idx="3390">
                  <c:v>63346</c:v>
                </c:pt>
                <c:pt idx="3391">
                  <c:v>63353</c:v>
                </c:pt>
                <c:pt idx="3392">
                  <c:v>63360</c:v>
                </c:pt>
                <c:pt idx="3393">
                  <c:v>63367</c:v>
                </c:pt>
                <c:pt idx="3394">
                  <c:v>63374</c:v>
                </c:pt>
                <c:pt idx="3395">
                  <c:v>63381</c:v>
                </c:pt>
                <c:pt idx="3396">
                  <c:v>63388</c:v>
                </c:pt>
                <c:pt idx="3397">
                  <c:v>63395</c:v>
                </c:pt>
                <c:pt idx="3398">
                  <c:v>63402</c:v>
                </c:pt>
                <c:pt idx="3399">
                  <c:v>63409</c:v>
                </c:pt>
                <c:pt idx="3400">
                  <c:v>63416</c:v>
                </c:pt>
                <c:pt idx="3401">
                  <c:v>63423</c:v>
                </c:pt>
                <c:pt idx="3402">
                  <c:v>63430</c:v>
                </c:pt>
                <c:pt idx="3403">
                  <c:v>63437</c:v>
                </c:pt>
                <c:pt idx="3404">
                  <c:v>63444</c:v>
                </c:pt>
                <c:pt idx="3405">
                  <c:v>63451</c:v>
                </c:pt>
                <c:pt idx="3406">
                  <c:v>63458</c:v>
                </c:pt>
                <c:pt idx="3407">
                  <c:v>63465</c:v>
                </c:pt>
                <c:pt idx="3408">
                  <c:v>63472</c:v>
                </c:pt>
                <c:pt idx="3409">
                  <c:v>63479</c:v>
                </c:pt>
                <c:pt idx="3410">
                  <c:v>63486</c:v>
                </c:pt>
                <c:pt idx="3411">
                  <c:v>63493</c:v>
                </c:pt>
                <c:pt idx="3412">
                  <c:v>63500</c:v>
                </c:pt>
                <c:pt idx="3413">
                  <c:v>63507</c:v>
                </c:pt>
                <c:pt idx="3414">
                  <c:v>63514</c:v>
                </c:pt>
                <c:pt idx="3415">
                  <c:v>63521</c:v>
                </c:pt>
                <c:pt idx="3416">
                  <c:v>63528</c:v>
                </c:pt>
                <c:pt idx="3417">
                  <c:v>63535</c:v>
                </c:pt>
                <c:pt idx="3418">
                  <c:v>63542</c:v>
                </c:pt>
                <c:pt idx="3419">
                  <c:v>63550</c:v>
                </c:pt>
                <c:pt idx="3420">
                  <c:v>63557</c:v>
                </c:pt>
                <c:pt idx="3421">
                  <c:v>63564</c:v>
                </c:pt>
                <c:pt idx="3422">
                  <c:v>63571</c:v>
                </c:pt>
                <c:pt idx="3423">
                  <c:v>63578</c:v>
                </c:pt>
                <c:pt idx="3424">
                  <c:v>63585</c:v>
                </c:pt>
                <c:pt idx="3425">
                  <c:v>63592</c:v>
                </c:pt>
                <c:pt idx="3426">
                  <c:v>63599</c:v>
                </c:pt>
                <c:pt idx="3427">
                  <c:v>63606</c:v>
                </c:pt>
                <c:pt idx="3428">
                  <c:v>63613</c:v>
                </c:pt>
                <c:pt idx="3429">
                  <c:v>63620</c:v>
                </c:pt>
                <c:pt idx="3430">
                  <c:v>63627</c:v>
                </c:pt>
                <c:pt idx="3431">
                  <c:v>63634</c:v>
                </c:pt>
                <c:pt idx="3432">
                  <c:v>63641</c:v>
                </c:pt>
                <c:pt idx="3433">
                  <c:v>63648</c:v>
                </c:pt>
                <c:pt idx="3434">
                  <c:v>63655</c:v>
                </c:pt>
                <c:pt idx="3435">
                  <c:v>63662</c:v>
                </c:pt>
                <c:pt idx="3436">
                  <c:v>63669</c:v>
                </c:pt>
                <c:pt idx="3437">
                  <c:v>63676</c:v>
                </c:pt>
                <c:pt idx="3438">
                  <c:v>63683</c:v>
                </c:pt>
                <c:pt idx="3439">
                  <c:v>63690</c:v>
                </c:pt>
                <c:pt idx="3440">
                  <c:v>63697</c:v>
                </c:pt>
                <c:pt idx="3441">
                  <c:v>63704</c:v>
                </c:pt>
                <c:pt idx="3442">
                  <c:v>63711</c:v>
                </c:pt>
                <c:pt idx="3443">
                  <c:v>63718</c:v>
                </c:pt>
                <c:pt idx="3444">
                  <c:v>63725</c:v>
                </c:pt>
                <c:pt idx="3445">
                  <c:v>63732</c:v>
                </c:pt>
                <c:pt idx="3446">
                  <c:v>63739</c:v>
                </c:pt>
                <c:pt idx="3447">
                  <c:v>63746</c:v>
                </c:pt>
                <c:pt idx="3448">
                  <c:v>63753</c:v>
                </c:pt>
                <c:pt idx="3449">
                  <c:v>63760</c:v>
                </c:pt>
                <c:pt idx="3450">
                  <c:v>63767</c:v>
                </c:pt>
                <c:pt idx="3451">
                  <c:v>63774</c:v>
                </c:pt>
                <c:pt idx="3452">
                  <c:v>63781</c:v>
                </c:pt>
                <c:pt idx="3453">
                  <c:v>63788</c:v>
                </c:pt>
                <c:pt idx="3454">
                  <c:v>63795</c:v>
                </c:pt>
                <c:pt idx="3455">
                  <c:v>63802</c:v>
                </c:pt>
                <c:pt idx="3456">
                  <c:v>63809</c:v>
                </c:pt>
                <c:pt idx="3457">
                  <c:v>63816</c:v>
                </c:pt>
                <c:pt idx="3458">
                  <c:v>63823</c:v>
                </c:pt>
                <c:pt idx="3459">
                  <c:v>63830</c:v>
                </c:pt>
                <c:pt idx="3460">
                  <c:v>63837</c:v>
                </c:pt>
                <c:pt idx="3461">
                  <c:v>63844</c:v>
                </c:pt>
                <c:pt idx="3462">
                  <c:v>63851</c:v>
                </c:pt>
                <c:pt idx="3463">
                  <c:v>63858</c:v>
                </c:pt>
                <c:pt idx="3464">
                  <c:v>63865</c:v>
                </c:pt>
                <c:pt idx="3465">
                  <c:v>63872</c:v>
                </c:pt>
                <c:pt idx="3466">
                  <c:v>63879</c:v>
                </c:pt>
                <c:pt idx="3467">
                  <c:v>63886</c:v>
                </c:pt>
                <c:pt idx="3468">
                  <c:v>63893</c:v>
                </c:pt>
                <c:pt idx="3469">
                  <c:v>63900</c:v>
                </c:pt>
                <c:pt idx="3470">
                  <c:v>63907</c:v>
                </c:pt>
                <c:pt idx="3471">
                  <c:v>63915</c:v>
                </c:pt>
                <c:pt idx="3472">
                  <c:v>63922</c:v>
                </c:pt>
                <c:pt idx="3473">
                  <c:v>63929</c:v>
                </c:pt>
                <c:pt idx="3474">
                  <c:v>63936</c:v>
                </c:pt>
                <c:pt idx="3475">
                  <c:v>63943</c:v>
                </c:pt>
                <c:pt idx="3476">
                  <c:v>63950</c:v>
                </c:pt>
                <c:pt idx="3477">
                  <c:v>63957</c:v>
                </c:pt>
                <c:pt idx="3478">
                  <c:v>63964</c:v>
                </c:pt>
                <c:pt idx="3479">
                  <c:v>63971</c:v>
                </c:pt>
                <c:pt idx="3480">
                  <c:v>63978</c:v>
                </c:pt>
                <c:pt idx="3481">
                  <c:v>63985</c:v>
                </c:pt>
                <c:pt idx="3482">
                  <c:v>63992</c:v>
                </c:pt>
                <c:pt idx="3483">
                  <c:v>63999</c:v>
                </c:pt>
                <c:pt idx="3484">
                  <c:v>64006</c:v>
                </c:pt>
                <c:pt idx="3485">
                  <c:v>64013</c:v>
                </c:pt>
                <c:pt idx="3486">
                  <c:v>64020</c:v>
                </c:pt>
                <c:pt idx="3487">
                  <c:v>64027</c:v>
                </c:pt>
                <c:pt idx="3488">
                  <c:v>64034</c:v>
                </c:pt>
                <c:pt idx="3489">
                  <c:v>64041</c:v>
                </c:pt>
                <c:pt idx="3490">
                  <c:v>64048</c:v>
                </c:pt>
                <c:pt idx="3491">
                  <c:v>64055</c:v>
                </c:pt>
                <c:pt idx="3492">
                  <c:v>64062</c:v>
                </c:pt>
                <c:pt idx="3493">
                  <c:v>64069</c:v>
                </c:pt>
                <c:pt idx="3494">
                  <c:v>64076</c:v>
                </c:pt>
                <c:pt idx="3495">
                  <c:v>64083</c:v>
                </c:pt>
                <c:pt idx="3496">
                  <c:v>64090</c:v>
                </c:pt>
                <c:pt idx="3497">
                  <c:v>64097</c:v>
                </c:pt>
                <c:pt idx="3498">
                  <c:v>64104</c:v>
                </c:pt>
                <c:pt idx="3499">
                  <c:v>64111</c:v>
                </c:pt>
                <c:pt idx="3500">
                  <c:v>64118</c:v>
                </c:pt>
                <c:pt idx="3501">
                  <c:v>64125</c:v>
                </c:pt>
                <c:pt idx="3502">
                  <c:v>64132</c:v>
                </c:pt>
                <c:pt idx="3503">
                  <c:v>64139</c:v>
                </c:pt>
                <c:pt idx="3504">
                  <c:v>64146</c:v>
                </c:pt>
                <c:pt idx="3505">
                  <c:v>64153</c:v>
                </c:pt>
              </c:numCache>
            </c:numRef>
          </c:xVal>
          <c:yVal>
            <c:numRef>
              <c:f>CrossCheck!$AG$3:$AG$3508</c:f>
              <c:numCache>
                <c:formatCode>0.0000%</c:formatCode>
                <c:ptCount val="3506"/>
                <c:pt idx="0">
                  <c:v>3.6393017137914662E-3</c:v>
                </c:pt>
                <c:pt idx="1">
                  <c:v>3.6479206543178931E-3</c:v>
                </c:pt>
                <c:pt idx="2">
                  <c:v>3.6507837984654356E-3</c:v>
                </c:pt>
                <c:pt idx="3">
                  <c:v>3.6536420331801699E-3</c:v>
                </c:pt>
                <c:pt idx="4">
                  <c:v>3.6564953636038975E-3</c:v>
                </c:pt>
                <c:pt idx="5">
                  <c:v>3.6593437948738293E-3</c:v>
                </c:pt>
                <c:pt idx="6">
                  <c:v>3.6678597450641908E-3</c:v>
                </c:pt>
                <c:pt idx="7">
                  <c:v>3.6706886309993791E-3</c:v>
                </c:pt>
                <c:pt idx="8">
                  <c:v>3.6735126433981059E-3</c:v>
                </c:pt>
                <c:pt idx="9">
                  <c:v>3.6763317873701189E-3</c:v>
                </c:pt>
                <c:pt idx="10">
                  <c:v>3.6791460680206038E-3</c:v>
                </c:pt>
                <c:pt idx="11">
                  <c:v>3.6875597810263516E-3</c:v>
                </c:pt>
                <c:pt idx="12">
                  <c:v>3.6903546593514214E-3</c:v>
                </c:pt>
                <c:pt idx="13">
                  <c:v>3.6931446998125588E-3</c:v>
                </c:pt>
                <c:pt idx="14">
                  <c:v>3.6959299074876433E-3</c:v>
                </c:pt>
                <c:pt idx="15">
                  <c:v>3.6987102874500178E-3</c:v>
                </c:pt>
                <c:pt idx="16">
                  <c:v>3.7070225117263175E-3</c:v>
                </c:pt>
                <c:pt idx="17">
                  <c:v>3.7097836314806537E-3</c:v>
                </c:pt>
                <c:pt idx="18">
                  <c:v>3.7125399488210573E-3</c:v>
                </c:pt>
                <c:pt idx="19">
                  <c:v>3.7152914687937242E-3</c:v>
                </c:pt>
                <c:pt idx="20">
                  <c:v>3.7289772844422277E-3</c:v>
                </c:pt>
                <c:pt idx="21">
                  <c:v>3.7317001259261819E-3</c:v>
                </c:pt>
                <c:pt idx="22">
                  <c:v>3.7344182052396488E-3</c:v>
                </c:pt>
                <c:pt idx="23">
                  <c:v>3.7371315273928363E-3</c:v>
                </c:pt>
                <c:pt idx="24">
                  <c:v>3.7452430009255805E-3</c:v>
                </c:pt>
                <c:pt idx="25">
                  <c:v>3.7479373444501344E-3</c:v>
                </c:pt>
                <c:pt idx="26">
                  <c:v>3.750626955798289E-3</c:v>
                </c:pt>
                <c:pt idx="27">
                  <c:v>3.753311839953415E-3</c:v>
                </c:pt>
                <c:pt idx="28">
                  <c:v>3.755992001894424E-3</c:v>
                </c:pt>
                <c:pt idx="29">
                  <c:v>3.7640042041550445E-3</c:v>
                </c:pt>
                <c:pt idx="30">
                  <c:v>3.7666655269396345E-3</c:v>
                </c:pt>
                <c:pt idx="31">
                  <c:v>3.7693221523378974E-3</c:v>
                </c:pt>
                <c:pt idx="32">
                  <c:v>3.7719740853020644E-3</c:v>
                </c:pt>
                <c:pt idx="33">
                  <c:v>3.7746213307799314E-3</c:v>
                </c:pt>
                <c:pt idx="34">
                  <c:v>3.7825349917072651E-3</c:v>
                </c:pt>
                <c:pt idx="35">
                  <c:v>3.7851635366293445E-3</c:v>
                </c:pt>
                <c:pt idx="36">
                  <c:v>3.7877874187377245E-3</c:v>
                </c:pt>
                <c:pt idx="37">
                  <c:v>3.7904066429536739E-3</c:v>
                </c:pt>
                <c:pt idx="38">
                  <c:v>3.7930212141940533E-3</c:v>
                </c:pt>
                <c:pt idx="39">
                  <c:v>3.8008370591643267E-3</c:v>
                </c:pt>
                <c:pt idx="40">
                  <c:v>3.8034330675829906E-3</c:v>
                </c:pt>
                <c:pt idx="41">
                  <c:v>3.8060244475443894E-3</c:v>
                </c:pt>
                <c:pt idx="42">
                  <c:v>3.8086112039390071E-3</c:v>
                </c:pt>
                <c:pt idx="43">
                  <c:v>3.8111933416529495E-3</c:v>
                </c:pt>
                <c:pt idx="44">
                  <c:v>3.818912091506079E-3</c:v>
                </c:pt>
                <c:pt idx="45">
                  <c:v>3.821475803270814E-3</c:v>
                </c:pt>
                <c:pt idx="46">
                  <c:v>3.8240349207197696E-3</c:v>
                </c:pt>
                <c:pt idx="47">
                  <c:v>3.8265894487128278E-3</c:v>
                </c:pt>
                <c:pt idx="48">
                  <c:v>3.8291393921055109E-3</c:v>
                </c:pt>
                <c:pt idx="49">
                  <c:v>3.8367617631712547E-3</c:v>
                </c:pt>
                <c:pt idx="50">
                  <c:v>3.839293416630642E-3</c:v>
                </c:pt>
                <c:pt idx="51">
                  <c:v>3.8418205097020311E-3</c:v>
                </c:pt>
                <c:pt idx="52">
                  <c:v>3.8443430472148736E-3</c:v>
                </c:pt>
                <c:pt idx="53">
                  <c:v>3.8468610339942892E-3</c:v>
                </c:pt>
                <c:pt idx="54">
                  <c:v>3.8543877381182544E-3</c:v>
                </c:pt>
                <c:pt idx="55">
                  <c:v>3.8568875701286299E-3</c:v>
                </c:pt>
                <c:pt idx="56">
                  <c:v>3.8593828754663125E-3</c:v>
                </c:pt>
                <c:pt idx="57">
                  <c:v>3.8618736589305005E-3</c:v>
                </c:pt>
                <c:pt idx="58">
                  <c:v>3.8643599253160867E-3</c:v>
                </c:pt>
                <c:pt idx="59">
                  <c:v>3.8717916698855991E-3</c:v>
                </c:pt>
                <c:pt idx="60">
                  <c:v>3.8742599158196589E-3</c:v>
                </c:pt>
                <c:pt idx="61">
                  <c:v>3.8767236685850826E-3</c:v>
                </c:pt>
                <c:pt idx="62">
                  <c:v>3.8791829329509909E-3</c:v>
                </c:pt>
                <c:pt idx="63">
                  <c:v>3.8816377136822204E-3</c:v>
                </c:pt>
                <c:pt idx="64">
                  <c:v>3.8889752016520499E-3</c:v>
                </c:pt>
                <c:pt idx="65">
                  <c:v>3.8914120954074119E-3</c:v>
                </c:pt>
                <c:pt idx="66">
                  <c:v>3.8938445292881654E-3</c:v>
                </c:pt>
                <c:pt idx="67">
                  <c:v>3.8962725080335268E-3</c:v>
                </c:pt>
                <c:pt idx="68">
                  <c:v>3.8986960363784524E-3</c:v>
                </c:pt>
                <c:pt idx="69">
                  <c:v>3.9059399662963942E-3</c:v>
                </c:pt>
                <c:pt idx="70">
                  <c:v>3.9083457403041129E-3</c:v>
                </c:pt>
                <c:pt idx="71">
                  <c:v>3.9107470875224355E-3</c:v>
                </c:pt>
                <c:pt idx="72">
                  <c:v>3.9131440126608441E-3</c:v>
                </c:pt>
                <c:pt idx="73">
                  <c:v>3.9155365204245896E-3</c:v>
                </c:pt>
                <c:pt idx="74">
                  <c:v>3.922687586456905E-3</c:v>
                </c:pt>
                <c:pt idx="75">
                  <c:v>3.9250624716899414E-3</c:v>
                </c:pt>
                <c:pt idx="76">
                  <c:v>3.9274329630111819E-3</c:v>
                </c:pt>
                <c:pt idx="77">
                  <c:v>3.9297990651005485E-3</c:v>
                </c:pt>
                <c:pt idx="78">
                  <c:v>3.9321607826337552E-3</c:v>
                </c:pt>
                <c:pt idx="79">
                  <c:v>3.9392196745904814E-3</c:v>
                </c:pt>
                <c:pt idx="80">
                  <c:v>3.9415639005721207E-3</c:v>
                </c:pt>
                <c:pt idx="81">
                  <c:v>3.9439037653131517E-3</c:v>
                </c:pt>
                <c:pt idx="82">
                  <c:v>3.9462392734641097E-3</c:v>
                </c:pt>
                <c:pt idx="83">
                  <c:v>3.9485704296713395E-3</c:v>
                </c:pt>
                <c:pt idx="84">
                  <c:v>3.9555378330314479E-3</c:v>
                </c:pt>
                <c:pt idx="85">
                  <c:v>3.9578516278436756E-3</c:v>
                </c:pt>
                <c:pt idx="86">
                  <c:v>3.9601610938812658E-3</c:v>
                </c:pt>
                <c:pt idx="87">
                  <c:v>3.9624662357655308E-3</c:v>
                </c:pt>
                <c:pt idx="88">
                  <c:v>3.9647670581136234E-3</c:v>
                </c:pt>
                <c:pt idx="89">
                  <c:v>3.9716436540500472E-3</c:v>
                </c:pt>
                <c:pt idx="90">
                  <c:v>3.973927244341877E-3</c:v>
                </c:pt>
                <c:pt idx="91">
                  <c:v>3.9762065381210073E-3</c:v>
                </c:pt>
                <c:pt idx="92">
                  <c:v>3.9784815399796997E-3</c:v>
                </c:pt>
                <c:pt idx="93">
                  <c:v>3.9807522545060765E-3</c:v>
                </c:pt>
                <c:pt idx="94">
                  <c:v>3.9875387199105978E-3</c:v>
                </c:pt>
                <c:pt idx="95">
                  <c:v>3.9897923309063586E-3</c:v>
                </c:pt>
                <c:pt idx="96">
                  <c:v>3.9920416774485027E-3</c:v>
                </c:pt>
                <c:pt idx="97">
                  <c:v>3.9942867641004085E-3</c:v>
                </c:pt>
                <c:pt idx="98">
                  <c:v>3.9965275954213413E-3</c:v>
                </c:pt>
                <c:pt idx="99">
                  <c:v>4.0032246029293441E-3</c:v>
                </c:pt>
                <c:pt idx="100">
                  <c:v>4.0054484584369117E-3</c:v>
                </c:pt>
                <c:pt idx="101">
                  <c:v>4.0076680813482656E-3</c:v>
                </c:pt>
                <c:pt idx="102">
                  <c:v>4.0098834761980694E-3</c:v>
                </c:pt>
                <c:pt idx="103">
                  <c:v>4.0120946475168942E-3</c:v>
                </c:pt>
                <c:pt idx="104">
                  <c:v>4.0187028655319776E-3</c:v>
                </c:pt>
                <c:pt idx="105">
                  <c:v>4.0208971879509697E-3</c:v>
                </c:pt>
                <c:pt idx="106">
                  <c:v>4.0230873094306381E-3</c:v>
                </c:pt>
                <c:pt idx="107">
                  <c:v>4.0252732344770959E-3</c:v>
                </c:pt>
                <c:pt idx="108">
                  <c:v>4.0274549675923888E-3</c:v>
                </c:pt>
                <c:pt idx="109">
                  <c:v>4.0339750603108479E-3</c:v>
                </c:pt>
                <c:pt idx="110">
                  <c:v>4.0361400706407716E-3</c:v>
                </c:pt>
                <c:pt idx="111">
                  <c:v>4.0383009114889077E-3</c:v>
                </c:pt>
                <c:pt idx="112">
                  <c:v>4.0404575873329842E-3</c:v>
                </c:pt>
                <c:pt idx="113">
                  <c:v>4.0426101026466866E-3</c:v>
                </c:pt>
                <c:pt idx="114">
                  <c:v>4.0490427300818579E-3</c:v>
                </c:pt>
                <c:pt idx="115">
                  <c:v>4.0511786479302102E-3</c:v>
                </c:pt>
                <c:pt idx="116">
                  <c:v>4.0533104275561121E-3</c:v>
                </c:pt>
                <c:pt idx="117">
                  <c:v>4.0554380734090702E-3</c:v>
                </c:pt>
                <c:pt idx="118">
                  <c:v>4.0575615899345737E-3</c:v>
                </c:pt>
                <c:pt idx="119">
                  <c:v>4.0639074079410423E-3</c:v>
                </c:pt>
                <c:pt idx="120">
                  <c:v>4.0660144515313702E-3</c:v>
                </c:pt>
                <c:pt idx="121">
                  <c:v>4.0681173879615314E-3</c:v>
                </c:pt>
                <c:pt idx="122">
                  <c:v>4.0702162216529761E-3</c:v>
                </c:pt>
                <c:pt idx="123">
                  <c:v>4.0723109570231604E-3</c:v>
                </c:pt>
                <c:pt idx="124">
                  <c:v>4.0785706173208439E-3</c:v>
                </c:pt>
                <c:pt idx="125">
                  <c:v>4.0806490035007539E-3</c:v>
                </c:pt>
                <c:pt idx="126">
                  <c:v>4.082723313386871E-3</c:v>
                </c:pt>
                <c:pt idx="127">
                  <c:v>4.0847935513727519E-3</c:v>
                </c:pt>
                <c:pt idx="128">
                  <c:v>4.0868597218479781E-3</c:v>
                </c:pt>
                <c:pt idx="129">
                  <c:v>4.0930338720460684E-3</c:v>
                </c:pt>
                <c:pt idx="130">
                  <c:v>4.0950838162951983E-3</c:v>
                </c:pt>
                <c:pt idx="131">
                  <c:v>4.0971297149221351E-3</c:v>
                </c:pt>
                <c:pt idx="132">
                  <c:v>4.0991715722926972E-3</c:v>
                </c:pt>
                <c:pt idx="133">
                  <c:v>4.1012093927687608E-3</c:v>
                </c:pt>
                <c:pt idx="134">
                  <c:v>4.1072986763895352E-3</c:v>
                </c:pt>
                <c:pt idx="135">
                  <c:v>4.109320392827482E-3</c:v>
                </c:pt>
                <c:pt idx="136">
                  <c:v>4.111338094121183E-3</c:v>
                </c:pt>
                <c:pt idx="137">
                  <c:v>4.1133517846088895E-3</c:v>
                </c:pt>
                <c:pt idx="138">
                  <c:v>4.1153614686249241E-3</c:v>
                </c:pt>
                <c:pt idx="139">
                  <c:v>4.1213665251274316E-3</c:v>
                </c:pt>
                <c:pt idx="140">
                  <c:v>4.1233602265216274E-3</c:v>
                </c:pt>
                <c:pt idx="141">
                  <c:v>4.1253499430570009E-3</c:v>
                </c:pt>
                <c:pt idx="142">
                  <c:v>4.1273356790443912E-3</c:v>
                </c:pt>
                <c:pt idx="143">
                  <c:v>4.1293174387907342E-3</c:v>
                </c:pt>
                <c:pt idx="144">
                  <c:v>4.1352389035943455E-3</c:v>
                </c:pt>
                <c:pt idx="145">
                  <c:v>4.1372048013678976E-3</c:v>
                </c:pt>
                <c:pt idx="146">
                  <c:v>4.1391667443766433E-3</c:v>
                </c:pt>
                <c:pt idx="147">
                  <c:v>4.1411247369041691E-3</c:v>
                </c:pt>
                <c:pt idx="148">
                  <c:v>4.1430787832301775E-3</c:v>
                </c:pt>
                <c:pt idx="149">
                  <c:v>4.1489172877380064E-3</c:v>
                </c:pt>
                <c:pt idx="150">
                  <c:v>4.1508555919774941E-3</c:v>
                </c:pt>
                <c:pt idx="151">
                  <c:v>4.1527899713558938E-3</c:v>
                </c:pt>
                <c:pt idx="152">
                  <c:v>4.1547204301296938E-3</c:v>
                </c:pt>
                <c:pt idx="153">
                  <c:v>4.1566469725515245E-3</c:v>
                </c:pt>
                <c:pt idx="154">
                  <c:v>4.1624031441737227E-3</c:v>
                </c:pt>
                <c:pt idx="155">
                  <c:v>4.1643140636369496E-3</c:v>
                </c:pt>
                <c:pt idx="156">
                  <c:v>4.1662210879536083E-3</c:v>
                </c:pt>
                <c:pt idx="157">
                  <c:v>4.1681242213532522E-3</c:v>
                </c:pt>
                <c:pt idx="158">
                  <c:v>4.1700234680615948E-3</c:v>
                </c:pt>
                <c:pt idx="159">
                  <c:v>4.1756979302385146E-3</c:v>
                </c:pt>
                <c:pt idx="160">
                  <c:v>4.1775816723622159E-3</c:v>
                </c:pt>
                <c:pt idx="161">
                  <c:v>4.1794615488657729E-3</c:v>
                </c:pt>
                <c:pt idx="162">
                  <c:v>4.1813375639519574E-3</c:v>
                </c:pt>
                <c:pt idx="163">
                  <c:v>4.1832097218197249E-3</c:v>
                </c:pt>
                <c:pt idx="164">
                  <c:v>4.1888030940449555E-3</c:v>
                </c:pt>
                <c:pt idx="165">
                  <c:v>4.1906598649524632E-3</c:v>
                </c:pt>
                <c:pt idx="166">
                  <c:v>4.1925127995792481E-3</c:v>
                </c:pt>
                <c:pt idx="167">
                  <c:v>4.1943619021014532E-3</c:v>
                </c:pt>
                <c:pt idx="168">
                  <c:v>4.1962071766914293E-3</c:v>
                </c:pt>
                <c:pt idx="169">
                  <c:v>4.2017200745347108E-3</c:v>
                </c:pt>
                <c:pt idx="170">
                  <c:v>4.2035500790435845E-3</c:v>
                </c:pt>
                <c:pt idx="171">
                  <c:v>4.2053762764252345E-3</c:v>
                </c:pt>
                <c:pt idx="172">
                  <c:v>4.2071986708293319E-3</c:v>
                </c:pt>
                <c:pt idx="173">
                  <c:v>4.2090172664017815E-3</c:v>
                </c:pt>
                <c:pt idx="174">
                  <c:v>4.2144503015317837E-3</c:v>
                </c:pt>
                <c:pt idx="175">
                  <c:v>4.2162537431613863E-3</c:v>
                </c:pt>
                <c:pt idx="176">
                  <c:v>4.2180534066324268E-3</c:v>
                </c:pt>
                <c:pt idx="177">
                  <c:v>4.2198492960682571E-3</c:v>
                </c:pt>
                <c:pt idx="178">
                  <c:v>4.2216414155884837E-3</c:v>
                </c:pt>
                <c:pt idx="179">
                  <c:v>4.2269951957954683E-3</c:v>
                </c:pt>
                <c:pt idx="180">
                  <c:v>4.2287722767745126E-3</c:v>
                </c:pt>
                <c:pt idx="181">
                  <c:v>4.2305456083798878E-3</c:v>
                </c:pt>
                <c:pt idx="182">
                  <c:v>4.2323151947087825E-3</c:v>
                </c:pt>
                <c:pt idx="183">
                  <c:v>4.2340810398546602E-3</c:v>
                </c:pt>
                <c:pt idx="184">
                  <c:v>4.2393561690730087E-3</c:v>
                </c:pt>
                <c:pt idx="185">
                  <c:v>4.2411070903470511E-3</c:v>
                </c:pt>
                <c:pt idx="186">
                  <c:v>4.2428542908496221E-3</c:v>
                </c:pt>
                <c:pt idx="187">
                  <c:v>4.2445977746518948E-3</c:v>
                </c:pt>
                <c:pt idx="188">
                  <c:v>4.2463375458213432E-3</c:v>
                </c:pt>
                <c:pt idx="189">
                  <c:v>4.2515346241519683E-3</c:v>
                </c:pt>
                <c:pt idx="190">
                  <c:v>4.2532595853908717E-3</c:v>
                </c:pt>
                <c:pt idx="191">
                  <c:v>4.2549808542788623E-3</c:v>
                </c:pt>
                <c:pt idx="192">
                  <c:v>4.2566984348612544E-3</c:v>
                </c:pt>
                <c:pt idx="193">
                  <c:v>4.2584123311796805E-3</c:v>
                </c:pt>
                <c:pt idx="194">
                  <c:v>4.2635319549123134E-3</c:v>
                </c:pt>
                <c:pt idx="195">
                  <c:v>4.2652311545176578E-3</c:v>
                </c:pt>
                <c:pt idx="196">
                  <c:v>4.2669266900120708E-3</c:v>
                </c:pt>
                <c:pt idx="197">
                  <c:v>4.2686185654151557E-3</c:v>
                </c:pt>
                <c:pt idx="198">
                  <c:v>4.2703067847428529E-3</c:v>
                </c:pt>
                <c:pt idx="199">
                  <c:v>4.2753495463782008E-3</c:v>
                </c:pt>
                <c:pt idx="200">
                  <c:v>4.2770231814906658E-3</c:v>
                </c:pt>
                <c:pt idx="201">
                  <c:v>4.2786931805526502E-3</c:v>
                </c:pt>
                <c:pt idx="202">
                  <c:v>4.280359547558195E-3</c:v>
                </c:pt>
                <c:pt idx="203">
                  <c:v>4.2820222864977031E-3</c:v>
                </c:pt>
                <c:pt idx="204">
                  <c:v>4.286988774769491E-3</c:v>
                </c:pt>
                <c:pt idx="205">
                  <c:v>4.2886370412761844E-3</c:v>
                </c:pt>
                <c:pt idx="206">
                  <c:v>4.2902816996143638E-3</c:v>
                </c:pt>
                <c:pt idx="207">
                  <c:v>4.2919227537526567E-3</c:v>
                </c:pt>
                <c:pt idx="208">
                  <c:v>4.2935602076560747E-3</c:v>
                </c:pt>
                <c:pt idx="209">
                  <c:v>4.2984510075529661E-3</c:v>
                </c:pt>
                <c:pt idx="210">
                  <c:v>4.3000741000947225E-3</c:v>
                </c:pt>
                <c:pt idx="211">
                  <c:v>4.3016936121724851E-3</c:v>
                </c:pt>
                <c:pt idx="212">
                  <c:v>4.3033095477296177E-3</c:v>
                </c:pt>
                <c:pt idx="213">
                  <c:v>4.3049219107058855E-3</c:v>
                </c:pt>
                <c:pt idx="214">
                  <c:v>4.311335715471906E-3</c:v>
                </c:pt>
                <c:pt idx="215">
                  <c:v>4.3129302745146527E-3</c:v>
                </c:pt>
                <c:pt idx="216">
                  <c:v>4.3145212845397589E-3</c:v>
                </c:pt>
                <c:pt idx="217">
                  <c:v>4.3161087494618926E-3</c:v>
                </c:pt>
                <c:pt idx="218">
                  <c:v>4.3208499127035766E-3</c:v>
                </c:pt>
                <c:pt idx="219">
                  <c:v>4.3224232362890965E-3</c:v>
                </c:pt>
                <c:pt idx="220">
                  <c:v>4.3239930342914498E-3</c:v>
                </c:pt>
                <c:pt idx="221">
                  <c:v>4.325559310603912E-3</c:v>
                </c:pt>
                <c:pt idx="222">
                  <c:v>4.3271220691162016E-3</c:v>
                </c:pt>
                <c:pt idx="223">
                  <c:v>4.3317892766959517E-3</c:v>
                </c:pt>
                <c:pt idx="224">
                  <c:v>4.3333380028337315E-3</c:v>
                </c:pt>
                <c:pt idx="225">
                  <c:v>4.3348832305667032E-3</c:v>
                </c:pt>
                <c:pt idx="226">
                  <c:v>4.336424963763315E-3</c:v>
                </c:pt>
                <c:pt idx="227">
                  <c:v>4.3379632062884796E-3</c:v>
                </c:pt>
                <c:pt idx="228">
                  <c:v>4.3425570284314659E-3</c:v>
                </c:pt>
                <c:pt idx="229">
                  <c:v>4.3440813468493857E-3</c:v>
                </c:pt>
                <c:pt idx="230">
                  <c:v>4.3456021938675041E-3</c:v>
                </c:pt>
                <c:pt idx="231">
                  <c:v>4.3471195733295913E-3</c:v>
                </c:pt>
                <c:pt idx="232">
                  <c:v>4.3486334890758998E-3</c:v>
                </c:pt>
                <c:pt idx="233">
                  <c:v>4.3531544923700177E-3</c:v>
                </c:pt>
                <c:pt idx="234">
                  <c:v>4.35465459158555E-3</c:v>
                </c:pt>
                <c:pt idx="235">
                  <c:v>4.356151246233955E-3</c:v>
                </c:pt>
                <c:pt idx="236">
                  <c:v>4.3576444601344634E-3</c:v>
                </c:pt>
                <c:pt idx="237">
                  <c:v>4.3591342371028076E-3</c:v>
                </c:pt>
                <c:pt idx="238">
                  <c:v>4.3635829845198749E-3</c:v>
                </c:pt>
                <c:pt idx="239">
                  <c:v>4.3650590518471508E-3</c:v>
                </c:pt>
                <c:pt idx="240">
                  <c:v>4.3665317012686385E-3</c:v>
                </c:pt>
                <c:pt idx="241">
                  <c:v>4.3680009365791713E-3</c:v>
                </c:pt>
                <c:pt idx="242">
                  <c:v>4.3694667615701132E-3</c:v>
                </c:pt>
                <c:pt idx="243">
                  <c:v>4.373843812486955E-3</c:v>
                </c:pt>
                <c:pt idx="244">
                  <c:v>4.3752960340437737E-3</c:v>
                </c:pt>
                <c:pt idx="245">
                  <c:v>4.376744864185809E-3</c:v>
                </c:pt>
                <c:pt idx="246">
                  <c:v>4.3781903066836434E-3</c:v>
                </c:pt>
                <c:pt idx="247">
                  <c:v>4.3796323653044053E-3</c:v>
                </c:pt>
                <c:pt idx="248">
                  <c:v>4.3839382755238221E-3</c:v>
                </c:pt>
                <c:pt idx="249">
                  <c:v>4.3853668362386321E-3</c:v>
                </c:pt>
                <c:pt idx="250">
                  <c:v>4.3867920318603239E-3</c:v>
                </c:pt>
                <c:pt idx="251">
                  <c:v>4.3882138661353676E-3</c:v>
                </c:pt>
                <c:pt idx="252">
                  <c:v>4.3896323428068047E-3</c:v>
                </c:pt>
                <c:pt idx="253">
                  <c:v>4.3938676645784236E-3</c:v>
                </c:pt>
                <c:pt idx="254">
                  <c:v>4.3952727481972606E-3</c:v>
                </c:pt>
                <c:pt idx="255">
                  <c:v>4.3966744928762925E-3</c:v>
                </c:pt>
                <c:pt idx="256">
                  <c:v>4.3980729023380214E-3</c:v>
                </c:pt>
                <c:pt idx="257">
                  <c:v>4.3994679803015342E-3</c:v>
                </c:pt>
                <c:pt idx="258">
                  <c:v>4.4036332623425458E-3</c:v>
                </c:pt>
                <c:pt idx="259">
                  <c:v>4.4050150514359362E-3</c:v>
                </c:pt>
                <c:pt idx="260">
                  <c:v>4.4063935275754649E-3</c:v>
                </c:pt>
                <c:pt idx="261">
                  <c:v>4.4077686944598033E-3</c:v>
                </c:pt>
                <c:pt idx="262">
                  <c:v>4.4091405557842318E-3</c:v>
                </c:pt>
                <c:pt idx="263">
                  <c:v>4.4132363433000118E-3</c:v>
                </c:pt>
                <c:pt idx="264">
                  <c:v>4.4145950192698317E-3</c:v>
                </c:pt>
                <c:pt idx="265">
                  <c:v>4.4159504081053421E-3</c:v>
                </c:pt>
                <c:pt idx="266">
                  <c:v>4.4173025134815252E-3</c:v>
                </c:pt>
                <c:pt idx="267">
                  <c:v>4.4186513390699882E-3</c:v>
                </c:pt>
                <c:pt idx="268">
                  <c:v>4.4226781737746043E-3</c:v>
                </c:pt>
                <c:pt idx="269">
                  <c:v>4.4240139168609076E-3</c:v>
                </c:pt>
                <c:pt idx="270">
                  <c:v>4.4253463984670338E-3</c:v>
                </c:pt>
                <c:pt idx="271">
                  <c:v>4.4266756222444137E-3</c:v>
                </c:pt>
                <c:pt idx="272">
                  <c:v>4.4280015918411212E-3</c:v>
                </c:pt>
                <c:pt idx="273">
                  <c:v>4.4319600119777256E-3</c:v>
                </c:pt>
                <c:pt idx="274">
                  <c:v>4.4332730012655308E-3</c:v>
                </c:pt>
                <c:pt idx="275">
                  <c:v>4.4345827545628387E-3</c:v>
                </c:pt>
                <c:pt idx="276">
                  <c:v>4.4358892754976648E-3</c:v>
                </c:pt>
                <c:pt idx="277">
                  <c:v>4.4371925676946877E-3</c:v>
                </c:pt>
                <c:pt idx="278">
                  <c:v>4.4410831080557989E-3</c:v>
                </c:pt>
                <c:pt idx="279">
                  <c:v>4.4423735214818389E-3</c:v>
                </c:pt>
                <c:pt idx="280">
                  <c:v>4.4436607242435699E-3</c:v>
                </c:pt>
                <c:pt idx="281">
                  <c:v>4.4449447199457265E-3</c:v>
                </c:pt>
                <c:pt idx="282">
                  <c:v>4.4462255121897314E-3</c:v>
                </c:pt>
                <c:pt idx="283">
                  <c:v>4.4500487041374045E-3</c:v>
                </c:pt>
                <c:pt idx="284">
                  <c:v>4.4513167184968378E-3</c:v>
                </c:pt>
                <c:pt idx="285">
                  <c:v>4.4525815473556111E-3</c:v>
                </c:pt>
                <c:pt idx="286">
                  <c:v>4.453843194295321E-3</c:v>
                </c:pt>
                <c:pt idx="287">
                  <c:v>4.4551016628942659E-3</c:v>
                </c:pt>
                <c:pt idx="288">
                  <c:v>4.4588580343801476E-3</c:v>
                </c:pt>
                <c:pt idx="289">
                  <c:v>4.4601038253332314E-3</c:v>
                </c:pt>
                <c:pt idx="290">
                  <c:v>4.4613464557877215E-3</c:v>
                </c:pt>
                <c:pt idx="291">
                  <c:v>4.4625859293022079E-3</c:v>
                </c:pt>
                <c:pt idx="292">
                  <c:v>4.4687360670960102E-3</c:v>
                </c:pt>
                <c:pt idx="293">
                  <c:v>4.4699566735175757E-3</c:v>
                </c:pt>
                <c:pt idx="294">
                  <c:v>4.4711741478176891E-3</c:v>
                </c:pt>
                <c:pt idx="295">
                  <c:v>4.4723884935288115E-3</c:v>
                </c:pt>
                <c:pt idx="296">
                  <c:v>4.4760127944040379E-3</c:v>
                </c:pt>
                <c:pt idx="297">
                  <c:v>4.4772146610187599E-3</c:v>
                </c:pt>
                <c:pt idx="298">
                  <c:v>4.4784134166580376E-3</c:v>
                </c:pt>
                <c:pt idx="299">
                  <c:v>4.4796090648348509E-3</c:v>
                </c:pt>
                <c:pt idx="300">
                  <c:v>4.4808016090589408E-3</c:v>
                </c:pt>
                <c:pt idx="301">
                  <c:v>4.4855408165097293E-3</c:v>
                </c:pt>
                <c:pt idx="302">
                  <c:v>4.486717893503198E-3</c:v>
                </c:pt>
                <c:pt idx="303">
                  <c:v>4.4878918875345571E-3</c:v>
                </c:pt>
                <c:pt idx="304">
                  <c:v>4.4890628020909608E-3</c:v>
                </c:pt>
                <c:pt idx="305">
                  <c:v>4.4925571037337754E-3</c:v>
                </c:pt>
                <c:pt idx="306">
                  <c:v>4.4937157351976368E-3</c:v>
                </c:pt>
                <c:pt idx="307">
                  <c:v>4.4948713045741386E-3</c:v>
                </c:pt>
                <c:pt idx="308">
                  <c:v>4.4960238153311811E-3</c:v>
                </c:pt>
                <c:pt idx="309">
                  <c:v>4.497173270933465E-3</c:v>
                </c:pt>
                <c:pt idx="310">
                  <c:v>4.5006033414108524E-3</c:v>
                </c:pt>
                <c:pt idx="311">
                  <c:v>4.501740610977226E-3</c:v>
                </c:pt>
                <c:pt idx="312">
                  <c:v>4.5028748426644508E-3</c:v>
                </c:pt>
                <c:pt idx="313">
                  <c:v>4.5040060399180876E-3</c:v>
                </c:pt>
                <c:pt idx="314">
                  <c:v>4.5051342061805154E-3</c:v>
                </c:pt>
                <c:pt idx="315">
                  <c:v>4.5085005533966899E-3</c:v>
                </c:pt>
                <c:pt idx="316">
                  <c:v>4.509616630054559E-3</c:v>
                </c:pt>
                <c:pt idx="317">
                  <c:v>4.5107296928854996E-3</c:v>
                </c:pt>
                <c:pt idx="318">
                  <c:v>4.511839745312861E-3</c:v>
                </c:pt>
                <c:pt idx="319">
                  <c:v>4.5129467907568345E-3</c:v>
                </c:pt>
                <c:pt idx="320">
                  <c:v>4.5162499193429247E-3</c:v>
                </c:pt>
                <c:pt idx="321">
                  <c:v>4.5173449709920753E-3</c:v>
                </c:pt>
                <c:pt idx="322">
                  <c:v>4.5184370327114387E-3</c:v>
                </c:pt>
                <c:pt idx="323">
                  <c:v>4.5195261079022881E-3</c:v>
                </c:pt>
                <c:pt idx="324">
                  <c:v>4.5206121999627489E-3</c:v>
                </c:pt>
                <c:pt idx="325">
                  <c:v>4.5238526112959818E-3</c:v>
                </c:pt>
                <c:pt idx="326">
                  <c:v>4.5249268047533858E-3</c:v>
                </c:pt>
                <c:pt idx="327">
                  <c:v>4.5259980320239779E-3</c:v>
                </c:pt>
                <c:pt idx="328">
                  <c:v>4.5270662964870785E-3</c:v>
                </c:pt>
                <c:pt idx="329">
                  <c:v>4.5281316015188819E-3</c:v>
                </c:pt>
                <c:pt idx="330">
                  <c:v>4.5313097937416573E-3</c:v>
                </c:pt>
                <c:pt idx="331">
                  <c:v>4.5323632947478244E-3</c:v>
                </c:pt>
                <c:pt idx="332">
                  <c:v>4.5334138531568889E-3</c:v>
                </c:pt>
                <c:pt idx="333">
                  <c:v>4.5344614723263491E-3</c:v>
                </c:pt>
                <c:pt idx="334">
                  <c:v>4.5355061556105998E-3</c:v>
                </c:pt>
                <c:pt idx="335">
                  <c:v>4.5386226236494654E-3</c:v>
                </c:pt>
                <c:pt idx="336">
                  <c:v>4.5396555968747537E-3</c:v>
                </c:pt>
                <c:pt idx="337">
                  <c:v>4.5406856509402843E-3</c:v>
                </c:pt>
                <c:pt idx="338">
                  <c:v>4.5417127891818612E-3</c:v>
                </c:pt>
                <c:pt idx="339">
                  <c:v>4.5427370149322037E-3</c:v>
                </c:pt>
                <c:pt idx="340">
                  <c:v>4.5457922505167244E-3</c:v>
                </c:pt>
                <c:pt idx="341">
                  <c:v>4.5468048595676217E-3</c:v>
                </c:pt>
                <c:pt idx="342">
                  <c:v>4.5478145727446346E-3</c:v>
                </c:pt>
                <c:pt idx="343">
                  <c:v>4.5488213933620007E-3</c:v>
                </c:pt>
                <c:pt idx="344">
                  <c:v>4.5498253247308927E-3</c:v>
                </c:pt>
                <c:pt idx="345">
                  <c:v>4.5528198164124078E-3</c:v>
                </c:pt>
                <c:pt idx="346">
                  <c:v>4.5538122238377755E-3</c:v>
                </c:pt>
                <c:pt idx="347">
                  <c:v>4.5548017585245494E-3</c:v>
                </c:pt>
                <c:pt idx="348">
                  <c:v>4.5557884237655286E-3</c:v>
                </c:pt>
                <c:pt idx="349">
                  <c:v>4.5567722228504644E-3</c:v>
                </c:pt>
                <c:pt idx="350">
                  <c:v>4.5597064560207526E-3</c:v>
                </c:pt>
                <c:pt idx="351">
                  <c:v>4.5606788233180321E-3</c:v>
                </c:pt>
                <c:pt idx="352">
                  <c:v>4.5616483408623121E-3</c:v>
                </c:pt>
                <c:pt idx="353">
                  <c:v>4.5626150119250789E-3</c:v>
                </c:pt>
                <c:pt idx="354">
                  <c:v>4.5635788397747866E-3</c:v>
                </c:pt>
                <c:pt idx="355">
                  <c:v>4.5664532966846125E-3</c:v>
                </c:pt>
                <c:pt idx="356">
                  <c:v>4.5674057843060065E-3</c:v>
                </c:pt>
                <c:pt idx="357">
                  <c:v>4.5683554450111751E-3</c:v>
                </c:pt>
                <c:pt idx="358">
                  <c:v>4.5693022820504194E-3</c:v>
                </c:pt>
                <c:pt idx="359">
                  <c:v>4.5702462986710202E-3</c:v>
                </c:pt>
                <c:pt idx="360">
                  <c:v>4.5730614584485905E-3</c:v>
                </c:pt>
                <c:pt idx="361">
                  <c:v>4.5739942258071972E-3</c:v>
                </c:pt>
                <c:pt idx="362">
                  <c:v>4.5749241889384111E-3</c:v>
                </c:pt>
                <c:pt idx="363">
                  <c:v>4.5758513510714676E-3</c:v>
                </c:pt>
                <c:pt idx="364">
                  <c:v>4.576775715432602E-3</c:v>
                </c:pt>
                <c:pt idx="365">
                  <c:v>4.5795320541019138E-3</c:v>
                </c:pt>
                <c:pt idx="366">
                  <c:v>4.5804452595778382E-3</c:v>
                </c:pt>
                <c:pt idx="367">
                  <c:v>4.5813556833681265E-3</c:v>
                </c:pt>
                <c:pt idx="368">
                  <c:v>4.582263328681075E-3</c:v>
                </c:pt>
                <c:pt idx="369">
                  <c:v>4.5831681987219966E-3</c:v>
                </c:pt>
                <c:pt idx="370">
                  <c:v>4.5858661892210833E-3</c:v>
                </c:pt>
                <c:pt idx="371">
                  <c:v>4.5867599901675054E-3</c:v>
                </c:pt>
                <c:pt idx="372">
                  <c:v>4.5876510318238395E-3</c:v>
                </c:pt>
                <c:pt idx="373">
                  <c:v>4.5885393173775661E-3</c:v>
                </c:pt>
                <c:pt idx="374">
                  <c:v>4.5894248500131978E-3</c:v>
                </c:pt>
                <c:pt idx="375">
                  <c:v>4.5920649622122759E-3</c:v>
                </c:pt>
                <c:pt idx="376">
                  <c:v>4.5929395149614935E-3</c:v>
                </c:pt>
                <c:pt idx="377">
                  <c:v>4.5938113306708229E-3</c:v>
                </c:pt>
                <c:pt idx="378">
                  <c:v>4.594680412507047E-3</c:v>
                </c:pt>
                <c:pt idx="379">
                  <c:v>4.5955467636340048E-3</c:v>
                </c:pt>
                <c:pt idx="380">
                  <c:v>4.5981294643535177E-3</c:v>
                </c:pt>
                <c:pt idx="381">
                  <c:v>4.5989849242229503E-3</c:v>
                </c:pt>
                <c:pt idx="382">
                  <c:v>4.5998376691581983E-3</c:v>
                </c:pt>
                <c:pt idx="383">
                  <c:v>4.6006877023054742E-3</c:v>
                </c:pt>
                <c:pt idx="384">
                  <c:v>4.6015350268080596E-3</c:v>
                </c:pt>
                <c:pt idx="385">
                  <c:v>4.6040607798366233E-3</c:v>
                </c:pt>
                <c:pt idx="386">
                  <c:v>4.6048973011347831E-3</c:v>
                </c:pt>
                <c:pt idx="387">
                  <c:v>4.6057311294608197E-3</c:v>
                </c:pt>
                <c:pt idx="388">
                  <c:v>4.6065622679404925E-3</c:v>
                </c:pt>
                <c:pt idx="389">
                  <c:v>4.6073907196966498E-3</c:v>
                </c:pt>
                <c:pt idx="390">
                  <c:v>4.6098599858088929E-3</c:v>
                </c:pt>
                <c:pt idx="391">
                  <c:v>4.6106777218413277E-3</c:v>
                </c:pt>
                <c:pt idx="392">
                  <c:v>4.6114927867208985E-3</c:v>
                </c:pt>
                <c:pt idx="393">
                  <c:v>4.6123051835530371E-3</c:v>
                </c:pt>
                <c:pt idx="394">
                  <c:v>4.613114915440278E-3</c:v>
                </c:pt>
                <c:pt idx="395">
                  <c:v>4.6155281524145938E-3</c:v>
                </c:pt>
                <c:pt idx="396">
                  <c:v>4.6163272554897838E-3</c:v>
                </c:pt>
                <c:pt idx="397">
                  <c:v>4.6171237090894173E-3</c:v>
                </c:pt>
                <c:pt idx="398">
                  <c:v>4.6179175162987104E-3</c:v>
                </c:pt>
                <c:pt idx="399">
                  <c:v>4.6187086802000048E-3</c:v>
                </c:pt>
                <c:pt idx="400">
                  <c:v>4.6210663428361909E-3</c:v>
                </c:pt>
                <c:pt idx="401">
                  <c:v>4.6218469642714324E-3</c:v>
                </c:pt>
                <c:pt idx="402">
                  <c:v>4.6226249577672983E-3</c:v>
                </c:pt>
                <c:pt idx="403">
                  <c:v>4.6234003263889182E-3</c:v>
                </c:pt>
                <c:pt idx="404">
                  <c:v>4.6241730731985545E-3</c:v>
                </c:pt>
                <c:pt idx="405">
                  <c:v>4.6264756133353683E-3</c:v>
                </c:pt>
                <c:pt idx="406">
                  <c:v>4.6272379034626035E-3</c:v>
                </c:pt>
                <c:pt idx="407">
                  <c:v>4.6279975870463595E-3</c:v>
                </c:pt>
                <c:pt idx="408">
                  <c:v>4.6287546671317879E-3</c:v>
                </c:pt>
                <c:pt idx="409">
                  <c:v>4.6295091467611999E-3</c:v>
                </c:pt>
                <c:pt idx="410">
                  <c:v>4.6317570132938029E-3</c:v>
                </c:pt>
                <c:pt idx="411">
                  <c:v>4.6325011214654365E-3</c:v>
                </c:pt>
                <c:pt idx="412">
                  <c:v>4.6332426443500222E-3</c:v>
                </c:pt>
                <c:pt idx="413">
                  <c:v>4.6339815849728572E-3</c:v>
                </c:pt>
                <c:pt idx="414">
                  <c:v>4.6347179463564125E-3</c:v>
                </c:pt>
                <c:pt idx="415">
                  <c:v>4.6369115852537279E-3</c:v>
                </c:pt>
                <c:pt idx="416">
                  <c:v>4.6376376598483964E-3</c:v>
                </c:pt>
                <c:pt idx="417">
                  <c:v>4.6383611702738104E-3</c:v>
                </c:pt>
                <c:pt idx="418">
                  <c:v>4.6390821195355257E-3</c:v>
                </c:pt>
                <c:pt idx="419">
                  <c:v>4.6398005106362923E-3</c:v>
                </c:pt>
                <c:pt idx="420">
                  <c:v>4.6419403649582604E-3</c:v>
                </c:pt>
                <c:pt idx="421">
                  <c:v>4.6426485533865788E-3</c:v>
                </c:pt>
                <c:pt idx="422">
                  <c:v>4.6433541986256105E-3</c:v>
                </c:pt>
                <c:pt idx="423">
                  <c:v>4.6440573036612932E-3</c:v>
                </c:pt>
                <c:pt idx="424">
                  <c:v>4.6447578714767694E-3</c:v>
                </c:pt>
                <c:pt idx="425">
                  <c:v>4.6468443813915076E-3</c:v>
                </c:pt>
                <c:pt idx="426">
                  <c:v>4.6475348301017756E-3</c:v>
                </c:pt>
                <c:pt idx="427">
                  <c:v>4.6482227564657204E-3</c:v>
                </c:pt>
                <c:pt idx="428">
                  <c:v>4.6489081634497713E-3</c:v>
                </c:pt>
                <c:pt idx="429">
                  <c:v>4.6495910540175784E-3</c:v>
                </c:pt>
                <c:pt idx="430">
                  <c:v>4.6516246568184486E-3</c:v>
                </c:pt>
                <c:pt idx="431">
                  <c:v>4.652297511302337E-3</c:v>
                </c:pt>
                <c:pt idx="432">
                  <c:v>4.6529678641466631E-3</c:v>
                </c:pt>
                <c:pt idx="433">
                  <c:v>4.6536357182984656E-3</c:v>
                </c:pt>
                <c:pt idx="434">
                  <c:v>4.6543010767020184E-3</c:v>
                </c:pt>
                <c:pt idx="435">
                  <c:v>4.6562822068245951E-3</c:v>
                </c:pt>
                <c:pt idx="436">
                  <c:v>4.656937611622787E-3</c:v>
                </c:pt>
                <c:pt idx="437">
                  <c:v>4.6575905353527835E-3</c:v>
                </c:pt>
                <c:pt idx="438">
                  <c:v>4.6582409809423457E-3</c:v>
                </c:pt>
                <c:pt idx="439">
                  <c:v>4.6588889513164864E-3</c:v>
                </c:pt>
                <c:pt idx="440">
                  <c:v>4.6608180403554323E-3</c:v>
                </c:pt>
                <c:pt idx="441">
                  <c:v>4.6614561390632449E-3</c:v>
                </c:pt>
                <c:pt idx="442">
                  <c:v>4.6620917771396314E-3</c:v>
                </c:pt>
                <c:pt idx="443">
                  <c:v>4.6627249574931889E-3</c:v>
                </c:pt>
                <c:pt idx="444">
                  <c:v>4.6633556830297865E-3</c:v>
                </c:pt>
                <c:pt idx="445">
                  <c:v>4.6652331597556371E-3</c:v>
                </c:pt>
                <c:pt idx="446">
                  <c:v>4.6658540950286018E-3</c:v>
                </c:pt>
                <c:pt idx="447">
                  <c:v>4.6664725899731099E-3</c:v>
                </c:pt>
                <c:pt idx="448">
                  <c:v>4.6670886474787076E-3</c:v>
                </c:pt>
                <c:pt idx="449">
                  <c:v>4.6677022704322306E-3</c:v>
                </c:pt>
                <c:pt idx="450">
                  <c:v>4.6695285608080771E-3</c:v>
                </c:pt>
                <c:pt idx="451">
                  <c:v>4.6701324743674963E-3</c:v>
                </c:pt>
                <c:pt idx="452">
                  <c:v>4.6707339677684173E-3</c:v>
                </c:pt>
                <c:pt idx="453">
                  <c:v>4.6713330438814503E-3</c:v>
                </c:pt>
                <c:pt idx="454">
                  <c:v>4.6719297055745094E-3</c:v>
                </c:pt>
                <c:pt idx="455">
                  <c:v>4.6737052327725974E-3</c:v>
                </c:pt>
                <c:pt idx="456">
                  <c:v>4.6742922654110664E-3</c:v>
                </c:pt>
                <c:pt idx="457">
                  <c:v>4.674876897928771E-3</c:v>
                </c:pt>
                <c:pt idx="458">
                  <c:v>4.6754591331774984E-3</c:v>
                </c:pt>
                <c:pt idx="459">
                  <c:v>4.6760389740063543E-3</c:v>
                </c:pt>
                <c:pt idx="460">
                  <c:v>4.6777641584245869E-3</c:v>
                </c:pt>
                <c:pt idx="461">
                  <c:v>4.6783344500114839E-3</c:v>
                </c:pt>
                <c:pt idx="462">
                  <c:v>4.6789023613839119E-3</c:v>
                </c:pt>
                <c:pt idx="463">
                  <c:v>4.6794678953749414E-3</c:v>
                </c:pt>
                <c:pt idx="464">
                  <c:v>4.6800310548149827E-3</c:v>
                </c:pt>
                <c:pt idx="465">
                  <c:v>4.6817063140933276E-3</c:v>
                </c:pt>
                <c:pt idx="466">
                  <c:v>4.6822600035802782E-3</c:v>
                </c:pt>
                <c:pt idx="467">
                  <c:v>4.6828113326283912E-3</c:v>
                </c:pt>
                <c:pt idx="468">
                  <c:v>4.6833603040521343E-3</c:v>
                </c:pt>
                <c:pt idx="469">
                  <c:v>4.6839069206633284E-3</c:v>
                </c:pt>
                <c:pt idx="470">
                  <c:v>4.686604779759654E-3</c:v>
                </c:pt>
                <c:pt idx="471">
                  <c:v>4.6871373263957412E-3</c:v>
                </c:pt>
                <c:pt idx="472">
                  <c:v>4.6876675378280499E-3</c:v>
                </c:pt>
                <c:pt idx="473">
                  <c:v>4.6897650872943326E-3</c:v>
                </c:pt>
                <c:pt idx="474">
                  <c:v>4.6902836645158989E-3</c:v>
                </c:pt>
                <c:pt idx="475">
                  <c:v>4.6907999232385783E-3</c:v>
                </c:pt>
                <c:pt idx="476">
                  <c:v>4.6913138662373474E-3</c:v>
                </c:pt>
                <c:pt idx="477">
                  <c:v>4.6928418286007294E-3</c:v>
                </c:pt>
                <c:pt idx="478">
                  <c:v>4.6933465364013393E-3</c:v>
                </c:pt>
                <c:pt idx="479">
                  <c:v>4.6938489423137336E-3</c:v>
                </c:pt>
                <c:pt idx="480">
                  <c:v>4.6943490490972302E-3</c:v>
                </c:pt>
                <c:pt idx="481">
                  <c:v>4.694846859508545E-3</c:v>
                </c:pt>
                <c:pt idx="482">
                  <c:v>4.6963265400375813E-3</c:v>
                </c:pt>
                <c:pt idx="483">
                  <c:v>4.6968151924753742E-3</c:v>
                </c:pt>
                <c:pt idx="484">
                  <c:v>4.6973015622856175E-3</c:v>
                </c:pt>
                <c:pt idx="485">
                  <c:v>4.6977856522094638E-3</c:v>
                </c:pt>
                <c:pt idx="486">
                  <c:v>4.6982674649854771E-3</c:v>
                </c:pt>
                <c:pt idx="487">
                  <c:v>4.6996992677734335E-3</c:v>
                </c:pt>
                <c:pt idx="488">
                  <c:v>4.7001719992921251E-3</c:v>
                </c:pt>
                <c:pt idx="489">
                  <c:v>4.7006424673170944E-3</c:v>
                </c:pt>
                <c:pt idx="490">
                  <c:v>4.7011106745714348E-3</c:v>
                </c:pt>
                <c:pt idx="491">
                  <c:v>4.701576623775669E-3</c:v>
                </c:pt>
                <c:pt idx="492">
                  <c:v>4.7029609502544333E-3</c:v>
                </c:pt>
                <c:pt idx="493">
                  <c:v>4.7034178944121196E-3</c:v>
                </c:pt>
                <c:pt idx="494">
                  <c:v>4.7038725940838234E-3</c:v>
                </c:pt>
                <c:pt idx="495">
                  <c:v>4.7043250519746855E-3</c:v>
                </c:pt>
                <c:pt idx="496">
                  <c:v>4.7047752707872915E-3</c:v>
                </c:pt>
                <c:pt idx="497">
                  <c:v>4.706112519743154E-3</c:v>
                </c:pt>
                <c:pt idx="498">
                  <c:v>4.7065538092175641E-3</c:v>
                </c:pt>
                <c:pt idx="499">
                  <c:v>4.706992873088389E-3</c:v>
                </c:pt>
                <c:pt idx="500">
                  <c:v>4.7074297140429272E-3</c:v>
                </c:pt>
                <c:pt idx="501">
                  <c:v>4.7078643347659346E-3</c:v>
                </c:pt>
                <c:pt idx="502">
                  <c:v>4.7091549023552774E-3</c:v>
                </c:pt>
                <c:pt idx="503">
                  <c:v>4.7095806689489922E-3</c:v>
                </c:pt>
                <c:pt idx="504">
                  <c:v>4.7100042286969245E-3</c:v>
                </c:pt>
                <c:pt idx="505">
                  <c:v>4.7104255842686342E-3</c:v>
                </c:pt>
                <c:pt idx="506">
                  <c:v>4.7108447383311528E-3</c:v>
                </c:pt>
                <c:pt idx="507">
                  <c:v>4.7120890180960551E-3</c:v>
                </c:pt>
                <c:pt idx="508">
                  <c:v>4.7124993927417022E-3</c:v>
                </c:pt>
                <c:pt idx="509">
                  <c:v>4.7129075791755145E-3</c:v>
                </c:pt>
                <c:pt idx="510">
                  <c:v>4.713313580049415E-3</c:v>
                </c:pt>
                <c:pt idx="511">
                  <c:v>4.713717398012819E-3</c:v>
                </c:pt>
                <c:pt idx="512">
                  <c:v>4.714915780896574E-3</c:v>
                </c:pt>
                <c:pt idx="513">
                  <c:v>4.7153108936619928E-3</c:v>
                </c:pt>
                <c:pt idx="514">
                  <c:v>4.7157038367264016E-3</c:v>
                </c:pt>
                <c:pt idx="515">
                  <c:v>4.716094612724194E-3</c:v>
                </c:pt>
                <c:pt idx="516">
                  <c:v>4.7164832242872715E-3</c:v>
                </c:pt>
                <c:pt idx="517">
                  <c:v>4.7176360986498165E-3</c:v>
                </c:pt>
                <c:pt idx="518">
                  <c:v>4.7202508732465199E-3</c:v>
                </c:pt>
                <c:pt idx="519">
                  <c:v>4.7227610006108315E-3</c:v>
                </c:pt>
                <c:pt idx="520">
                  <c:v>4.7251673707357751E-3</c:v>
                </c:pt>
                <c:pt idx="521">
                  <c:v>4.7277915921905755E-3</c:v>
                </c:pt>
                <c:pt idx="522">
                  <c:v>4.7299785949192191E-3</c:v>
                </c:pt>
                <c:pt idx="523">
                  <c:v>4.7320645993089005E-3</c:v>
                </c:pt>
                <c:pt idx="524">
                  <c:v>4.7340504711542615E-3</c:v>
                </c:pt>
                <c:pt idx="525">
                  <c:v>4.7361985306984024E-3</c:v>
                </c:pt>
                <c:pt idx="526">
                  <c:v>4.7379727215352916E-3</c:v>
                </c:pt>
                <c:pt idx="527">
                  <c:v>4.7396494636098643E-3</c:v>
                </c:pt>
                <c:pt idx="528">
                  <c:v>4.7412295991096755E-3</c:v>
                </c:pt>
                <c:pt idx="529">
                  <c:v>4.7427139646110767E-3</c:v>
                </c:pt>
                <c:pt idx="530">
                  <c:v>4.7441033911126886E-3</c:v>
                </c:pt>
                <c:pt idx="531">
                  <c:v>4.7453987040686737E-3</c:v>
                </c:pt>
                <c:pt idx="532">
                  <c:v>4.7466007234218356E-3</c:v>
                </c:pt>
                <c:pt idx="533">
                  <c:v>4.7477102636365306E-3</c:v>
                </c:pt>
                <c:pt idx="534">
                  <c:v>4.748728133731386E-3</c:v>
                </c:pt>
                <c:pt idx="535">
                  <c:v>4.74965513731184E-3</c:v>
                </c:pt>
                <c:pt idx="536">
                  <c:v>4.7504920726025024E-3</c:v>
                </c:pt>
                <c:pt idx="537">
                  <c:v>4.7512397324793289E-3</c:v>
                </c:pt>
                <c:pt idx="538">
                  <c:v>4.7518989045016152E-3</c:v>
                </c:pt>
                <c:pt idx="539">
                  <c:v>4.7524703709438156E-3</c:v>
                </c:pt>
                <c:pt idx="540">
                  <c:v>4.7529549088271717E-3</c:v>
                </c:pt>
                <c:pt idx="541">
                  <c:v>4.7533532899511795E-3</c:v>
                </c:pt>
                <c:pt idx="542">
                  <c:v>4.7536662809248668E-3</c:v>
                </c:pt>
                <c:pt idx="543">
                  <c:v>4.753894643197901E-3</c:v>
                </c:pt>
                <c:pt idx="544">
                  <c:v>4.7540391330915177E-3</c:v>
                </c:pt>
                <c:pt idx="545">
                  <c:v>4.7541005018292802E-3</c:v>
                </c:pt>
                <c:pt idx="546">
                  <c:v>4.7540794955676612E-3</c:v>
                </c:pt>
                <c:pt idx="547">
                  <c:v>4.7539768554264571E-3</c:v>
                </c:pt>
                <c:pt idx="548">
                  <c:v>4.7537933175190242E-3</c:v>
                </c:pt>
                <c:pt idx="549">
                  <c:v>4.7535296129823561E-3</c:v>
                </c:pt>
                <c:pt idx="550">
                  <c:v>4.7531864680069764E-3</c:v>
                </c:pt>
                <c:pt idx="551">
                  <c:v>4.7527646038666802E-3</c:v>
                </c:pt>
                <c:pt idx="552">
                  <c:v>4.7522647369480893E-3</c:v>
                </c:pt>
                <c:pt idx="553">
                  <c:v>4.7516875787800578E-3</c:v>
                </c:pt>
                <c:pt idx="554">
                  <c:v>4.7510338360629055E-3</c:v>
                </c:pt>
                <c:pt idx="555">
                  <c:v>4.7503042106974772E-3</c:v>
                </c:pt>
                <c:pt idx="556">
                  <c:v>4.7494993998140594E-3</c:v>
                </c:pt>
                <c:pt idx="557">
                  <c:v>4.7486200958011078E-3</c:v>
                </c:pt>
                <c:pt idx="558">
                  <c:v>4.7476669863338395E-3</c:v>
                </c:pt>
                <c:pt idx="559">
                  <c:v>4.7464882202712597E-3</c:v>
                </c:pt>
                <c:pt idx="560">
                  <c:v>4.7453792501524509E-3</c:v>
                </c:pt>
                <c:pt idx="561">
                  <c:v>4.7441986054762818E-3</c:v>
                </c:pt>
                <c:pt idx="562">
                  <c:v>4.742946954692611E-3</c:v>
                </c:pt>
                <c:pt idx="563">
                  <c:v>4.741624961682506E-3</c:v>
                </c:pt>
                <c:pt idx="564">
                  <c:v>4.740233285785829E-3</c:v>
                </c:pt>
                <c:pt idx="565">
                  <c:v>4.738772581828702E-3</c:v>
                </c:pt>
                <c:pt idx="566">
                  <c:v>4.7372435001507814E-3</c:v>
                </c:pt>
                <c:pt idx="567">
                  <c:v>4.7356466866324042E-3</c:v>
                </c:pt>
                <c:pt idx="568">
                  <c:v>4.7339827827215684E-3</c:v>
                </c:pt>
                <c:pt idx="569">
                  <c:v>4.7322524254607614E-3</c:v>
                </c:pt>
                <c:pt idx="570">
                  <c:v>4.7304562475136416E-3</c:v>
                </c:pt>
                <c:pt idx="571">
                  <c:v>4.7285948771915607E-3</c:v>
                </c:pt>
                <c:pt idx="572">
                  <c:v>4.7266689384799507E-3</c:v>
                </c:pt>
                <c:pt idx="573">
                  <c:v>4.7246790510645379E-3</c:v>
                </c:pt>
                <c:pt idx="574">
                  <c:v>4.7226258303574376E-3</c:v>
                </c:pt>
                <c:pt idx="575">
                  <c:v>4.7205098875230762E-3</c:v>
                </c:pt>
                <c:pt idx="576">
                  <c:v>4.7183318295039743E-3</c:v>
                </c:pt>
                <c:pt idx="577">
                  <c:v>4.7160922590463988E-3</c:v>
                </c:pt>
                <c:pt idx="578">
                  <c:v>4.7137917747258357E-3</c:v>
                </c:pt>
                <c:pt idx="579">
                  <c:v>4.7114309709723606E-3</c:v>
                </c:pt>
                <c:pt idx="580">
                  <c:v>4.7090104380958274E-3</c:v>
                </c:pt>
                <c:pt idx="581">
                  <c:v>4.7065307623109362E-3</c:v>
                </c:pt>
                <c:pt idx="582">
                  <c:v>4.7039925257621592E-3</c:v>
                </c:pt>
                <c:pt idx="583">
                  <c:v>4.7013963065485054E-3</c:v>
                </c:pt>
                <c:pt idx="584">
                  <c:v>4.6987426787481728E-3</c:v>
                </c:pt>
                <c:pt idx="585">
                  <c:v>4.6960322124430381E-3</c:v>
                </c:pt>
                <c:pt idx="586">
                  <c:v>4.6932654737430165E-3</c:v>
                </c:pt>
                <c:pt idx="587">
                  <c:v>4.6904430248102822E-3</c:v>
                </c:pt>
                <c:pt idx="588">
                  <c:v>4.6875654238833523E-3</c:v>
                </c:pt>
                <c:pt idx="589">
                  <c:v>4.6846332253010362E-3</c:v>
                </c:pt>
                <c:pt idx="590">
                  <c:v>4.6816469795262338E-3</c:v>
                </c:pt>
                <c:pt idx="591">
                  <c:v>4.6786072331696247E-3</c:v>
                </c:pt>
                <c:pt idx="592">
                  <c:v>4.6755145290131956E-3</c:v>
                </c:pt>
                <c:pt idx="593">
                  <c:v>4.6723694060336546E-3</c:v>
                </c:pt>
                <c:pt idx="594">
                  <c:v>4.6691723994256966E-3</c:v>
                </c:pt>
                <c:pt idx="595">
                  <c:v>4.6659240406251492E-3</c:v>
                </c:pt>
                <c:pt idx="596">
                  <c:v>4.6626248573319803E-3</c:v>
                </c:pt>
                <c:pt idx="597">
                  <c:v>4.6592753735331723E-3</c:v>
                </c:pt>
                <c:pt idx="598">
                  <c:v>4.6558761095254709E-3</c:v>
                </c:pt>
                <c:pt idx="599">
                  <c:v>4.6524275819380019E-3</c:v>
                </c:pt>
                <c:pt idx="600">
                  <c:v>4.6489303037547608E-3</c:v>
                </c:pt>
                <c:pt idx="601">
                  <c:v>4.6453847843369736E-3</c:v>
                </c:pt>
                <c:pt idx="602">
                  <c:v>4.6417915294453271E-3</c:v>
                </c:pt>
                <c:pt idx="603">
                  <c:v>4.638151041262078E-3</c:v>
                </c:pt>
                <c:pt idx="604">
                  <c:v>4.6344638184130302E-3</c:v>
                </c:pt>
                <c:pt idx="605">
                  <c:v>4.6307303559893877E-3</c:v>
                </c:pt>
                <c:pt idx="606">
                  <c:v>4.626951145569492E-3</c:v>
                </c:pt>
                <c:pt idx="607">
                  <c:v>4.6231266752404174E-3</c:v>
                </c:pt>
                <c:pt idx="608">
                  <c:v>4.6192574296194631E-3</c:v>
                </c:pt>
                <c:pt idx="609">
                  <c:v>4.6153438898755032E-3</c:v>
                </c:pt>
                <c:pt idx="610">
                  <c:v>4.6113865337502327E-3</c:v>
                </c:pt>
                <c:pt idx="611">
                  <c:v>4.6068107966457704E-3</c:v>
                </c:pt>
                <c:pt idx="612">
                  <c:v>4.6027611411860484E-3</c:v>
                </c:pt>
                <c:pt idx="613">
                  <c:v>4.5986691487421962E-3</c:v>
                </c:pt>
                <c:pt idx="614">
                  <c:v>4.5945352830811846E-3</c:v>
                </c:pt>
                <c:pt idx="615">
                  <c:v>4.5903600046501248E-3</c:v>
                </c:pt>
                <c:pt idx="616">
                  <c:v>4.5861437705967643E-3</c:v>
                </c:pt>
                <c:pt idx="617">
                  <c:v>4.5818870347898739E-3</c:v>
                </c:pt>
                <c:pt idx="618">
                  <c:v>4.5775902478395157E-3</c:v>
                </c:pt>
                <c:pt idx="619">
                  <c:v>4.573253857117196E-3</c:v>
                </c:pt>
                <c:pt idx="620">
                  <c:v>4.5688783067759026E-3</c:v>
                </c:pt>
                <c:pt idx="621">
                  <c:v>4.5644640377700213E-3</c:v>
                </c:pt>
                <c:pt idx="622">
                  <c:v>4.5600114878751518E-3</c:v>
                </c:pt>
                <c:pt idx="623">
                  <c:v>4.5555210917077957E-3</c:v>
                </c:pt>
                <c:pt idx="624">
                  <c:v>4.5509932807449409E-3</c:v>
                </c:pt>
                <c:pt idx="625">
                  <c:v>4.5464284833435283E-3</c:v>
                </c:pt>
                <c:pt idx="626">
                  <c:v>4.5391815243690774E-3</c:v>
                </c:pt>
                <c:pt idx="627">
                  <c:v>4.5345235642850305E-3</c:v>
                </c:pt>
                <c:pt idx="628">
                  <c:v>4.5298301224312625E-3</c:v>
                </c:pt>
                <c:pt idx="629">
                  <c:v>4.5251016131464782E-3</c:v>
                </c:pt>
                <c:pt idx="630">
                  <c:v>4.5203384477557756E-3</c:v>
                </c:pt>
                <c:pt idx="631">
                  <c:v>4.5155410345893952E-3</c:v>
                </c:pt>
                <c:pt idx="632">
                  <c:v>4.5107097790013564E-3</c:v>
                </c:pt>
                <c:pt idx="633">
                  <c:v>4.5058450833879906E-3</c:v>
                </c:pt>
                <c:pt idx="634">
                  <c:v>4.5009473472063626E-3</c:v>
                </c:pt>
                <c:pt idx="635">
                  <c:v>4.4960169669925904E-3</c:v>
                </c:pt>
                <c:pt idx="636">
                  <c:v>4.4910543363800596E-3</c:v>
                </c:pt>
                <c:pt idx="637">
                  <c:v>4.4860598461175299E-3</c:v>
                </c:pt>
                <c:pt idx="638">
                  <c:v>4.4810338840871365E-3</c:v>
                </c:pt>
                <c:pt idx="639">
                  <c:v>4.4759768353223013E-3</c:v>
                </c:pt>
                <c:pt idx="640">
                  <c:v>4.4708890820255118E-3</c:v>
                </c:pt>
                <c:pt idx="641">
                  <c:v>4.4657710035860328E-3</c:v>
                </c:pt>
                <c:pt idx="642">
                  <c:v>4.4606229765974913E-3</c:v>
                </c:pt>
                <c:pt idx="643">
                  <c:v>4.4554453748753666E-3</c:v>
                </c:pt>
                <c:pt idx="644">
                  <c:v>4.4502385694743839E-3</c:v>
                </c:pt>
                <c:pt idx="645">
                  <c:v>4.4450029287058006E-3</c:v>
                </c:pt>
                <c:pt idx="646">
                  <c:v>4.4397388181546017E-3</c:v>
                </c:pt>
                <c:pt idx="647">
                  <c:v>4.434446600696587E-3</c:v>
                </c:pt>
                <c:pt idx="648">
                  <c:v>4.4291266365153641E-3</c:v>
                </c:pt>
                <c:pt idx="649">
                  <c:v>4.4237792831192451E-3</c:v>
                </c:pt>
                <c:pt idx="650">
                  <c:v>4.4184048953580359E-3</c:v>
                </c:pt>
                <c:pt idx="651">
                  <c:v>4.4130038254397456E-3</c:v>
                </c:pt>
                <c:pt idx="652">
                  <c:v>4.4075764229471832E-3</c:v>
                </c:pt>
                <c:pt idx="653">
                  <c:v>4.4021230348544674E-3</c:v>
                </c:pt>
                <c:pt idx="654">
                  <c:v>4.3966440055434371E-3</c:v>
                </c:pt>
                <c:pt idx="655">
                  <c:v>4.3911396768199643E-3</c:v>
                </c:pt>
                <c:pt idx="656">
                  <c:v>4.385610387930187E-3</c:v>
                </c:pt>
                <c:pt idx="657">
                  <c:v>4.3800564755766252E-3</c:v>
                </c:pt>
                <c:pt idx="658">
                  <c:v>4.3744782739342254E-3</c:v>
                </c:pt>
                <c:pt idx="659">
                  <c:v>4.3688761146662945E-3</c:v>
                </c:pt>
                <c:pt idx="660">
                  <c:v>4.3632503269403593E-3</c:v>
                </c:pt>
                <c:pt idx="661">
                  <c:v>4.3576012374439135E-3</c:v>
                </c:pt>
                <c:pt idx="662">
                  <c:v>4.3519291704000934E-3</c:v>
                </c:pt>
                <c:pt idx="663">
                  <c:v>4.3462344475832517E-3</c:v>
                </c:pt>
                <c:pt idx="664">
                  <c:v>4.3405173883344361E-3</c:v>
                </c:pt>
                <c:pt idx="665">
                  <c:v>4.3347783095767948E-3</c:v>
                </c:pt>
                <c:pt idx="666">
                  <c:v>4.3290175258308755E-3</c:v>
                </c:pt>
                <c:pt idx="667">
                  <c:v>4.3232353492298472E-3</c:v>
                </c:pt>
                <c:pt idx="668">
                  <c:v>4.3174320895346284E-3</c:v>
                </c:pt>
                <c:pt idx="669">
                  <c:v>4.3116080541489221E-3</c:v>
                </c:pt>
                <c:pt idx="670">
                  <c:v>4.3057635481341819E-3</c:v>
                </c:pt>
                <c:pt idx="671">
                  <c:v>4.2998988742244688E-3</c:v>
                </c:pt>
                <c:pt idx="672">
                  <c:v>4.2940143328412343E-3</c:v>
                </c:pt>
                <c:pt idx="673">
                  <c:v>4.2881102221080155E-3</c:v>
                </c:pt>
                <c:pt idx="674">
                  <c:v>4.2821868378650442E-3</c:v>
                </c:pt>
                <c:pt idx="675">
                  <c:v>4.2762444736837747E-3</c:v>
                </c:pt>
                <c:pt idx="676">
                  <c:v>4.2702834208813122E-3</c:v>
                </c:pt>
                <c:pt idx="677">
                  <c:v>4.2643039685347824E-3</c:v>
                </c:pt>
                <c:pt idx="678">
                  <c:v>4.2583064034955953E-3</c:v>
                </c:pt>
                <c:pt idx="679">
                  <c:v>4.2522910104036285E-3</c:v>
                </c:pt>
                <c:pt idx="680">
                  <c:v>4.2462580717013499E-3</c:v>
                </c:pt>
                <c:pt idx="681">
                  <c:v>4.2402078676478253E-3</c:v>
                </c:pt>
                <c:pt idx="682">
                  <c:v>4.2341406763326686E-3</c:v>
                </c:pt>
                <c:pt idx="683">
                  <c:v>4.2280567736899012E-3</c:v>
                </c:pt>
                <c:pt idx="684">
                  <c:v>4.2219564335117289E-3</c:v>
                </c:pt>
                <c:pt idx="685">
                  <c:v>4.2158399274622492E-3</c:v>
                </c:pt>
                <c:pt idx="686">
                  <c:v>4.2097075250910575E-3</c:v>
                </c:pt>
                <c:pt idx="687">
                  <c:v>4.2035594938468028E-3</c:v>
                </c:pt>
                <c:pt idx="688">
                  <c:v>4.1973960990906375E-3</c:v>
                </c:pt>
                <c:pt idx="689">
                  <c:v>4.1912176041096023E-3</c:v>
                </c:pt>
                <c:pt idx="690">
                  <c:v>4.1850242701299296E-3</c:v>
                </c:pt>
                <c:pt idx="691">
                  <c:v>4.178816356330277E-3</c:v>
                </c:pt>
                <c:pt idx="692">
                  <c:v>4.1725941198548638E-3</c:v>
                </c:pt>
                <c:pt idx="693">
                  <c:v>4.166357815826552E-3</c:v>
                </c:pt>
                <c:pt idx="694">
                  <c:v>4.1601076973598388E-3</c:v>
                </c:pt>
                <c:pt idx="695">
                  <c:v>4.1538440155737769E-3</c:v>
                </c:pt>
                <c:pt idx="696">
                  <c:v>4.1475670196048147E-3</c:v>
                </c:pt>
                <c:pt idx="697">
                  <c:v>4.1412769566195728E-3</c:v>
                </c:pt>
                <c:pt idx="698">
                  <c:v>4.1349740718275279E-3</c:v>
                </c:pt>
                <c:pt idx="699">
                  <c:v>4.1286586084936395E-3</c:v>
                </c:pt>
                <c:pt idx="700">
                  <c:v>4.1223308079508915E-3</c:v>
                </c:pt>
                <c:pt idx="701">
                  <c:v>4.1159909096127626E-3</c:v>
                </c:pt>
                <c:pt idx="702">
                  <c:v>4.109639150985632E-3</c:v>
                </c:pt>
                <c:pt idx="703">
                  <c:v>4.1032757676810966E-3</c:v>
                </c:pt>
                <c:pt idx="704">
                  <c:v>4.09690099342823E-3</c:v>
                </c:pt>
                <c:pt idx="705">
                  <c:v>4.0905150600857596E-3</c:v>
                </c:pt>
                <c:pt idx="706">
                  <c:v>4.0841181976541824E-3</c:v>
                </c:pt>
                <c:pt idx="707">
                  <c:v>4.0777106342877994E-3</c:v>
                </c:pt>
                <c:pt idx="708">
                  <c:v>4.07129259630668E-3</c:v>
                </c:pt>
                <c:pt idx="709">
                  <c:v>4.0648643082085729E-3</c:v>
                </c:pt>
                <c:pt idx="710">
                  <c:v>4.0584259926807172E-3</c:v>
                </c:pt>
                <c:pt idx="711">
                  <c:v>4.0519778706116106E-3</c:v>
                </c:pt>
                <c:pt idx="712">
                  <c:v>4.0455201611027001E-3</c:v>
                </c:pt>
                <c:pt idx="713">
                  <c:v>4.0390530814799919E-3</c:v>
                </c:pt>
                <c:pt idx="714">
                  <c:v>4.0325768473056132E-3</c:v>
                </c:pt>
                <c:pt idx="715">
                  <c:v>4.0260916723892873E-3</c:v>
                </c:pt>
                <c:pt idx="716">
                  <c:v>4.0195977687997589E-3</c:v>
                </c:pt>
                <c:pt idx="717">
                  <c:v>4.0130953468761341E-3</c:v>
                </c:pt>
                <c:pt idx="718">
                  <c:v>4.0065846152391648E-3</c:v>
                </c:pt>
                <c:pt idx="719">
                  <c:v>4.0000657808024684E-3</c:v>
                </c:pt>
                <c:pt idx="720">
                  <c:v>3.993539048783668E-3</c:v>
                </c:pt>
                <c:pt idx="721">
                  <c:v>3.9870046227154822E-3</c:v>
                </c:pt>
                <c:pt idx="722">
                  <c:v>3.9804627044567401E-3</c:v>
                </c:pt>
                <c:pt idx="723">
                  <c:v>3.9739134942033388E-3</c:v>
                </c:pt>
                <c:pt idx="724">
                  <c:v>3.9673571904991194E-3</c:v>
                </c:pt>
                <c:pt idx="725">
                  <c:v>3.9607939902467039E-3</c:v>
                </c:pt>
                <c:pt idx="726">
                  <c:v>3.9542240887182473E-3</c:v>
                </c:pt>
                <c:pt idx="727">
                  <c:v>3.9476476795661337E-3</c:v>
                </c:pt>
                <c:pt idx="728">
                  <c:v>3.9410649548336134E-3</c:v>
                </c:pt>
                <c:pt idx="729">
                  <c:v>3.9344761049653638E-3</c:v>
                </c:pt>
                <c:pt idx="730">
                  <c:v>3.9278813188180087E-3</c:v>
                </c:pt>
                <c:pt idx="731">
                  <c:v>3.9212807836705513E-3</c:v>
                </c:pt>
                <c:pt idx="732">
                  <c:v>3.9146746852347647E-3</c:v>
                </c:pt>
                <c:pt idx="733">
                  <c:v>3.9080632076655113E-3</c:v>
                </c:pt>
                <c:pt idx="734">
                  <c:v>3.9014465335710001E-3</c:v>
                </c:pt>
                <c:pt idx="735">
                  <c:v>3.8948248440229907E-3</c:v>
                </c:pt>
                <c:pt idx="736">
                  <c:v>3.8881983185669283E-3</c:v>
                </c:pt>
                <c:pt idx="737">
                  <c:v>3.8815671352320264E-3</c:v>
                </c:pt>
                <c:pt idx="738">
                  <c:v>3.8749314705412824E-3</c:v>
                </c:pt>
                <c:pt idx="739">
                  <c:v>3.8682914995214345E-3</c:v>
                </c:pt>
                <c:pt idx="740">
                  <c:v>3.8616473957128702E-3</c:v>
                </c:pt>
                <c:pt idx="741">
                  <c:v>3.8549993311794593E-3</c:v>
                </c:pt>
                <c:pt idx="742">
                  <c:v>3.8483474765183411E-3</c:v>
                </c:pt>
                <c:pt idx="743">
                  <c:v>3.8416920008696471E-3</c:v>
                </c:pt>
                <c:pt idx="744">
                  <c:v>3.8350330719261693E-3</c:v>
                </c:pt>
                <c:pt idx="745">
                  <c:v>3.8283708559429682E-3</c:v>
                </c:pt>
                <c:pt idx="746">
                  <c:v>3.8217055177469242E-3</c:v>
                </c:pt>
                <c:pt idx="747">
                  <c:v>3.8150372207462367E-3</c:v>
                </c:pt>
                <c:pt idx="748">
                  <c:v>3.8083661269398576E-3</c:v>
                </c:pt>
                <c:pt idx="749">
                  <c:v>3.8016923969268744E-3</c:v>
                </c:pt>
                <c:pt idx="750">
                  <c:v>3.7950161899158404E-3</c:v>
                </c:pt>
                <c:pt idx="751">
                  <c:v>3.7883376637340422E-3</c:v>
                </c:pt>
                <c:pt idx="752">
                  <c:v>3.7816569748367144E-3</c:v>
                </c:pt>
                <c:pt idx="753">
                  <c:v>3.7749742783162034E-3</c:v>
                </c:pt>
                <c:pt idx="754">
                  <c:v>3.7682897279110697E-3</c:v>
                </c:pt>
                <c:pt idx="755">
                  <c:v>3.761603476015141E-3</c:v>
                </c:pt>
                <c:pt idx="756">
                  <c:v>3.7549156736865091E-3</c:v>
                </c:pt>
                <c:pt idx="757">
                  <c:v>3.7482264706564725E-3</c:v>
                </c:pt>
                <c:pt idx="758">
                  <c:v>3.7415360153384308E-3</c:v>
                </c:pt>
                <c:pt idx="759">
                  <c:v>3.7348444548367123E-3</c:v>
                </c:pt>
                <c:pt idx="760">
                  <c:v>3.7281519349553673E-3</c:v>
                </c:pt>
                <c:pt idx="761">
                  <c:v>3.7214586002068954E-3</c:v>
                </c:pt>
                <c:pt idx="762">
                  <c:v>3.7147645938209249E-3</c:v>
                </c:pt>
                <c:pt idx="763">
                  <c:v>3.7080700577528363E-3</c:v>
                </c:pt>
                <c:pt idx="764">
                  <c:v>3.7013751326923469E-3</c:v>
                </c:pt>
                <c:pt idx="765">
                  <c:v>3.6946799580720256E-3</c:v>
                </c:pt>
                <c:pt idx="766">
                  <c:v>3.6879846720757697E-3</c:v>
                </c:pt>
                <c:pt idx="767">
                  <c:v>3.6812894116472258E-3</c:v>
                </c:pt>
                <c:pt idx="768">
                  <c:v>3.674594312498163E-3</c:v>
                </c:pt>
                <c:pt idx="769">
                  <c:v>3.6678995091167935E-3</c:v>
                </c:pt>
                <c:pt idx="770">
                  <c:v>3.6612051347760404E-3</c:v>
                </c:pt>
                <c:pt idx="771">
                  <c:v>3.654511321541765E-3</c:v>
                </c:pt>
                <c:pt idx="772">
                  <c:v>3.6478182002809361E-3</c:v>
                </c:pt>
                <c:pt idx="773">
                  <c:v>3.6411259006697491E-3</c:v>
                </c:pt>
                <c:pt idx="774">
                  <c:v>3.6344345512017086E-3</c:v>
                </c:pt>
                <c:pt idx="775">
                  <c:v>3.6277442791956467E-3</c:v>
                </c:pt>
                <c:pt idx="776">
                  <c:v>3.6210552108037032E-3</c:v>
                </c:pt>
                <c:pt idx="777">
                  <c:v>3.6143674710192534E-3</c:v>
                </c:pt>
                <c:pt idx="778">
                  <c:v>3.6076811836847915E-3</c:v>
                </c:pt>
                <c:pt idx="779">
                  <c:v>3.6009964714997641E-3</c:v>
                </c:pt>
                <c:pt idx="780">
                  <c:v>3.5943134560283536E-3</c:v>
                </c:pt>
                <c:pt idx="781">
                  <c:v>3.5876322577072218E-3</c:v>
                </c:pt>
                <c:pt idx="782">
                  <c:v>3.5809529958532025E-3</c:v>
                </c:pt>
                <c:pt idx="783">
                  <c:v>3.5742757886709458E-3</c:v>
                </c:pt>
                <c:pt idx="784">
                  <c:v>3.567600753260521E-3</c:v>
                </c:pt>
                <c:pt idx="785">
                  <c:v>3.5609280056249672E-3</c:v>
                </c:pt>
                <c:pt idx="786">
                  <c:v>3.5542576606778075E-3</c:v>
                </c:pt>
                <c:pt idx="787">
                  <c:v>3.5475898322505093E-3</c:v>
                </c:pt>
                <c:pt idx="788">
                  <c:v>3.5409246330999019E-3</c:v>
                </c:pt>
                <c:pt idx="789">
                  <c:v>3.5342621749155523E-3</c:v>
                </c:pt>
                <c:pt idx="790">
                  <c:v>3.5276025683270915E-3</c:v>
                </c:pt>
                <c:pt idx="791">
                  <c:v>3.5209459229115E-3</c:v>
                </c:pt>
                <c:pt idx="792">
                  <c:v>3.5142923472003492E-3</c:v>
                </c:pt>
                <c:pt idx="793">
                  <c:v>3.507641948686998E-3</c:v>
                </c:pt>
                <c:pt idx="794">
                  <c:v>3.5009948338337407E-3</c:v>
                </c:pt>
                <c:pt idx="795">
                  <c:v>3.4943511080789218E-3</c:v>
                </c:pt>
                <c:pt idx="796">
                  <c:v>3.4877108758440017E-3</c:v>
                </c:pt>
                <c:pt idx="797">
                  <c:v>3.4810742405405773E-3</c:v>
                </c:pt>
                <c:pt idx="798">
                  <c:v>3.4744413045773659E-3</c:v>
                </c:pt>
                <c:pt idx="799">
                  <c:v>3.4678121693671377E-3</c:v>
                </c:pt>
                <c:pt idx="800">
                  <c:v>3.461186935333622E-3</c:v>
                </c:pt>
                <c:pt idx="801">
                  <c:v>3.4545657019183509E-3</c:v>
                </c:pt>
                <c:pt idx="802">
                  <c:v>3.4479485675874785E-3</c:v>
                </c:pt>
                <c:pt idx="803">
                  <c:v>3.4413356298385505E-3</c:v>
                </c:pt>
                <c:pt idx="804">
                  <c:v>3.4347269852072317E-3</c:v>
                </c:pt>
                <c:pt idx="805">
                  <c:v>3.4281227292739967E-3</c:v>
                </c:pt>
                <c:pt idx="806">
                  <c:v>3.4215229566707792E-3</c:v>
                </c:pt>
                <c:pt idx="807">
                  <c:v>3.4149277610875787E-3</c:v>
                </c:pt>
                <c:pt idx="808">
                  <c:v>3.4083372352790267E-3</c:v>
                </c:pt>
                <c:pt idx="809">
                  <c:v>3.4017514710709125E-3</c:v>
                </c:pt>
                <c:pt idx="810">
                  <c:v>3.3951705593666774E-3</c:v>
                </c:pt>
                <c:pt idx="811">
                  <c:v>3.3885945901538559E-3</c:v>
                </c:pt>
                <c:pt idx="812">
                  <c:v>3.3820236525104841E-3</c:v>
                </c:pt>
                <c:pt idx="813">
                  <c:v>3.3754578346114751E-3</c:v>
                </c:pt>
                <c:pt idx="814">
                  <c:v>3.3688972237349425E-3</c:v>
                </c:pt>
                <c:pt idx="815">
                  <c:v>3.3623419062684956E-3</c:v>
                </c:pt>
                <c:pt idx="816">
                  <c:v>3.3557919677154923E-3</c:v>
                </c:pt>
                <c:pt idx="817">
                  <c:v>3.3492474927012536E-3</c:v>
                </c:pt>
                <c:pt idx="818">
                  <c:v>3.3427085649792403E-3</c:v>
                </c:pt>
                <c:pt idx="819">
                  <c:v>3.3352424036170998E-3</c:v>
                </c:pt>
                <c:pt idx="820">
                  <c:v>3.3287156409591893E-3</c:v>
                </c:pt>
                <c:pt idx="821">
                  <c:v>3.3221946832109653E-3</c:v>
                </c:pt>
                <c:pt idx="822">
                  <c:v>3.3156796105788793E-3</c:v>
                </c:pt>
                <c:pt idx="823">
                  <c:v>3.309170502428693E-3</c:v>
                </c:pt>
                <c:pt idx="824">
                  <c:v>3.3026674372914283E-3</c:v>
                </c:pt>
                <c:pt idx="825">
                  <c:v>3.2961704928692829E-3</c:v>
                </c:pt>
                <c:pt idx="826">
                  <c:v>3.2896797460414992E-3</c:v>
                </c:pt>
                <c:pt idx="827">
                  <c:v>3.2831952728702065E-3</c:v>
                </c:pt>
                <c:pt idx="828">
                  <c:v>3.2767171486062208E-3</c:v>
                </c:pt>
                <c:pt idx="829">
                  <c:v>3.2702454476948202E-3</c:v>
                </c:pt>
                <c:pt idx="830">
                  <c:v>3.2637802437814642E-3</c:v>
                </c:pt>
                <c:pt idx="831">
                  <c:v>3.2573216097174992E-3</c:v>
                </c:pt>
                <c:pt idx="832">
                  <c:v>3.2508696175658183E-3</c:v>
                </c:pt>
                <c:pt idx="833">
                  <c:v>3.2444243386064841E-3</c:v>
                </c:pt>
                <c:pt idx="834">
                  <c:v>3.2379858433423236E-3</c:v>
                </c:pt>
                <c:pt idx="835">
                  <c:v>3.2315542015044852E-3</c:v>
                </c:pt>
                <c:pt idx="836">
                  <c:v>3.2251294820579593E-3</c:v>
                </c:pt>
                <c:pt idx="837">
                  <c:v>3.2177955094029572E-3</c:v>
                </c:pt>
                <c:pt idx="838">
                  <c:v>3.2113858523511881E-3</c:v>
                </c:pt>
                <c:pt idx="839">
                  <c:v>3.2049833295110693E-3</c:v>
                </c:pt>
                <c:pt idx="840">
                  <c:v>3.1985880067316114E-3</c:v>
                </c:pt>
                <c:pt idx="841">
                  <c:v>3.1921999491235369E-3</c:v>
                </c:pt>
                <c:pt idx="842">
                  <c:v>3.1858192210645971E-3</c:v>
                </c:pt>
                <c:pt idx="843">
                  <c:v>3.179445886204859E-3</c:v>
                </c:pt>
                <c:pt idx="844">
                  <c:v>3.1730800074719493E-3</c:v>
                </c:pt>
                <c:pt idx="845">
                  <c:v>3.1667216470762784E-3</c:v>
                </c:pt>
                <c:pt idx="846">
                  <c:v>3.1603708665162247E-3</c:v>
                </c:pt>
                <c:pt idx="847">
                  <c:v>3.1540277265832846E-3</c:v>
                </c:pt>
                <c:pt idx="848">
                  <c:v>3.1476922873672026E-3</c:v>
                </c:pt>
                <c:pt idx="849">
                  <c:v>3.1413646082610529E-3</c:v>
                </c:pt>
                <c:pt idx="850">
                  <c:v>3.1350447479662996E-3</c:v>
                </c:pt>
                <c:pt idx="851">
                  <c:v>3.12873276449783E-3</c:v>
                </c:pt>
                <c:pt idx="852">
                  <c:v>3.1224287151889406E-3</c:v>
                </c:pt>
                <c:pt idx="853">
                  <c:v>3.1161326566963091E-3</c:v>
                </c:pt>
                <c:pt idx="854">
                  <c:v>3.1098446450049232E-3</c:v>
                </c:pt>
                <c:pt idx="855">
                  <c:v>3.1035647354329854E-3</c:v>
                </c:pt>
                <c:pt idx="856">
                  <c:v>3.0972929826367872E-3</c:v>
                </c:pt>
                <c:pt idx="857">
                  <c:v>3.0910294406155483E-3</c:v>
                </c:pt>
                <c:pt idx="858">
                  <c:v>3.0847741627162287E-3</c:v>
                </c:pt>
                <c:pt idx="859">
                  <c:v>3.0785272016383121E-3</c:v>
                </c:pt>
                <c:pt idx="860">
                  <c:v>3.0722886094385568E-3</c:v>
                </c:pt>
                <c:pt idx="861">
                  <c:v>3.0660584375357173E-3</c:v>
                </c:pt>
                <c:pt idx="862">
                  <c:v>3.059836736715239E-3</c:v>
                </c:pt>
                <c:pt idx="863">
                  <c:v>3.0536235571339185E-3</c:v>
                </c:pt>
                <c:pt idx="864">
                  <c:v>3.0474189483245414E-3</c:v>
                </c:pt>
                <c:pt idx="865">
                  <c:v>3.0412229592004856E-3</c:v>
                </c:pt>
                <c:pt idx="866">
                  <c:v>3.0350356380602957E-3</c:v>
                </c:pt>
                <c:pt idx="867">
                  <c:v>3.028857032592236E-3</c:v>
                </c:pt>
                <c:pt idx="868">
                  <c:v>3.0226871898788059E-3</c:v>
                </c:pt>
                <c:pt idx="869">
                  <c:v>3.0165261564012295E-3</c:v>
                </c:pt>
                <c:pt idx="870">
                  <c:v>3.0103739780439217E-3</c:v>
                </c:pt>
                <c:pt idx="871">
                  <c:v>3.0033538181421572E-3</c:v>
                </c:pt>
                <c:pt idx="872">
                  <c:v>2.9972207668025339E-3</c:v>
                </c:pt>
                <c:pt idx="873">
                  <c:v>2.9910967109553111E-3</c:v>
                </c:pt>
                <c:pt idx="874">
                  <c:v>2.9849816940593333E-3</c:v>
                </c:pt>
                <c:pt idx="875">
                  <c:v>2.9788757589991506E-3</c:v>
                </c:pt>
                <c:pt idx="876">
                  <c:v>2.9727789480893099E-3</c:v>
                </c:pt>
                <c:pt idx="877">
                  <c:v>2.9666913030786139E-3</c:v>
                </c:pt>
                <c:pt idx="878">
                  <c:v>2.9606128651543683E-3</c:v>
                </c:pt>
                <c:pt idx="879">
                  <c:v>2.9545436749465939E-3</c:v>
                </c:pt>
                <c:pt idx="880">
                  <c:v>2.948483772532204E-3</c:v>
                </c:pt>
                <c:pt idx="881">
                  <c:v>2.9424331974391774E-3</c:v>
                </c:pt>
                <c:pt idx="882">
                  <c:v>2.9363919886506822E-3</c:v>
                </c:pt>
                <c:pt idx="883">
                  <c:v>2.9303601846091829E-3</c:v>
                </c:pt>
                <c:pt idx="884">
                  <c:v>2.924337823220529E-3</c:v>
                </c:pt>
                <c:pt idx="885">
                  <c:v>2.9183249418580025E-3</c:v>
                </c:pt>
                <c:pt idx="886">
                  <c:v>2.9123215773663533E-3</c:v>
                </c:pt>
                <c:pt idx="887">
                  <c:v>2.9029070340232301E-3</c:v>
                </c:pt>
                <c:pt idx="888">
                  <c:v>2.8969283070110863E-3</c:v>
                </c:pt>
                <c:pt idx="889">
                  <c:v>2.8909592242041021E-3</c:v>
                </c:pt>
                <c:pt idx="890">
                  <c:v>2.8849998200814824E-3</c:v>
                </c:pt>
                <c:pt idx="891">
                  <c:v>2.8790501286158868E-3</c:v>
                </c:pt>
                <c:pt idx="892">
                  <c:v>2.8731101832772899E-3</c:v>
                </c:pt>
                <c:pt idx="893">
                  <c:v>2.8671800170368333E-3</c:v>
                </c:pt>
                <c:pt idx="894">
                  <c:v>2.8612596623706294E-3</c:v>
                </c:pt>
                <c:pt idx="895">
                  <c:v>2.8553491512635608E-3</c:v>
                </c:pt>
                <c:pt idx="896">
                  <c:v>2.8494485152130464E-3</c:v>
                </c:pt>
                <c:pt idx="897">
                  <c:v>2.8435577852327825E-3</c:v>
                </c:pt>
                <c:pt idx="898">
                  <c:v>2.8376769918564654E-3</c:v>
                </c:pt>
                <c:pt idx="899">
                  <c:v>2.8318061651414869E-3</c:v>
                </c:pt>
                <c:pt idx="900">
                  <c:v>2.8259453346726037E-3</c:v>
                </c:pt>
                <c:pt idx="901">
                  <c:v>2.8200945295655915E-3</c:v>
                </c:pt>
                <c:pt idx="902">
                  <c:v>2.814253778470869E-3</c:v>
                </c:pt>
                <c:pt idx="903">
                  <c:v>2.808423109577097E-3</c:v>
                </c:pt>
                <c:pt idx="904">
                  <c:v>2.8026025506147629E-3</c:v>
                </c:pt>
                <c:pt idx="905">
                  <c:v>2.796792128859736E-3</c:v>
                </c:pt>
                <c:pt idx="906">
                  <c:v>2.7909918711367995E-3</c:v>
                </c:pt>
                <c:pt idx="907">
                  <c:v>2.7852018038231653E-3</c:v>
                </c:pt>
                <c:pt idx="908">
                  <c:v>2.7794219528519577E-3</c:v>
                </c:pt>
                <c:pt idx="909">
                  <c:v>2.7736523437156863E-3</c:v>
                </c:pt>
                <c:pt idx="910">
                  <c:v>2.7678930014696872E-3</c:v>
                </c:pt>
                <c:pt idx="911">
                  <c:v>2.7621439507355418E-3</c:v>
                </c:pt>
                <c:pt idx="912">
                  <c:v>2.7564052157044842E-3</c:v>
                </c:pt>
                <c:pt idx="913">
                  <c:v>2.7506768201407757E-3</c:v>
                </c:pt>
                <c:pt idx="914">
                  <c:v>2.7449587873850569E-3</c:v>
                </c:pt>
                <c:pt idx="915">
                  <c:v>2.7392511403576941E-3</c:v>
                </c:pt>
                <c:pt idx="916">
                  <c:v>2.7335539015620833E-3</c:v>
                </c:pt>
                <c:pt idx="917">
                  <c:v>2.727867093087945E-3</c:v>
                </c:pt>
                <c:pt idx="918">
                  <c:v>2.7221907366145968E-3</c:v>
                </c:pt>
                <c:pt idx="919">
                  <c:v>2.7165248534142049E-3</c:v>
                </c:pt>
                <c:pt idx="920">
                  <c:v>2.710869464355007E-3</c:v>
                </c:pt>
                <c:pt idx="921">
                  <c:v>2.7052245899045263E-3</c:v>
                </c:pt>
                <c:pt idx="922">
                  <c:v>2.69959025013276E-3</c:v>
                </c:pt>
                <c:pt idx="923">
                  <c:v>2.6939664647153395E-3</c:v>
                </c:pt>
                <c:pt idx="924">
                  <c:v>2.6883532529366825E-3</c:v>
                </c:pt>
                <c:pt idx="925">
                  <c:v>2.6827506336931186E-3</c:v>
                </c:pt>
                <c:pt idx="926">
                  <c:v>2.6771586254959929E-3</c:v>
                </c:pt>
                <c:pt idx="927">
                  <c:v>2.6715772464747556E-3</c:v>
                </c:pt>
                <c:pt idx="928">
                  <c:v>2.6660065143800211E-3</c:v>
                </c:pt>
                <c:pt idx="929">
                  <c:v>2.6604464465866213E-3</c:v>
                </c:pt>
                <c:pt idx="930">
                  <c:v>2.6548970600966302E-3</c:v>
                </c:pt>
                <c:pt idx="931">
                  <c:v>2.6493583715423634E-3</c:v>
                </c:pt>
                <c:pt idx="932">
                  <c:v>2.6438303971893754E-3</c:v>
                </c:pt>
                <c:pt idx="933">
                  <c:v>2.6383131529394222E-3</c:v>
                </c:pt>
                <c:pt idx="934">
                  <c:v>2.6328066543334066E-3</c:v>
                </c:pt>
                <c:pt idx="935">
                  <c:v>2.627310916554315E-3</c:v>
                </c:pt>
                <c:pt idx="936">
                  <c:v>2.6218259544301182E-3</c:v>
                </c:pt>
                <c:pt idx="937">
                  <c:v>2.6163517824366704E-3</c:v>
                </c:pt>
                <c:pt idx="938">
                  <c:v>2.6108884147005786E-3</c:v>
                </c:pt>
                <c:pt idx="939">
                  <c:v>2.6054358650020536E-3</c:v>
                </c:pt>
                <c:pt idx="940">
                  <c:v>2.5999941467777488E-3</c:v>
                </c:pt>
                <c:pt idx="941">
                  <c:v>2.5945632731235757E-3</c:v>
                </c:pt>
                <c:pt idx="942">
                  <c:v>2.5891432567974968E-3</c:v>
                </c:pt>
                <c:pt idx="943">
                  <c:v>2.5837341102223151E-3</c:v>
                </c:pt>
                <c:pt idx="944">
                  <c:v>2.5783358454884277E-3</c:v>
                </c:pt>
                <c:pt idx="945">
                  <c:v>2.5729484743565695E-3</c:v>
                </c:pt>
                <c:pt idx="946">
                  <c:v>2.567572008260543E-3</c:v>
                </c:pt>
                <c:pt idx="947">
                  <c:v>2.5622064583099239E-3</c:v>
                </c:pt>
                <c:pt idx="948">
                  <c:v>2.5568518352927475E-3</c:v>
                </c:pt>
                <c:pt idx="949">
                  <c:v>2.551508149678187E-3</c:v>
                </c:pt>
                <c:pt idx="950">
                  <c:v>2.5461754116192035E-3</c:v>
                </c:pt>
                <c:pt idx="951">
                  <c:v>2.5408536309551835E-3</c:v>
                </c:pt>
                <c:pt idx="952">
                  <c:v>2.5355428172145621E-3</c:v>
                </c:pt>
                <c:pt idx="953">
                  <c:v>2.5302429796174204E-3</c:v>
                </c:pt>
                <c:pt idx="954">
                  <c:v>2.5249541270780758E-3</c:v>
                </c:pt>
                <c:pt idx="955">
                  <c:v>2.5196762682076481E-3</c:v>
                </c:pt>
                <c:pt idx="956">
                  <c:v>2.5144094113166092E-3</c:v>
                </c:pt>
                <c:pt idx="957">
                  <c:v>2.5091535644173211E-3</c:v>
                </c:pt>
                <c:pt idx="958">
                  <c:v>2.5039087352265524E-3</c:v>
                </c:pt>
                <c:pt idx="959">
                  <c:v>2.498674931167978E-3</c:v>
                </c:pt>
                <c:pt idx="960">
                  <c:v>2.4934521593746651E-3</c:v>
                </c:pt>
                <c:pt idx="961">
                  <c:v>2.4882404266915433E-3</c:v>
                </c:pt>
                <c:pt idx="962">
                  <c:v>2.4830397396778522E-3</c:v>
                </c:pt>
                <c:pt idx="963">
                  <c:v>2.477850104609582E-3</c:v>
                </c:pt>
                <c:pt idx="964">
                  <c:v>2.4726715274818872E-3</c:v>
                </c:pt>
                <c:pt idx="965">
                  <c:v>2.4675040140114961E-3</c:v>
                </c:pt>
                <c:pt idx="966">
                  <c:v>2.4623475696390947E-3</c:v>
                </c:pt>
                <c:pt idx="967">
                  <c:v>2.4572021995316975E-3</c:v>
                </c:pt>
                <c:pt idx="968">
                  <c:v>2.4520679085850072E-3</c:v>
                </c:pt>
                <c:pt idx="969">
                  <c:v>2.4469447014257512E-3</c:v>
                </c:pt>
                <c:pt idx="970">
                  <c:v>2.4418325824140073E-3</c:v>
                </c:pt>
                <c:pt idx="971">
                  <c:v>2.4367315556455145E-3</c:v>
                </c:pt>
                <c:pt idx="972">
                  <c:v>2.4316416249539658E-3</c:v>
                </c:pt>
                <c:pt idx="973">
                  <c:v>2.4265627939132829E-3</c:v>
                </c:pt>
                <c:pt idx="974">
                  <c:v>2.4214950658398857E-3</c:v>
                </c:pt>
                <c:pt idx="975">
                  <c:v>2.4164384437949374E-3</c:v>
                </c:pt>
                <c:pt idx="976">
                  <c:v>2.4113929305865731E-3</c:v>
                </c:pt>
                <c:pt idx="977">
                  <c:v>2.4063585287721284E-3</c:v>
                </c:pt>
                <c:pt idx="978">
                  <c:v>2.4013352406603333E-3</c:v>
                </c:pt>
                <c:pt idx="979">
                  <c:v>2.3963230683135021E-3</c:v>
                </c:pt>
                <c:pt idx="980">
                  <c:v>2.3913220135497134E-3</c:v>
                </c:pt>
                <c:pt idx="981">
                  <c:v>2.3863320779449614E-3</c:v>
                </c:pt>
                <c:pt idx="982">
                  <c:v>2.3813532628353057E-3</c:v>
                </c:pt>
                <c:pt idx="983">
                  <c:v>2.3763855693190003E-3</c:v>
                </c:pt>
                <c:pt idx="984">
                  <c:v>2.3714289982586074E-3</c:v>
                </c:pt>
                <c:pt idx="985">
                  <c:v>2.3664835502831038E-3</c:v>
                </c:pt>
                <c:pt idx="986">
                  <c:v>2.3615492257899645E-3</c:v>
                </c:pt>
                <c:pt idx="987">
                  <c:v>2.3566260249472358E-3</c:v>
                </c:pt>
                <c:pt idx="988">
                  <c:v>2.3517139476956E-3</c:v>
                </c:pt>
                <c:pt idx="989">
                  <c:v>2.3468129937504151E-3</c:v>
                </c:pt>
                <c:pt idx="990">
                  <c:v>2.3419231626037496E-3</c:v>
                </c:pt>
                <c:pt idx="991">
                  <c:v>2.3370444535264008E-3</c:v>
                </c:pt>
                <c:pt idx="992">
                  <c:v>2.3321768655698966E-3</c:v>
                </c:pt>
                <c:pt idx="993">
                  <c:v>2.3273203975684906E-3</c:v>
                </c:pt>
                <c:pt idx="994">
                  <c:v>2.3224750481411365E-3</c:v>
                </c:pt>
                <c:pt idx="995">
                  <c:v>2.3176408156934509E-3</c:v>
                </c:pt>
                <c:pt idx="996">
                  <c:v>2.3128176984196671E-3</c:v>
                </c:pt>
                <c:pt idx="997">
                  <c:v>2.3080056943045714E-3</c:v>
                </c:pt>
                <c:pt idx="998">
                  <c:v>2.3032048011254261E-3</c:v>
                </c:pt>
                <c:pt idx="999">
                  <c:v>2.2984150164538806E-3</c:v>
                </c:pt>
                <c:pt idx="1000">
                  <c:v>2.2936363376578743E-3</c:v>
                </c:pt>
                <c:pt idx="1001">
                  <c:v>2.2888687619035128E-3</c:v>
                </c:pt>
                <c:pt idx="1002">
                  <c:v>2.2841122861569484E-3</c:v>
                </c:pt>
                <c:pt idx="1003">
                  <c:v>2.279366907186236E-3</c:v>
                </c:pt>
                <c:pt idx="1004">
                  <c:v>2.2746326215631798E-3</c:v>
                </c:pt>
                <c:pt idx="1005">
                  <c:v>2.2699094256651686E-3</c:v>
                </c:pt>
                <c:pt idx="1006">
                  <c:v>2.265197315676998E-3</c:v>
                </c:pt>
                <c:pt idx="1007">
                  <c:v>2.2604962875926774E-3</c:v>
                </c:pt>
                <c:pt idx="1008">
                  <c:v>2.2558063372172285E-3</c:v>
                </c:pt>
                <c:pt idx="1009">
                  <c:v>2.2511274601684696E-3</c:v>
                </c:pt>
                <c:pt idx="1010">
                  <c:v>2.2464596518787885E-3</c:v>
                </c:pt>
                <c:pt idx="1011">
                  <c:v>2.2418029075969015E-3</c:v>
                </c:pt>
                <c:pt idx="1012">
                  <c:v>2.2371572223895998E-3</c:v>
                </c:pt>
                <c:pt idx="1013">
                  <c:v>2.2325225911434903E-3</c:v>
                </c:pt>
                <c:pt idx="1014">
                  <c:v>2.2278990085667152E-3</c:v>
                </c:pt>
                <c:pt idx="1015">
                  <c:v>2.2232864691906652E-3</c:v>
                </c:pt>
                <c:pt idx="1016">
                  <c:v>2.2186849673716804E-3</c:v>
                </c:pt>
                <c:pt idx="1017">
                  <c:v>2.2140944972927402E-3</c:v>
                </c:pt>
                <c:pt idx="1018">
                  <c:v>2.2095150529651371E-3</c:v>
                </c:pt>
                <c:pt idx="1019">
                  <c:v>2.2049466282301443E-3</c:v>
                </c:pt>
                <c:pt idx="1020">
                  <c:v>2.2003892167606703E-3</c:v>
                </c:pt>
                <c:pt idx="1021">
                  <c:v>2.1958428120628973E-3</c:v>
                </c:pt>
                <c:pt idx="1022">
                  <c:v>2.1913074074779168E-3</c:v>
                </c:pt>
                <c:pt idx="1023">
                  <c:v>2.1867829961833458E-3</c:v>
                </c:pt>
                <c:pt idx="1024">
                  <c:v>2.1822695711949387E-3</c:v>
                </c:pt>
                <c:pt idx="1025">
                  <c:v>2.1777671253681813E-3</c:v>
                </c:pt>
                <c:pt idx="1026">
                  <c:v>2.1732756513998773E-3</c:v>
                </c:pt>
                <c:pt idx="1027">
                  <c:v>2.1687951418297258E-3</c:v>
                </c:pt>
                <c:pt idx="1028">
                  <c:v>2.1643255890418842E-3</c:v>
                </c:pt>
                <c:pt idx="1029">
                  <c:v>2.1598669852665197E-3</c:v>
                </c:pt>
                <c:pt idx="1030">
                  <c:v>2.155419322581354E-3</c:v>
                </c:pt>
                <c:pt idx="1031">
                  <c:v>2.1509825929131943E-3</c:v>
                </c:pt>
                <c:pt idx="1032">
                  <c:v>2.1465567880394527E-3</c:v>
                </c:pt>
                <c:pt idx="1033">
                  <c:v>2.1421418995896595E-3</c:v>
                </c:pt>
                <c:pt idx="1034">
                  <c:v>2.1377379190469599E-3</c:v>
                </c:pt>
                <c:pt idx="1035">
                  <c:v>2.1333448377496042E-3</c:v>
                </c:pt>
                <c:pt idx="1036">
                  <c:v>2.1289626468924279E-3</c:v>
                </c:pt>
                <c:pt idx="1037">
                  <c:v>2.1245913375283173E-3</c:v>
                </c:pt>
                <c:pt idx="1038">
                  <c:v>2.1202309005696699E-3</c:v>
                </c:pt>
                <c:pt idx="1039">
                  <c:v>2.1158813267898426E-3</c:v>
                </c:pt>
                <c:pt idx="1040">
                  <c:v>2.1115426068245846E-3</c:v>
                </c:pt>
                <c:pt idx="1041">
                  <c:v>2.1072147311734716E-3</c:v>
                </c:pt>
                <c:pt idx="1042">
                  <c:v>2.1028976902013187E-3</c:v>
                </c:pt>
                <c:pt idx="1043">
                  <c:v>2.0985914741395869E-3</c:v>
                </c:pt>
                <c:pt idx="1044">
                  <c:v>2.0942960730877852E-3</c:v>
                </c:pt>
                <c:pt idx="1045">
                  <c:v>2.0900114770148544E-3</c:v>
                </c:pt>
                <c:pt idx="1046">
                  <c:v>2.085737675760545E-3</c:v>
                </c:pt>
                <c:pt idx="1047">
                  <c:v>2.0814746590367872E-3</c:v>
                </c:pt>
                <c:pt idx="1048">
                  <c:v>2.0772224164290467E-3</c:v>
                </c:pt>
                <c:pt idx="1049">
                  <c:v>2.0729809373976741E-3</c:v>
                </c:pt>
                <c:pt idx="1050">
                  <c:v>2.0687502112792465E-3</c:v>
                </c:pt>
                <c:pt idx="1051">
                  <c:v>2.0645302272878914E-3</c:v>
                </c:pt>
                <c:pt idx="1052">
                  <c:v>2.060320974516612E-3</c:v>
                </c:pt>
                <c:pt idx="1053">
                  <c:v>2.0561224419385965E-3</c:v>
                </c:pt>
                <c:pt idx="1054">
                  <c:v>2.0519346184085163E-3</c:v>
                </c:pt>
                <c:pt idx="1055">
                  <c:v>2.0477574926638211E-3</c:v>
                </c:pt>
                <c:pt idx="1056">
                  <c:v>2.0435910533260228E-3</c:v>
                </c:pt>
                <c:pt idx="1057">
                  <c:v>2.0394352889019631E-3</c:v>
                </c:pt>
                <c:pt idx="1058">
                  <c:v>2.0352901877850856E-3</c:v>
                </c:pt>
                <c:pt idx="1059">
                  <c:v>2.0311557382566856E-3</c:v>
                </c:pt>
                <c:pt idx="1060">
                  <c:v>2.0270319284871573E-3</c:v>
                </c:pt>
                <c:pt idx="1061">
                  <c:v>2.0229187465372329E-3</c:v>
                </c:pt>
                <c:pt idx="1062">
                  <c:v>2.0188161803592116E-3</c:v>
                </c:pt>
                <c:pt idx="1063">
                  <c:v>2.0147242177981752E-3</c:v>
                </c:pt>
                <c:pt idx="1064">
                  <c:v>2.0106428465932035E-3</c:v>
                </c:pt>
                <c:pt idx="1065">
                  <c:v>2.0065720543785736E-3</c:v>
                </c:pt>
                <c:pt idx="1066">
                  <c:v>2.0025118286849546E-3</c:v>
                </c:pt>
                <c:pt idx="1067">
                  <c:v>1.9984621569405928E-3</c:v>
                </c:pt>
                <c:pt idx="1068">
                  <c:v>1.9944230264724847E-3</c:v>
                </c:pt>
                <c:pt idx="1069">
                  <c:v>1.9903944245075497E-3</c:v>
                </c:pt>
                <c:pt idx="1070">
                  <c:v>1.9863763381737856E-3</c:v>
                </c:pt>
                <c:pt idx="1071">
                  <c:v>1.9823687545014201E-3</c:v>
                </c:pt>
                <c:pt idx="1072">
                  <c:v>1.9783716604240553E-3</c:v>
                </c:pt>
                <c:pt idx="1073">
                  <c:v>1.9743850427797992E-3</c:v>
                </c:pt>
                <c:pt idx="1074">
                  <c:v>1.9704088883123923E-3</c:v>
                </c:pt>
                <c:pt idx="1075">
                  <c:v>1.9664431836723265E-3</c:v>
                </c:pt>
                <c:pt idx="1076">
                  <c:v>1.9624879154179543E-3</c:v>
                </c:pt>
                <c:pt idx="1077">
                  <c:v>1.9585430700165877E-3</c:v>
                </c:pt>
                <c:pt idx="1078">
                  <c:v>1.9546086338455963E-3</c:v>
                </c:pt>
                <c:pt idx="1079">
                  <c:v>1.9501248637677228E-3</c:v>
                </c:pt>
                <c:pt idx="1080">
                  <c:v>1.9462126868064825E-3</c:v>
                </c:pt>
                <c:pt idx="1081">
                  <c:v>1.9423108756881353E-3</c:v>
                </c:pt>
                <c:pt idx="1082">
                  <c:v>1.9384194164288921E-3</c:v>
                </c:pt>
                <c:pt idx="1083">
                  <c:v>1.9345382949605195E-3</c:v>
                </c:pt>
                <c:pt idx="1084">
                  <c:v>1.9306674971313778E-3</c:v>
                </c:pt>
                <c:pt idx="1085">
                  <c:v>1.9268070087074649E-3</c:v>
                </c:pt>
                <c:pt idx="1086">
                  <c:v>1.9229568153734423E-3</c:v>
                </c:pt>
                <c:pt idx="1087">
                  <c:v>1.9191169027336571E-3</c:v>
                </c:pt>
                <c:pt idx="1088">
                  <c:v>1.9152872563131581E-3</c:v>
                </c:pt>
                <c:pt idx="1089">
                  <c:v>1.911467861558702E-3</c:v>
                </c:pt>
                <c:pt idx="1090">
                  <c:v>1.9076587038397521E-3</c:v>
                </c:pt>
                <c:pt idx="1091">
                  <c:v>1.9038597684494711E-3</c:v>
                </c:pt>
                <c:pt idx="1092">
                  <c:v>1.9000710406057064E-3</c:v>
                </c:pt>
                <c:pt idx="1093">
                  <c:v>1.8962925054519654E-3</c:v>
                </c:pt>
                <c:pt idx="1094">
                  <c:v>1.8925241480583881E-3</c:v>
                </c:pt>
                <c:pt idx="1095">
                  <c:v>1.8887659534227086E-3</c:v>
                </c:pt>
                <c:pt idx="1096">
                  <c:v>1.8850179064712103E-3</c:v>
                </c:pt>
                <c:pt idx="1097">
                  <c:v>1.8812799920596758E-3</c:v>
                </c:pt>
                <c:pt idx="1098">
                  <c:v>1.8775521949743268E-3</c:v>
                </c:pt>
                <c:pt idx="1099">
                  <c:v>1.8738344999327601E-3</c:v>
                </c:pt>
                <c:pt idx="1100">
                  <c:v>1.8701268915848742E-3</c:v>
                </c:pt>
                <c:pt idx="1101">
                  <c:v>1.8664293545137883E-3</c:v>
                </c:pt>
                <c:pt idx="1102">
                  <c:v>1.8627418732367579E-3</c:v>
                </c:pt>
                <c:pt idx="1103">
                  <c:v>1.8590644322060814E-3</c:v>
                </c:pt>
                <c:pt idx="1104">
                  <c:v>1.8553970158099969E-3</c:v>
                </c:pt>
                <c:pt idx="1105">
                  <c:v>1.8517396083735796E-3</c:v>
                </c:pt>
                <c:pt idx="1106">
                  <c:v>1.848092194159625E-3</c:v>
                </c:pt>
                <c:pt idx="1107">
                  <c:v>1.8444547573695279E-3</c:v>
                </c:pt>
                <c:pt idx="1108">
                  <c:v>1.840827282144158E-3</c:v>
                </c:pt>
                <c:pt idx="1109">
                  <c:v>1.8372097525647252E-3</c:v>
                </c:pt>
                <c:pt idx="1110">
                  <c:v>1.8336021526536368E-3</c:v>
                </c:pt>
                <c:pt idx="1111">
                  <c:v>1.8300044663753542E-3</c:v>
                </c:pt>
                <c:pt idx="1112">
                  <c:v>1.8264166776372367E-3</c:v>
                </c:pt>
                <c:pt idx="1113">
                  <c:v>1.8228387702903842E-3</c:v>
                </c:pt>
                <c:pt idx="1114">
                  <c:v>1.8192707281304687E-3</c:v>
                </c:pt>
                <c:pt idx="1115">
                  <c:v>1.8157125348985627E-3</c:v>
                </c:pt>
                <c:pt idx="1116">
                  <c:v>1.8121641742819602E-3</c:v>
                </c:pt>
                <c:pt idx="1117">
                  <c:v>1.8086256299149938E-3</c:v>
                </c:pt>
                <c:pt idx="1118">
                  <c:v>1.8050968853798367E-3</c:v>
                </c:pt>
                <c:pt idx="1119">
                  <c:v>1.8015779242073126E-3</c:v>
                </c:pt>
                <c:pt idx="1120">
                  <c:v>1.7980687298776881E-3</c:v>
                </c:pt>
                <c:pt idx="1121">
                  <c:v>1.7945692858214604E-3</c:v>
                </c:pt>
                <c:pt idx="1122">
                  <c:v>1.7910795754201483E-3</c:v>
                </c:pt>
                <c:pt idx="1123">
                  <c:v>1.7875995820070619E-3</c:v>
                </c:pt>
                <c:pt idx="1124">
                  <c:v>1.7841292888680802E-3</c:v>
                </c:pt>
                <c:pt idx="1125">
                  <c:v>1.7806686792424145E-3</c:v>
                </c:pt>
                <c:pt idx="1126">
                  <c:v>1.7772177363233688E-3</c:v>
                </c:pt>
                <c:pt idx="1127">
                  <c:v>1.7737764432590943E-3</c:v>
                </c:pt>
                <c:pt idx="1128">
                  <c:v>1.7703447831533365E-3</c:v>
                </c:pt>
                <c:pt idx="1129">
                  <c:v>1.7669227390661787E-3</c:v>
                </c:pt>
                <c:pt idx="1130">
                  <c:v>1.7635102940147772E-3</c:v>
                </c:pt>
                <c:pt idx="1131">
                  <c:v>1.7596220888929058E-3</c:v>
                </c:pt>
                <c:pt idx="1132">
                  <c:v>1.7562301558214644E-3</c:v>
                </c:pt>
                <c:pt idx="1133">
                  <c:v>1.7528477681397945E-3</c:v>
                </c:pt>
                <c:pt idx="1134">
                  <c:v>1.7494749086949366E-3</c:v>
                </c:pt>
                <c:pt idx="1135">
                  <c:v>1.7461115602947054E-3</c:v>
                </c:pt>
                <c:pt idx="1136">
                  <c:v>1.7427577057083877E-3</c:v>
                </c:pt>
                <c:pt idx="1137">
                  <c:v>1.7394133276674405E-3</c:v>
                </c:pt>
                <c:pt idx="1138">
                  <c:v>1.7360784088661808E-3</c:v>
                </c:pt>
                <c:pt idx="1139">
                  <c:v>1.7327529319624726E-3</c:v>
                </c:pt>
                <c:pt idx="1140">
                  <c:v>1.7294368795784053E-3</c:v>
                </c:pt>
                <c:pt idx="1141">
                  <c:v>1.726130234300969E-3</c:v>
                </c:pt>
                <c:pt idx="1142">
                  <c:v>1.7228329786827235E-3</c:v>
                </c:pt>
                <c:pt idx="1143">
                  <c:v>1.7195450952424605E-3</c:v>
                </c:pt>
                <c:pt idx="1144">
                  <c:v>1.7162665664658648E-3</c:v>
                </c:pt>
                <c:pt idx="1145">
                  <c:v>1.7129973748061674E-3</c:v>
                </c:pt>
                <c:pt idx="1146">
                  <c:v>1.7097375026847912E-3</c:v>
                </c:pt>
                <c:pt idx="1147">
                  <c:v>1.7064869324919961E-3</c:v>
                </c:pt>
                <c:pt idx="1148">
                  <c:v>1.7032456465875144E-3</c:v>
                </c:pt>
                <c:pt idx="1149">
                  <c:v>1.7000136273011878E-3</c:v>
                </c:pt>
                <c:pt idx="1150">
                  <c:v>1.6967908569335915E-3</c:v>
                </c:pt>
                <c:pt idx="1151">
                  <c:v>1.6935773177566551E-3</c:v>
                </c:pt>
                <c:pt idx="1152">
                  <c:v>1.6903729920142857E-3</c:v>
                </c:pt>
                <c:pt idx="1153">
                  <c:v>1.6871778619229763E-3</c:v>
                </c:pt>
                <c:pt idx="1154">
                  <c:v>1.6839919096724122E-3</c:v>
                </c:pt>
                <c:pt idx="1155">
                  <c:v>1.6808151174260786E-3</c:v>
                </c:pt>
                <c:pt idx="1156">
                  <c:v>1.6776474673218544E-3</c:v>
                </c:pt>
                <c:pt idx="1157">
                  <c:v>1.6744889414726052E-3</c:v>
                </c:pt>
                <c:pt idx="1158">
                  <c:v>1.6713395219667736E-3</c:v>
                </c:pt>
                <c:pt idx="1159">
                  <c:v>1.6681991908689615E-3</c:v>
                </c:pt>
                <c:pt idx="1160">
                  <c:v>1.6650679302205075E-3</c:v>
                </c:pt>
                <c:pt idx="1161">
                  <c:v>1.6619457220400625E-3</c:v>
                </c:pt>
                <c:pt idx="1162">
                  <c:v>1.6588325483241568E-3</c:v>
                </c:pt>
                <c:pt idx="1163">
                  <c:v>1.6557283910477671E-3</c:v>
                </c:pt>
                <c:pt idx="1164">
                  <c:v>1.6526332321648736E-3</c:v>
                </c:pt>
                <c:pt idx="1165">
                  <c:v>1.6495470536090173E-3</c:v>
                </c:pt>
                <c:pt idx="1166">
                  <c:v>1.6464698372938495E-3</c:v>
                </c:pt>
                <c:pt idx="1167">
                  <c:v>1.6434015651136781E-3</c:v>
                </c:pt>
                <c:pt idx="1168">
                  <c:v>1.6403422189440093E-3</c:v>
                </c:pt>
                <c:pt idx="1169">
                  <c:v>1.6372917806420847E-3</c:v>
                </c:pt>
                <c:pt idx="1170">
                  <c:v>1.6342502320474139E-3</c:v>
                </c:pt>
                <c:pt idx="1171">
                  <c:v>1.6312175549823013E-3</c:v>
                </c:pt>
                <c:pt idx="1172">
                  <c:v>1.6281937312523733E-3</c:v>
                </c:pt>
                <c:pt idx="1173">
                  <c:v>1.6251787426470937E-3</c:v>
                </c:pt>
                <c:pt idx="1174">
                  <c:v>1.622172570940281E-3</c:v>
                </c:pt>
                <c:pt idx="1175">
                  <c:v>1.6191751978906195E-3</c:v>
                </c:pt>
                <c:pt idx="1176">
                  <c:v>1.616186605242164E-3</c:v>
                </c:pt>
                <c:pt idx="1177">
                  <c:v>1.6132067747248434E-3</c:v>
                </c:pt>
                <c:pt idx="1178">
                  <c:v>1.6102356880549592E-3</c:v>
                </c:pt>
                <c:pt idx="1179">
                  <c:v>1.6072733269356771E-3</c:v>
                </c:pt>
                <c:pt idx="1180">
                  <c:v>1.6043196730575178E-3</c:v>
                </c:pt>
                <c:pt idx="1181">
                  <c:v>1.6013747080988441E-3</c:v>
                </c:pt>
                <c:pt idx="1182">
                  <c:v>1.5984384137263388E-3</c:v>
                </c:pt>
                <c:pt idx="1183">
                  <c:v>1.5950932422406573E-3</c:v>
                </c:pt>
                <c:pt idx="1184">
                  <c:v>1.5921754659095624E-3</c:v>
                </c:pt>
                <c:pt idx="1185">
                  <c:v>1.5892663024749166E-3</c:v>
                </c:pt>
                <c:pt idx="1186">
                  <c:v>1.5863657335600623E-3</c:v>
                </c:pt>
                <c:pt idx="1187">
                  <c:v>1.5834737407790741E-3</c:v>
                </c:pt>
                <c:pt idx="1188">
                  <c:v>1.580590305737217E-3</c:v>
                </c:pt>
                <c:pt idx="1189">
                  <c:v>1.5777154100313992E-3</c:v>
                </c:pt>
                <c:pt idx="1190">
                  <c:v>1.5748490352506192E-3</c:v>
                </c:pt>
                <c:pt idx="1191">
                  <c:v>1.5719911629764128E-3</c:v>
                </c:pt>
                <c:pt idx="1192">
                  <c:v>1.5691417747832927E-3</c:v>
                </c:pt>
                <c:pt idx="1193">
                  <c:v>1.5663008522391873E-3</c:v>
                </c:pt>
                <c:pt idx="1194">
                  <c:v>1.5634683769058719E-3</c:v>
                </c:pt>
                <c:pt idx="1195">
                  <c:v>1.5606443303394001E-3</c:v>
                </c:pt>
                <c:pt idx="1196">
                  <c:v>1.5578286940905299E-3</c:v>
                </c:pt>
                <c:pt idx="1197">
                  <c:v>1.5550214497051448E-3</c:v>
                </c:pt>
                <c:pt idx="1198">
                  <c:v>1.5506269762616182E-3</c:v>
                </c:pt>
                <c:pt idx="1199">
                  <c:v>1.5478412261854405E-3</c:v>
                </c:pt>
                <c:pt idx="1200">
                  <c:v>1.5450638020317107E-3</c:v>
                </c:pt>
                <c:pt idx="1201">
                  <c:v>1.5422946853293064E-3</c:v>
                </c:pt>
                <c:pt idx="1202">
                  <c:v>1.5395338576045152E-3</c:v>
                </c:pt>
                <c:pt idx="1203">
                  <c:v>1.5367813003814355E-3</c:v>
                </c:pt>
                <c:pt idx="1204">
                  <c:v>1.5340369951823696E-3</c:v>
                </c:pt>
                <c:pt idx="1205">
                  <c:v>1.5313009235282163E-3</c:v>
                </c:pt>
                <c:pt idx="1206">
                  <c:v>1.5285730669388586E-3</c:v>
                </c:pt>
                <c:pt idx="1207">
                  <c:v>1.5258534069335454E-3</c:v>
                </c:pt>
                <c:pt idx="1208">
                  <c:v>1.523141925031277E-3</c:v>
                </c:pt>
                <c:pt idx="1209">
                  <c:v>1.5204386027511795E-3</c:v>
                </c:pt>
                <c:pt idx="1210">
                  <c:v>1.5177434216128787E-3</c:v>
                </c:pt>
                <c:pt idx="1211">
                  <c:v>1.5150563631368733E-3</c:v>
                </c:pt>
                <c:pt idx="1212">
                  <c:v>1.5123774088448994E-3</c:v>
                </c:pt>
                <c:pt idx="1213">
                  <c:v>1.5097065402602961E-3</c:v>
                </c:pt>
                <c:pt idx="1214">
                  <c:v>1.5070437389083668E-3</c:v>
                </c:pt>
                <c:pt idx="1215">
                  <c:v>1.5043889863167355E-3</c:v>
                </c:pt>
                <c:pt idx="1216">
                  <c:v>1.5017422640157005E-3</c:v>
                </c:pt>
                <c:pt idx="1217">
                  <c:v>1.4991035535385873E-3</c:v>
                </c:pt>
                <c:pt idx="1218">
                  <c:v>1.4964728364220954E-3</c:v>
                </c:pt>
                <c:pt idx="1219">
                  <c:v>1.4938500942066413E-3</c:v>
                </c:pt>
                <c:pt idx="1220">
                  <c:v>1.4912353084367027E-3</c:v>
                </c:pt>
                <c:pt idx="1221">
                  <c:v>1.4886284606611543E-3</c:v>
                </c:pt>
                <c:pt idx="1222">
                  <c:v>1.4860295324336044E-3</c:v>
                </c:pt>
                <c:pt idx="1223">
                  <c:v>1.4834385053127275E-3</c:v>
                </c:pt>
                <c:pt idx="1224">
                  <c:v>1.4808553608625895E-3</c:v>
                </c:pt>
                <c:pt idx="1225">
                  <c:v>1.4782800806529776E-3</c:v>
                </c:pt>
                <c:pt idx="1226">
                  <c:v>1.4757126462597221E-3</c:v>
                </c:pt>
                <c:pt idx="1227">
                  <c:v>1.4731530392650145E-3</c:v>
                </c:pt>
                <c:pt idx="1228">
                  <c:v>1.4706012412577258E-3</c:v>
                </c:pt>
                <c:pt idx="1229">
                  <c:v>1.4680572338337202E-3</c:v>
                </c:pt>
                <c:pt idx="1230">
                  <c:v>1.4655209985961646E-3</c:v>
                </c:pt>
                <c:pt idx="1231">
                  <c:v>1.4629925171558381E-3</c:v>
                </c:pt>
                <c:pt idx="1232">
                  <c:v>1.4604717711314363E-3</c:v>
                </c:pt>
                <c:pt idx="1233">
                  <c:v>1.4579587421498733E-3</c:v>
                </c:pt>
                <c:pt idx="1234">
                  <c:v>1.4554534118465805E-3</c:v>
                </c:pt>
                <c:pt idx="1235">
                  <c:v>1.4529557618658028E-3</c:v>
                </c:pt>
                <c:pt idx="1236">
                  <c:v>1.4504657738608931E-3</c:v>
                </c:pt>
                <c:pt idx="1237">
                  <c:v>1.447983429494603E-3</c:v>
                </c:pt>
                <c:pt idx="1238">
                  <c:v>1.4455087104393676E-3</c:v>
                </c:pt>
                <c:pt idx="1239">
                  <c:v>1.4430415983775952E-3</c:v>
                </c:pt>
                <c:pt idx="1240">
                  <c:v>1.4405820750019466E-3</c:v>
                </c:pt>
                <c:pt idx="1241">
                  <c:v>1.4381301220156135E-3</c:v>
                </c:pt>
                <c:pt idx="1242">
                  <c:v>1.4356857211325997E-3</c:v>
                </c:pt>
                <c:pt idx="1243">
                  <c:v>1.4332488540779909E-3</c:v>
                </c:pt>
                <c:pt idx="1244">
                  <c:v>1.4308195025882278E-3</c:v>
                </c:pt>
                <c:pt idx="1245">
                  <c:v>1.4283976484113746E-3</c:v>
                </c:pt>
                <c:pt idx="1246">
                  <c:v>1.4259832733073863E-3</c:v>
                </c:pt>
                <c:pt idx="1247">
                  <c:v>1.42357635904837E-3</c:v>
                </c:pt>
                <c:pt idx="1248">
                  <c:v>1.4211768874188464E-3</c:v>
                </c:pt>
                <c:pt idx="1249">
                  <c:v>1.41878484021601E-3</c:v>
                </c:pt>
                <c:pt idx="1250">
                  <c:v>1.4164001992499813E-3</c:v>
                </c:pt>
                <c:pt idx="1251">
                  <c:v>1.4140229463440635E-3</c:v>
                </c:pt>
                <c:pt idx="1252">
                  <c:v>1.4116530633349889E-3</c:v>
                </c:pt>
                <c:pt idx="1253">
                  <c:v>1.4092905320731723E-3</c:v>
                </c:pt>
                <c:pt idx="1254">
                  <c:v>1.4069353344229511E-3</c:v>
                </c:pt>
                <c:pt idx="1255">
                  <c:v>1.4045874522628315E-3</c:v>
                </c:pt>
                <c:pt idx="1256">
                  <c:v>1.4022468674857287E-3</c:v>
                </c:pt>
                <c:pt idx="1257">
                  <c:v>1.3999135619992041E-3</c:v>
                </c:pt>
                <c:pt idx="1258">
                  <c:v>1.3975875177257013E-3</c:v>
                </c:pt>
                <c:pt idx="1259">
                  <c:v>1.3952687166027798E-3</c:v>
                </c:pt>
                <c:pt idx="1260">
                  <c:v>1.3929571405833453E-3</c:v>
                </c:pt>
                <c:pt idx="1261">
                  <c:v>1.3906527716358776E-3</c:v>
                </c:pt>
                <c:pt idx="1262">
                  <c:v>1.3883555917446598E-3</c:v>
                </c:pt>
                <c:pt idx="1263">
                  <c:v>1.3860655829099956E-3</c:v>
                </c:pt>
                <c:pt idx="1264">
                  <c:v>1.3837827271484379E-3</c:v>
                </c:pt>
                <c:pt idx="1265">
                  <c:v>1.3815070064930051E-3</c:v>
                </c:pt>
                <c:pt idx="1266">
                  <c:v>1.3792384029933935E-3</c:v>
                </c:pt>
                <c:pt idx="1267">
                  <c:v>1.3769768987162002E-3</c:v>
                </c:pt>
                <c:pt idx="1268">
                  <c:v>1.3747224757451279E-3</c:v>
                </c:pt>
                <c:pt idx="1269">
                  <c:v>1.3724751161811983E-3</c:v>
                </c:pt>
                <c:pt idx="1270">
                  <c:v>1.3702348021429589E-3</c:v>
                </c:pt>
                <c:pt idx="1271">
                  <c:v>1.3680015157666911E-3</c:v>
                </c:pt>
                <c:pt idx="1272">
                  <c:v>1.3657752392066071E-3</c:v>
                </c:pt>
                <c:pt idx="1273">
                  <c:v>1.3635559546350587E-3</c:v>
                </c:pt>
                <c:pt idx="1274">
                  <c:v>1.3613436442427304E-3</c:v>
                </c:pt>
                <c:pt idx="1275">
                  <c:v>1.359138290238839E-3</c:v>
                </c:pt>
                <c:pt idx="1276">
                  <c:v>1.3569398748513282E-3</c:v>
                </c:pt>
                <c:pt idx="1277">
                  <c:v>1.3547483803270583E-3</c:v>
                </c:pt>
                <c:pt idx="1278">
                  <c:v>1.3525637889320002E-3</c:v>
                </c:pt>
                <c:pt idx="1279">
                  <c:v>1.3503860829514223E-3</c:v>
                </c:pt>
                <c:pt idx="1280">
                  <c:v>1.3482152446900753E-3</c:v>
                </c:pt>
                <c:pt idx="1281">
                  <c:v>1.3460512564723772E-3</c:v>
                </c:pt>
                <c:pt idx="1282">
                  <c:v>1.3438941006425975E-3</c:v>
                </c:pt>
                <c:pt idx="1283">
                  <c:v>1.3417437595650327E-3</c:v>
                </c:pt>
                <c:pt idx="1284">
                  <c:v>1.339600215624188E-3</c:v>
                </c:pt>
                <c:pt idx="1285">
                  <c:v>1.3374634512249542E-3</c:v>
                </c:pt>
                <c:pt idx="1286">
                  <c:v>1.335333448792775E-3</c:v>
                </c:pt>
                <c:pt idx="1287">
                  <c:v>1.3332101907738275E-3</c:v>
                </c:pt>
                <c:pt idx="1288">
                  <c:v>1.3310936596351865E-3</c:v>
                </c:pt>
                <c:pt idx="1289">
                  <c:v>1.3289838378649948E-3</c:v>
                </c:pt>
                <c:pt idx="1290">
                  <c:v>1.3268807079726283E-3</c:v>
                </c:pt>
                <c:pt idx="1291">
                  <c:v>1.3247842524888619E-3</c:v>
                </c:pt>
                <c:pt idx="1292">
                  <c:v>1.3226944539660292E-3</c:v>
                </c:pt>
                <c:pt idx="1293">
                  <c:v>1.3206112949781859E-3</c:v>
                </c:pt>
                <c:pt idx="1294">
                  <c:v>1.3185347581212662E-3</c:v>
                </c:pt>
                <c:pt idx="1295">
                  <c:v>1.316464826013239E-3</c:v>
                </c:pt>
                <c:pt idx="1296">
                  <c:v>1.3144014812942655E-3</c:v>
                </c:pt>
                <c:pt idx="1297">
                  <c:v>1.3123447066268491E-3</c:v>
                </c:pt>
                <c:pt idx="1298">
                  <c:v>1.3102944846959882E-3</c:v>
                </c:pt>
                <c:pt idx="1299">
                  <c:v>1.3082507982093245E-3</c:v>
                </c:pt>
                <c:pt idx="1300">
                  <c:v>1.3062136298972933E-3</c:v>
                </c:pt>
                <c:pt idx="1301">
                  <c:v>1.3041829625132636E-3</c:v>
                </c:pt>
                <c:pt idx="1302">
                  <c:v>1.3021587788336871E-3</c:v>
                </c:pt>
                <c:pt idx="1303">
                  <c:v>1.3001410616582405E-3</c:v>
                </c:pt>
                <c:pt idx="1304">
                  <c:v>1.2981297938099606E-3</c:v>
                </c:pt>
                <c:pt idx="1305">
                  <c:v>1.2961249581353888E-3</c:v>
                </c:pt>
                <c:pt idx="1306">
                  <c:v>1.2941265375047057E-3</c:v>
                </c:pt>
                <c:pt idx="1307">
                  <c:v>1.2921345148118658E-3</c:v>
                </c:pt>
                <c:pt idx="1308">
                  <c:v>1.2901488729747308E-3</c:v>
                </c:pt>
                <c:pt idx="1309">
                  <c:v>1.2881695949352049E-3</c:v>
                </c:pt>
                <c:pt idx="1310">
                  <c:v>1.2861966636593595E-3</c:v>
                </c:pt>
                <c:pt idx="1311">
                  <c:v>1.2842300621375667E-3</c:v>
                </c:pt>
                <c:pt idx="1312">
                  <c:v>1.2822697733846232E-3</c:v>
                </c:pt>
                <c:pt idx="1313">
                  <c:v>1.2803157804398768E-3</c:v>
                </c:pt>
                <c:pt idx="1314">
                  <c:v>1.2783680663673498E-3</c:v>
                </c:pt>
                <c:pt idx="1315">
                  <c:v>1.2764266142558597E-3</c:v>
                </c:pt>
                <c:pt idx="1316">
                  <c:v>1.2744914072191429E-3</c:v>
                </c:pt>
                <c:pt idx="1317">
                  <c:v>1.27256242839597E-3</c:v>
                </c:pt>
                <c:pt idx="1318">
                  <c:v>1.2706396609502642E-3</c:v>
                </c:pt>
                <c:pt idx="1319">
                  <c:v>1.2687230880712185E-3</c:v>
                </c:pt>
                <c:pt idx="1320">
                  <c:v>1.2668126929734071E-3</c:v>
                </c:pt>
                <c:pt idx="1321">
                  <c:v>1.2649084588969004E-3</c:v>
                </c:pt>
                <c:pt idx="1322">
                  <c:v>1.263010369107375E-3</c:v>
                </c:pt>
                <c:pt idx="1323">
                  <c:v>1.2611184068962234E-3</c:v>
                </c:pt>
                <c:pt idx="1324">
                  <c:v>1.2592325555806604E-3</c:v>
                </c:pt>
                <c:pt idx="1325">
                  <c:v>1.2573527985038342E-3</c:v>
                </c:pt>
                <c:pt idx="1326">
                  <c:v>1.2554791190349255E-3</c:v>
                </c:pt>
                <c:pt idx="1327">
                  <c:v>1.2536115005692548E-3</c:v>
                </c:pt>
                <c:pt idx="1328">
                  <c:v>1.2517499265283852E-3</c:v>
                </c:pt>
                <c:pt idx="1329">
                  <c:v>1.24989438036022E-3</c:v>
                </c:pt>
                <c:pt idx="1330">
                  <c:v>1.2480448455391025E-3</c:v>
                </c:pt>
                <c:pt idx="1331">
                  <c:v>1.246201305565918E-3</c:v>
                </c:pt>
                <c:pt idx="1332">
                  <c:v>1.2443637439681844E-3</c:v>
                </c:pt>
                <c:pt idx="1333">
                  <c:v>1.2425321443001493E-3</c:v>
                </c:pt>
                <c:pt idx="1334">
                  <c:v>1.2407064901428868E-3</c:v>
                </c:pt>
                <c:pt idx="1335">
                  <c:v>1.2388867651043837E-3</c:v>
                </c:pt>
                <c:pt idx="1336">
                  <c:v>1.2370729528196349E-3</c:v>
                </c:pt>
                <c:pt idx="1337">
                  <c:v>1.2352650369507319E-3</c:v>
                </c:pt>
                <c:pt idx="1338">
                  <c:v>1.2334630011869496E-3</c:v>
                </c:pt>
                <c:pt idx="1339">
                  <c:v>1.2316668292448331E-3</c:v>
                </c:pt>
                <c:pt idx="1340">
                  <c:v>1.2298765048682854E-3</c:v>
                </c:pt>
                <c:pt idx="1341">
                  <c:v>1.2280920118286497E-3</c:v>
                </c:pt>
                <c:pt idx="1342">
                  <c:v>1.2263133339247912E-3</c:v>
                </c:pt>
                <c:pt idx="1343">
                  <c:v>1.2245404549831806E-3</c:v>
                </c:pt>
                <c:pt idx="1344">
                  <c:v>1.2227733588579732E-3</c:v>
                </c:pt>
                <c:pt idx="1345">
                  <c:v>1.2210120294310887E-3</c:v>
                </c:pt>
                <c:pt idx="1346">
                  <c:v>1.2192564506122868E-3</c:v>
                </c:pt>
                <c:pt idx="1347">
                  <c:v>1.2175066063392463E-3</c:v>
                </c:pt>
                <c:pt idx="1348">
                  <c:v>1.215762480577638E-3</c:v>
                </c:pt>
                <c:pt idx="1349">
                  <c:v>1.2140240573211992E-3</c:v>
                </c:pt>
                <c:pt idx="1350">
                  <c:v>1.212291320591808E-3</c:v>
                </c:pt>
                <c:pt idx="1351">
                  <c:v>1.2105642544395509E-3</c:v>
                </c:pt>
                <c:pt idx="1352">
                  <c:v>1.2088428429427968E-3</c:v>
                </c:pt>
                <c:pt idx="1353">
                  <c:v>1.2071270702082642E-3</c:v>
                </c:pt>
                <c:pt idx="1354">
                  <c:v>1.2054169203710898E-3</c:v>
                </c:pt>
                <c:pt idx="1355">
                  <c:v>1.2037123775948924E-3</c:v>
                </c:pt>
                <c:pt idx="1356">
                  <c:v>1.2020134260718436E-3</c:v>
                </c:pt>
                <c:pt idx="1357">
                  <c:v>1.2003200500227264E-3</c:v>
                </c:pt>
                <c:pt idx="1358">
                  <c:v>1.1986322336970012E-3</c:v>
                </c:pt>
                <c:pt idx="1359">
                  <c:v>1.1969499613728699E-3</c:v>
                </c:pt>
                <c:pt idx="1360">
                  <c:v>1.1952732173573302E-3</c:v>
                </c:pt>
                <c:pt idx="1361">
                  <c:v>1.1936019859862422E-3</c:v>
                </c:pt>
                <c:pt idx="1362">
                  <c:v>1.191936251624383E-3</c:v>
                </c:pt>
                <c:pt idx="1363">
                  <c:v>1.1902759986655053E-3</c:v>
                </c:pt>
                <c:pt idx="1364">
                  <c:v>1.1886212115323922E-3</c:v>
                </c:pt>
                <c:pt idx="1365">
                  <c:v>1.186971874676917E-3</c:v>
                </c:pt>
                <c:pt idx="1366">
                  <c:v>1.1853279725800906E-3</c:v>
                </c:pt>
                <c:pt idx="1367">
                  <c:v>1.1836894897521205E-3</c:v>
                </c:pt>
                <c:pt idx="1368">
                  <c:v>1.1820564107324592E-3</c:v>
                </c:pt>
                <c:pt idx="1369">
                  <c:v>1.1804287200898574E-3</c:v>
                </c:pt>
                <c:pt idx="1370">
                  <c:v>1.1788064024224121E-3</c:v>
                </c:pt>
                <c:pt idx="1371">
                  <c:v>1.1771894423576155E-3</c:v>
                </c:pt>
                <c:pt idx="1372">
                  <c:v>1.1755778245524059E-3</c:v>
                </c:pt>
                <c:pt idx="1373">
                  <c:v>1.1739715336932092E-3</c:v>
                </c:pt>
                <c:pt idx="1374">
                  <c:v>1.1723705544959893E-3</c:v>
                </c:pt>
                <c:pt idx="1375">
                  <c:v>1.170774871706291E-3</c:v>
                </c:pt>
                <c:pt idx="1376">
                  <c:v>1.1691844700992833E-3</c:v>
                </c:pt>
                <c:pt idx="1377">
                  <c:v>1.1675993344798022E-3</c:v>
                </c:pt>
                <c:pt idx="1378">
                  <c:v>1.1660194496823945E-3</c:v>
                </c:pt>
                <c:pt idx="1379">
                  <c:v>1.1644448005713563E-3</c:v>
                </c:pt>
                <c:pt idx="1380">
                  <c:v>1.1628753720407722E-3</c:v>
                </c:pt>
                <c:pt idx="1381">
                  <c:v>1.161311149014558E-3</c:v>
                </c:pt>
                <c:pt idx="1382">
                  <c:v>1.1597521164464939E-3</c:v>
                </c:pt>
                <c:pt idx="1383">
                  <c:v>1.158198259320265E-3</c:v>
                </c:pt>
                <c:pt idx="1384">
                  <c:v>1.156649562649495E-3</c:v>
                </c:pt>
                <c:pt idx="1385">
                  <c:v>1.1551060114777833E-3</c:v>
                </c:pt>
                <c:pt idx="1386">
                  <c:v>1.1535675908787364E-3</c:v>
                </c:pt>
                <c:pt idx="1387">
                  <c:v>1.1520342859560051E-3</c:v>
                </c:pt>
                <c:pt idx="1388">
                  <c:v>1.1505060818433129E-3</c:v>
                </c:pt>
                <c:pt idx="1389">
                  <c:v>1.1489829637044888E-3</c:v>
                </c:pt>
                <c:pt idx="1390">
                  <c:v>1.1474649167334998E-3</c:v>
                </c:pt>
                <c:pt idx="1391">
                  <c:v>1.1457361965496961E-3</c:v>
                </c:pt>
                <c:pt idx="1392">
                  <c:v>1.144228966650185E-3</c:v>
                </c:pt>
                <c:pt idx="1393">
                  <c:v>1.1427267615817781E-3</c:v>
                </c:pt>
                <c:pt idx="1394">
                  <c:v>1.1412295666635977E-3</c:v>
                </c:pt>
                <c:pt idx="1395">
                  <c:v>1.1397373672450456E-3</c:v>
                </c:pt>
                <c:pt idx="1396">
                  <c:v>1.1382501487058284E-3</c:v>
                </c:pt>
                <c:pt idx="1397">
                  <c:v>1.1367678964559825E-3</c:v>
                </c:pt>
                <c:pt idx="1398">
                  <c:v>1.1352905959358954E-3</c:v>
                </c:pt>
                <c:pt idx="1399">
                  <c:v>1.1338182326163309E-3</c:v>
                </c:pt>
                <c:pt idx="1400">
                  <c:v>1.1323507919984497E-3</c:v>
                </c:pt>
                <c:pt idx="1401">
                  <c:v>1.1308882596138309E-3</c:v>
                </c:pt>
                <c:pt idx="1402">
                  <c:v>1.1294306210244917E-3</c:v>
                </c:pt>
                <c:pt idx="1403">
                  <c:v>1.1279778618229076E-3</c:v>
                </c:pt>
                <c:pt idx="1404">
                  <c:v>1.1265299676320307E-3</c:v>
                </c:pt>
                <c:pt idx="1405">
                  <c:v>1.125086924105307E-3</c:v>
                </c:pt>
                <c:pt idx="1406">
                  <c:v>1.1236487169266952E-3</c:v>
                </c:pt>
                <c:pt idx="1407">
                  <c:v>1.1222153318106803E-3</c:v>
                </c:pt>
                <c:pt idx="1408">
                  <c:v>1.1207867545022922E-3</c:v>
                </c:pt>
                <c:pt idx="1409">
                  <c:v>1.1193629707771185E-3</c:v>
                </c:pt>
                <c:pt idx="1410">
                  <c:v>1.1179439664413188E-3</c:v>
                </c:pt>
                <c:pt idx="1411">
                  <c:v>1.1165297273316391E-3</c:v>
                </c:pt>
                <c:pt idx="1412">
                  <c:v>1.1151202393154226E-3</c:v>
                </c:pt>
                <c:pt idx="1413">
                  <c:v>1.1137154882906231E-3</c:v>
                </c:pt>
                <c:pt idx="1414">
                  <c:v>1.1123154601858155E-3</c:v>
                </c:pt>
                <c:pt idx="1415">
                  <c:v>1.1109201409602051E-3</c:v>
                </c:pt>
                <c:pt idx="1416">
                  <c:v>1.1095295166036398E-3</c:v>
                </c:pt>
                <c:pt idx="1417">
                  <c:v>1.108143573136617E-3</c:v>
                </c:pt>
                <c:pt idx="1418">
                  <c:v>1.1067622966102909E-3</c:v>
                </c:pt>
                <c:pt idx="1419">
                  <c:v>1.1053856731064844E-3</c:v>
                </c:pt>
                <c:pt idx="1420">
                  <c:v>1.1040136887376911E-3</c:v>
                </c:pt>
                <c:pt idx="1421">
                  <c:v>1.1026463296470832E-3</c:v>
                </c:pt>
                <c:pt idx="1422">
                  <c:v>1.1012835820085191E-3</c:v>
                </c:pt>
                <c:pt idx="1423">
                  <c:v>1.0999254320265444E-3</c:v>
                </c:pt>
                <c:pt idx="1424">
                  <c:v>1.098571865936399E-3</c:v>
                </c:pt>
                <c:pt idx="1425">
                  <c:v>1.0972228700040199E-3</c:v>
                </c:pt>
                <c:pt idx="1426">
                  <c:v>1.0958784305260432E-3</c:v>
                </c:pt>
                <c:pt idx="1427">
                  <c:v>1.0945385338298067E-3</c:v>
                </c:pt>
                <c:pt idx="1428">
                  <c:v>1.0932031662733528E-3</c:v>
                </c:pt>
                <c:pt idx="1429">
                  <c:v>1.0918723142454268E-3</c:v>
                </c:pt>
                <c:pt idx="1430">
                  <c:v>1.0905459641654788E-3</c:v>
                </c:pt>
                <c:pt idx="1431">
                  <c:v>1.089224102483665E-3</c:v>
                </c:pt>
                <c:pt idx="1432">
                  <c:v>1.0879067156808425E-3</c:v>
                </c:pt>
                <c:pt idx="1433">
                  <c:v>1.0865937902685711E-3</c:v>
                </c:pt>
                <c:pt idx="1434">
                  <c:v>1.0852853127891107E-3</c:v>
                </c:pt>
                <c:pt idx="1435">
                  <c:v>1.0839812698154173E-3</c:v>
                </c:pt>
                <c:pt idx="1436">
                  <c:v>1.0826816479511392E-3</c:v>
                </c:pt>
                <c:pt idx="1437">
                  <c:v>1.081386433830617E-3</c:v>
                </c:pt>
                <c:pt idx="1438">
                  <c:v>1.080095614118873E-3</c:v>
                </c:pt>
                <c:pt idx="1439">
                  <c:v>1.0788091755116105E-3</c:v>
                </c:pt>
                <c:pt idx="1440">
                  <c:v>1.0775271047352073E-3</c:v>
                </c:pt>
                <c:pt idx="1441">
                  <c:v>1.0762493885467074E-3</c:v>
                </c:pt>
                <c:pt idx="1442">
                  <c:v>1.0749760137338167E-3</c:v>
                </c:pt>
                <c:pt idx="1443">
                  <c:v>1.0735260272955139E-3</c:v>
                </c:pt>
                <c:pt idx="1444">
                  <c:v>1.0722619110825088E-3</c:v>
                </c:pt>
                <c:pt idx="1445">
                  <c:v>1.0710020949202803E-3</c:v>
                </c:pt>
                <c:pt idx="1446">
                  <c:v>1.0697465657234708E-3</c:v>
                </c:pt>
                <c:pt idx="1447">
                  <c:v>1.0684953104373408E-3</c:v>
                </c:pt>
                <c:pt idx="1448">
                  <c:v>1.0672483160377563E-3</c:v>
                </c:pt>
                <c:pt idx="1449">
                  <c:v>1.0660055695311792E-3</c:v>
                </c:pt>
                <c:pt idx="1450">
                  <c:v>1.0647670579546559E-3</c:v>
                </c:pt>
                <c:pt idx="1451">
                  <c:v>1.063532768375806E-3</c:v>
                </c:pt>
                <c:pt idx="1452">
                  <c:v>1.0623026878928076E-3</c:v>
                </c:pt>
                <c:pt idx="1453">
                  <c:v>1.061076803634388E-3</c:v>
                </c:pt>
                <c:pt idx="1454">
                  <c:v>1.0598551027598084E-3</c:v>
                </c:pt>
                <c:pt idx="1455">
                  <c:v>1.0586375724588491E-3</c:v>
                </c:pt>
                <c:pt idx="1456">
                  <c:v>1.0574241999517977E-3</c:v>
                </c:pt>
                <c:pt idx="1457">
                  <c:v>1.0562149724894318E-3</c:v>
                </c:pt>
                <c:pt idx="1458">
                  <c:v>1.0550098773530058E-3</c:v>
                </c:pt>
                <c:pt idx="1459">
                  <c:v>1.0538089018542335E-3</c:v>
                </c:pt>
                <c:pt idx="1460">
                  <c:v>1.052612033335273E-3</c:v>
                </c:pt>
                <c:pt idx="1461">
                  <c:v>1.0512491963571486E-3</c:v>
                </c:pt>
                <c:pt idx="1462">
                  <c:v>1.050061086027333E-3</c:v>
                </c:pt>
                <c:pt idx="1463">
                  <c:v>1.0488770430935452E-3</c:v>
                </c:pt>
                <c:pt idx="1464">
                  <c:v>1.0476970550238826E-3</c:v>
                </c:pt>
                <c:pt idx="1465">
                  <c:v>1.0465211093167971E-3</c:v>
                </c:pt>
                <c:pt idx="1466">
                  <c:v>1.0453491935010731E-3</c:v>
                </c:pt>
                <c:pt idx="1467">
                  <c:v>1.0441812951358103E-3</c:v>
                </c:pt>
                <c:pt idx="1468">
                  <c:v>1.0430174018104016E-3</c:v>
                </c:pt>
                <c:pt idx="1469">
                  <c:v>1.0418575011445143E-3</c:v>
                </c:pt>
                <c:pt idx="1470">
                  <c:v>1.0407015807880685E-3</c:v>
                </c:pt>
                <c:pt idx="1471">
                  <c:v>1.0395496284212149E-3</c:v>
                </c:pt>
                <c:pt idx="1472">
                  <c:v>1.038401631754316E-3</c:v>
                </c:pt>
                <c:pt idx="1473">
                  <c:v>1.0372575785279211E-3</c:v>
                </c:pt>
                <c:pt idx="1474">
                  <c:v>1.0361174565127447E-3</c:v>
                </c:pt>
                <c:pt idx="1475">
                  <c:v>1.034981253509644E-3</c:v>
                </c:pt>
                <c:pt idx="1476">
                  <c:v>1.0338489573495956E-3</c:v>
                </c:pt>
                <c:pt idx="1477">
                  <c:v>1.0327205558936709E-3</c:v>
                </c:pt>
                <c:pt idx="1478">
                  <c:v>1.0315960370330124E-3</c:v>
                </c:pt>
                <c:pt idx="1479">
                  <c:v>1.0304753886888102E-3</c:v>
                </c:pt>
                <c:pt idx="1480">
                  <c:v>1.0293585988122745E-3</c:v>
                </c:pt>
                <c:pt idx="1481">
                  <c:v>1.0282456553846137E-3</c:v>
                </c:pt>
                <c:pt idx="1482">
                  <c:v>1.0271365464170057E-3</c:v>
                </c:pt>
                <c:pt idx="1483">
                  <c:v>1.0260312599505736E-3</c:v>
                </c:pt>
                <c:pt idx="1484">
                  <c:v>1.0249297840563584E-3</c:v>
                </c:pt>
                <c:pt idx="1485">
                  <c:v>1.0238321068352933E-3</c:v>
                </c:pt>
                <c:pt idx="1486">
                  <c:v>1.0227382164181746E-3</c:v>
                </c:pt>
                <c:pt idx="1487">
                  <c:v>1.0216481009656358E-3</c:v>
                </c:pt>
                <c:pt idx="1488">
                  <c:v>1.0205617486681202E-3</c:v>
                </c:pt>
                <c:pt idx="1489">
                  <c:v>1.0194791477458501E-3</c:v>
                </c:pt>
                <c:pt idx="1490">
                  <c:v>1.0184002864488005E-3</c:v>
                </c:pt>
                <c:pt idx="1491">
                  <c:v>1.0173251530566695E-3</c:v>
                </c:pt>
                <c:pt idx="1492">
                  <c:v>1.0162537358788491E-3</c:v>
                </c:pt>
                <c:pt idx="1493">
                  <c:v>1.0151860232543942E-3</c:v>
                </c:pt>
                <c:pt idx="1494">
                  <c:v>1.0141220035519961E-3</c:v>
                </c:pt>
                <c:pt idx="1495">
                  <c:v>1.0126083585008084E-3</c:v>
                </c:pt>
                <c:pt idx="1496">
                  <c:v>1.0115532590810449E-3</c:v>
                </c:pt>
                <c:pt idx="1497">
                  <c:v>1.0105018129291186E-3</c:v>
                </c:pt>
                <c:pt idx="1498">
                  <c:v>1.0094540085445877E-3</c:v>
                </c:pt>
                <c:pt idx="1499">
                  <c:v>1.0084098344564762E-3</c:v>
                </c:pt>
                <c:pt idx="1500">
                  <c:v>1.0073692792232419E-3</c:v>
                </c:pt>
                <c:pt idx="1501">
                  <c:v>1.0063323314327434E-3</c:v>
                </c:pt>
                <c:pt idx="1502">
                  <c:v>1.0052989797022086E-3</c:v>
                </c:pt>
                <c:pt idx="1503">
                  <c:v>1.0042692126782011E-3</c:v>
                </c:pt>
                <c:pt idx="1504">
                  <c:v>1.0032430190365868E-3</c:v>
                </c:pt>
                <c:pt idx="1505">
                  <c:v>1.0022203874825008E-3</c:v>
                </c:pt>
                <c:pt idx="1506">
                  <c:v>1.0012013067503126E-3</c:v>
                </c:pt>
                <c:pt idx="1507">
                  <c:v>1.0001857656035938E-3</c:v>
                </c:pt>
                <c:pt idx="1508">
                  <c:v>9.9917375283508172E-4</c:v>
                </c:pt>
                <c:pt idx="1509">
                  <c:v>9.9802147293907547E-4</c:v>
                </c:pt>
                <c:pt idx="1510">
                  <c:v>9.9701698337768623E-4</c:v>
                </c:pt>
                <c:pt idx="1511">
                  <c:v>9.9601598716116992E-4</c:v>
                </c:pt>
                <c:pt idx="1512">
                  <c:v>9.9501847320272426E-4</c:v>
                </c:pt>
                <c:pt idx="1513">
                  <c:v>9.9402443044453183E-4</c:v>
                </c:pt>
                <c:pt idx="1514">
                  <c:v>9.9303384785772472E-4</c:v>
                </c:pt>
                <c:pt idx="1515">
                  <c:v>9.9204671444234698E-4</c:v>
                </c:pt>
                <c:pt idx="1516">
                  <c:v>9.9106301922731888E-4</c:v>
                </c:pt>
                <c:pt idx="1517">
                  <c:v>9.9008275127040069E-4</c:v>
                </c:pt>
                <c:pt idx="1518">
                  <c:v>9.891058996581532E-4</c:v>
                </c:pt>
                <c:pt idx="1519">
                  <c:v>9.8813245350590304E-4</c:v>
                </c:pt>
                <c:pt idx="1520">
                  <c:v>9.87162401957703E-4</c:v>
                </c:pt>
                <c:pt idx="1521">
                  <c:v>9.86195734186296E-4</c:v>
                </c:pt>
                <c:pt idx="1522">
                  <c:v>9.8523243939307396E-4</c:v>
                </c:pt>
                <c:pt idx="1523">
                  <c:v>9.8427250680804389E-4</c:v>
                </c:pt>
                <c:pt idx="1524">
                  <c:v>9.8331592568978504E-4</c:v>
                </c:pt>
                <c:pt idx="1525">
                  <c:v>9.8236268532541195E-4</c:v>
                </c:pt>
                <c:pt idx="1526">
                  <c:v>9.8141277503053636E-4</c:v>
                </c:pt>
                <c:pt idx="1527">
                  <c:v>9.8046618414922553E-4</c:v>
                </c:pt>
                <c:pt idx="1528">
                  <c:v>9.7952290205396454E-4</c:v>
                </c:pt>
                <c:pt idx="1529">
                  <c:v>9.7858291814561659E-4</c:v>
                </c:pt>
                <c:pt idx="1530">
                  <c:v>9.7764622185338157E-4</c:v>
                </c:pt>
                <c:pt idx="1531">
                  <c:v>9.7671280263475664E-4</c:v>
                </c:pt>
                <c:pt idx="1532">
                  <c:v>9.7578264997549759E-4</c:v>
                </c:pt>
                <c:pt idx="1533">
                  <c:v>9.7485575338957474E-4</c:v>
                </c:pt>
                <c:pt idx="1534">
                  <c:v>9.7393210241913486E-4</c:v>
                </c:pt>
                <c:pt idx="1535">
                  <c:v>9.7301168663445955E-4</c:v>
                </c:pt>
                <c:pt idx="1536">
                  <c:v>9.7209449563392361E-4</c:v>
                </c:pt>
                <c:pt idx="1537">
                  <c:v>9.7118051904395396E-4</c:v>
                </c:pt>
                <c:pt idx="1538">
                  <c:v>9.7026974651898731E-4</c:v>
                </c:pt>
                <c:pt idx="1539">
                  <c:v>9.6936216774142999E-4</c:v>
                </c:pt>
                <c:pt idx="1540">
                  <c:v>9.6845777242161402E-4</c:v>
                </c:pt>
                <c:pt idx="1541">
                  <c:v>9.6755655029775621E-4</c:v>
                </c:pt>
                <c:pt idx="1542">
                  <c:v>9.6665849113591537E-4</c:v>
                </c:pt>
                <c:pt idx="1543">
                  <c:v>9.6576358472995002E-4</c:v>
                </c:pt>
                <c:pt idx="1544">
                  <c:v>9.6487182090147458E-4</c:v>
                </c:pt>
                <c:pt idx="1545">
                  <c:v>9.6398318949981847E-4</c:v>
                </c:pt>
                <c:pt idx="1546">
                  <c:v>9.6309768040198128E-4</c:v>
                </c:pt>
                <c:pt idx="1547">
                  <c:v>9.6221528351258948E-4</c:v>
                </c:pt>
                <c:pt idx="1548">
                  <c:v>9.6133598876385466E-4</c:v>
                </c:pt>
                <c:pt idx="1549">
                  <c:v>9.6045978611552813E-4</c:v>
                </c:pt>
                <c:pt idx="1550">
                  <c:v>9.5958666555485776E-4</c:v>
                </c:pt>
                <c:pt idx="1551">
                  <c:v>9.5871661709654452E-4</c:v>
                </c:pt>
                <c:pt idx="1552">
                  <c:v>9.5784963078269798E-4</c:v>
                </c:pt>
                <c:pt idx="1553">
                  <c:v>9.5698569668279125E-4</c:v>
                </c:pt>
                <c:pt idx="1554">
                  <c:v>9.5612480489361837E-4</c:v>
                </c:pt>
                <c:pt idx="1555">
                  <c:v>9.5526694553924843E-4</c:v>
                </c:pt>
                <c:pt idx="1556">
                  <c:v>9.5441210877098026E-4</c:v>
                </c:pt>
                <c:pt idx="1557">
                  <c:v>9.5356028476729991E-4</c:v>
                </c:pt>
                <c:pt idx="1558">
                  <c:v>9.5271146373383266E-4</c:v>
                </c:pt>
                <c:pt idx="1559">
                  <c:v>9.5186563590330016E-4</c:v>
                </c:pt>
                <c:pt idx="1560">
                  <c:v>9.5102279153547404E-4</c:v>
                </c:pt>
                <c:pt idx="1561">
                  <c:v>9.5018292091713068E-4</c:v>
                </c:pt>
                <c:pt idx="1562">
                  <c:v>9.4934601436200529E-4</c:v>
                </c:pt>
                <c:pt idx="1563">
                  <c:v>9.4851206221074707E-4</c:v>
                </c:pt>
                <c:pt idx="1564">
                  <c:v>9.476810548308724E-4</c:v>
                </c:pt>
                <c:pt idx="1565">
                  <c:v>9.4685298261671898E-4</c:v>
                </c:pt>
                <c:pt idx="1566">
                  <c:v>9.4602783598940021E-4</c:v>
                </c:pt>
                <c:pt idx="1567">
                  <c:v>9.4520560539675851E-4</c:v>
                </c:pt>
                <c:pt idx="1568">
                  <c:v>9.4438628131331907E-4</c:v>
                </c:pt>
                <c:pt idx="1569">
                  <c:v>9.4356985424024278E-4</c:v>
                </c:pt>
                <c:pt idx="1570">
                  <c:v>9.4275631470528126E-4</c:v>
                </c:pt>
                <c:pt idx="1571">
                  <c:v>9.4194565326272757E-4</c:v>
                </c:pt>
                <c:pt idx="1572">
                  <c:v>9.4113786049337153E-4</c:v>
                </c:pt>
                <c:pt idx="1573">
                  <c:v>9.4033292700445193E-4</c:v>
                </c:pt>
                <c:pt idx="1574">
                  <c:v>9.3953084342960876E-4</c:v>
                </c:pt>
                <c:pt idx="1575">
                  <c:v>9.3873160042883723E-4</c:v>
                </c:pt>
                <c:pt idx="1576">
                  <c:v>9.3793518868843953E-4</c:v>
                </c:pt>
                <c:pt idx="1577">
                  <c:v>9.3714159892097787E-4</c:v>
                </c:pt>
                <c:pt idx="1578">
                  <c:v>9.3635082186522612E-4</c:v>
                </c:pt>
                <c:pt idx="1579">
                  <c:v>9.3556284828612388E-4</c:v>
                </c:pt>
                <c:pt idx="1580">
                  <c:v>9.3477766897472644E-4</c:v>
                </c:pt>
                <c:pt idx="1581">
                  <c:v>9.3399527474815908E-4</c:v>
                </c:pt>
                <c:pt idx="1582">
                  <c:v>9.3321565644956749E-4</c:v>
                </c:pt>
                <c:pt idx="1583">
                  <c:v>9.3243880494807061E-4</c:v>
                </c:pt>
                <c:pt idx="1584">
                  <c:v>9.3166471113871239E-4</c:v>
                </c:pt>
                <c:pt idx="1585">
                  <c:v>9.3089336594241311E-4</c:v>
                </c:pt>
                <c:pt idx="1586">
                  <c:v>9.3012476030592157E-4</c:v>
                </c:pt>
                <c:pt idx="1587">
                  <c:v>9.2935888520176619E-4</c:v>
                </c:pt>
                <c:pt idx="1588">
                  <c:v>9.2859573162820718E-4</c:v>
                </c:pt>
                <c:pt idx="1589">
                  <c:v>9.2783529060918701E-4</c:v>
                </c:pt>
                <c:pt idx="1590">
                  <c:v>9.2707755319428238E-4</c:v>
                </c:pt>
                <c:pt idx="1591">
                  <c:v>9.2632251045865564E-4</c:v>
                </c:pt>
                <c:pt idx="1592">
                  <c:v>9.2557015350300514E-4</c:v>
                </c:pt>
                <c:pt idx="1593">
                  <c:v>9.248204734535173E-4</c:v>
                </c:pt>
                <c:pt idx="1594">
                  <c:v>9.2407346146181611E-4</c:v>
                </c:pt>
                <c:pt idx="1595">
                  <c:v>9.2332910870491656E-4</c:v>
                </c:pt>
                <c:pt idx="1596">
                  <c:v>9.2258740638517247E-4</c:v>
                </c:pt>
                <c:pt idx="1597">
                  <c:v>9.2184834573022945E-4</c:v>
                </c:pt>
                <c:pt idx="1598">
                  <c:v>9.21111917992975E-4</c:v>
                </c:pt>
                <c:pt idx="1599">
                  <c:v>9.2037811445148899E-4</c:v>
                </c:pt>
                <c:pt idx="1600">
                  <c:v>9.1964692640899366E-4</c:v>
                </c:pt>
                <c:pt idx="1601">
                  <c:v>9.1891834519380574E-4</c:v>
                </c:pt>
                <c:pt idx="1602">
                  <c:v>9.1819236215928549E-4</c:v>
                </c:pt>
                <c:pt idx="1603">
                  <c:v>9.1746896868378689E-4</c:v>
                </c:pt>
                <c:pt idx="1604">
                  <c:v>9.1674815617060975E-4</c:v>
                </c:pt>
                <c:pt idx="1605">
                  <c:v>9.1602991604794774E-4</c:v>
                </c:pt>
                <c:pt idx="1606">
                  <c:v>9.1531423976883985E-4</c:v>
                </c:pt>
                <c:pt idx="1607">
                  <c:v>9.1460111881112058E-4</c:v>
                </c:pt>
                <c:pt idx="1608">
                  <c:v>9.1389054467736971E-4</c:v>
                </c:pt>
                <c:pt idx="1609">
                  <c:v>9.1318250889486159E-4</c:v>
                </c:pt>
                <c:pt idx="1610">
                  <c:v>9.1247700301551706E-4</c:v>
                </c:pt>
                <c:pt idx="1611">
                  <c:v>9.1177401861585166E-4</c:v>
                </c:pt>
                <c:pt idx="1612">
                  <c:v>9.1107354729692532E-4</c:v>
                </c:pt>
                <c:pt idx="1613">
                  <c:v>9.1037558068429432E-4</c:v>
                </c:pt>
                <c:pt idx="1614">
                  <c:v>9.096801104279585E-4</c:v>
                </c:pt>
                <c:pt idx="1615">
                  <c:v>9.0898712820231269E-4</c:v>
                </c:pt>
                <c:pt idx="1616">
                  <c:v>9.0829662570609594E-4</c:v>
                </c:pt>
                <c:pt idx="1617">
                  <c:v>9.0760859466234092E-4</c:v>
                </c:pt>
                <c:pt idx="1618">
                  <c:v>9.069230268183234E-4</c:v>
                </c:pt>
                <c:pt idx="1619">
                  <c:v>9.06239913945513E-4</c:v>
                </c:pt>
                <c:pt idx="1620">
                  <c:v>9.0555924783952137E-4</c:v>
                </c:pt>
                <c:pt idx="1621">
                  <c:v>9.0488102032005202E-4</c:v>
                </c:pt>
                <c:pt idx="1622">
                  <c:v>9.0420522323085041E-4</c:v>
                </c:pt>
                <c:pt idx="1623">
                  <c:v>9.0353184843965258E-4</c:v>
                </c:pt>
                <c:pt idx="1624">
                  <c:v>9.0286088783813527E-4</c:v>
                </c:pt>
                <c:pt idx="1625">
                  <c:v>9.0219233334186432E-4</c:v>
                </c:pt>
                <c:pt idx="1626">
                  <c:v>9.0152617689024544E-4</c:v>
                </c:pt>
                <c:pt idx="1627">
                  <c:v>9.0086241044647205E-4</c:v>
                </c:pt>
                <c:pt idx="1628">
                  <c:v>9.0020102599747522E-4</c:v>
                </c:pt>
                <c:pt idx="1629">
                  <c:v>8.9954201555387343E-4</c:v>
                </c:pt>
                <c:pt idx="1630">
                  <c:v>8.9888537114992089E-4</c:v>
                </c:pt>
                <c:pt idx="1631">
                  <c:v>8.9823108484345712E-4</c:v>
                </c:pt>
                <c:pt idx="1632">
                  <c:v>8.9757914871585616E-4</c:v>
                </c:pt>
                <c:pt idx="1633">
                  <c:v>8.9692955487197625E-4</c:v>
                </c:pt>
                <c:pt idx="1634">
                  <c:v>8.9628229544010736E-4</c:v>
                </c:pt>
                <c:pt idx="1635">
                  <c:v>8.956373625719227E-4</c:v>
                </c:pt>
                <c:pt idx="1636">
                  <c:v>8.9499474844242563E-4</c:v>
                </c:pt>
                <c:pt idx="1637">
                  <c:v>8.9435444524989987E-4</c:v>
                </c:pt>
                <c:pt idx="1638">
                  <c:v>8.9371644521585867E-4</c:v>
                </c:pt>
                <c:pt idx="1639">
                  <c:v>8.9308074058499348E-4</c:v>
                </c:pt>
                <c:pt idx="1640">
                  <c:v>8.9244732362512267E-4</c:v>
                </c:pt>
                <c:pt idx="1641">
                  <c:v>8.9181618662714161E-4</c:v>
                </c:pt>
                <c:pt idx="1642">
                  <c:v>8.9118732190497099E-4</c:v>
                </c:pt>
                <c:pt idx="1643">
                  <c:v>8.9056072179550519E-4</c:v>
                </c:pt>
                <c:pt idx="1644">
                  <c:v>8.899363786585633E-4</c:v>
                </c:pt>
                <c:pt idx="1645">
                  <c:v>8.8931428487683587E-4</c:v>
                </c:pt>
                <c:pt idx="1646">
                  <c:v>8.8869443285583525E-4</c:v>
                </c:pt>
                <c:pt idx="1647">
                  <c:v>8.8807681502384443E-4</c:v>
                </c:pt>
                <c:pt idx="1648">
                  <c:v>8.8746142383186563E-4</c:v>
                </c:pt>
                <c:pt idx="1649">
                  <c:v>8.8684825175356957E-4</c:v>
                </c:pt>
                <c:pt idx="1650">
                  <c:v>8.8623729128524441E-4</c:v>
                </c:pt>
                <c:pt idx="1651">
                  <c:v>8.8562853494574478E-4</c:v>
                </c:pt>
                <c:pt idx="1652">
                  <c:v>8.8502197527644049E-4</c:v>
                </c:pt>
                <c:pt idx="1653">
                  <c:v>8.8441760484116595E-4</c:v>
                </c:pt>
                <c:pt idx="1654">
                  <c:v>8.8381541622616902E-4</c:v>
                </c:pt>
                <c:pt idx="1655">
                  <c:v>8.8321540204005979E-4</c:v>
                </c:pt>
                <c:pt idx="1656">
                  <c:v>8.8261755491375962E-4</c:v>
                </c:pt>
                <c:pt idx="1657">
                  <c:v>8.8202186750045057E-4</c:v>
                </c:pt>
                <c:pt idx="1658">
                  <c:v>8.8142833247552396E-4</c:v>
                </c:pt>
                <c:pt idx="1659">
                  <c:v>8.8083694253652926E-4</c:v>
                </c:pt>
                <c:pt idx="1660">
                  <c:v>8.8024769040312401E-4</c:v>
                </c:pt>
                <c:pt idx="1661">
                  <c:v>8.7966056881702147E-4</c:v>
                </c:pt>
                <c:pt idx="1662">
                  <c:v>8.7907557054194084E-4</c:v>
                </c:pt>
                <c:pt idx="1663">
                  <c:v>8.7849268836355597E-4</c:v>
                </c:pt>
                <c:pt idx="1664">
                  <c:v>8.7791191508944431E-4</c:v>
                </c:pt>
                <c:pt idx="1665">
                  <c:v>8.7733324354903565E-4</c:v>
                </c:pt>
                <c:pt idx="1666">
                  <c:v>8.7675666659356238E-4</c:v>
                </c:pt>
                <c:pt idx="1667">
                  <c:v>8.7618217709600744E-4</c:v>
                </c:pt>
                <c:pt idx="1668">
                  <c:v>8.756097679510534E-4</c:v>
                </c:pt>
                <c:pt idx="1669">
                  <c:v>8.7495812435570749E-4</c:v>
                </c:pt>
                <c:pt idx="1670">
                  <c:v>8.7439014928372184E-4</c:v>
                </c:pt>
                <c:pt idx="1671">
                  <c:v>8.7382423237404561E-4</c:v>
                </c:pt>
                <c:pt idx="1672">
                  <c:v>8.7326036661072078E-4</c:v>
                </c:pt>
                <c:pt idx="1673">
                  <c:v>8.7269854499922792E-4</c:v>
                </c:pt>
                <c:pt idx="1674">
                  <c:v>8.7213876056643552E-4</c:v>
                </c:pt>
                <c:pt idx="1675">
                  <c:v>8.7158100636054931E-4</c:v>
                </c:pt>
                <c:pt idx="1676">
                  <c:v>8.7102527545106191E-4</c:v>
                </c:pt>
                <c:pt idx="1677">
                  <c:v>8.7047156092870132E-4</c:v>
                </c:pt>
                <c:pt idx="1678">
                  <c:v>8.6991985590538121E-4</c:v>
                </c:pt>
                <c:pt idx="1679">
                  <c:v>8.6937015351414959E-4</c:v>
                </c:pt>
                <c:pt idx="1680">
                  <c:v>8.6882244690913838E-4</c:v>
                </c:pt>
                <c:pt idx="1681">
                  <c:v>8.6827672926551307E-4</c:v>
                </c:pt>
                <c:pt idx="1682">
                  <c:v>8.6773299377942189E-4</c:v>
                </c:pt>
                <c:pt idx="1683">
                  <c:v>8.6719123366794547E-4</c:v>
                </c:pt>
                <c:pt idx="1684">
                  <c:v>8.6665144216904581E-4</c:v>
                </c:pt>
                <c:pt idx="1685">
                  <c:v>8.6611361254151714E-4</c:v>
                </c:pt>
                <c:pt idx="1686">
                  <c:v>8.6557773806493358E-4</c:v>
                </c:pt>
                <c:pt idx="1687">
                  <c:v>8.6504381203960051E-4</c:v>
                </c:pt>
                <c:pt idx="1688">
                  <c:v>8.6451182778650318E-4</c:v>
                </c:pt>
                <c:pt idx="1689">
                  <c:v>8.6398177864725658E-4</c:v>
                </c:pt>
                <c:pt idx="1690">
                  <c:v>8.6345365798405507E-4</c:v>
                </c:pt>
                <c:pt idx="1691">
                  <c:v>8.629274591796227E-4</c:v>
                </c:pt>
                <c:pt idx="1692">
                  <c:v>8.6240317563716223E-4</c:v>
                </c:pt>
                <c:pt idx="1693">
                  <c:v>8.6188080078030479E-4</c:v>
                </c:pt>
                <c:pt idx="1694">
                  <c:v>8.613603280530611E-4</c:v>
                </c:pt>
                <c:pt idx="1695">
                  <c:v>8.6084175091976939E-4</c:v>
                </c:pt>
                <c:pt idx="1696">
                  <c:v>8.6032506286504683E-4</c:v>
                </c:pt>
                <c:pt idx="1697">
                  <c:v>8.5981025739373905E-4</c:v>
                </c:pt>
                <c:pt idx="1698">
                  <c:v>8.592973280308698E-4</c:v>
                </c:pt>
                <c:pt idx="1699">
                  <c:v>8.5878626832159113E-4</c:v>
                </c:pt>
                <c:pt idx="1700">
                  <c:v>8.5827707183113355E-4</c:v>
                </c:pt>
                <c:pt idx="1701">
                  <c:v>8.5776973214475669E-4</c:v>
                </c:pt>
                <c:pt idx="1702">
                  <c:v>8.5726424286769833E-4</c:v>
                </c:pt>
                <c:pt idx="1703">
                  <c:v>8.5668879846738572E-4</c:v>
                </c:pt>
                <c:pt idx="1704">
                  <c:v>8.5618725291237627E-4</c:v>
                </c:pt>
                <c:pt idx="1705">
                  <c:v>8.5568753779837175E-4</c:v>
                </c:pt>
                <c:pt idx="1706">
                  <c:v>8.5518964681284906E-4</c:v>
                </c:pt>
                <c:pt idx="1707">
                  <c:v>8.5469357366300795E-4</c:v>
                </c:pt>
                <c:pt idx="1708">
                  <c:v>8.5419931207572207E-4</c:v>
                </c:pt>
                <c:pt idx="1709">
                  <c:v>8.5370685579748851E-4</c:v>
                </c:pt>
                <c:pt idx="1710">
                  <c:v>8.5321619859437951E-4</c:v>
                </c:pt>
                <c:pt idx="1711">
                  <c:v>8.5272733425199171E-4</c:v>
                </c:pt>
                <c:pt idx="1712">
                  <c:v>8.5224025657539785E-4</c:v>
                </c:pt>
                <c:pt idx="1713">
                  <c:v>8.5175495938909673E-4</c:v>
                </c:pt>
                <c:pt idx="1714">
                  <c:v>8.5127143653696436E-4</c:v>
                </c:pt>
                <c:pt idx="1715">
                  <c:v>8.5078968188220447E-4</c:v>
                </c:pt>
                <c:pt idx="1716">
                  <c:v>8.5030968930729944E-4</c:v>
                </c:pt>
                <c:pt idx="1717">
                  <c:v>8.4983145271396105E-4</c:v>
                </c:pt>
                <c:pt idx="1718">
                  <c:v>8.4935496602308149E-4</c:v>
                </c:pt>
                <c:pt idx="1719">
                  <c:v>8.4888022317468424E-4</c:v>
                </c:pt>
                <c:pt idx="1720">
                  <c:v>8.4840721812787538E-4</c:v>
                </c:pt>
                <c:pt idx="1721">
                  <c:v>8.4793594486079439E-4</c:v>
                </c:pt>
                <c:pt idx="1722">
                  <c:v>8.4746639737056479E-4</c:v>
                </c:pt>
                <c:pt idx="1723">
                  <c:v>8.4699856967324668E-4</c:v>
                </c:pt>
                <c:pt idx="1724">
                  <c:v>8.4653245580378685E-4</c:v>
                </c:pt>
                <c:pt idx="1725">
                  <c:v>8.4606804981596977E-4</c:v>
                </c:pt>
                <c:pt idx="1726">
                  <c:v>8.4560534578237043E-4</c:v>
                </c:pt>
                <c:pt idx="1727">
                  <c:v>8.4514433779430429E-4</c:v>
                </c:pt>
                <c:pt idx="1728">
                  <c:v>8.4468501996177938E-4</c:v>
                </c:pt>
                <c:pt idx="1729">
                  <c:v>8.4422738641344781E-4</c:v>
                </c:pt>
                <c:pt idx="1730">
                  <c:v>8.4377143129655727E-4</c:v>
                </c:pt>
                <c:pt idx="1731">
                  <c:v>8.4331714877690226E-4</c:v>
                </c:pt>
                <c:pt idx="1732">
                  <c:v>8.4286453303877677E-4</c:v>
                </c:pt>
                <c:pt idx="1733">
                  <c:v>8.4241357828492502E-4</c:v>
                </c:pt>
                <c:pt idx="1734">
                  <c:v>8.4196427873649358E-4</c:v>
                </c:pt>
                <c:pt idx="1735">
                  <c:v>8.4151662863298372E-4</c:v>
                </c:pt>
                <c:pt idx="1736">
                  <c:v>8.4107062223220258E-4</c:v>
                </c:pt>
                <c:pt idx="1737">
                  <c:v>8.4062625381021549E-4</c:v>
                </c:pt>
                <c:pt idx="1738">
                  <c:v>8.4018351766129826E-4</c:v>
                </c:pt>
                <c:pt idx="1739">
                  <c:v>8.3974240809788902E-4</c:v>
                </c:pt>
                <c:pt idx="1740">
                  <c:v>8.3930291945054011E-4</c:v>
                </c:pt>
                <c:pt idx="1741">
                  <c:v>8.3886504606787103E-4</c:v>
                </c:pt>
                <c:pt idx="1742">
                  <c:v>8.3842878231652027E-4</c:v>
                </c:pt>
                <c:pt idx="1743">
                  <c:v>8.3799412258109729E-4</c:v>
                </c:pt>
                <c:pt idx="1744">
                  <c:v>8.3756106126413625E-4</c:v>
                </c:pt>
                <c:pt idx="1745">
                  <c:v>8.3712959278604685E-4</c:v>
                </c:pt>
                <c:pt idx="1746">
                  <c:v>8.3669971158506788E-4</c:v>
                </c:pt>
                <c:pt idx="1747">
                  <c:v>8.3627141211721978E-4</c:v>
                </c:pt>
                <c:pt idx="1748">
                  <c:v>8.3584468885625717E-4</c:v>
                </c:pt>
                <c:pt idx="1749">
                  <c:v>8.3541953629362128E-4</c:v>
                </c:pt>
                <c:pt idx="1750">
                  <c:v>8.3499594893839319E-4</c:v>
                </c:pt>
                <c:pt idx="1751">
                  <c:v>8.3457392131724691E-4</c:v>
                </c:pt>
                <c:pt idx="1752">
                  <c:v>8.3415344797440152E-4</c:v>
                </c:pt>
                <c:pt idx="1753">
                  <c:v>8.3373452347157483E-4</c:v>
                </c:pt>
                <c:pt idx="1754">
                  <c:v>8.333171423879366E-4</c:v>
                </c:pt>
                <c:pt idx="1755">
                  <c:v>8.3284201840554128E-4</c:v>
                </c:pt>
                <c:pt idx="1756">
                  <c:v>8.3242792647579046E-4</c:v>
                </c:pt>
                <c:pt idx="1757">
                  <c:v>8.3201536104142318E-4</c:v>
                </c:pt>
                <c:pt idx="1758">
                  <c:v>8.3160431675341007E-4</c:v>
                </c:pt>
                <c:pt idx="1759">
                  <c:v>8.3119478827993324E-4</c:v>
                </c:pt>
                <c:pt idx="1760">
                  <c:v>8.3078677030633979E-4</c:v>
                </c:pt>
                <c:pt idx="1761">
                  <c:v>8.3038025753509495E-4</c:v>
                </c:pt>
                <c:pt idx="1762">
                  <c:v>8.2997524468573635E-4</c:v>
                </c:pt>
                <c:pt idx="1763">
                  <c:v>8.2957172649482738E-4</c:v>
                </c:pt>
                <c:pt idx="1764">
                  <c:v>8.2916969771591091E-4</c:v>
                </c:pt>
                <c:pt idx="1765">
                  <c:v>8.2876915311946321E-4</c:v>
                </c:pt>
                <c:pt idx="1766">
                  <c:v>8.2837008749284818E-4</c:v>
                </c:pt>
                <c:pt idx="1767">
                  <c:v>8.2797249564027075E-4</c:v>
                </c:pt>
                <c:pt idx="1768">
                  <c:v>8.2757637238273132E-4</c:v>
                </c:pt>
                <c:pt idx="1769">
                  <c:v>8.2695684772868022E-4</c:v>
                </c:pt>
                <c:pt idx="1770">
                  <c:v>8.265644771943331E-4</c:v>
                </c:pt>
                <c:pt idx="1771">
                  <c:v>8.261735568950079E-4</c:v>
                </c:pt>
                <c:pt idx="1772">
                  <c:v>8.257840817279009E-4</c:v>
                </c:pt>
                <c:pt idx="1773">
                  <c:v>8.2539604660674943E-4</c:v>
                </c:pt>
                <c:pt idx="1774">
                  <c:v>8.2500944646178608E-4</c:v>
                </c:pt>
                <c:pt idx="1775">
                  <c:v>8.2462427623969359E-4</c:v>
                </c:pt>
                <c:pt idx="1776">
                  <c:v>8.2424053090355892E-4</c:v>
                </c:pt>
                <c:pt idx="1777">
                  <c:v>8.2385820543282896E-4</c:v>
                </c:pt>
                <c:pt idx="1778">
                  <c:v>8.2347729482326441E-4</c:v>
                </c:pt>
                <c:pt idx="1779">
                  <c:v>8.2309779408689537E-4</c:v>
                </c:pt>
                <c:pt idx="1780">
                  <c:v>8.2271969825197617E-4</c:v>
                </c:pt>
                <c:pt idx="1781">
                  <c:v>8.2234300236294004E-4</c:v>
                </c:pt>
                <c:pt idx="1782">
                  <c:v>8.2196770148035487E-4</c:v>
                </c:pt>
                <c:pt idx="1783">
                  <c:v>8.21593790680878E-4</c:v>
                </c:pt>
                <c:pt idx="1784">
                  <c:v>8.2122126505721166E-4</c:v>
                </c:pt>
                <c:pt idx="1785">
                  <c:v>8.2085011971805809E-4</c:v>
                </c:pt>
                <c:pt idx="1786">
                  <c:v>8.2048034978807584E-4</c:v>
                </c:pt>
                <c:pt idx="1787">
                  <c:v>8.2011195040783392E-4</c:v>
                </c:pt>
                <c:pt idx="1788">
                  <c:v>8.197449167337685E-4</c:v>
                </c:pt>
                <c:pt idx="1789">
                  <c:v>8.1937924393813821E-4</c:v>
                </c:pt>
                <c:pt idx="1790">
                  <c:v>8.190149272089798E-4</c:v>
                </c:pt>
                <c:pt idx="1791">
                  <c:v>8.1865196175006424E-4</c:v>
                </c:pt>
                <c:pt idx="1792">
                  <c:v>8.1829034278085204E-4</c:v>
                </c:pt>
                <c:pt idx="1793">
                  <c:v>8.1793006553645042E-4</c:v>
                </c:pt>
                <c:pt idx="1794">
                  <c:v>8.175711252675677E-4</c:v>
                </c:pt>
                <c:pt idx="1795">
                  <c:v>8.1721351724047106E-4</c:v>
                </c:pt>
                <c:pt idx="1796">
                  <c:v>8.1685723673694162E-4</c:v>
                </c:pt>
                <c:pt idx="1797">
                  <c:v>8.1650227905423142E-4</c:v>
                </c:pt>
                <c:pt idx="1798">
                  <c:v>8.161486395050193E-4</c:v>
                </c:pt>
                <c:pt idx="1799">
                  <c:v>8.1579631341736794E-4</c:v>
                </c:pt>
                <c:pt idx="1800">
                  <c:v>8.1544529613467975E-4</c:v>
                </c:pt>
                <c:pt idx="1801">
                  <c:v>8.1509558301565382E-4</c:v>
                </c:pt>
                <c:pt idx="1802">
                  <c:v>8.1474716943424289E-4</c:v>
                </c:pt>
                <c:pt idx="1803">
                  <c:v>8.1440005077960931E-4</c:v>
                </c:pt>
                <c:pt idx="1804">
                  <c:v>8.1405422245608289E-4</c:v>
                </c:pt>
                <c:pt idx="1805">
                  <c:v>8.1370967988311695E-4</c:v>
                </c:pt>
                <c:pt idx="1806">
                  <c:v>8.133664184952461E-4</c:v>
                </c:pt>
                <c:pt idx="1807">
                  <c:v>8.1302443374204269E-4</c:v>
                </c:pt>
                <c:pt idx="1808">
                  <c:v>8.1268372108807437E-4</c:v>
                </c:pt>
                <c:pt idx="1809">
                  <c:v>8.1234427601286122E-4</c:v>
                </c:pt>
                <c:pt idx="1810">
                  <c:v>8.1200609401083307E-4</c:v>
                </c:pt>
                <c:pt idx="1811">
                  <c:v>8.1166917059128708E-4</c:v>
                </c:pt>
                <c:pt idx="1812">
                  <c:v>8.1133350127834492E-4</c:v>
                </c:pt>
                <c:pt idx="1813">
                  <c:v>8.1099908161091049E-4</c:v>
                </c:pt>
                <c:pt idx="1814">
                  <c:v>8.1066590714262807E-4</c:v>
                </c:pt>
                <c:pt idx="1815">
                  <c:v>8.1033397344183907E-4</c:v>
                </c:pt>
                <c:pt idx="1816">
                  <c:v>8.1000327609154069E-4</c:v>
                </c:pt>
                <c:pt idx="1817">
                  <c:v>8.0967381068934358E-4</c:v>
                </c:pt>
                <c:pt idx="1818">
                  <c:v>8.093455728474297E-4</c:v>
                </c:pt>
                <c:pt idx="1819">
                  <c:v>8.0901855819251033E-4</c:v>
                </c:pt>
                <c:pt idx="1820">
                  <c:v>8.0869276236578461E-4</c:v>
                </c:pt>
                <c:pt idx="1821">
                  <c:v>8.0836818102289737E-4</c:v>
                </c:pt>
                <c:pt idx="1822">
                  <c:v>8.0804480983389781E-4</c:v>
                </c:pt>
                <c:pt idx="1823">
                  <c:v>8.0772264448319725E-4</c:v>
                </c:pt>
                <c:pt idx="1824">
                  <c:v>8.0740168066952868E-4</c:v>
                </c:pt>
                <c:pt idx="1825">
                  <c:v>8.0708191410590411E-4</c:v>
                </c:pt>
                <c:pt idx="1826">
                  <c:v>8.0676334051957418E-4</c:v>
                </c:pt>
                <c:pt idx="1827">
                  <c:v>8.0644595565198629E-4</c:v>
                </c:pt>
                <c:pt idx="1828">
                  <c:v>8.0612975525874383E-4</c:v>
                </c:pt>
                <c:pt idx="1829">
                  <c:v>8.0581473510956466E-4</c:v>
                </c:pt>
                <c:pt idx="1830">
                  <c:v>8.0550089098824044E-4</c:v>
                </c:pt>
                <c:pt idx="1831">
                  <c:v>8.0518821869259558E-4</c:v>
                </c:pt>
                <c:pt idx="1832">
                  <c:v>8.048767140344461E-4</c:v>
                </c:pt>
                <c:pt idx="1833">
                  <c:v>8.0456637283955951E-4</c:v>
                </c:pt>
                <c:pt idx="1834">
                  <c:v>8.0425719094761347E-4</c:v>
                </c:pt>
                <c:pt idx="1835">
                  <c:v>8.0394916421215525E-4</c:v>
                </c:pt>
                <c:pt idx="1836">
                  <c:v>8.036422885005619E-4</c:v>
                </c:pt>
                <c:pt idx="1837">
                  <c:v>8.0333655969399881E-4</c:v>
                </c:pt>
                <c:pt idx="1838">
                  <c:v>8.0303197368738024E-4</c:v>
                </c:pt>
                <c:pt idx="1839">
                  <c:v>8.0272852638932823E-4</c:v>
                </c:pt>
                <c:pt idx="1840">
                  <c:v>8.0242621372213327E-4</c:v>
                </c:pt>
                <c:pt idx="1841">
                  <c:v>8.0212503162171338E-4</c:v>
                </c:pt>
                <c:pt idx="1842">
                  <c:v>8.0182497603757479E-4</c:v>
                </c:pt>
                <c:pt idx="1843">
                  <c:v>8.0152604293277159E-4</c:v>
                </c:pt>
                <c:pt idx="1844">
                  <c:v>8.0122822828386563E-4</c:v>
                </c:pt>
                <c:pt idx="1845">
                  <c:v>8.0093152808088767E-4</c:v>
                </c:pt>
                <c:pt idx="1846">
                  <c:v>8.0063593832729668E-4</c:v>
                </c:pt>
                <c:pt idx="1847">
                  <c:v>8.0034145503994094E-4</c:v>
                </c:pt>
                <c:pt idx="1848">
                  <c:v>8.0004807424901799E-4</c:v>
                </c:pt>
                <c:pt idx="1849">
                  <c:v>7.9975579199803581E-4</c:v>
                </c:pt>
                <c:pt idx="1850">
                  <c:v>7.9946460434377289E-4</c:v>
                </c:pt>
                <c:pt idx="1851">
                  <c:v>7.991745073562391E-4</c:v>
                </c:pt>
                <c:pt idx="1852">
                  <c:v>7.9888549711863699E-4</c:v>
                </c:pt>
                <c:pt idx="1853">
                  <c:v>7.9859756972732203E-4</c:v>
                </c:pt>
                <c:pt idx="1854">
                  <c:v>7.9831072129176394E-4</c:v>
                </c:pt>
                <c:pt idx="1855">
                  <c:v>7.9802494793450795E-4</c:v>
                </c:pt>
                <c:pt idx="1856">
                  <c:v>7.977402457911354E-4</c:v>
                </c:pt>
                <c:pt idx="1857">
                  <c:v>7.9745661101022537E-4</c:v>
                </c:pt>
                <c:pt idx="1858">
                  <c:v>7.971740397533163E-4</c:v>
                </c:pt>
                <c:pt idx="1859">
                  <c:v>7.9689252819486664E-4</c:v>
                </c:pt>
                <c:pt idx="1860">
                  <c:v>7.9661207252221689E-4</c:v>
                </c:pt>
                <c:pt idx="1861">
                  <c:v>7.9633266893555112E-4</c:v>
                </c:pt>
                <c:pt idx="1862">
                  <c:v>7.9605431364785859E-4</c:v>
                </c:pt>
                <c:pt idx="1863">
                  <c:v>7.9577700288489535E-4</c:v>
                </c:pt>
                <c:pt idx="1864">
                  <c:v>7.9550073288514622E-4</c:v>
                </c:pt>
                <c:pt idx="1865">
                  <c:v>7.9522549989978703E-4</c:v>
                </c:pt>
                <c:pt idx="1866">
                  <c:v>7.9495130019264571E-4</c:v>
                </c:pt>
                <c:pt idx="1867">
                  <c:v>7.9467813004016554E-4</c:v>
                </c:pt>
                <c:pt idx="1868">
                  <c:v>7.944059857313663E-4</c:v>
                </c:pt>
                <c:pt idx="1869">
                  <c:v>7.9413486356780737E-4</c:v>
                </c:pt>
                <c:pt idx="1870">
                  <c:v>7.9386475986354928E-4</c:v>
                </c:pt>
                <c:pt idx="1871">
                  <c:v>7.9359567094511698E-4</c:v>
                </c:pt>
                <c:pt idx="1872">
                  <c:v>7.9332759315146146E-4</c:v>
                </c:pt>
                <c:pt idx="1873">
                  <c:v>7.9306052283392313E-4</c:v>
                </c:pt>
                <c:pt idx="1874">
                  <c:v>7.9279445635619425E-4</c:v>
                </c:pt>
                <c:pt idx="1875">
                  <c:v>7.9252939009428135E-4</c:v>
                </c:pt>
                <c:pt idx="1876">
                  <c:v>7.9226532043646849E-4</c:v>
                </c:pt>
                <c:pt idx="1877">
                  <c:v>7.9200224378328E-4</c:v>
                </c:pt>
                <c:pt idx="1878">
                  <c:v>7.9174015654744371E-4</c:v>
                </c:pt>
                <c:pt idx="1879">
                  <c:v>7.914790551538538E-4</c:v>
                </c:pt>
                <c:pt idx="1880">
                  <c:v>7.9121893603953429E-4</c:v>
                </c:pt>
                <c:pt idx="1881">
                  <c:v>7.9095979565360196E-4</c:v>
                </c:pt>
                <c:pt idx="1882">
                  <c:v>7.9070163045722982E-4</c:v>
                </c:pt>
                <c:pt idx="1883">
                  <c:v>7.9044443692361096E-4</c:v>
                </c:pt>
                <c:pt idx="1884">
                  <c:v>7.9018821153792145E-4</c:v>
                </c:pt>
                <c:pt idx="1885">
                  <c:v>7.8993295079728414E-4</c:v>
                </c:pt>
                <c:pt idx="1886">
                  <c:v>7.8967865121073305E-4</c:v>
                </c:pt>
                <c:pt idx="1887">
                  <c:v>7.8942530929917596E-4</c:v>
                </c:pt>
                <c:pt idx="1888">
                  <c:v>7.8917292159535904E-4</c:v>
                </c:pt>
                <c:pt idx="1889">
                  <c:v>7.8892148464383097E-4</c:v>
                </c:pt>
                <c:pt idx="1890">
                  <c:v>7.8867099500090642E-4</c:v>
                </c:pt>
                <c:pt idx="1891">
                  <c:v>7.8842144923463027E-4</c:v>
                </c:pt>
                <c:pt idx="1892">
                  <c:v>7.8817284392474233E-4</c:v>
                </c:pt>
                <c:pt idx="1893">
                  <c:v>7.8792517566264109E-4</c:v>
                </c:pt>
                <c:pt idx="1894">
                  <c:v>7.876784410513481E-4</c:v>
                </c:pt>
                <c:pt idx="1895">
                  <c:v>7.8743263670547298E-4</c:v>
                </c:pt>
                <c:pt idx="1896">
                  <c:v>7.8718775925117729E-4</c:v>
                </c:pt>
                <c:pt idx="1897">
                  <c:v>7.8694380532613934E-4</c:v>
                </c:pt>
                <c:pt idx="1898">
                  <c:v>7.8670077157951955E-4</c:v>
                </c:pt>
                <c:pt idx="1899">
                  <c:v>7.8645865467192417E-4</c:v>
                </c:pt>
                <c:pt idx="1900">
                  <c:v>7.8621745127537088E-4</c:v>
                </c:pt>
                <c:pt idx="1901">
                  <c:v>7.8597715807325391E-4</c:v>
                </c:pt>
                <c:pt idx="1902">
                  <c:v>7.8573777176030822E-4</c:v>
                </c:pt>
                <c:pt idx="1903">
                  <c:v>7.8549928904257551E-4</c:v>
                </c:pt>
                <c:pt idx="1904">
                  <c:v>7.8526170663736894E-4</c:v>
                </c:pt>
                <c:pt idx="1905">
                  <c:v>7.8502502127323877E-4</c:v>
                </c:pt>
                <c:pt idx="1906">
                  <c:v>7.8478922968993746E-4</c:v>
                </c:pt>
                <c:pt idx="1907">
                  <c:v>7.8455432863838508E-4</c:v>
                </c:pt>
                <c:pt idx="1908">
                  <c:v>7.8432031488063537E-4</c:v>
                </c:pt>
                <c:pt idx="1909">
                  <c:v>7.8408718518984083E-4</c:v>
                </c:pt>
                <c:pt idx="1910">
                  <c:v>7.8385493635021856E-4</c:v>
                </c:pt>
                <c:pt idx="1911">
                  <c:v>7.8362356515701624E-4</c:v>
                </c:pt>
                <c:pt idx="1912">
                  <c:v>7.8339306841647828E-4</c:v>
                </c:pt>
                <c:pt idx="1913">
                  <c:v>7.8316344294581059E-4</c:v>
                </c:pt>
                <c:pt idx="1914">
                  <c:v>7.8293468557314827E-4</c:v>
                </c:pt>
                <c:pt idx="1915">
                  <c:v>7.827067931375206E-4</c:v>
                </c:pt>
                <c:pt idx="1916">
                  <c:v>7.8247976248881762E-4</c:v>
                </c:pt>
                <c:pt idx="1917">
                  <c:v>7.8225359048775657E-4</c:v>
                </c:pt>
                <c:pt idx="1918">
                  <c:v>7.8202827400584789E-4</c:v>
                </c:pt>
                <c:pt idx="1919">
                  <c:v>7.8180380992536231E-4</c:v>
                </c:pt>
                <c:pt idx="1920">
                  <c:v>7.8158019513929658E-4</c:v>
                </c:pt>
                <c:pt idx="1921">
                  <c:v>7.813574265513409E-4</c:v>
                </c:pt>
                <c:pt idx="1922">
                  <c:v>7.8113550107584506E-4</c:v>
                </c:pt>
                <c:pt idx="1923">
                  <c:v>7.8091441563778565E-4</c:v>
                </c:pt>
                <c:pt idx="1924">
                  <c:v>7.8069416717273265E-4</c:v>
                </c:pt>
                <c:pt idx="1925">
                  <c:v>7.8047475262681652E-4</c:v>
                </c:pt>
                <c:pt idx="1926">
                  <c:v>7.8025616895669521E-4</c:v>
                </c:pt>
                <c:pt idx="1927">
                  <c:v>7.8003841312952163E-4</c:v>
                </c:pt>
                <c:pt idx="1928">
                  <c:v>7.7982148212291005E-4</c:v>
                </c:pt>
                <c:pt idx="1929">
                  <c:v>7.7960537292490423E-4</c:v>
                </c:pt>
                <c:pt idx="1930">
                  <c:v>7.7939008253394455E-4</c:v>
                </c:pt>
                <c:pt idx="1931">
                  <c:v>7.7917560795883519E-4</c:v>
                </c:pt>
                <c:pt idx="1932">
                  <c:v>7.7896194621871178E-4</c:v>
                </c:pt>
                <c:pt idx="1933">
                  <c:v>7.7874909434300945E-4</c:v>
                </c:pt>
                <c:pt idx="1934">
                  <c:v>7.7853704937142995E-4</c:v>
                </c:pt>
                <c:pt idx="1935">
                  <c:v>7.7832580835390992E-4</c:v>
                </c:pt>
                <c:pt idx="1936">
                  <c:v>7.7811536835058822E-4</c:v>
                </c:pt>
                <c:pt idx="1937">
                  <c:v>7.7790572643177472E-4</c:v>
                </c:pt>
                <c:pt idx="1938">
                  <c:v>7.7769687967791713E-4</c:v>
                </c:pt>
                <c:pt idx="1939">
                  <c:v>7.7748882517957051E-4</c:v>
                </c:pt>
                <c:pt idx="1940">
                  <c:v>7.7728156003736436E-4</c:v>
                </c:pt>
                <c:pt idx="1941">
                  <c:v>7.7707508136197121E-4</c:v>
                </c:pt>
                <c:pt idx="1942">
                  <c:v>7.7686938627407535E-4</c:v>
                </c:pt>
                <c:pt idx="1943">
                  <c:v>7.7666447190434095E-4</c:v>
                </c:pt>
                <c:pt idx="1944">
                  <c:v>7.7646033539338047E-4</c:v>
                </c:pt>
                <c:pt idx="1945">
                  <c:v>7.7625697389172358E-4</c:v>
                </c:pt>
                <c:pt idx="1946">
                  <c:v>7.7605438455978558E-4</c:v>
                </c:pt>
                <c:pt idx="1947">
                  <c:v>7.7585256456783622E-4</c:v>
                </c:pt>
                <c:pt idx="1948">
                  <c:v>7.7565151109596886E-4</c:v>
                </c:pt>
                <c:pt idx="1949">
                  <c:v>7.7545122133406894E-4</c:v>
                </c:pt>
                <c:pt idx="1950">
                  <c:v>7.7525169248178309E-4</c:v>
                </c:pt>
                <c:pt idx="1951">
                  <c:v>7.7505292174848866E-4</c:v>
                </c:pt>
                <c:pt idx="1952">
                  <c:v>7.7485490635326203E-4</c:v>
                </c:pt>
                <c:pt idx="1953">
                  <c:v>7.7465764352484875E-4</c:v>
                </c:pt>
                <c:pt idx="1954">
                  <c:v>7.7446113050163245E-4</c:v>
                </c:pt>
                <c:pt idx="1955">
                  <c:v>7.7426536453160423E-4</c:v>
                </c:pt>
                <c:pt idx="1956">
                  <c:v>7.7407034287233195E-4</c:v>
                </c:pt>
                <c:pt idx="1957">
                  <c:v>7.7387606279093071E-4</c:v>
                </c:pt>
                <c:pt idx="1958">
                  <c:v>7.7368252156403104E-4</c:v>
                </c:pt>
                <c:pt idx="1959">
                  <c:v>7.734897164777501E-4</c:v>
                </c:pt>
                <c:pt idx="1960">
                  <c:v>7.7329764482766028E-4</c:v>
                </c:pt>
                <c:pt idx="1961">
                  <c:v>7.7310630391876013E-4</c:v>
                </c:pt>
                <c:pt idx="1962">
                  <c:v>7.7291569106544347E-4</c:v>
                </c:pt>
                <c:pt idx="1963">
                  <c:v>7.7269873586849282E-4</c:v>
                </c:pt>
                <c:pt idx="1964">
                  <c:v>7.7250967413442829E-4</c:v>
                </c:pt>
                <c:pt idx="1965">
                  <c:v>7.7232133207630457E-4</c:v>
                </c:pt>
                <c:pt idx="1966">
                  <c:v>7.7213370704712217E-4</c:v>
                </c:pt>
                <c:pt idx="1967">
                  <c:v>7.71946796409124E-4</c:v>
                </c:pt>
                <c:pt idx="1968">
                  <c:v>7.7176059753376566E-4</c:v>
                </c:pt>
                <c:pt idx="1969">
                  <c:v>7.7157510780168634E-4</c:v>
                </c:pt>
                <c:pt idx="1970">
                  <c:v>7.713903246026791E-4</c:v>
                </c:pt>
                <c:pt idx="1971">
                  <c:v>7.7120624533566192E-4</c:v>
                </c:pt>
                <c:pt idx="1972">
                  <c:v>7.7102286740864784E-4</c:v>
                </c:pt>
                <c:pt idx="1973">
                  <c:v>7.7084018823871667E-4</c:v>
                </c:pt>
                <c:pt idx="1974">
                  <c:v>7.7065820525198513E-4</c:v>
                </c:pt>
                <c:pt idx="1975">
                  <c:v>7.7047691588357837E-4</c:v>
                </c:pt>
                <c:pt idx="1976">
                  <c:v>7.7029631757760068E-4</c:v>
                </c:pt>
                <c:pt idx="1977">
                  <c:v>7.7011640778710698E-4</c:v>
                </c:pt>
                <c:pt idx="1978">
                  <c:v>7.6993718397407366E-4</c:v>
                </c:pt>
                <c:pt idx="1979">
                  <c:v>7.6975864360937039E-4</c:v>
                </c:pt>
                <c:pt idx="1980">
                  <c:v>7.6958078417273094E-4</c:v>
                </c:pt>
                <c:pt idx="1981">
                  <c:v>7.6940360315272524E-4</c:v>
                </c:pt>
                <c:pt idx="1982">
                  <c:v>7.692270980467305E-4</c:v>
                </c:pt>
                <c:pt idx="1983">
                  <c:v>7.6905126636090282E-4</c:v>
                </c:pt>
                <c:pt idx="1984">
                  <c:v>7.6887610561014925E-4</c:v>
                </c:pt>
                <c:pt idx="1985">
                  <c:v>7.687016133180991E-4</c:v>
                </c:pt>
                <c:pt idx="1986">
                  <c:v>7.6852778701707637E-4</c:v>
                </c:pt>
                <c:pt idx="1987">
                  <c:v>7.6835462424807105E-4</c:v>
                </c:pt>
                <c:pt idx="1988">
                  <c:v>7.6818212256071132E-4</c:v>
                </c:pt>
                <c:pt idx="1989">
                  <c:v>7.6801027951323608E-4</c:v>
                </c:pt>
                <c:pt idx="1990">
                  <c:v>7.6783909267246636E-4</c:v>
                </c:pt>
                <c:pt idx="1991">
                  <c:v>7.6766855961377827E-4</c:v>
                </c:pt>
                <c:pt idx="1992">
                  <c:v>7.6749867792107467E-4</c:v>
                </c:pt>
                <c:pt idx="1993">
                  <c:v>7.6732944518675809E-4</c:v>
                </c:pt>
                <c:pt idx="1994">
                  <c:v>7.6716085901170283E-4</c:v>
                </c:pt>
                <c:pt idx="1995">
                  <c:v>7.669929170052277E-4</c:v>
                </c:pt>
                <c:pt idx="1996">
                  <c:v>7.6682561678506839E-4</c:v>
                </c:pt>
                <c:pt idx="1997">
                  <c:v>7.6665895597735059E-4</c:v>
                </c:pt>
                <c:pt idx="1998">
                  <c:v>7.6649293221656221E-4</c:v>
                </c:pt>
                <c:pt idx="1999">
                  <c:v>7.6632754314552663E-4</c:v>
                </c:pt>
                <c:pt idx="2000">
                  <c:v>7.6616278641537545E-4</c:v>
                </c:pt>
                <c:pt idx="2001">
                  <c:v>7.6599865968552143E-4</c:v>
                </c:pt>
                <c:pt idx="2002">
                  <c:v>7.6583516062363177E-4</c:v>
                </c:pt>
                <c:pt idx="2003">
                  <c:v>7.6567228690560096E-4</c:v>
                </c:pt>
                <c:pt idx="2004">
                  <c:v>7.6551003621552413E-4</c:v>
                </c:pt>
                <c:pt idx="2005">
                  <c:v>7.6534840624567025E-4</c:v>
                </c:pt>
                <c:pt idx="2006">
                  <c:v>7.6518739469645582E-4</c:v>
                </c:pt>
                <c:pt idx="2007">
                  <c:v>7.6502699927641783E-4</c:v>
                </c:pt>
                <c:pt idx="2008">
                  <c:v>7.6486721770218746E-4</c:v>
                </c:pt>
                <c:pt idx="2009">
                  <c:v>7.647080476984639E-4</c:v>
                </c:pt>
                <c:pt idx="2010">
                  <c:v>7.6454948699798762E-4</c:v>
                </c:pt>
                <c:pt idx="2011">
                  <c:v>7.643915333415143E-4</c:v>
                </c:pt>
                <c:pt idx="2012">
                  <c:v>7.6423418447778854E-4</c:v>
                </c:pt>
                <c:pt idx="2013">
                  <c:v>7.6407743816351789E-4</c:v>
                </c:pt>
                <c:pt idx="2014">
                  <c:v>7.6392129216334677E-4</c:v>
                </c:pt>
                <c:pt idx="2015">
                  <c:v>7.6374357181320963E-4</c:v>
                </c:pt>
                <c:pt idx="2016">
                  <c:v>7.6358870470992848E-4</c:v>
                </c:pt>
                <c:pt idx="2017">
                  <c:v>7.6343443094672406E-4</c:v>
                </c:pt>
                <c:pt idx="2018">
                  <c:v>7.632807483208458E-4</c:v>
                </c:pt>
                <c:pt idx="2019">
                  <c:v>7.6312765463734699E-4</c:v>
                </c:pt>
                <c:pt idx="2020">
                  <c:v>7.6297514770905955E-4</c:v>
                </c:pt>
                <c:pt idx="2021">
                  <c:v>7.6282322535656808E-4</c:v>
                </c:pt>
                <c:pt idx="2022">
                  <c:v>7.6267188540818441E-4</c:v>
                </c:pt>
                <c:pt idx="2023">
                  <c:v>7.6252112569992286E-4</c:v>
                </c:pt>
                <c:pt idx="2024">
                  <c:v>7.6237094407547378E-4</c:v>
                </c:pt>
                <c:pt idx="2025">
                  <c:v>7.6222133838617953E-4</c:v>
                </c:pt>
                <c:pt idx="2026">
                  <c:v>7.6207230649100828E-4</c:v>
                </c:pt>
                <c:pt idx="2027">
                  <c:v>7.6192384625652977E-4</c:v>
                </c:pt>
                <c:pt idx="2028">
                  <c:v>7.6177595555688938E-4</c:v>
                </c:pt>
                <c:pt idx="2029">
                  <c:v>7.6162863227378398E-4</c:v>
                </c:pt>
                <c:pt idx="2030">
                  <c:v>7.6148187429643684E-4</c:v>
                </c:pt>
                <c:pt idx="2031">
                  <c:v>7.6133567952157239E-4</c:v>
                </c:pt>
                <c:pt idx="2032">
                  <c:v>7.6119004585339185E-4</c:v>
                </c:pt>
                <c:pt idx="2033">
                  <c:v>7.6104497120354857E-4</c:v>
                </c:pt>
                <c:pt idx="2034">
                  <c:v>7.6090045349112335E-4</c:v>
                </c:pt>
                <c:pt idx="2035">
                  <c:v>7.6075649064259981E-4</c:v>
                </c:pt>
                <c:pt idx="2036">
                  <c:v>7.6061308059183999E-4</c:v>
                </c:pt>
                <c:pt idx="2037">
                  <c:v>7.604702212800601E-4</c:v>
                </c:pt>
                <c:pt idx="2038">
                  <c:v>7.6032791065580607E-4</c:v>
                </c:pt>
                <c:pt idx="2039">
                  <c:v>7.6018614667492908E-4</c:v>
                </c:pt>
                <c:pt idx="2040">
                  <c:v>7.6004492730056173E-4</c:v>
                </c:pt>
                <c:pt idx="2041">
                  <c:v>7.5990425050309401E-4</c:v>
                </c:pt>
                <c:pt idx="2042">
                  <c:v>7.5976411426014856E-4</c:v>
                </c:pt>
                <c:pt idx="2043">
                  <c:v>7.596245165565577E-4</c:v>
                </c:pt>
                <c:pt idx="2044">
                  <c:v>7.5948545538433848E-4</c:v>
                </c:pt>
                <c:pt idx="2045">
                  <c:v>7.5934692874266973E-4</c:v>
                </c:pt>
                <c:pt idx="2046">
                  <c:v>7.592089346378679E-4</c:v>
                </c:pt>
                <c:pt idx="2047">
                  <c:v>7.5907147108336312E-4</c:v>
                </c:pt>
                <c:pt idx="2048">
                  <c:v>7.58934536099676E-4</c:v>
                </c:pt>
                <c:pt idx="2049">
                  <c:v>7.5879812771439395E-4</c:v>
                </c:pt>
                <c:pt idx="2050">
                  <c:v>7.5866224396214737E-4</c:v>
                </c:pt>
                <c:pt idx="2051">
                  <c:v>7.5852688288458687E-4</c:v>
                </c:pt>
                <c:pt idx="2052">
                  <c:v>7.5839204253035932E-4</c:v>
                </c:pt>
                <c:pt idx="2053">
                  <c:v>7.5825772095508461E-4</c:v>
                </c:pt>
                <c:pt idx="2054">
                  <c:v>7.5812391622133294E-4</c:v>
                </c:pt>
                <c:pt idx="2055">
                  <c:v>7.5799062639860101E-4</c:v>
                </c:pt>
                <c:pt idx="2056">
                  <c:v>7.5785784956328931E-4</c:v>
                </c:pt>
                <c:pt idx="2057">
                  <c:v>7.577255837986791E-4</c:v>
                </c:pt>
                <c:pt idx="2058">
                  <c:v>7.5759382719490934E-4</c:v>
                </c:pt>
                <c:pt idx="2059">
                  <c:v>7.5746257784895389E-4</c:v>
                </c:pt>
                <c:pt idx="2060">
                  <c:v>7.5733183386459844E-4</c:v>
                </c:pt>
                <c:pt idx="2061">
                  <c:v>7.5720159335241851E-4</c:v>
                </c:pt>
                <c:pt idx="2062">
                  <c:v>7.5707185442975547E-4</c:v>
                </c:pt>
                <c:pt idx="2063">
                  <c:v>7.5694261522069527E-4</c:v>
                </c:pt>
                <c:pt idx="2064">
                  <c:v>7.5681387385604499E-4</c:v>
                </c:pt>
                <c:pt idx="2065">
                  <c:v>7.5668562847331093E-4</c:v>
                </c:pt>
                <c:pt idx="2066">
                  <c:v>7.5655787721667553E-4</c:v>
                </c:pt>
                <c:pt idx="2067">
                  <c:v>7.5641247846108632E-4</c:v>
                </c:pt>
                <c:pt idx="2068">
                  <c:v>7.5628577982782372E-4</c:v>
                </c:pt>
                <c:pt idx="2069">
                  <c:v>7.5615956953130749E-4</c:v>
                </c:pt>
                <c:pt idx="2070">
                  <c:v>7.5603384574314319E-4</c:v>
                </c:pt>
                <c:pt idx="2071">
                  <c:v>7.559086066414979E-4</c:v>
                </c:pt>
                <c:pt idx="2072">
                  <c:v>7.5578385041107966E-4</c:v>
                </c:pt>
                <c:pt idx="2073">
                  <c:v>7.5565957524311442E-4</c:v>
                </c:pt>
                <c:pt idx="2074">
                  <c:v>7.5553577933532468E-4</c:v>
                </c:pt>
                <c:pt idx="2075">
                  <c:v>7.5541246089190733E-4</c:v>
                </c:pt>
                <c:pt idx="2076">
                  <c:v>7.5528961812351258E-4</c:v>
                </c:pt>
                <c:pt idx="2077">
                  <c:v>7.5516724924722133E-4</c:v>
                </c:pt>
                <c:pt idx="2078">
                  <c:v>7.5504535248652421E-4</c:v>
                </c:pt>
                <c:pt idx="2079">
                  <c:v>7.5492392607129995E-4</c:v>
                </c:pt>
                <c:pt idx="2080">
                  <c:v>7.5480296823779349E-4</c:v>
                </c:pt>
                <c:pt idx="2081">
                  <c:v>7.5461383414377825E-4</c:v>
                </c:pt>
                <c:pt idx="2082">
                  <c:v>7.5449407318015234E-4</c:v>
                </c:pt>
                <c:pt idx="2083">
                  <c:v>7.5437477455076634E-4</c:v>
                </c:pt>
                <c:pt idx="2084">
                  <c:v>7.5425593652069715E-4</c:v>
                </c:pt>
                <c:pt idx="2085">
                  <c:v>7.5413755736126976E-4</c:v>
                </c:pt>
                <c:pt idx="2086">
                  <c:v>7.5401963535003547E-4</c:v>
                </c:pt>
                <c:pt idx="2087">
                  <c:v>7.5390216877075191E-4</c:v>
                </c:pt>
                <c:pt idx="2088">
                  <c:v>7.5378515591336119E-4</c:v>
                </c:pt>
                <c:pt idx="2089">
                  <c:v>7.5366859507396936E-4</c:v>
                </c:pt>
                <c:pt idx="2090">
                  <c:v>7.5355248455482552E-4</c:v>
                </c:pt>
                <c:pt idx="2091">
                  <c:v>7.534368226643015E-4</c:v>
                </c:pt>
                <c:pt idx="2092">
                  <c:v>7.5332160771687015E-4</c:v>
                </c:pt>
                <c:pt idx="2093">
                  <c:v>7.5320683803308593E-4</c:v>
                </c:pt>
                <c:pt idx="2094">
                  <c:v>7.5309251193956303E-4</c:v>
                </c:pt>
                <c:pt idx="2095">
                  <c:v>7.5297862776895624E-4</c:v>
                </c:pt>
                <c:pt idx="2096">
                  <c:v>7.5286518385993923E-4</c:v>
                </c:pt>
                <c:pt idx="2097">
                  <c:v>7.5275217855718497E-4</c:v>
                </c:pt>
                <c:pt idx="2098">
                  <c:v>7.5263961021134515E-4</c:v>
                </c:pt>
                <c:pt idx="2099">
                  <c:v>7.5252747717902981E-4</c:v>
                </c:pt>
                <c:pt idx="2100">
                  <c:v>7.5241577782278728E-4</c:v>
                </c:pt>
                <c:pt idx="2101">
                  <c:v>7.5230451051108379E-4</c:v>
                </c:pt>
                <c:pt idx="2102">
                  <c:v>7.5219367361828394E-4</c:v>
                </c:pt>
                <c:pt idx="2103">
                  <c:v>7.5208326552463013E-4</c:v>
                </c:pt>
                <c:pt idx="2104">
                  <c:v>7.5197328461622248E-4</c:v>
                </c:pt>
                <c:pt idx="2105">
                  <c:v>7.5186372928499965E-4</c:v>
                </c:pt>
                <c:pt idx="2106">
                  <c:v>7.5175459792871835E-4</c:v>
                </c:pt>
                <c:pt idx="2107">
                  <c:v>7.516458889509337E-4</c:v>
                </c:pt>
                <c:pt idx="2108">
                  <c:v>7.5153760076097963E-4</c:v>
                </c:pt>
                <c:pt idx="2109">
                  <c:v>7.5142973177394923E-4</c:v>
                </c:pt>
                <c:pt idx="2110">
                  <c:v>7.5132228041067505E-4</c:v>
                </c:pt>
                <c:pt idx="2111">
                  <c:v>7.5121524509770944E-4</c:v>
                </c:pt>
                <c:pt idx="2112">
                  <c:v>7.5110862426730539E-4</c:v>
                </c:pt>
                <c:pt idx="2113">
                  <c:v>7.5100241635739687E-4</c:v>
                </c:pt>
                <c:pt idx="2114">
                  <c:v>7.5089661981157937E-4</c:v>
                </c:pt>
                <c:pt idx="2115">
                  <c:v>7.5079123307909086E-4</c:v>
                </c:pt>
                <c:pt idx="2116">
                  <c:v>7.5068625461479244E-4</c:v>
                </c:pt>
                <c:pt idx="2117">
                  <c:v>7.5058168287914901E-4</c:v>
                </c:pt>
                <c:pt idx="2118">
                  <c:v>7.5047751633821041E-4</c:v>
                </c:pt>
                <c:pt idx="2119">
                  <c:v>7.5037375346359212E-4</c:v>
                </c:pt>
                <c:pt idx="2120">
                  <c:v>7.5027039273245619E-4</c:v>
                </c:pt>
                <c:pt idx="2121">
                  <c:v>7.5016743262749279E-4</c:v>
                </c:pt>
                <c:pt idx="2122">
                  <c:v>7.5006487163690051E-4</c:v>
                </c:pt>
                <c:pt idx="2123">
                  <c:v>7.4996270825436831E-4</c:v>
                </c:pt>
                <c:pt idx="2124">
                  <c:v>7.4986094097905616E-4</c:v>
                </c:pt>
                <c:pt idx="2125">
                  <c:v>7.4975956831557658E-4</c:v>
                </c:pt>
                <c:pt idx="2126">
                  <c:v>7.4965858877397591E-4</c:v>
                </c:pt>
                <c:pt idx="2127">
                  <c:v>7.4955800086971608E-4</c:v>
                </c:pt>
                <c:pt idx="2128">
                  <c:v>7.4945780312365518E-4</c:v>
                </c:pt>
                <c:pt idx="2129">
                  <c:v>7.4935799406202971E-4</c:v>
                </c:pt>
                <c:pt idx="2130">
                  <c:v>7.4925857221643606E-4</c:v>
                </c:pt>
                <c:pt idx="2131">
                  <c:v>7.4915953612381201E-4</c:v>
                </c:pt>
                <c:pt idx="2132">
                  <c:v>7.4906088432641826E-4</c:v>
                </c:pt>
                <c:pt idx="2133">
                  <c:v>7.4896261537182006E-4</c:v>
                </c:pt>
                <c:pt idx="2134">
                  <c:v>7.4886472781286999E-4</c:v>
                </c:pt>
                <c:pt idx="2135">
                  <c:v>7.4876722020768825E-4</c:v>
                </c:pt>
                <c:pt idx="2136">
                  <c:v>7.486700911196459E-4</c:v>
                </c:pt>
                <c:pt idx="2137">
                  <c:v>7.4857333911734607E-4</c:v>
                </c:pt>
                <c:pt idx="2138">
                  <c:v>7.4847696277460633E-4</c:v>
                </c:pt>
                <c:pt idx="2139">
                  <c:v>7.4838096067044054E-4</c:v>
                </c:pt>
                <c:pt idx="2140">
                  <c:v>7.4828533138904122E-4</c:v>
                </c:pt>
                <c:pt idx="2141">
                  <c:v>7.4819007351976117E-4</c:v>
                </c:pt>
                <c:pt idx="2142">
                  <c:v>7.4809518565709685E-4</c:v>
                </c:pt>
                <c:pt idx="2143">
                  <c:v>7.4800066640066921E-4</c:v>
                </c:pt>
                <c:pt idx="2144">
                  <c:v>7.4790651435520719E-4</c:v>
                </c:pt>
                <c:pt idx="2145">
                  <c:v>7.4781272813052976E-4</c:v>
                </c:pt>
                <c:pt idx="2146">
                  <c:v>7.4771930634152798E-4</c:v>
                </c:pt>
                <c:pt idx="2147">
                  <c:v>7.4762624760814822E-4</c:v>
                </c:pt>
                <c:pt idx="2148">
                  <c:v>7.4753355055537417E-4</c:v>
                </c:pt>
                <c:pt idx="2149">
                  <c:v>7.4744121381320971E-4</c:v>
                </c:pt>
                <c:pt idx="2150">
                  <c:v>7.4734923601666163E-4</c:v>
                </c:pt>
                <c:pt idx="2151">
                  <c:v>7.4725761580572204E-4</c:v>
                </c:pt>
                <c:pt idx="2152">
                  <c:v>7.4716635182535168E-4</c:v>
                </c:pt>
                <c:pt idx="2153">
                  <c:v>7.4707544272546234E-4</c:v>
                </c:pt>
                <c:pt idx="2154">
                  <c:v>7.4698488716089988E-4</c:v>
                </c:pt>
                <c:pt idx="2155">
                  <c:v>7.4689468379142703E-4</c:v>
                </c:pt>
                <c:pt idx="2156">
                  <c:v>7.4680483128170677E-4</c:v>
                </c:pt>
                <c:pt idx="2157">
                  <c:v>7.4671532830128515E-4</c:v>
                </c:pt>
                <c:pt idx="2158">
                  <c:v>7.4662617352457407E-4</c:v>
                </c:pt>
                <c:pt idx="2159">
                  <c:v>7.465373656308351E-4</c:v>
                </c:pt>
                <c:pt idx="2160">
                  <c:v>7.464489033041623E-4</c:v>
                </c:pt>
                <c:pt idx="2161">
                  <c:v>7.4636078523346544E-4</c:v>
                </c:pt>
                <c:pt idx="2162">
                  <c:v>7.4627301011245351E-4</c:v>
                </c:pt>
                <c:pt idx="2163">
                  <c:v>7.4618557663961801E-4</c:v>
                </c:pt>
                <c:pt idx="2164">
                  <c:v>7.4609848351821619E-4</c:v>
                </c:pt>
                <c:pt idx="2165">
                  <c:v>7.4601172945625493E-4</c:v>
                </c:pt>
                <c:pt idx="2166">
                  <c:v>7.459253131664738E-4</c:v>
                </c:pt>
                <c:pt idx="2167">
                  <c:v>7.4583923336632928E-4</c:v>
                </c:pt>
                <c:pt idx="2168">
                  <c:v>7.4575348877797755E-4</c:v>
                </c:pt>
                <c:pt idx="2169">
                  <c:v>7.4566807812825875E-4</c:v>
                </c:pt>
                <c:pt idx="2170">
                  <c:v>7.4558300014868073E-4</c:v>
                </c:pt>
                <c:pt idx="2171">
                  <c:v>7.4549825357540258E-4</c:v>
                </c:pt>
                <c:pt idx="2172">
                  <c:v>7.4541383714921854E-4</c:v>
                </c:pt>
                <c:pt idx="2173">
                  <c:v>7.4532974961554182E-4</c:v>
                </c:pt>
                <c:pt idx="2174">
                  <c:v>7.4524598972438899E-4</c:v>
                </c:pt>
                <c:pt idx="2175">
                  <c:v>7.4516255623036326E-4</c:v>
                </c:pt>
                <c:pt idx="2176">
                  <c:v>7.4507944789263894E-4</c:v>
                </c:pt>
                <c:pt idx="2177">
                  <c:v>7.4499666347494571E-4</c:v>
                </c:pt>
                <c:pt idx="2178">
                  <c:v>7.4491420174555229E-4</c:v>
                </c:pt>
                <c:pt idx="2179">
                  <c:v>7.4483206147725088E-4</c:v>
                </c:pt>
                <c:pt idx="2180">
                  <c:v>7.4475024144734158E-4</c:v>
                </c:pt>
                <c:pt idx="2181">
                  <c:v>7.4466874043761636E-4</c:v>
                </c:pt>
                <c:pt idx="2182">
                  <c:v>7.4458755723434363E-4</c:v>
                </c:pt>
                <c:pt idx="2183">
                  <c:v>7.4450669062825232E-4</c:v>
                </c:pt>
                <c:pt idx="2184">
                  <c:v>7.4442613941451679E-4</c:v>
                </c:pt>
                <c:pt idx="2185">
                  <c:v>7.4434590239274103E-4</c:v>
                </c:pt>
                <c:pt idx="2186">
                  <c:v>7.4426597836694316E-4</c:v>
                </c:pt>
                <c:pt idx="2187">
                  <c:v>7.441863661455403E-4</c:v>
                </c:pt>
                <c:pt idx="2188">
                  <c:v>7.4410706454133282E-4</c:v>
                </c:pt>
                <c:pt idx="2189">
                  <c:v>7.4402807237148943E-4</c:v>
                </c:pt>
                <c:pt idx="2190">
                  <c:v>7.4394938845753138E-4</c:v>
                </c:pt>
                <c:pt idx="2191">
                  <c:v>7.4387101162531812E-4</c:v>
                </c:pt>
                <c:pt idx="2192">
                  <c:v>7.437929407050313E-4</c:v>
                </c:pt>
                <c:pt idx="2193">
                  <c:v>7.4371517453115997E-4</c:v>
                </c:pt>
                <c:pt idx="2194">
                  <c:v>7.4363771194248544E-4</c:v>
                </c:pt>
                <c:pt idx="2195">
                  <c:v>7.4356055178206653E-4</c:v>
                </c:pt>
                <c:pt idx="2196">
                  <c:v>7.4348369289722438E-4</c:v>
                </c:pt>
                <c:pt idx="2197">
                  <c:v>7.4340713413952736E-4</c:v>
                </c:pt>
                <c:pt idx="2198">
                  <c:v>7.433308743647766E-4</c:v>
                </c:pt>
                <c:pt idx="2199">
                  <c:v>7.4325491243299087E-4</c:v>
                </c:pt>
                <c:pt idx="2200">
                  <c:v>7.4317924720839184E-4</c:v>
                </c:pt>
                <c:pt idx="2201">
                  <c:v>7.4310387755938947E-4</c:v>
                </c:pt>
                <c:pt idx="2202">
                  <c:v>7.4302880235856713E-4</c:v>
                </c:pt>
                <c:pt idx="2203">
                  <c:v>7.4295402048266731E-4</c:v>
                </c:pt>
                <c:pt idx="2204">
                  <c:v>7.4287953081257651E-4</c:v>
                </c:pt>
                <c:pt idx="2205">
                  <c:v>7.4280533223331131E-4</c:v>
                </c:pt>
                <c:pt idx="2206">
                  <c:v>7.4273142363400337E-4</c:v>
                </c:pt>
                <c:pt idx="2207">
                  <c:v>7.4265780390788511E-4</c:v>
                </c:pt>
                <c:pt idx="2208">
                  <c:v>7.4258447195227556E-4</c:v>
                </c:pt>
                <c:pt idx="2209">
                  <c:v>7.4251142666856556E-4</c:v>
                </c:pt>
                <c:pt idx="2210">
                  <c:v>7.4243866696220399E-4</c:v>
                </c:pt>
                <c:pt idx="2211">
                  <c:v>7.423661917426832E-4</c:v>
                </c:pt>
                <c:pt idx="2212">
                  <c:v>7.422939999235245E-4</c:v>
                </c:pt>
                <c:pt idx="2213">
                  <c:v>7.4222209042226458E-4</c:v>
                </c:pt>
                <c:pt idx="2214">
                  <c:v>7.4215046216044112E-4</c:v>
                </c:pt>
                <c:pt idx="2215">
                  <c:v>7.4207911406357866E-4</c:v>
                </c:pt>
                <c:pt idx="2216">
                  <c:v>7.4200804506117436E-4</c:v>
                </c:pt>
                <c:pt idx="2217">
                  <c:v>7.4193725408668477E-4</c:v>
                </c:pt>
                <c:pt idx="2218">
                  <c:v>7.4186674007751109E-4</c:v>
                </c:pt>
                <c:pt idx="2219">
                  <c:v>7.4179650197498531E-4</c:v>
                </c:pt>
                <c:pt idx="2220">
                  <c:v>7.4172653872435718E-4</c:v>
                </c:pt>
                <c:pt idx="2221">
                  <c:v>7.4165684927477934E-4</c:v>
                </c:pt>
                <c:pt idx="2222">
                  <c:v>7.4158743257929447E-4</c:v>
                </c:pt>
                <c:pt idx="2223">
                  <c:v>7.4151828759482083E-4</c:v>
                </c:pt>
                <c:pt idx="2224">
                  <c:v>7.4144941328213891E-4</c:v>
                </c:pt>
                <c:pt idx="2225">
                  <c:v>7.4138080860587825E-4</c:v>
                </c:pt>
                <c:pt idx="2226">
                  <c:v>7.4131247253450278E-4</c:v>
                </c:pt>
                <c:pt idx="2227">
                  <c:v>7.4124440404029846E-4</c:v>
                </c:pt>
                <c:pt idx="2228">
                  <c:v>7.4117660209935894E-4</c:v>
                </c:pt>
                <c:pt idx="2229">
                  <c:v>7.4110906569157262E-4</c:v>
                </c:pt>
                <c:pt idx="2230">
                  <c:v>7.410417938006087E-4</c:v>
                </c:pt>
                <c:pt idx="2231">
                  <c:v>7.4097478541390442E-4</c:v>
                </c:pt>
                <c:pt idx="2232">
                  <c:v>7.4090803952265151E-4</c:v>
                </c:pt>
                <c:pt idx="2233">
                  <c:v>7.4084155512178275E-4</c:v>
                </c:pt>
                <c:pt idx="2234">
                  <c:v>7.4077533120995881E-4</c:v>
                </c:pt>
                <c:pt idx="2235">
                  <c:v>7.4070936678955531E-4</c:v>
                </c:pt>
                <c:pt idx="2236">
                  <c:v>7.406436608666493E-4</c:v>
                </c:pt>
                <c:pt idx="2237">
                  <c:v>7.4057821245100653E-4</c:v>
                </c:pt>
                <c:pt idx="2238">
                  <c:v>7.4051302055606774E-4</c:v>
                </c:pt>
                <c:pt idx="2239">
                  <c:v>7.4044808419893677E-4</c:v>
                </c:pt>
                <c:pt idx="2240">
                  <c:v>7.4038340240036645E-4</c:v>
                </c:pt>
                <c:pt idx="2241">
                  <c:v>7.4031897418474612E-4</c:v>
                </c:pt>
                <c:pt idx="2242">
                  <c:v>7.4025479858008908E-4</c:v>
                </c:pt>
                <c:pt idx="2243">
                  <c:v>7.4019087461801912E-4</c:v>
                </c:pt>
                <c:pt idx="2244">
                  <c:v>7.4012720133375797E-4</c:v>
                </c:pt>
                <c:pt idx="2245">
                  <c:v>7.4006377776611291E-4</c:v>
                </c:pt>
                <c:pt idx="2246">
                  <c:v>7.4000060295746346E-4</c:v>
                </c:pt>
                <c:pt idx="2247">
                  <c:v>7.3993767595374889E-4</c:v>
                </c:pt>
                <c:pt idx="2248">
                  <c:v>7.3987499580445589E-4</c:v>
                </c:pt>
                <c:pt idx="2249">
                  <c:v>7.3981256156260562E-4</c:v>
                </c:pt>
                <c:pt idx="2250">
                  <c:v>7.3975037228474119E-4</c:v>
                </c:pt>
                <c:pt idx="2251">
                  <c:v>7.3968842703091525E-4</c:v>
                </c:pt>
                <c:pt idx="2252">
                  <c:v>7.3962672486467746E-4</c:v>
                </c:pt>
                <c:pt idx="2253">
                  <c:v>7.3956526485306241E-4</c:v>
                </c:pt>
                <c:pt idx="2254">
                  <c:v>7.3950404606657654E-4</c:v>
                </c:pt>
                <c:pt idx="2255">
                  <c:v>7.3944306757918628E-4</c:v>
                </c:pt>
                <c:pt idx="2256">
                  <c:v>7.3938232846830552E-4</c:v>
                </c:pt>
                <c:pt idx="2257">
                  <c:v>7.3932182781478388E-4</c:v>
                </c:pt>
                <c:pt idx="2258">
                  <c:v>7.3926156470289334E-4</c:v>
                </c:pt>
                <c:pt idx="2259">
                  <c:v>7.3920153822031748E-4</c:v>
                </c:pt>
                <c:pt idx="2260">
                  <c:v>7.3914174745813815E-4</c:v>
                </c:pt>
                <c:pt idx="2261">
                  <c:v>7.3908219151082408E-4</c:v>
                </c:pt>
                <c:pt idx="2262">
                  <c:v>7.3902286947621833E-4</c:v>
                </c:pt>
                <c:pt idx="2263">
                  <c:v>7.3896378045552674E-4</c:v>
                </c:pt>
                <c:pt idx="2264">
                  <c:v>7.3890492355330563E-4</c:v>
                </c:pt>
                <c:pt idx="2265">
                  <c:v>7.3884629787744995E-4</c:v>
                </c:pt>
                <c:pt idx="2266">
                  <c:v>7.3878790253918128E-4</c:v>
                </c:pt>
                <c:pt idx="2267">
                  <c:v>7.3872973665303602E-4</c:v>
                </c:pt>
                <c:pt idx="2268">
                  <c:v>7.3867179933685375E-4</c:v>
                </c:pt>
                <c:pt idx="2269">
                  <c:v>7.386140897117651E-4</c:v>
                </c:pt>
                <c:pt idx="2270">
                  <c:v>7.3855660690218023E-4</c:v>
                </c:pt>
                <c:pt idx="2271">
                  <c:v>7.3849935003577705E-4</c:v>
                </c:pt>
                <c:pt idx="2272">
                  <c:v>7.3844231824348968E-4</c:v>
                </c:pt>
                <c:pt idx="2273">
                  <c:v>7.383855106594965E-4</c:v>
                </c:pt>
                <c:pt idx="2274">
                  <c:v>7.3832892642120896E-4</c:v>
                </c:pt>
                <c:pt idx="2275">
                  <c:v>7.3826453110259808E-4</c:v>
                </c:pt>
                <c:pt idx="2276">
                  <c:v>7.3820842257257997E-4</c:v>
                </c:pt>
                <c:pt idx="2277">
                  <c:v>7.3815253469819257E-4</c:v>
                </c:pt>
                <c:pt idx="2278">
                  <c:v>7.3809686663011765E-4</c:v>
                </c:pt>
                <c:pt idx="2279">
                  <c:v>7.3804141752221108E-4</c:v>
                </c:pt>
                <c:pt idx="2280">
                  <c:v>7.3798618653149125E-4</c:v>
                </c:pt>
                <c:pt idx="2281">
                  <c:v>7.3793117281812769E-4</c:v>
                </c:pt>
                <c:pt idx="2282">
                  <c:v>7.3787637554542965E-4</c:v>
                </c:pt>
                <c:pt idx="2283">
                  <c:v>7.3782179387983529E-4</c:v>
                </c:pt>
                <c:pt idx="2284">
                  <c:v>7.3776742699089995E-4</c:v>
                </c:pt>
                <c:pt idx="2285">
                  <c:v>7.3771327405128555E-4</c:v>
                </c:pt>
                <c:pt idx="2286">
                  <c:v>7.3765933423674884E-4</c:v>
                </c:pt>
                <c:pt idx="2287">
                  <c:v>7.3760560672613072E-4</c:v>
                </c:pt>
                <c:pt idx="2288">
                  <c:v>7.3755209070134524E-4</c:v>
                </c:pt>
                <c:pt idx="2289">
                  <c:v>7.3749878534736803E-4</c:v>
                </c:pt>
                <c:pt idx="2290">
                  <c:v>7.37445689852226E-4</c:v>
                </c:pt>
                <c:pt idx="2291">
                  <c:v>7.3739280340698614E-4</c:v>
                </c:pt>
                <c:pt idx="2292">
                  <c:v>7.3734012520574428E-4</c:v>
                </c:pt>
                <c:pt idx="2293">
                  <c:v>7.3728017551002989E-4</c:v>
                </c:pt>
                <c:pt idx="2294">
                  <c:v>7.3722794084618917E-4</c:v>
                </c:pt>
                <c:pt idx="2295">
                  <c:v>7.3717591191310445E-4</c:v>
                </c:pt>
                <c:pt idx="2296">
                  <c:v>7.3712408791730551E-4</c:v>
                </c:pt>
                <c:pt idx="2297">
                  <c:v>7.3707246806829546E-4</c:v>
                </c:pt>
                <c:pt idx="2298">
                  <c:v>7.3702105157854084E-4</c:v>
                </c:pt>
                <c:pt idx="2299">
                  <c:v>7.3696983766345994E-4</c:v>
                </c:pt>
                <c:pt idx="2300">
                  <c:v>7.3691882554141293E-4</c:v>
                </c:pt>
                <c:pt idx="2301">
                  <c:v>7.3686801443369112E-4</c:v>
                </c:pt>
                <c:pt idx="2302">
                  <c:v>7.3681740356450599E-4</c:v>
                </c:pt>
                <c:pt idx="2303">
                  <c:v>7.3676699216097938E-4</c:v>
                </c:pt>
                <c:pt idx="2304">
                  <c:v>7.3671677945313246E-4</c:v>
                </c:pt>
                <c:pt idx="2305">
                  <c:v>7.3666676467387541E-4</c:v>
                </c:pt>
                <c:pt idx="2306">
                  <c:v>7.3661694705899736E-4</c:v>
                </c:pt>
                <c:pt idx="2307">
                  <c:v>7.3656732584715561E-4</c:v>
                </c:pt>
                <c:pt idx="2308">
                  <c:v>7.3651790027986531E-4</c:v>
                </c:pt>
                <c:pt idx="2309">
                  <c:v>7.364686696014896E-4</c:v>
                </c:pt>
                <c:pt idx="2310">
                  <c:v>7.3641963305922861E-4</c:v>
                </c:pt>
                <c:pt idx="2311">
                  <c:v>7.3637078990311023E-4</c:v>
                </c:pt>
                <c:pt idx="2312">
                  <c:v>7.3632213938597886E-4</c:v>
                </c:pt>
                <c:pt idx="2313">
                  <c:v>7.3627368076348602E-4</c:v>
                </c:pt>
                <c:pt idx="2314">
                  <c:v>7.3622541329407981E-4</c:v>
                </c:pt>
                <c:pt idx="2315">
                  <c:v>7.3617733623899495E-4</c:v>
                </c:pt>
                <c:pt idx="2316">
                  <c:v>7.3612944886224292E-4</c:v>
                </c:pt>
                <c:pt idx="2317">
                  <c:v>7.3608175043060142E-4</c:v>
                </c:pt>
                <c:pt idx="2318">
                  <c:v>7.3603424021360508E-4</c:v>
                </c:pt>
                <c:pt idx="2319">
                  <c:v>7.3598691748353489E-4</c:v>
                </c:pt>
                <c:pt idx="2320">
                  <c:v>7.359397815154085E-4</c:v>
                </c:pt>
                <c:pt idx="2321">
                  <c:v>7.3589283158697054E-4</c:v>
                </c:pt>
                <c:pt idx="2322">
                  <c:v>7.3584606697868254E-4</c:v>
                </c:pt>
                <c:pt idx="2323">
                  <c:v>7.3579948697371285E-4</c:v>
                </c:pt>
                <c:pt idx="2324">
                  <c:v>7.3575309085792764E-4</c:v>
                </c:pt>
                <c:pt idx="2325">
                  <c:v>7.3570687791988038E-4</c:v>
                </c:pt>
                <c:pt idx="2326">
                  <c:v>7.3566084745080231E-4</c:v>
                </c:pt>
                <c:pt idx="2327">
                  <c:v>7.3560846372615525E-4</c:v>
                </c:pt>
                <c:pt idx="2328">
                  <c:v>7.3556282188773608E-4</c:v>
                </c:pt>
                <c:pt idx="2329">
                  <c:v>7.3551736030805302E-4</c:v>
                </c:pt>
                <c:pt idx="2330">
                  <c:v>7.3547207828932872E-4</c:v>
                </c:pt>
                <c:pt idx="2331">
                  <c:v>7.3542697513641396E-4</c:v>
                </c:pt>
                <c:pt idx="2332">
                  <c:v>7.3538205015677871E-4</c:v>
                </c:pt>
                <c:pt idx="2333">
                  <c:v>7.3533730266050188E-4</c:v>
                </c:pt>
                <c:pt idx="2334">
                  <c:v>7.3529273196026282E-4</c:v>
                </c:pt>
                <c:pt idx="2335">
                  <c:v>7.3524833737133104E-4</c:v>
                </c:pt>
                <c:pt idx="2336">
                  <c:v>7.3520411821155712E-4</c:v>
                </c:pt>
                <c:pt idx="2337">
                  <c:v>7.3516007380136357E-4</c:v>
                </c:pt>
                <c:pt idx="2338">
                  <c:v>7.351162034637354E-4</c:v>
                </c:pt>
                <c:pt idx="2339">
                  <c:v>7.3507250652421062E-4</c:v>
                </c:pt>
                <c:pt idx="2340">
                  <c:v>7.3502898231087087E-4</c:v>
                </c:pt>
                <c:pt idx="2341">
                  <c:v>7.3496093448670958E-4</c:v>
                </c:pt>
                <c:pt idx="2342">
                  <c:v>7.3491785135878921E-4</c:v>
                </c:pt>
                <c:pt idx="2343">
                  <c:v>7.3487493857797332E-4</c:v>
                </c:pt>
                <c:pt idx="2344">
                  <c:v>7.348321954838556E-4</c:v>
                </c:pt>
                <c:pt idx="2345">
                  <c:v>7.347896214185231E-4</c:v>
                </c:pt>
                <c:pt idx="2346">
                  <c:v>7.3474721572654633E-4</c:v>
                </c:pt>
                <c:pt idx="2347">
                  <c:v>7.347049777549705E-4</c:v>
                </c:pt>
                <c:pt idx="2348">
                  <c:v>7.3466290685330693E-4</c:v>
                </c:pt>
                <c:pt idx="2349">
                  <c:v>7.3462100237352333E-4</c:v>
                </c:pt>
                <c:pt idx="2350">
                  <c:v>7.3457926367003564E-4</c:v>
                </c:pt>
                <c:pt idx="2351">
                  <c:v>7.3453769009969847E-4</c:v>
                </c:pt>
                <c:pt idx="2352">
                  <c:v>7.3449628102179683E-4</c:v>
                </c:pt>
                <c:pt idx="2353">
                  <c:v>7.3445503579803659E-4</c:v>
                </c:pt>
                <c:pt idx="2354">
                  <c:v>7.3441395379253644E-4</c:v>
                </c:pt>
                <c:pt idx="2355">
                  <c:v>7.3437303437181851E-4</c:v>
                </c:pt>
                <c:pt idx="2356">
                  <c:v>7.3433227690479985E-4</c:v>
                </c:pt>
                <c:pt idx="2357">
                  <c:v>7.3429168076278391E-4</c:v>
                </c:pt>
                <c:pt idx="2358">
                  <c:v>7.3425124531945128E-4</c:v>
                </c:pt>
                <c:pt idx="2359">
                  <c:v>7.3421096995085174E-4</c:v>
                </c:pt>
                <c:pt idx="2360">
                  <c:v>7.3417085403539506E-4</c:v>
                </c:pt>
                <c:pt idx="2361">
                  <c:v>7.3413089695384274E-4</c:v>
                </c:pt>
                <c:pt idx="2362">
                  <c:v>7.3409109808929914E-4</c:v>
                </c:pt>
                <c:pt idx="2363">
                  <c:v>7.3405145682720334E-4</c:v>
                </c:pt>
                <c:pt idx="2364">
                  <c:v>7.3401197255532015E-4</c:v>
                </c:pt>
                <c:pt idx="2365">
                  <c:v>7.3397264466373206E-4</c:v>
                </c:pt>
                <c:pt idx="2366">
                  <c:v>7.3393347254483061E-4</c:v>
                </c:pt>
                <c:pt idx="2367">
                  <c:v>7.3389445559330778E-4</c:v>
                </c:pt>
                <c:pt idx="2368">
                  <c:v>7.3385559320614789E-4</c:v>
                </c:pt>
                <c:pt idx="2369">
                  <c:v>7.3381688478261922E-4</c:v>
                </c:pt>
                <c:pt idx="2370">
                  <c:v>7.3377832972426518E-4</c:v>
                </c:pt>
                <c:pt idx="2371">
                  <c:v>7.3373992743489685E-4</c:v>
                </c:pt>
                <c:pt idx="2372">
                  <c:v>7.3370167732058407E-4</c:v>
                </c:pt>
                <c:pt idx="2373">
                  <c:v>7.3366357878964703E-4</c:v>
                </c:pt>
                <c:pt idx="2374">
                  <c:v>7.336256312526489E-4</c:v>
                </c:pt>
                <c:pt idx="2375">
                  <c:v>7.3358783412238668E-4</c:v>
                </c:pt>
                <c:pt idx="2376">
                  <c:v>7.3355018681388361E-4</c:v>
                </c:pt>
                <c:pt idx="2377">
                  <c:v>7.3351268874438105E-4</c:v>
                </c:pt>
                <c:pt idx="2378">
                  <c:v>7.3347533933332981E-4</c:v>
                </c:pt>
                <c:pt idx="2379">
                  <c:v>7.3343813800238274E-4</c:v>
                </c:pt>
                <c:pt idx="2380">
                  <c:v>7.3340108417538623E-4</c:v>
                </c:pt>
                <c:pt idx="2381">
                  <c:v>7.3336417727837256E-4</c:v>
                </c:pt>
                <c:pt idx="2382">
                  <c:v>7.3332741673955138E-4</c:v>
                </c:pt>
                <c:pt idx="2383">
                  <c:v>7.3329080198930238E-4</c:v>
                </c:pt>
                <c:pt idx="2384">
                  <c:v>7.3325433246016663E-4</c:v>
                </c:pt>
                <c:pt idx="2385">
                  <c:v>7.3321800758683925E-4</c:v>
                </c:pt>
                <c:pt idx="2386">
                  <c:v>7.3318182680616136E-4</c:v>
                </c:pt>
                <c:pt idx="2387">
                  <c:v>7.3314578955711212E-4</c:v>
                </c:pt>
                <c:pt idx="2388">
                  <c:v>7.3310989528080079E-4</c:v>
                </c:pt>
                <c:pt idx="2389">
                  <c:v>7.3307414342045922E-4</c:v>
                </c:pt>
                <c:pt idx="2390">
                  <c:v>7.3303853342143418E-4</c:v>
                </c:pt>
                <c:pt idx="2391">
                  <c:v>7.3300306473117873E-4</c:v>
                </c:pt>
                <c:pt idx="2392">
                  <c:v>7.329677367992457E-4</c:v>
                </c:pt>
                <c:pt idx="2393">
                  <c:v>7.3293254907727914E-4</c:v>
                </c:pt>
                <c:pt idx="2394">
                  <c:v>7.3289750101900703E-4</c:v>
                </c:pt>
                <c:pt idx="2395">
                  <c:v>7.328625920802334E-4</c:v>
                </c:pt>
                <c:pt idx="2396">
                  <c:v>7.3282782171883081E-4</c:v>
                </c:pt>
                <c:pt idx="2397">
                  <c:v>7.3279318939473311E-4</c:v>
                </c:pt>
                <c:pt idx="2398">
                  <c:v>7.3275869456992709E-4</c:v>
                </c:pt>
                <c:pt idx="2399">
                  <c:v>7.3272433670844577E-4</c:v>
                </c:pt>
                <c:pt idx="2400">
                  <c:v>7.3269011527636032E-4</c:v>
                </c:pt>
                <c:pt idx="2401">
                  <c:v>7.3265602974177267E-4</c:v>
                </c:pt>
                <c:pt idx="2402">
                  <c:v>7.3262207957480849E-4</c:v>
                </c:pt>
                <c:pt idx="2403">
                  <c:v>7.3258826424760898E-4</c:v>
                </c:pt>
                <c:pt idx="2404">
                  <c:v>7.3255458323432429E-4</c:v>
                </c:pt>
                <c:pt idx="2405">
                  <c:v>7.3252103601110542E-4</c:v>
                </c:pt>
                <c:pt idx="2406">
                  <c:v>7.3248762205609748E-4</c:v>
                </c:pt>
                <c:pt idx="2407">
                  <c:v>7.3245434084943169E-4</c:v>
                </c:pt>
                <c:pt idx="2408">
                  <c:v>7.3242119187321884E-4</c:v>
                </c:pt>
                <c:pt idx="2409">
                  <c:v>7.323881746115412E-4</c:v>
                </c:pt>
                <c:pt idx="2410">
                  <c:v>7.3235528855044609E-4</c:v>
                </c:pt>
                <c:pt idx="2411">
                  <c:v>7.3232253317793788E-4</c:v>
                </c:pt>
                <c:pt idx="2412">
                  <c:v>7.3228990798397133E-4</c:v>
                </c:pt>
                <c:pt idx="2413">
                  <c:v>7.3225741246044421E-4</c:v>
                </c:pt>
                <c:pt idx="2414">
                  <c:v>7.3222504610119012E-4</c:v>
                </c:pt>
                <c:pt idx="2415">
                  <c:v>7.3219280840197145E-4</c:v>
                </c:pt>
                <c:pt idx="2416">
                  <c:v>7.3216069886047213E-4</c:v>
                </c:pt>
                <c:pt idx="2417">
                  <c:v>7.3212871697629059E-4</c:v>
                </c:pt>
                <c:pt idx="2418">
                  <c:v>7.3209686225093299E-4</c:v>
                </c:pt>
                <c:pt idx="2419">
                  <c:v>7.3206513418780567E-4</c:v>
                </c:pt>
                <c:pt idx="2420">
                  <c:v>7.3203353229220878E-4</c:v>
                </c:pt>
                <c:pt idx="2421">
                  <c:v>7.3200205607132861E-4</c:v>
                </c:pt>
                <c:pt idx="2422">
                  <c:v>7.3197070503423116E-4</c:v>
                </c:pt>
                <c:pt idx="2423">
                  <c:v>7.3193947869185495E-4</c:v>
                </c:pt>
                <c:pt idx="2424">
                  <c:v>7.3190837655700419E-4</c:v>
                </c:pt>
                <c:pt idx="2425">
                  <c:v>7.3187739814434207E-4</c:v>
                </c:pt>
                <c:pt idx="2426">
                  <c:v>7.3184654297038325E-4</c:v>
                </c:pt>
                <c:pt idx="2427">
                  <c:v>7.3181581055348818E-4</c:v>
                </c:pt>
                <c:pt idx="2428">
                  <c:v>7.3178520041385488E-4</c:v>
                </c:pt>
                <c:pt idx="2429">
                  <c:v>7.3175471207351348E-4</c:v>
                </c:pt>
                <c:pt idx="2430">
                  <c:v>7.3172434505631837E-4</c:v>
                </c:pt>
                <c:pt idx="2431">
                  <c:v>7.316940988879425E-4</c:v>
                </c:pt>
                <c:pt idx="2432">
                  <c:v>7.3166397309586942E-4</c:v>
                </c:pt>
                <c:pt idx="2433">
                  <c:v>7.3163396720938786E-4</c:v>
                </c:pt>
                <c:pt idx="2434">
                  <c:v>7.3160408075958409E-4</c:v>
                </c:pt>
                <c:pt idx="2435">
                  <c:v>7.3157431327933598E-4</c:v>
                </c:pt>
                <c:pt idx="2436">
                  <c:v>7.3154466430330582E-4</c:v>
                </c:pt>
                <c:pt idx="2437">
                  <c:v>7.3151513336793396E-4</c:v>
                </c:pt>
                <c:pt idx="2438">
                  <c:v>7.3148572001143245E-4</c:v>
                </c:pt>
                <c:pt idx="2439">
                  <c:v>7.3145642377377802E-4</c:v>
                </c:pt>
                <c:pt idx="2440">
                  <c:v>7.3142724419670592E-4</c:v>
                </c:pt>
                <c:pt idx="2441">
                  <c:v>7.3139818082370342E-4</c:v>
                </c:pt>
                <c:pt idx="2442">
                  <c:v>7.3136923320000287E-4</c:v>
                </c:pt>
                <c:pt idx="2443">
                  <c:v>7.3134040087257583E-4</c:v>
                </c:pt>
                <c:pt idx="2444">
                  <c:v>7.3131168339012629E-4</c:v>
                </c:pt>
                <c:pt idx="2445">
                  <c:v>7.3128308030308438E-4</c:v>
                </c:pt>
                <c:pt idx="2446">
                  <c:v>7.3125459116359993E-4</c:v>
                </c:pt>
                <c:pt idx="2447">
                  <c:v>7.3122621552553608E-4</c:v>
                </c:pt>
                <c:pt idx="2448">
                  <c:v>7.3119795294446298E-4</c:v>
                </c:pt>
                <c:pt idx="2449">
                  <c:v>7.3116980297765132E-4</c:v>
                </c:pt>
                <c:pt idx="2450">
                  <c:v>7.3114176518406643E-4</c:v>
                </c:pt>
                <c:pt idx="2451">
                  <c:v>7.3111383912436139E-4</c:v>
                </c:pt>
                <c:pt idx="2452">
                  <c:v>7.3108602436087133E-4</c:v>
                </c:pt>
                <c:pt idx="2453">
                  <c:v>7.3105832045760699E-4</c:v>
                </c:pt>
                <c:pt idx="2454">
                  <c:v>7.3103072698024816E-4</c:v>
                </c:pt>
                <c:pt idx="2455">
                  <c:v>7.3100324349613822E-4</c:v>
                </c:pt>
                <c:pt idx="2456">
                  <c:v>7.309758695742773E-4</c:v>
                </c:pt>
                <c:pt idx="2457">
                  <c:v>7.3094860478531648E-4</c:v>
                </c:pt>
                <c:pt idx="2458">
                  <c:v>7.3092144870155165E-4</c:v>
                </c:pt>
                <c:pt idx="2459">
                  <c:v>7.3089440089691706E-4</c:v>
                </c:pt>
                <c:pt idx="2460">
                  <c:v>7.3086746094697987E-4</c:v>
                </c:pt>
                <c:pt idx="2461">
                  <c:v>7.3084062842893353E-4</c:v>
                </c:pt>
                <c:pt idx="2462">
                  <c:v>7.3081390292159174E-4</c:v>
                </c:pt>
                <c:pt idx="2463">
                  <c:v>7.3078728400538312E-4</c:v>
                </c:pt>
                <c:pt idx="2464">
                  <c:v>7.3076077126234425E-4</c:v>
                </c:pt>
                <c:pt idx="2465">
                  <c:v>7.307343642761144E-4</c:v>
                </c:pt>
                <c:pt idx="2466">
                  <c:v>7.3070806263192932E-4</c:v>
                </c:pt>
                <c:pt idx="2467">
                  <c:v>7.3068186591661527E-4</c:v>
                </c:pt>
                <c:pt idx="2468">
                  <c:v>7.306557737185831E-4</c:v>
                </c:pt>
                <c:pt idx="2469">
                  <c:v>7.3062978562782256E-4</c:v>
                </c:pt>
                <c:pt idx="2470">
                  <c:v>7.3060390123589637E-4</c:v>
                </c:pt>
                <c:pt idx="2471">
                  <c:v>7.3057812013593393E-4</c:v>
                </c:pt>
                <c:pt idx="2472">
                  <c:v>7.3055244192262619E-4</c:v>
                </c:pt>
                <c:pt idx="2473">
                  <c:v>7.305268661922193E-4</c:v>
                </c:pt>
                <c:pt idx="2474">
                  <c:v>7.3050139254250918E-4</c:v>
                </c:pt>
                <c:pt idx="2475">
                  <c:v>7.304760205728354E-4</c:v>
                </c:pt>
                <c:pt idx="2476">
                  <c:v>7.3045074988407584E-4</c:v>
                </c:pt>
                <c:pt idx="2477">
                  <c:v>7.3042558007864076E-4</c:v>
                </c:pt>
                <c:pt idx="2478">
                  <c:v>7.3040051076046677E-4</c:v>
                </c:pt>
                <c:pt idx="2479">
                  <c:v>7.3037554153501172E-4</c:v>
                </c:pt>
                <c:pt idx="2480">
                  <c:v>7.3035067200924886E-4</c:v>
                </c:pt>
                <c:pt idx="2481">
                  <c:v>7.3032590179166097E-4</c:v>
                </c:pt>
                <c:pt idx="2482">
                  <c:v>7.3030123049223471E-4</c:v>
                </c:pt>
                <c:pt idx="2483">
                  <c:v>7.3027665772245546E-4</c:v>
                </c:pt>
                <c:pt idx="2484">
                  <c:v>7.3025218309530143E-4</c:v>
                </c:pt>
                <c:pt idx="2485">
                  <c:v>7.302278062252379E-4</c:v>
                </c:pt>
                <c:pt idx="2486">
                  <c:v>7.3020352672821217E-4</c:v>
                </c:pt>
                <c:pt idx="2487">
                  <c:v>7.3017934422164757E-4</c:v>
                </c:pt>
                <c:pt idx="2488">
                  <c:v>7.3015525832443814E-4</c:v>
                </c:pt>
                <c:pt idx="2489">
                  <c:v>7.3013126865694334E-4</c:v>
                </c:pt>
                <c:pt idx="2490">
                  <c:v>7.3010737484098206E-4</c:v>
                </c:pt>
                <c:pt idx="2491">
                  <c:v>7.3008357649982788E-4</c:v>
                </c:pt>
                <c:pt idx="2492">
                  <c:v>7.3005987325820308E-4</c:v>
                </c:pt>
                <c:pt idx="2493">
                  <c:v>7.3003626474227323E-4</c:v>
                </c:pt>
                <c:pt idx="2494">
                  <c:v>7.3001275057964243E-4</c:v>
                </c:pt>
                <c:pt idx="2495">
                  <c:v>7.299893303993471E-4</c:v>
                </c:pt>
                <c:pt idx="2496">
                  <c:v>7.2996600383185115E-4</c:v>
                </c:pt>
                <c:pt idx="2497">
                  <c:v>7.2994277050904071E-4</c:v>
                </c:pt>
                <c:pt idx="2498">
                  <c:v>7.2991963006421824E-4</c:v>
                </c:pt>
                <c:pt idx="2499">
                  <c:v>7.2989658213209812E-4</c:v>
                </c:pt>
                <c:pt idx="2500">
                  <c:v>7.2987362634880054E-4</c:v>
                </c:pt>
                <c:pt idx="2501">
                  <c:v>7.2985076235184668E-4</c:v>
                </c:pt>
                <c:pt idx="2502">
                  <c:v>7.298279897801533E-4</c:v>
                </c:pt>
                <c:pt idx="2503">
                  <c:v>7.2980530827402787E-4</c:v>
                </c:pt>
                <c:pt idx="2504">
                  <c:v>7.2978271747516283E-4</c:v>
                </c:pt>
                <c:pt idx="2505">
                  <c:v>7.297602170266308E-4</c:v>
                </c:pt>
                <c:pt idx="2506">
                  <c:v>7.2973780657287928E-4</c:v>
                </c:pt>
                <c:pt idx="2507">
                  <c:v>7.2971548575972566E-4</c:v>
                </c:pt>
                <c:pt idx="2508">
                  <c:v>7.2969325423435168E-4</c:v>
                </c:pt>
                <c:pt idx="2509">
                  <c:v>7.29671111645299E-4</c:v>
                </c:pt>
                <c:pt idx="2510">
                  <c:v>7.2964905764246325E-4</c:v>
                </c:pt>
                <c:pt idx="2511">
                  <c:v>7.2962709187708997E-4</c:v>
                </c:pt>
                <c:pt idx="2512">
                  <c:v>7.2960521400176849E-4</c:v>
                </c:pt>
                <c:pt idx="2513">
                  <c:v>7.2958342367042774E-4</c:v>
                </c:pt>
                <c:pt idx="2514">
                  <c:v>7.2956172053833092E-4</c:v>
                </c:pt>
                <c:pt idx="2515">
                  <c:v>7.2954010426207042E-4</c:v>
                </c:pt>
                <c:pt idx="2516">
                  <c:v>7.2951857449956279E-4</c:v>
                </c:pt>
                <c:pt idx="2517">
                  <c:v>7.2949713091004426E-4</c:v>
                </c:pt>
                <c:pt idx="2518">
                  <c:v>7.2947577315406501E-4</c:v>
                </c:pt>
                <c:pt idx="2519">
                  <c:v>7.2945450089348504E-4</c:v>
                </c:pt>
                <c:pt idx="2520">
                  <c:v>7.2943331379146875E-4</c:v>
                </c:pt>
                <c:pt idx="2521">
                  <c:v>7.294122115124803E-4</c:v>
                </c:pt>
                <c:pt idx="2522">
                  <c:v>7.2939119372227837E-4</c:v>
                </c:pt>
                <c:pt idx="2523">
                  <c:v>7.2937026008791173E-4</c:v>
                </c:pt>
                <c:pt idx="2524">
                  <c:v>7.2934941027771448E-4</c:v>
                </c:pt>
                <c:pt idx="2525">
                  <c:v>7.2932864396130063E-4</c:v>
                </c:pt>
                <c:pt idx="2526">
                  <c:v>7.2930796080955985E-4</c:v>
                </c:pt>
                <c:pt idx="2527">
                  <c:v>7.2928736049465237E-4</c:v>
                </c:pt>
                <c:pt idx="2528">
                  <c:v>7.2926684269000437E-4</c:v>
                </c:pt>
                <c:pt idx="2529">
                  <c:v>7.2924640707030337E-4</c:v>
                </c:pt>
                <c:pt idx="2530">
                  <c:v>7.2922605331149305E-4</c:v>
                </c:pt>
                <c:pt idx="2531">
                  <c:v>7.2920578109076902E-4</c:v>
                </c:pt>
                <c:pt idx="2532">
                  <c:v>7.291855900865736E-4</c:v>
                </c:pt>
                <c:pt idx="2533">
                  <c:v>7.2916547997859185E-4</c:v>
                </c:pt>
                <c:pt idx="2534">
                  <c:v>7.29145450447746E-4</c:v>
                </c:pt>
                <c:pt idx="2535">
                  <c:v>7.2912265781355744E-4</c:v>
                </c:pt>
                <c:pt idx="2536">
                  <c:v>7.2910279987928599E-4</c:v>
                </c:pt>
                <c:pt idx="2537">
                  <c:v>7.2908302152734116E-4</c:v>
                </c:pt>
                <c:pt idx="2538">
                  <c:v>7.2906332244372337E-4</c:v>
                </c:pt>
                <c:pt idx="2539">
                  <c:v>7.2904370231564734E-4</c:v>
                </c:pt>
                <c:pt idx="2540">
                  <c:v>7.2902416083153677E-4</c:v>
                </c:pt>
                <c:pt idx="2541">
                  <c:v>7.2900469768102027E-4</c:v>
                </c:pt>
                <c:pt idx="2542">
                  <c:v>7.2898531255492685E-4</c:v>
                </c:pt>
                <c:pt idx="2543">
                  <c:v>7.2896600514528117E-4</c:v>
                </c:pt>
                <c:pt idx="2544">
                  <c:v>7.2894677514529925E-4</c:v>
                </c:pt>
                <c:pt idx="2545">
                  <c:v>7.2892762224938362E-4</c:v>
                </c:pt>
                <c:pt idx="2546">
                  <c:v>7.2890854615311948E-4</c:v>
                </c:pt>
                <c:pt idx="2547">
                  <c:v>7.2888954655326969E-4</c:v>
                </c:pt>
                <c:pt idx="2548">
                  <c:v>7.2887062314777053E-4</c:v>
                </c:pt>
                <c:pt idx="2549">
                  <c:v>7.2885177563572739E-4</c:v>
                </c:pt>
                <c:pt idx="2550">
                  <c:v>7.2883300371741019E-4</c:v>
                </c:pt>
                <c:pt idx="2551">
                  <c:v>7.2881430709424916E-4</c:v>
                </c:pt>
                <c:pt idx="2552">
                  <c:v>7.2879568546883032E-4</c:v>
                </c:pt>
                <c:pt idx="2553">
                  <c:v>7.2877713854489106E-4</c:v>
                </c:pt>
                <c:pt idx="2554">
                  <c:v>7.2875866602731623E-4</c:v>
                </c:pt>
                <c:pt idx="2555">
                  <c:v>7.2874026762213319E-4</c:v>
                </c:pt>
                <c:pt idx="2556">
                  <c:v>7.2872194303650803E-4</c:v>
                </c:pt>
                <c:pt idx="2557">
                  <c:v>7.2870369197874116E-4</c:v>
                </c:pt>
                <c:pt idx="2558">
                  <c:v>7.286855141582627E-4</c:v>
                </c:pt>
                <c:pt idx="2559">
                  <c:v>7.2866740928562862E-4</c:v>
                </c:pt>
                <c:pt idx="2560">
                  <c:v>7.2864937707251627E-4</c:v>
                </c:pt>
                <c:pt idx="2561">
                  <c:v>7.286314172317204E-4</c:v>
                </c:pt>
                <c:pt idx="2562">
                  <c:v>7.2861352947714867E-4</c:v>
                </c:pt>
                <c:pt idx="2563">
                  <c:v>7.2859571352381735E-4</c:v>
                </c:pt>
                <c:pt idx="2564">
                  <c:v>7.2857796908784762E-4</c:v>
                </c:pt>
                <c:pt idx="2565">
                  <c:v>7.2856029588646101E-4</c:v>
                </c:pt>
                <c:pt idx="2566">
                  <c:v>7.285426936379755E-4</c:v>
                </c:pt>
                <c:pt idx="2567">
                  <c:v>7.2852516206180088E-4</c:v>
                </c:pt>
                <c:pt idx="2568">
                  <c:v>7.2850770087843546E-4</c:v>
                </c:pt>
                <c:pt idx="2569">
                  <c:v>7.28490309809461E-4</c:v>
                </c:pt>
                <c:pt idx="2570">
                  <c:v>7.2847298857753957E-4</c:v>
                </c:pt>
                <c:pt idx="2571">
                  <c:v>7.2845573690640865E-4</c:v>
                </c:pt>
                <c:pt idx="2572">
                  <c:v>7.2843855452087755E-4</c:v>
                </c:pt>
                <c:pt idx="2573">
                  <c:v>7.2842144114682332E-4</c:v>
                </c:pt>
                <c:pt idx="2574">
                  <c:v>7.284043965111865E-4</c:v>
                </c:pt>
                <c:pt idx="2575">
                  <c:v>7.2838742034196722E-4</c:v>
                </c:pt>
                <c:pt idx="2576">
                  <c:v>7.283705123682213E-4</c:v>
                </c:pt>
                <c:pt idx="2577">
                  <c:v>7.2835367232005612E-4</c:v>
                </c:pt>
                <c:pt idx="2578">
                  <c:v>7.2833689992862674E-4</c:v>
                </c:pt>
                <c:pt idx="2579">
                  <c:v>7.2832019492613173E-4</c:v>
                </c:pt>
                <c:pt idx="2580">
                  <c:v>7.2830355704580957E-4</c:v>
                </c:pt>
                <c:pt idx="2581">
                  <c:v>7.2828698602193443E-4</c:v>
                </c:pt>
                <c:pt idx="2582">
                  <c:v>7.2827048158981235E-4</c:v>
                </c:pt>
                <c:pt idx="2583">
                  <c:v>7.2825404348577738E-4</c:v>
                </c:pt>
                <c:pt idx="2584">
                  <c:v>7.2823767144718752E-4</c:v>
                </c:pt>
                <c:pt idx="2585">
                  <c:v>7.2822136521242121E-4</c:v>
                </c:pt>
                <c:pt idx="2586">
                  <c:v>7.2820512452087289E-4</c:v>
                </c:pt>
                <c:pt idx="2587">
                  <c:v>7.2818664365457454E-4</c:v>
                </c:pt>
                <c:pt idx="2588">
                  <c:v>7.2817054253993376E-4</c:v>
                </c:pt>
                <c:pt idx="2589">
                  <c:v>7.2815450615603924E-4</c:v>
                </c:pt>
                <c:pt idx="2590">
                  <c:v>7.2813853424645559E-4</c:v>
                </c:pt>
                <c:pt idx="2591">
                  <c:v>7.2812262655574359E-4</c:v>
                </c:pt>
                <c:pt idx="2592">
                  <c:v>7.2810678282945736E-4</c:v>
                </c:pt>
                <c:pt idx="2593">
                  <c:v>7.2809100281414003E-4</c:v>
                </c:pt>
                <c:pt idx="2594">
                  <c:v>7.2807528625732005E-4</c:v>
                </c:pt>
                <c:pt idx="2595">
                  <c:v>7.2805963290750774E-4</c:v>
                </c:pt>
                <c:pt idx="2596">
                  <c:v>7.2804404251419134E-4</c:v>
                </c:pt>
                <c:pt idx="2597">
                  <c:v>7.2802851482783328E-4</c:v>
                </c:pt>
                <c:pt idx="2598">
                  <c:v>7.2801304959986654E-4</c:v>
                </c:pt>
                <c:pt idx="2599">
                  <c:v>7.2799764658269101E-4</c:v>
                </c:pt>
                <c:pt idx="2600">
                  <c:v>7.2798230552966977E-4</c:v>
                </c:pt>
                <c:pt idx="2601">
                  <c:v>7.2796702619512565E-4</c:v>
                </c:pt>
                <c:pt idx="2602">
                  <c:v>7.2795180833433698E-4</c:v>
                </c:pt>
                <c:pt idx="2603">
                  <c:v>7.2793665170353488E-4</c:v>
                </c:pt>
                <c:pt idx="2604">
                  <c:v>7.2792155605989873E-4</c:v>
                </c:pt>
                <c:pt idx="2605">
                  <c:v>7.2790652116155332E-4</c:v>
                </c:pt>
                <c:pt idx="2606">
                  <c:v>7.2789154676756475E-4</c:v>
                </c:pt>
                <c:pt idx="2607">
                  <c:v>7.2787663263793696E-4</c:v>
                </c:pt>
                <c:pt idx="2608">
                  <c:v>7.2786177853360857E-4</c:v>
                </c:pt>
                <c:pt idx="2609">
                  <c:v>7.2784698421644867E-4</c:v>
                </c:pt>
                <c:pt idx="2610">
                  <c:v>7.2783224944925377E-4</c:v>
                </c:pt>
                <c:pt idx="2611">
                  <c:v>7.2781757399574423E-4</c:v>
                </c:pt>
                <c:pt idx="2612">
                  <c:v>7.2780295762056048E-4</c:v>
                </c:pt>
                <c:pt idx="2613">
                  <c:v>7.2778840008925984E-4</c:v>
                </c:pt>
                <c:pt idx="2614">
                  <c:v>7.2777390116831285E-4</c:v>
                </c:pt>
                <c:pt idx="2615">
                  <c:v>7.2775946062509972E-4</c:v>
                </c:pt>
                <c:pt idx="2616">
                  <c:v>7.2774507822790724E-4</c:v>
                </c:pt>
                <c:pt idx="2617">
                  <c:v>7.2773075374592494E-4</c:v>
                </c:pt>
                <c:pt idx="2618">
                  <c:v>7.2771648694924188E-4</c:v>
                </c:pt>
                <c:pt idx="2619">
                  <c:v>7.2770227760884313E-4</c:v>
                </c:pt>
                <c:pt idx="2620">
                  <c:v>7.2768812549660637E-4</c:v>
                </c:pt>
                <c:pt idx="2621">
                  <c:v>7.2767403038529854E-4</c:v>
                </c:pt>
                <c:pt idx="2622">
                  <c:v>7.276599920485726E-4</c:v>
                </c:pt>
                <c:pt idx="2623">
                  <c:v>7.2764601026096361E-4</c:v>
                </c:pt>
                <c:pt idx="2624">
                  <c:v>7.2763208479788624E-4</c:v>
                </c:pt>
                <c:pt idx="2625">
                  <c:v>7.2761821543563057E-4</c:v>
                </c:pt>
                <c:pt idx="2626">
                  <c:v>7.2760440195135943E-4</c:v>
                </c:pt>
                <c:pt idx="2627">
                  <c:v>7.2759064412310454E-4</c:v>
                </c:pt>
                <c:pt idx="2628">
                  <c:v>7.2757694172976358E-4</c:v>
                </c:pt>
                <c:pt idx="2629">
                  <c:v>7.275632945510967E-4</c:v>
                </c:pt>
                <c:pt idx="2630">
                  <c:v>7.275497023677233E-4</c:v>
                </c:pt>
                <c:pt idx="2631">
                  <c:v>7.2753616496111896E-4</c:v>
                </c:pt>
                <c:pt idx="2632">
                  <c:v>7.2752268211361156E-4</c:v>
                </c:pt>
                <c:pt idx="2633">
                  <c:v>7.2750925360837897E-4</c:v>
                </c:pt>
                <c:pt idx="2634">
                  <c:v>7.2749587922944477E-4</c:v>
                </c:pt>
                <c:pt idx="2635">
                  <c:v>7.2748255876167582E-4</c:v>
                </c:pt>
                <c:pt idx="2636">
                  <c:v>7.274692919907789E-4</c:v>
                </c:pt>
                <c:pt idx="2637">
                  <c:v>7.2745607870329716E-4</c:v>
                </c:pt>
                <c:pt idx="2638">
                  <c:v>7.2744291868660717E-4</c:v>
                </c:pt>
                <c:pt idx="2639">
                  <c:v>7.2742794362542389E-4</c:v>
                </c:pt>
                <c:pt idx="2640">
                  <c:v>7.2741489704831043E-4</c:v>
                </c:pt>
                <c:pt idx="2641">
                  <c:v>7.2740190307913428E-4</c:v>
                </c:pt>
                <c:pt idx="2642">
                  <c:v>7.2738896150869095E-4</c:v>
                </c:pt>
                <c:pt idx="2643">
                  <c:v>7.2737607212859331E-4</c:v>
                </c:pt>
                <c:pt idx="2644">
                  <c:v>7.2736323473126824E-4</c:v>
                </c:pt>
                <c:pt idx="2645">
                  <c:v>7.2735044910995353E-4</c:v>
                </c:pt>
                <c:pt idx="2646">
                  <c:v>7.2733771505869497E-4</c:v>
                </c:pt>
                <c:pt idx="2647">
                  <c:v>7.2732503237234311E-4</c:v>
                </c:pt>
                <c:pt idx="2648">
                  <c:v>7.2731240084655021E-4</c:v>
                </c:pt>
                <c:pt idx="2649">
                  <c:v>7.272998202777672E-4</c:v>
                </c:pt>
                <c:pt idx="2650">
                  <c:v>7.2728729046324055E-4</c:v>
                </c:pt>
                <c:pt idx="2651">
                  <c:v>7.2727481120100955E-4</c:v>
                </c:pt>
                <c:pt idx="2652">
                  <c:v>7.2725530258446356E-4</c:v>
                </c:pt>
                <c:pt idx="2653">
                  <c:v>7.2724295239199471E-4</c:v>
                </c:pt>
                <c:pt idx="2654">
                  <c:v>7.2723065203695691E-4</c:v>
                </c:pt>
                <c:pt idx="2655">
                  <c:v>7.2721840132097414E-4</c:v>
                </c:pt>
                <c:pt idx="2656">
                  <c:v>7.2720620004644619E-4</c:v>
                </c:pt>
                <c:pt idx="2657">
                  <c:v>7.2719404801654594E-4</c:v>
                </c:pt>
                <c:pt idx="2658">
                  <c:v>7.2718194503521602E-4</c:v>
                </c:pt>
                <c:pt idx="2659">
                  <c:v>7.2716989090716602E-4</c:v>
                </c:pt>
                <c:pt idx="2660">
                  <c:v>7.2715788543786992E-4</c:v>
                </c:pt>
                <c:pt idx="2661">
                  <c:v>7.2714592843356246E-4</c:v>
                </c:pt>
                <c:pt idx="2662">
                  <c:v>7.2713401970123689E-4</c:v>
                </c:pt>
                <c:pt idx="2663">
                  <c:v>7.2712215904864174E-4</c:v>
                </c:pt>
                <c:pt idx="2664">
                  <c:v>7.2711034628427794E-4</c:v>
                </c:pt>
                <c:pt idx="2665">
                  <c:v>7.2709858121739596E-4</c:v>
                </c:pt>
                <c:pt idx="2666">
                  <c:v>7.2708686365799316E-4</c:v>
                </c:pt>
                <c:pt idx="2667">
                  <c:v>7.2707519341681055E-4</c:v>
                </c:pt>
                <c:pt idx="2668">
                  <c:v>7.2706357030533021E-4</c:v>
                </c:pt>
                <c:pt idx="2669">
                  <c:v>7.2705199413577244E-4</c:v>
                </c:pt>
                <c:pt idx="2670">
                  <c:v>7.2704046472109297E-4</c:v>
                </c:pt>
                <c:pt idx="2671">
                  <c:v>7.2702898187497987E-4</c:v>
                </c:pt>
                <c:pt idx="2672">
                  <c:v>7.2701754541185093E-4</c:v>
                </c:pt>
                <c:pt idx="2673">
                  <c:v>7.2700615514685119E-4</c:v>
                </c:pt>
                <c:pt idx="2674">
                  <c:v>7.269948108958494E-4</c:v>
                </c:pt>
                <c:pt idx="2675">
                  <c:v>7.2698351247543606E-4</c:v>
                </c:pt>
                <c:pt idx="2676">
                  <c:v>7.2697225970291997E-4</c:v>
                </c:pt>
                <c:pt idx="2677">
                  <c:v>7.2696105239632625E-4</c:v>
                </c:pt>
                <c:pt idx="2678">
                  <c:v>7.2694989037439255E-4</c:v>
                </c:pt>
                <c:pt idx="2679">
                  <c:v>7.2693877345656735E-4</c:v>
                </c:pt>
                <c:pt idx="2680">
                  <c:v>7.2692770146300675E-4</c:v>
                </c:pt>
                <c:pt idx="2681">
                  <c:v>7.2691667421457163E-4</c:v>
                </c:pt>
                <c:pt idx="2682">
                  <c:v>7.2690569153282516E-4</c:v>
                </c:pt>
                <c:pt idx="2683">
                  <c:v>7.2689475324003031E-4</c:v>
                </c:pt>
                <c:pt idx="2684">
                  <c:v>7.268838591591465E-4</c:v>
                </c:pt>
                <c:pt idx="2685">
                  <c:v>7.2687300911382792E-4</c:v>
                </c:pt>
                <c:pt idx="2686">
                  <c:v>7.2686220292841983E-4</c:v>
                </c:pt>
                <c:pt idx="2687">
                  <c:v>7.2685144042795662E-4</c:v>
                </c:pt>
                <c:pt idx="2688">
                  <c:v>7.2684072143815886E-4</c:v>
                </c:pt>
                <c:pt idx="2689">
                  <c:v>7.2683004578543082E-4</c:v>
                </c:pt>
                <c:pt idx="2690">
                  <c:v>7.2681941329685764E-4</c:v>
                </c:pt>
                <c:pt idx="2691">
                  <c:v>7.2680882380020309E-4</c:v>
                </c:pt>
                <c:pt idx="2692">
                  <c:v>7.2679827712390636E-4</c:v>
                </c:pt>
                <c:pt idx="2693">
                  <c:v>7.2678777309708017E-4</c:v>
                </c:pt>
                <c:pt idx="2694">
                  <c:v>7.2677731154950772E-4</c:v>
                </c:pt>
                <c:pt idx="2695">
                  <c:v>7.2676689231164027E-4</c:v>
                </c:pt>
                <c:pt idx="2696">
                  <c:v>7.2675651521459446E-4</c:v>
                </c:pt>
                <c:pt idx="2697">
                  <c:v>7.2674618009015005E-4</c:v>
                </c:pt>
                <c:pt idx="2698">
                  <c:v>7.2673588677074684E-4</c:v>
                </c:pt>
                <c:pt idx="2699">
                  <c:v>7.2672563508948285E-4</c:v>
                </c:pt>
                <c:pt idx="2700">
                  <c:v>7.2671542488011119E-4</c:v>
                </c:pt>
                <c:pt idx="2701">
                  <c:v>7.2670525597703787E-4</c:v>
                </c:pt>
                <c:pt idx="2702">
                  <c:v>7.2669512821531897E-4</c:v>
                </c:pt>
                <c:pt idx="2703">
                  <c:v>7.2668504143065852E-4</c:v>
                </c:pt>
                <c:pt idx="2704">
                  <c:v>7.2667499545940595E-4</c:v>
                </c:pt>
                <c:pt idx="2705">
                  <c:v>7.2666499013855342E-4</c:v>
                </c:pt>
                <c:pt idx="2706">
                  <c:v>7.266550253057333E-4</c:v>
                </c:pt>
                <c:pt idx="2707">
                  <c:v>7.2664510079921603E-4</c:v>
                </c:pt>
                <c:pt idx="2708">
                  <c:v>7.2663521645790737E-4</c:v>
                </c:pt>
                <c:pt idx="2709">
                  <c:v>7.2662537212134627E-4</c:v>
                </c:pt>
                <c:pt idx="2710">
                  <c:v>7.2661556762970193E-4</c:v>
                </c:pt>
                <c:pt idx="2711">
                  <c:v>7.2660580282377194E-4</c:v>
                </c:pt>
                <c:pt idx="2712">
                  <c:v>7.2659607754497948E-4</c:v>
                </c:pt>
                <c:pt idx="2713">
                  <c:v>7.2658639163537104E-4</c:v>
                </c:pt>
                <c:pt idx="2714">
                  <c:v>7.2657674493761424E-4</c:v>
                </c:pt>
                <c:pt idx="2715">
                  <c:v>7.2656713729499494E-4</c:v>
                </c:pt>
                <c:pt idx="2716">
                  <c:v>7.2655756855141522E-4</c:v>
                </c:pt>
                <c:pt idx="2717">
                  <c:v>7.2654803855139107E-4</c:v>
                </c:pt>
                <c:pt idx="2718">
                  <c:v>7.2653854714004973E-4</c:v>
                </c:pt>
                <c:pt idx="2719">
                  <c:v>7.2652909416312766E-4</c:v>
                </c:pt>
                <c:pt idx="2720">
                  <c:v>7.2651967946696795E-4</c:v>
                </c:pt>
                <c:pt idx="2721">
                  <c:v>7.2651030289851799E-4</c:v>
                </c:pt>
                <c:pt idx="2722">
                  <c:v>7.2650096430532747E-4</c:v>
                </c:pt>
                <c:pt idx="2723">
                  <c:v>7.2649166353554542E-4</c:v>
                </c:pt>
                <c:pt idx="2724">
                  <c:v>7.2648240043791869E-4</c:v>
                </c:pt>
                <c:pt idx="2725">
                  <c:v>7.2647317486178916E-4</c:v>
                </c:pt>
                <c:pt idx="2726">
                  <c:v>7.2646398665709132E-4</c:v>
                </c:pt>
                <c:pt idx="2727">
                  <c:v>7.2645483567435054E-4</c:v>
                </c:pt>
                <c:pt idx="2728">
                  <c:v>7.2644572176468018E-4</c:v>
                </c:pt>
                <c:pt idx="2729">
                  <c:v>7.2643664477977971E-4</c:v>
                </c:pt>
                <c:pt idx="2730">
                  <c:v>7.2642760457193253E-4</c:v>
                </c:pt>
                <c:pt idx="2731">
                  <c:v>7.264186009940032E-4</c:v>
                </c:pt>
                <c:pt idx="2732">
                  <c:v>7.2640963389943589E-4</c:v>
                </c:pt>
                <c:pt idx="2733">
                  <c:v>7.2640070314225144E-4</c:v>
                </c:pt>
                <c:pt idx="2734">
                  <c:v>7.2639180857704587E-4</c:v>
                </c:pt>
                <c:pt idx="2735">
                  <c:v>7.2638295005898745E-4</c:v>
                </c:pt>
                <c:pt idx="2736">
                  <c:v>7.2637412744381517E-4</c:v>
                </c:pt>
                <c:pt idx="2737">
                  <c:v>7.263653405878358E-4</c:v>
                </c:pt>
                <c:pt idx="2738">
                  <c:v>7.2635658934792229E-4</c:v>
                </c:pt>
                <c:pt idx="2739">
                  <c:v>7.2634787358151162E-4</c:v>
                </c:pt>
                <c:pt idx="2740">
                  <c:v>7.2633919314660201E-4</c:v>
                </c:pt>
                <c:pt idx="2741">
                  <c:v>7.2633054790175139E-4</c:v>
                </c:pt>
                <c:pt idx="2742">
                  <c:v>7.2632193770607483E-4</c:v>
                </c:pt>
                <c:pt idx="2743">
                  <c:v>7.2631336241924275E-4</c:v>
                </c:pt>
                <c:pt idx="2744">
                  <c:v>7.2630482190147851E-4</c:v>
                </c:pt>
                <c:pt idx="2745">
                  <c:v>7.2629631601355622E-4</c:v>
                </c:pt>
                <c:pt idx="2746">
                  <c:v>7.2628784461679886E-4</c:v>
                </c:pt>
                <c:pt idx="2747">
                  <c:v>7.2627940757307601E-4</c:v>
                </c:pt>
                <c:pt idx="2748">
                  <c:v>7.2627100474480179E-4</c:v>
                </c:pt>
                <c:pt idx="2749">
                  <c:v>7.262626359949327E-4</c:v>
                </c:pt>
                <c:pt idx="2750">
                  <c:v>7.2625430118696563E-4</c:v>
                </c:pt>
                <c:pt idx="2751">
                  <c:v>7.2624600018493567E-4</c:v>
                </c:pt>
                <c:pt idx="2752">
                  <c:v>7.2623773285341404E-4</c:v>
                </c:pt>
                <c:pt idx="2753">
                  <c:v>7.2622949905750604E-4</c:v>
                </c:pt>
                <c:pt idx="2754">
                  <c:v>7.2622129866284899E-4</c:v>
                </c:pt>
                <c:pt idx="2755">
                  <c:v>7.2621313153561039E-4</c:v>
                </c:pt>
                <c:pt idx="2756">
                  <c:v>7.2620499754248529E-4</c:v>
                </c:pt>
                <c:pt idx="2757">
                  <c:v>7.2619689655069482E-4</c:v>
                </c:pt>
                <c:pt idx="2758">
                  <c:v>7.261888284279841E-4</c:v>
                </c:pt>
                <c:pt idx="2759">
                  <c:v>7.2618079304261974E-4</c:v>
                </c:pt>
                <c:pt idx="2760">
                  <c:v>7.2617279026338845E-4</c:v>
                </c:pt>
                <c:pt idx="2761">
                  <c:v>7.2616481995959453E-4</c:v>
                </c:pt>
                <c:pt idx="2762">
                  <c:v>7.2615688200105828E-4</c:v>
                </c:pt>
                <c:pt idx="2763">
                  <c:v>7.2614897625811355E-4</c:v>
                </c:pt>
                <c:pt idx="2764">
                  <c:v>7.2614110260160617E-4</c:v>
                </c:pt>
                <c:pt idx="2765">
                  <c:v>7.2613326090289175E-4</c:v>
                </c:pt>
                <c:pt idx="2766">
                  <c:v>7.2612545103383375E-4</c:v>
                </c:pt>
                <c:pt idx="2767">
                  <c:v>7.2611767286680153E-4</c:v>
                </c:pt>
                <c:pt idx="2768">
                  <c:v>7.2610992627466847E-4</c:v>
                </c:pt>
                <c:pt idx="2769">
                  <c:v>7.2610221113080984E-4</c:v>
                </c:pt>
                <c:pt idx="2770">
                  <c:v>7.2609452730910094E-4</c:v>
                </c:pt>
                <c:pt idx="2771">
                  <c:v>7.2608687468391528E-4</c:v>
                </c:pt>
                <c:pt idx="2772">
                  <c:v>7.2607925313012236E-4</c:v>
                </c:pt>
                <c:pt idx="2773">
                  <c:v>7.260716625230861E-4</c:v>
                </c:pt>
                <c:pt idx="2774">
                  <c:v>7.2606410273866285E-4</c:v>
                </c:pt>
                <c:pt idx="2775">
                  <c:v>7.2605657365319915E-4</c:v>
                </c:pt>
                <c:pt idx="2776">
                  <c:v>7.2604907514353017E-4</c:v>
                </c:pt>
                <c:pt idx="2777">
                  <c:v>7.2604160708697788E-4</c:v>
                </c:pt>
                <c:pt idx="2778">
                  <c:v>7.2603416936134891E-4</c:v>
                </c:pt>
                <c:pt idx="2779">
                  <c:v>7.2602676184493268E-4</c:v>
                </c:pt>
                <c:pt idx="2780">
                  <c:v>7.2601938441649967E-4</c:v>
                </c:pt>
                <c:pt idx="2781">
                  <c:v>7.2601203695529966E-4</c:v>
                </c:pt>
                <c:pt idx="2782">
                  <c:v>7.2600471934105963E-4</c:v>
                </c:pt>
                <c:pt idx="2783">
                  <c:v>7.2599743145398184E-4</c:v>
                </c:pt>
                <c:pt idx="2784">
                  <c:v>7.2599017317474248E-4</c:v>
                </c:pt>
                <c:pt idx="2785">
                  <c:v>7.2598294438448914E-4</c:v>
                </c:pt>
                <c:pt idx="2786">
                  <c:v>7.2597574496483961E-4</c:v>
                </c:pt>
                <c:pt idx="2787">
                  <c:v>7.2596857479787977E-4</c:v>
                </c:pt>
                <c:pt idx="2788">
                  <c:v>7.2596143376616167E-4</c:v>
                </c:pt>
                <c:pt idx="2789">
                  <c:v>7.2595432175270196E-4</c:v>
                </c:pt>
                <c:pt idx="2790">
                  <c:v>7.2594723864097992E-4</c:v>
                </c:pt>
                <c:pt idx="2791">
                  <c:v>7.2594018431493582E-4</c:v>
                </c:pt>
                <c:pt idx="2792">
                  <c:v>7.25933158658969E-4</c:v>
                </c:pt>
                <c:pt idx="2793">
                  <c:v>7.2592616155793598E-4</c:v>
                </c:pt>
                <c:pt idx="2794">
                  <c:v>7.2591919289714899E-4</c:v>
                </c:pt>
                <c:pt idx="2795">
                  <c:v>7.2591225256237412E-4</c:v>
                </c:pt>
                <c:pt idx="2796">
                  <c:v>7.2590534043982932E-4</c:v>
                </c:pt>
                <c:pt idx="2797">
                  <c:v>7.2589845641618273E-4</c:v>
                </c:pt>
                <c:pt idx="2798">
                  <c:v>7.2589160037855134E-4</c:v>
                </c:pt>
                <c:pt idx="2799">
                  <c:v>7.2588477221449872E-4</c:v>
                </c:pt>
                <c:pt idx="2800">
                  <c:v>7.2587797181203329E-4</c:v>
                </c:pt>
                <c:pt idx="2801">
                  <c:v>7.2587119905960723E-4</c:v>
                </c:pt>
                <c:pt idx="2802">
                  <c:v>7.2586445384611401E-4</c:v>
                </c:pt>
                <c:pt idx="2803">
                  <c:v>7.2585773606088705E-4</c:v>
                </c:pt>
                <c:pt idx="2804">
                  <c:v>7.2585104559369799E-4</c:v>
                </c:pt>
                <c:pt idx="2805">
                  <c:v>7.258443823347548E-4</c:v>
                </c:pt>
                <c:pt idx="2806">
                  <c:v>7.2583774617470049E-4</c:v>
                </c:pt>
                <c:pt idx="2807">
                  <c:v>7.2583113700461091E-4</c:v>
                </c:pt>
                <c:pt idx="2808">
                  <c:v>7.2582455471599343E-4</c:v>
                </c:pt>
                <c:pt idx="2809">
                  <c:v>7.2581799920078518E-4</c:v>
                </c:pt>
                <c:pt idx="2810">
                  <c:v>7.2581147035135122E-4</c:v>
                </c:pt>
                <c:pt idx="2811">
                  <c:v>7.2580496806048315E-4</c:v>
                </c:pt>
                <c:pt idx="2812">
                  <c:v>7.2579849222139726E-4</c:v>
                </c:pt>
                <c:pt idx="2813">
                  <c:v>7.2579204272773287E-4</c:v>
                </c:pt>
                <c:pt idx="2814">
                  <c:v>7.2578561947355086E-4</c:v>
                </c:pt>
                <c:pt idx="2815">
                  <c:v>7.2577922235333167E-4</c:v>
                </c:pt>
                <c:pt idx="2816">
                  <c:v>7.2577285126197439E-4</c:v>
                </c:pt>
                <c:pt idx="2817">
                  <c:v>7.2576650609479409E-4</c:v>
                </c:pt>
                <c:pt idx="2818">
                  <c:v>7.2576018674752119E-4</c:v>
                </c:pt>
                <c:pt idx="2819">
                  <c:v>7.2575389311629911E-4</c:v>
                </c:pt>
                <c:pt idx="2820">
                  <c:v>7.2574762509768325E-4</c:v>
                </c:pt>
                <c:pt idx="2821">
                  <c:v>7.2574138258863906E-4</c:v>
                </c:pt>
                <c:pt idx="2822">
                  <c:v>7.257351654865403E-4</c:v>
                </c:pt>
                <c:pt idx="2823">
                  <c:v>7.2572897368916784E-4</c:v>
                </c:pt>
                <c:pt idx="2824">
                  <c:v>7.2572280709470784E-4</c:v>
                </c:pt>
                <c:pt idx="2825">
                  <c:v>7.257166656017502E-4</c:v>
                </c:pt>
                <c:pt idx="2826">
                  <c:v>7.2571054910928697E-4</c:v>
                </c:pt>
                <c:pt idx="2827">
                  <c:v>7.2570445751671091E-4</c:v>
                </c:pt>
                <c:pt idx="2828">
                  <c:v>7.2569839072381375E-4</c:v>
                </c:pt>
                <c:pt idx="2829">
                  <c:v>7.2569234863078484E-4</c:v>
                </c:pt>
                <c:pt idx="2830">
                  <c:v>7.2568633113820943E-4</c:v>
                </c:pt>
                <c:pt idx="2831">
                  <c:v>7.2568033814706702E-4</c:v>
                </c:pt>
                <c:pt idx="2832">
                  <c:v>7.2567436955873034E-4</c:v>
                </c:pt>
                <c:pt idx="2833">
                  <c:v>7.2566842527496331E-4</c:v>
                </c:pt>
                <c:pt idx="2834">
                  <c:v>7.2566250519791949E-4</c:v>
                </c:pt>
                <c:pt idx="2835">
                  <c:v>7.2565660923014092E-4</c:v>
                </c:pt>
                <c:pt idx="2836">
                  <c:v>7.2565073727455661E-4</c:v>
                </c:pt>
                <c:pt idx="2837">
                  <c:v>7.2564488923448054E-4</c:v>
                </c:pt>
                <c:pt idx="2838">
                  <c:v>7.2563906501361074E-4</c:v>
                </c:pt>
                <c:pt idx="2839">
                  <c:v>7.2563326451602719E-4</c:v>
                </c:pt>
                <c:pt idx="2840">
                  <c:v>7.2562748764619118E-4</c:v>
                </c:pt>
                <c:pt idx="2841">
                  <c:v>7.2562173430894272E-4</c:v>
                </c:pt>
                <c:pt idx="2842">
                  <c:v>7.2561600440950022E-4</c:v>
                </c:pt>
                <c:pt idx="2843">
                  <c:v>7.2561029785345817E-4</c:v>
                </c:pt>
                <c:pt idx="2844">
                  <c:v>7.2560461454678588E-4</c:v>
                </c:pt>
                <c:pt idx="2845">
                  <c:v>7.2559895439582641E-4</c:v>
                </c:pt>
                <c:pt idx="2846">
                  <c:v>7.2559331730729444E-4</c:v>
                </c:pt>
                <c:pt idx="2847">
                  <c:v>7.2558690304093409E-4</c:v>
                </c:pt>
                <c:pt idx="2848">
                  <c:v>7.2558131505948739E-4</c:v>
                </c:pt>
                <c:pt idx="2849">
                  <c:v>7.2557574984969189E-4</c:v>
                </c:pt>
                <c:pt idx="2850">
                  <c:v>7.25570207319788E-4</c:v>
                </c:pt>
                <c:pt idx="2851">
                  <c:v>7.2556468737838104E-4</c:v>
                </c:pt>
                <c:pt idx="2852">
                  <c:v>7.2555918993443902E-4</c:v>
                </c:pt>
                <c:pt idx="2853">
                  <c:v>7.2555371489729217E-4</c:v>
                </c:pt>
                <c:pt idx="2854">
                  <c:v>7.2554826217663068E-4</c:v>
                </c:pt>
                <c:pt idx="2855">
                  <c:v>7.2554283168250393E-4</c:v>
                </c:pt>
                <c:pt idx="2856">
                  <c:v>7.2553742332531854E-4</c:v>
                </c:pt>
                <c:pt idx="2857">
                  <c:v>7.2553203701583742E-4</c:v>
                </c:pt>
                <c:pt idx="2858">
                  <c:v>7.2552667266517832E-4</c:v>
                </c:pt>
                <c:pt idx="2859">
                  <c:v>7.2552133018481213E-4</c:v>
                </c:pt>
                <c:pt idx="2860">
                  <c:v>7.2551600948656187E-4</c:v>
                </c:pt>
                <c:pt idx="2861">
                  <c:v>7.2551071048260099E-4</c:v>
                </c:pt>
                <c:pt idx="2862">
                  <c:v>7.2550543308545247E-4</c:v>
                </c:pt>
                <c:pt idx="2863">
                  <c:v>7.2550017720798669E-4</c:v>
                </c:pt>
                <c:pt idx="2864">
                  <c:v>7.2549494276342096E-4</c:v>
                </c:pt>
                <c:pt idx="2865">
                  <c:v>7.2548972966531748E-4</c:v>
                </c:pt>
                <c:pt idx="2866">
                  <c:v>7.2548453782758247E-4</c:v>
                </c:pt>
                <c:pt idx="2867">
                  <c:v>7.2547936716446442E-4</c:v>
                </c:pt>
                <c:pt idx="2868">
                  <c:v>7.2547421759055293E-4</c:v>
                </c:pt>
                <c:pt idx="2869">
                  <c:v>7.2546908902077758E-4</c:v>
                </c:pt>
                <c:pt idx="2870">
                  <c:v>7.2546398137040625E-4</c:v>
                </c:pt>
                <c:pt idx="2871">
                  <c:v>7.2545889455504398E-4</c:v>
                </c:pt>
                <c:pt idx="2872">
                  <c:v>7.254538284906316E-4</c:v>
                </c:pt>
                <c:pt idx="2873">
                  <c:v>7.2544878309344465E-4</c:v>
                </c:pt>
                <c:pt idx="2874">
                  <c:v>7.2544375828009148E-4</c:v>
                </c:pt>
                <c:pt idx="2875">
                  <c:v>7.2543875396751279E-4</c:v>
                </c:pt>
                <c:pt idx="2876">
                  <c:v>7.254337700729796E-4</c:v>
                </c:pt>
                <c:pt idx="2877">
                  <c:v>7.2542880651409213E-4</c:v>
                </c:pt>
                <c:pt idx="2878">
                  <c:v>7.2542386320877898E-4</c:v>
                </c:pt>
                <c:pt idx="2879">
                  <c:v>7.254189400752952E-4</c:v>
                </c:pt>
                <c:pt idx="2880">
                  <c:v>7.2541403703222133E-4</c:v>
                </c:pt>
                <c:pt idx="2881">
                  <c:v>7.254091539984622E-4</c:v>
                </c:pt>
                <c:pt idx="2882">
                  <c:v>7.254042908932455E-4</c:v>
                </c:pt>
                <c:pt idx="2883">
                  <c:v>7.2539944763612039E-4</c:v>
                </c:pt>
                <c:pt idx="2884">
                  <c:v>7.2539462414695686E-4</c:v>
                </c:pt>
                <c:pt idx="2885">
                  <c:v>7.2538982034594352E-4</c:v>
                </c:pt>
                <c:pt idx="2886">
                  <c:v>7.2538503615358723E-4</c:v>
                </c:pt>
                <c:pt idx="2887">
                  <c:v>7.2538027149071139E-4</c:v>
                </c:pt>
                <c:pt idx="2888">
                  <c:v>7.2537552627845473E-4</c:v>
                </c:pt>
                <c:pt idx="2889">
                  <c:v>7.2537080043827027E-4</c:v>
                </c:pt>
                <c:pt idx="2890">
                  <c:v>7.2536609389192393E-4</c:v>
                </c:pt>
                <c:pt idx="2891">
                  <c:v>7.2536140656149323E-4</c:v>
                </c:pt>
                <c:pt idx="2892">
                  <c:v>7.2535673836936643E-4</c:v>
                </c:pt>
                <c:pt idx="2893">
                  <c:v>7.2535208923824078E-4</c:v>
                </c:pt>
                <c:pt idx="2894">
                  <c:v>7.2534745909112177E-4</c:v>
                </c:pt>
                <c:pt idx="2895">
                  <c:v>7.2534284785132172E-4</c:v>
                </c:pt>
                <c:pt idx="2896">
                  <c:v>7.253382554424587E-4</c:v>
                </c:pt>
                <c:pt idx="2897">
                  <c:v>7.25333681788455E-4</c:v>
                </c:pt>
                <c:pt idx="2898">
                  <c:v>7.2532912681353638E-4</c:v>
                </c:pt>
                <c:pt idx="2899">
                  <c:v>7.2532394390346228E-4</c:v>
                </c:pt>
                <c:pt idx="2900">
                  <c:v>7.2531942870139924E-4</c:v>
                </c:pt>
                <c:pt idx="2901">
                  <c:v>7.2531493194223466E-4</c:v>
                </c:pt>
                <c:pt idx="2902">
                  <c:v>7.2531045355143779E-4</c:v>
                </c:pt>
                <c:pt idx="2903">
                  <c:v>7.2530599345477557E-4</c:v>
                </c:pt>
                <c:pt idx="2904">
                  <c:v>7.2530155157831051E-4</c:v>
                </c:pt>
                <c:pt idx="2905">
                  <c:v>7.2529712784840023E-4</c:v>
                </c:pt>
                <c:pt idx="2906">
                  <c:v>7.252927221916962E-4</c:v>
                </c:pt>
                <c:pt idx="2907">
                  <c:v>7.2528833453514225E-4</c:v>
                </c:pt>
                <c:pt idx="2908">
                  <c:v>7.2528396480597357E-4</c:v>
                </c:pt>
                <c:pt idx="2909">
                  <c:v>7.2527961293171591E-4</c:v>
                </c:pt>
                <c:pt idx="2910">
                  <c:v>7.2527527884018385E-4</c:v>
                </c:pt>
                <c:pt idx="2911">
                  <c:v>7.2527096245948025E-4</c:v>
                </c:pt>
                <c:pt idx="2912">
                  <c:v>7.2526666371799475E-4</c:v>
                </c:pt>
                <c:pt idx="2913">
                  <c:v>7.2526238254440258E-4</c:v>
                </c:pt>
                <c:pt idx="2914">
                  <c:v>7.2525811886766387E-4</c:v>
                </c:pt>
                <c:pt idx="2915">
                  <c:v>7.2525387261702207E-4</c:v>
                </c:pt>
                <c:pt idx="2916">
                  <c:v>7.2524964372200319E-4</c:v>
                </c:pt>
                <c:pt idx="2917">
                  <c:v>7.2524483186087695E-4</c:v>
                </c:pt>
                <c:pt idx="2918">
                  <c:v>7.2524063992047429E-4</c:v>
                </c:pt>
                <c:pt idx="2919">
                  <c:v>7.2523646511603052E-4</c:v>
                </c:pt>
                <c:pt idx="2920">
                  <c:v>7.2523230737822977E-4</c:v>
                </c:pt>
                <c:pt idx="2921">
                  <c:v>7.2522816663803298E-4</c:v>
                </c:pt>
                <c:pt idx="2922">
                  <c:v>7.2522404282667667E-4</c:v>
                </c:pt>
                <c:pt idx="2923">
                  <c:v>7.2521993587567181E-4</c:v>
                </c:pt>
                <c:pt idx="2924">
                  <c:v>7.2521584571680299E-4</c:v>
                </c:pt>
                <c:pt idx="2925">
                  <c:v>7.2521177228212727E-4</c:v>
                </c:pt>
                <c:pt idx="2926">
                  <c:v>7.2520771550397298E-4</c:v>
                </c:pt>
                <c:pt idx="2927">
                  <c:v>7.2520367531493874E-4</c:v>
                </c:pt>
                <c:pt idx="2928">
                  <c:v>7.2519965164789238E-4</c:v>
                </c:pt>
                <c:pt idx="2929">
                  <c:v>7.2519564443597007E-4</c:v>
                </c:pt>
                <c:pt idx="2930">
                  <c:v>7.2519165361257479E-4</c:v>
                </c:pt>
                <c:pt idx="2931">
                  <c:v>7.2518767911137593E-4</c:v>
                </c:pt>
                <c:pt idx="2932">
                  <c:v>7.2518372086630763E-4</c:v>
                </c:pt>
                <c:pt idx="2933">
                  <c:v>7.2517977881156814E-4</c:v>
                </c:pt>
                <c:pt idx="2934">
                  <c:v>7.2517585288161851E-4</c:v>
                </c:pt>
                <c:pt idx="2935">
                  <c:v>7.2517194301118199E-4</c:v>
                </c:pt>
                <c:pt idx="2936">
                  <c:v>7.2516804913524231E-4</c:v>
                </c:pt>
                <c:pt idx="2937">
                  <c:v>7.2516417118904334E-4</c:v>
                </c:pt>
                <c:pt idx="2938">
                  <c:v>7.2516030910808773E-4</c:v>
                </c:pt>
                <c:pt idx="2939">
                  <c:v>7.2515646282813597E-4</c:v>
                </c:pt>
                <c:pt idx="2940">
                  <c:v>7.2515263228520516E-4</c:v>
                </c:pt>
                <c:pt idx="2941">
                  <c:v>7.251488174155684E-4</c:v>
                </c:pt>
                <c:pt idx="2942">
                  <c:v>7.2514501815575355E-4</c:v>
                </c:pt>
                <c:pt idx="2943">
                  <c:v>7.2514123444254199E-4</c:v>
                </c:pt>
                <c:pt idx="2944">
                  <c:v>7.2513746621296823E-4</c:v>
                </c:pt>
                <c:pt idx="2945">
                  <c:v>7.2513371340431846E-4</c:v>
                </c:pt>
                <c:pt idx="2946">
                  <c:v>7.251299759541295E-4</c:v>
                </c:pt>
                <c:pt idx="2947">
                  <c:v>7.251262538001882E-4</c:v>
                </c:pt>
                <c:pt idx="2948">
                  <c:v>7.2512254688053004E-4</c:v>
                </c:pt>
                <c:pt idx="2949">
                  <c:v>7.2511885513343863E-4</c:v>
                </c:pt>
                <c:pt idx="2950">
                  <c:v>7.2511517849744407E-4</c:v>
                </c:pt>
                <c:pt idx="2951">
                  <c:v>7.2510995225211184E-4</c:v>
                </c:pt>
                <c:pt idx="2952">
                  <c:v>7.2510631206009E-4</c:v>
                </c:pt>
                <c:pt idx="2953">
                  <c:v>7.2510268677027285E-4</c:v>
                </c:pt>
                <c:pt idx="2954">
                  <c:v>7.2509907632227228E-4</c:v>
                </c:pt>
                <c:pt idx="2955">
                  <c:v>7.2509548065594184E-4</c:v>
                </c:pt>
                <c:pt idx="2956">
                  <c:v>7.250918997113758E-4</c:v>
                </c:pt>
                <c:pt idx="2957">
                  <c:v>7.2508833342890832E-4</c:v>
                </c:pt>
                <c:pt idx="2958">
                  <c:v>7.2508478174911214E-4</c:v>
                </c:pt>
                <c:pt idx="2959">
                  <c:v>7.2508124461279804E-4</c:v>
                </c:pt>
                <c:pt idx="2960">
                  <c:v>7.2507772196101362E-4</c:v>
                </c:pt>
                <c:pt idx="2961">
                  <c:v>7.2507421373504239E-4</c:v>
                </c:pt>
                <c:pt idx="2962">
                  <c:v>7.2507071987640314E-4</c:v>
                </c:pt>
                <c:pt idx="2963">
                  <c:v>7.2506724032684851E-4</c:v>
                </c:pt>
                <c:pt idx="2964">
                  <c:v>7.2506328114570466E-4</c:v>
                </c:pt>
                <c:pt idx="2965">
                  <c:v>7.2505983206341915E-4</c:v>
                </c:pt>
                <c:pt idx="2966">
                  <c:v>7.2505639710866959E-4</c:v>
                </c:pt>
                <c:pt idx="2967">
                  <c:v>7.2505297622416911E-4</c:v>
                </c:pt>
                <c:pt idx="2968">
                  <c:v>7.2504956935285996E-4</c:v>
                </c:pt>
                <c:pt idx="2969">
                  <c:v>7.2504617643791313E-4</c:v>
                </c:pt>
                <c:pt idx="2970">
                  <c:v>7.250427974227272E-4</c:v>
                </c:pt>
                <c:pt idx="2971">
                  <c:v>7.2503943225092735E-4</c:v>
                </c:pt>
                <c:pt idx="2972">
                  <c:v>7.2503608086636469E-4</c:v>
                </c:pt>
                <c:pt idx="2973">
                  <c:v>7.2503274321311531E-4</c:v>
                </c:pt>
                <c:pt idx="2974">
                  <c:v>7.250294192354792E-4</c:v>
                </c:pt>
                <c:pt idx="2975">
                  <c:v>7.2502610887797969E-4</c:v>
                </c:pt>
                <c:pt idx="2976">
                  <c:v>7.2502281208536225E-4</c:v>
                </c:pt>
                <c:pt idx="2977">
                  <c:v>7.2501952880259387E-4</c:v>
                </c:pt>
                <c:pt idx="2978">
                  <c:v>7.2501625897486205E-4</c:v>
                </c:pt>
                <c:pt idx="2979">
                  <c:v>7.2501300254757374E-4</c:v>
                </c:pt>
                <c:pt idx="2980">
                  <c:v>7.2500975946635502E-4</c:v>
                </c:pt>
                <c:pt idx="2981">
                  <c:v>7.2500652967704988E-4</c:v>
                </c:pt>
                <c:pt idx="2982">
                  <c:v>7.2500331312571904E-4</c:v>
                </c:pt>
                <c:pt idx="2983">
                  <c:v>7.2500010975863974E-4</c:v>
                </c:pt>
                <c:pt idx="2984">
                  <c:v>7.2499691952230465E-4</c:v>
                </c:pt>
                <c:pt idx="2985">
                  <c:v>7.2499374236342068E-4</c:v>
                </c:pt>
                <c:pt idx="2986">
                  <c:v>7.2499057822890867E-4</c:v>
                </c:pt>
                <c:pt idx="2987">
                  <c:v>7.2498742706590203E-4</c:v>
                </c:pt>
                <c:pt idx="2988">
                  <c:v>7.2498428882174638E-4</c:v>
                </c:pt>
                <c:pt idx="2989">
                  <c:v>7.2498116344399833E-4</c:v>
                </c:pt>
                <c:pt idx="2990">
                  <c:v>7.2497805088042491E-4</c:v>
                </c:pt>
                <c:pt idx="2991">
                  <c:v>7.2497495107900264E-4</c:v>
                </c:pt>
                <c:pt idx="2992">
                  <c:v>7.2497186398791662E-4</c:v>
                </c:pt>
                <c:pt idx="2993">
                  <c:v>7.249687895555597E-4</c:v>
                </c:pt>
                <c:pt idx="2994">
                  <c:v>7.2496572773053213E-4</c:v>
                </c:pt>
                <c:pt idx="2995">
                  <c:v>7.2496267846163984E-4</c:v>
                </c:pt>
                <c:pt idx="2996">
                  <c:v>7.2495964169789443E-4</c:v>
                </c:pt>
                <c:pt idx="2997">
                  <c:v>7.2495661738851208E-4</c:v>
                </c:pt>
                <c:pt idx="2998">
                  <c:v>7.2495360548291258E-4</c:v>
                </c:pt>
                <c:pt idx="2999">
                  <c:v>7.2495060593071882E-4</c:v>
                </c:pt>
                <c:pt idx="3000">
                  <c:v>7.2494761868175577E-4</c:v>
                </c:pt>
                <c:pt idx="3001">
                  <c:v>7.2494464368604982E-4</c:v>
                </c:pt>
                <c:pt idx="3002">
                  <c:v>7.2494168089382775E-4</c:v>
                </c:pt>
                <c:pt idx="3003">
                  <c:v>7.2493873025551627E-4</c:v>
                </c:pt>
                <c:pt idx="3004">
                  <c:v>7.2493579172174102E-4</c:v>
                </c:pt>
                <c:pt idx="3005">
                  <c:v>7.2493286524332584E-4</c:v>
                </c:pt>
                <c:pt idx="3006">
                  <c:v>7.2492995077129191E-4</c:v>
                </c:pt>
                <c:pt idx="3007">
                  <c:v>7.2492704825685716E-4</c:v>
                </c:pt>
                <c:pt idx="3008">
                  <c:v>7.2492415765143515E-4</c:v>
                </c:pt>
                <c:pt idx="3009">
                  <c:v>7.2492127890663467E-4</c:v>
                </c:pt>
                <c:pt idx="3010">
                  <c:v>7.2491841197425892E-4</c:v>
                </c:pt>
                <c:pt idx="3011">
                  <c:v>7.2491555680630443E-4</c:v>
                </c:pt>
                <c:pt idx="3012">
                  <c:v>7.2491271335496058E-4</c:v>
                </c:pt>
                <c:pt idx="3013">
                  <c:v>7.2490988157260857E-4</c:v>
                </c:pt>
                <c:pt idx="3014">
                  <c:v>7.2490706141182127E-4</c:v>
                </c:pt>
                <c:pt idx="3015">
                  <c:v>7.2490425282536173E-4</c:v>
                </c:pt>
                <c:pt idx="3016">
                  <c:v>7.2490145576618262E-4</c:v>
                </c:pt>
                <c:pt idx="3017">
                  <c:v>7.2489867018742592E-4</c:v>
                </c:pt>
                <c:pt idx="3018">
                  <c:v>7.2489589604242161E-4</c:v>
                </c:pt>
                <c:pt idx="3019">
                  <c:v>7.2489313328468732E-4</c:v>
                </c:pt>
                <c:pt idx="3020">
                  <c:v>7.2489038186792721E-4</c:v>
                </c:pt>
                <c:pt idx="3021">
                  <c:v>7.2488764174603176E-4</c:v>
                </c:pt>
                <c:pt idx="3022">
                  <c:v>7.2488491287307636E-4</c:v>
                </c:pt>
                <c:pt idx="3023">
                  <c:v>7.2488219520332122E-4</c:v>
                </c:pt>
                <c:pt idx="3024">
                  <c:v>7.2487948869121032E-4</c:v>
                </c:pt>
                <c:pt idx="3025">
                  <c:v>7.2487679329137058E-4</c:v>
                </c:pt>
                <c:pt idx="3026">
                  <c:v>7.2487410895861137E-4</c:v>
                </c:pt>
                <c:pt idx="3027">
                  <c:v>7.2487143564792375E-4</c:v>
                </c:pt>
                <c:pt idx="3028">
                  <c:v>7.2486877331447955E-4</c:v>
                </c:pt>
                <c:pt idx="3029">
                  <c:v>7.2486612191363089E-4</c:v>
                </c:pt>
                <c:pt idx="3030">
                  <c:v>7.2486348140090944E-4</c:v>
                </c:pt>
                <c:pt idx="3031">
                  <c:v>7.2486085173202553E-4</c:v>
                </c:pt>
                <c:pt idx="3032">
                  <c:v>7.2485823286286754E-4</c:v>
                </c:pt>
                <c:pt idx="3033">
                  <c:v>7.2485562474950132E-4</c:v>
                </c:pt>
                <c:pt idx="3034">
                  <c:v>7.2485302734816921E-4</c:v>
                </c:pt>
                <c:pt idx="3035">
                  <c:v>7.2485044061528978E-4</c:v>
                </c:pt>
                <c:pt idx="3036">
                  <c:v>7.2484786450745665E-4</c:v>
                </c:pt>
                <c:pt idx="3037">
                  <c:v>7.2484529898143792E-4</c:v>
                </c:pt>
                <c:pt idx="3038">
                  <c:v>7.248427439941759E-4</c:v>
                </c:pt>
                <c:pt idx="3039">
                  <c:v>7.2484019950278564E-4</c:v>
                </c:pt>
                <c:pt idx="3040">
                  <c:v>7.2483766546455508E-4</c:v>
                </c:pt>
                <c:pt idx="3041">
                  <c:v>7.2483514183694384E-4</c:v>
                </c:pt>
                <c:pt idx="3042">
                  <c:v>7.2483262857758258E-4</c:v>
                </c:pt>
                <c:pt idx="3043">
                  <c:v>7.2483012564427253E-4</c:v>
                </c:pt>
                <c:pt idx="3044">
                  <c:v>7.248276329949846E-4</c:v>
                </c:pt>
                <c:pt idx="3045">
                  <c:v>7.2482515058785893E-4</c:v>
                </c:pt>
                <c:pt idx="3046">
                  <c:v>7.2482267838120393E-4</c:v>
                </c:pt>
                <c:pt idx="3047">
                  <c:v>7.2482021633349587E-4</c:v>
                </c:pt>
                <c:pt idx="3048">
                  <c:v>7.2481776440337826E-4</c:v>
                </c:pt>
                <c:pt idx="3049">
                  <c:v>7.2481532254966077E-4</c:v>
                </c:pt>
                <c:pt idx="3050">
                  <c:v>7.2481289073131913E-4</c:v>
                </c:pt>
                <c:pt idx="3051">
                  <c:v>7.2481046890749388E-4</c:v>
                </c:pt>
                <c:pt idx="3052">
                  <c:v>7.2480805703749025E-4</c:v>
                </c:pt>
                <c:pt idx="3053">
                  <c:v>7.2480565508077719E-4</c:v>
                </c:pt>
                <c:pt idx="3054">
                  <c:v>7.2480326299698703E-4</c:v>
                </c:pt>
                <c:pt idx="3055">
                  <c:v>7.2480088074591419E-4</c:v>
                </c:pt>
                <c:pt idx="3056">
                  <c:v>7.247985082875154E-4</c:v>
                </c:pt>
                <c:pt idx="3057">
                  <c:v>7.2479614558190828E-4</c:v>
                </c:pt>
                <c:pt idx="3058">
                  <c:v>7.2479379258937125E-4</c:v>
                </c:pt>
                <c:pt idx="3059">
                  <c:v>7.2479144927034263E-4</c:v>
                </c:pt>
                <c:pt idx="3060">
                  <c:v>7.2478911558541991E-4</c:v>
                </c:pt>
                <c:pt idx="3061">
                  <c:v>7.2478679149535954E-4</c:v>
                </c:pt>
                <c:pt idx="3062">
                  <c:v>7.247844769610758E-4</c:v>
                </c:pt>
                <c:pt idx="3063">
                  <c:v>7.2478217194364041E-4</c:v>
                </c:pt>
                <c:pt idx="3064">
                  <c:v>7.2477987640428199E-4</c:v>
                </c:pt>
                <c:pt idx="3065">
                  <c:v>7.2477759030438536E-4</c:v>
                </c:pt>
                <c:pt idx="3066">
                  <c:v>7.2477531360549074E-4</c:v>
                </c:pt>
                <c:pt idx="3067">
                  <c:v>7.2477304626929347E-4</c:v>
                </c:pt>
                <c:pt idx="3068">
                  <c:v>7.2477078825764309E-4</c:v>
                </c:pt>
                <c:pt idx="3069">
                  <c:v>7.2476853953254276E-4</c:v>
                </c:pt>
                <c:pt idx="3070">
                  <c:v>7.2476630005614904E-4</c:v>
                </c:pt>
                <c:pt idx="3071">
                  <c:v>7.2476406979077074E-4</c:v>
                </c:pt>
                <c:pt idx="3072">
                  <c:v>7.2476184869886865E-4</c:v>
                </c:pt>
                <c:pt idx="3073">
                  <c:v>7.2475963674305472E-4</c:v>
                </c:pt>
                <c:pt idx="3074">
                  <c:v>7.247574338860918E-4</c:v>
                </c:pt>
                <c:pt idx="3075">
                  <c:v>7.2475524009089258E-4</c:v>
                </c:pt>
                <c:pt idx="3076">
                  <c:v>7.247530553205194E-4</c:v>
                </c:pt>
                <c:pt idx="3077">
                  <c:v>7.2475087953818352E-4</c:v>
                </c:pt>
                <c:pt idx="3078">
                  <c:v>7.2474871270724445E-4</c:v>
                </c:pt>
                <c:pt idx="3079">
                  <c:v>7.2474655479120925E-4</c:v>
                </c:pt>
                <c:pt idx="3080">
                  <c:v>7.247444057537323E-4</c:v>
                </c:pt>
                <c:pt idx="3081">
                  <c:v>7.2474226555861449E-4</c:v>
                </c:pt>
                <c:pt idx="3082">
                  <c:v>7.2474013416980263E-4</c:v>
                </c:pt>
                <c:pt idx="3083">
                  <c:v>7.247380115513888E-4</c:v>
                </c:pt>
                <c:pt idx="3084">
                  <c:v>7.2473589766761017E-4</c:v>
                </c:pt>
                <c:pt idx="3085">
                  <c:v>7.2473379248284798E-4</c:v>
                </c:pt>
                <c:pt idx="3086">
                  <c:v>7.2473169596162681E-4</c:v>
                </c:pt>
                <c:pt idx="3087">
                  <c:v>7.247296080686149E-4</c:v>
                </c:pt>
                <c:pt idx="3088">
                  <c:v>7.2472752876862252E-4</c:v>
                </c:pt>
                <c:pt idx="3089">
                  <c:v>7.2472545802660217E-4</c:v>
                </c:pt>
                <c:pt idx="3090">
                  <c:v>7.2472339580764754E-4</c:v>
                </c:pt>
                <c:pt idx="3091">
                  <c:v>7.2472134207699314E-4</c:v>
                </c:pt>
                <c:pt idx="3092">
                  <c:v>7.247192968000139E-4</c:v>
                </c:pt>
                <c:pt idx="3093">
                  <c:v>7.2471725994222437E-4</c:v>
                </c:pt>
                <c:pt idx="3094">
                  <c:v>7.2471523146927801E-4</c:v>
                </c:pt>
                <c:pt idx="3095">
                  <c:v>7.2471321134696736E-4</c:v>
                </c:pt>
                <c:pt idx="3096">
                  <c:v>7.2471119954122247E-4</c:v>
                </c:pt>
                <c:pt idx="3097">
                  <c:v>7.2470919601811128E-4</c:v>
                </c:pt>
                <c:pt idx="3098">
                  <c:v>7.2470720074383833E-4</c:v>
                </c:pt>
                <c:pt idx="3099">
                  <c:v>7.2470521368474489E-4</c:v>
                </c:pt>
                <c:pt idx="3100">
                  <c:v>7.2470323480730776E-4</c:v>
                </c:pt>
                <c:pt idx="3101">
                  <c:v>7.2470126407813925E-4</c:v>
                </c:pt>
                <c:pt idx="3102">
                  <c:v>7.2469930146398635E-4</c:v>
                </c:pt>
                <c:pt idx="3103">
                  <c:v>7.2469734693173036E-4</c:v>
                </c:pt>
                <c:pt idx="3104">
                  <c:v>7.2469540044838628E-4</c:v>
                </c:pt>
                <c:pt idx="3105">
                  <c:v>7.2469346198110213E-4</c:v>
                </c:pt>
                <c:pt idx="3106">
                  <c:v>7.2469153149715875E-4</c:v>
                </c:pt>
                <c:pt idx="3107">
                  <c:v>7.2468960896396892E-4</c:v>
                </c:pt>
                <c:pt idx="3108">
                  <c:v>7.2468769434907716E-4</c:v>
                </c:pt>
                <c:pt idx="3109">
                  <c:v>7.2468578762015885E-4</c:v>
                </c:pt>
                <c:pt idx="3110">
                  <c:v>7.2468388874502023E-4</c:v>
                </c:pt>
                <c:pt idx="3111">
                  <c:v>7.2468199769159722E-4</c:v>
                </c:pt>
                <c:pt idx="3112">
                  <c:v>7.2468011442795529E-4</c:v>
                </c:pt>
                <c:pt idx="3113">
                  <c:v>7.2467823892228916E-4</c:v>
                </c:pt>
                <c:pt idx="3114">
                  <c:v>7.2467637114292179E-4</c:v>
                </c:pt>
                <c:pt idx="3115">
                  <c:v>7.2467451105830399E-4</c:v>
                </c:pt>
                <c:pt idx="3116">
                  <c:v>7.2467265863701428E-4</c:v>
                </c:pt>
                <c:pt idx="3117">
                  <c:v>7.2467081384775792E-4</c:v>
                </c:pt>
                <c:pt idx="3118">
                  <c:v>7.2466897665936681E-4</c:v>
                </c:pt>
                <c:pt idx="3119">
                  <c:v>7.2466714704079839E-4</c:v>
                </c:pt>
                <c:pt idx="3120">
                  <c:v>7.2466532496113611E-4</c:v>
                </c:pt>
                <c:pt idx="3121">
                  <c:v>7.2466351038958765E-4</c:v>
                </c:pt>
                <c:pt idx="3122">
                  <c:v>7.2466170329548579E-4</c:v>
                </c:pt>
                <c:pt idx="3123">
                  <c:v>7.2465990364828673E-4</c:v>
                </c:pt>
                <c:pt idx="3124">
                  <c:v>7.2465811141757036E-4</c:v>
                </c:pt>
                <c:pt idx="3125">
                  <c:v>7.2465607219644236E-4</c:v>
                </c:pt>
                <c:pt idx="3126">
                  <c:v>7.2465429575632474E-4</c:v>
                </c:pt>
                <c:pt idx="3127">
                  <c:v>7.2465252663788163E-4</c:v>
                </c:pt>
                <c:pt idx="3128">
                  <c:v>7.2465076481119915E-4</c:v>
                </c:pt>
                <c:pt idx="3129">
                  <c:v>7.2464901024648428E-4</c:v>
                </c:pt>
                <c:pt idx="3130">
                  <c:v>7.2464726291406414E-4</c:v>
                </c:pt>
                <c:pt idx="3131">
                  <c:v>7.246455227843862E-4</c:v>
                </c:pt>
                <c:pt idx="3132">
                  <c:v>7.2464378982801719E-4</c:v>
                </c:pt>
                <c:pt idx="3133">
                  <c:v>7.24642064015643E-4</c:v>
                </c:pt>
                <c:pt idx="3134">
                  <c:v>7.2464034531806801E-4</c:v>
                </c:pt>
                <c:pt idx="3135">
                  <c:v>7.2463863370621456E-4</c:v>
                </c:pt>
                <c:pt idx="3136">
                  <c:v>7.2463692915112265E-4</c:v>
                </c:pt>
                <c:pt idx="3137">
                  <c:v>7.2463523162394935E-4</c:v>
                </c:pt>
                <c:pt idx="3138">
                  <c:v>7.2463354109596851E-4</c:v>
                </c:pt>
                <c:pt idx="3139">
                  <c:v>7.2463185753856999E-4</c:v>
                </c:pt>
                <c:pt idx="3140">
                  <c:v>7.2463018092325953E-4</c:v>
                </c:pt>
                <c:pt idx="3141">
                  <c:v>7.2462851122165805E-4</c:v>
                </c:pt>
                <c:pt idx="3142">
                  <c:v>7.2462684840550126E-4</c:v>
                </c:pt>
                <c:pt idx="3143">
                  <c:v>7.2462519244663915E-4</c:v>
                </c:pt>
                <c:pt idx="3144">
                  <c:v>7.2462354331703587E-4</c:v>
                </c:pt>
                <c:pt idx="3145">
                  <c:v>7.2462190098876867E-4</c:v>
                </c:pt>
                <c:pt idx="3146">
                  <c:v>7.2462026543402799E-4</c:v>
                </c:pt>
                <c:pt idx="3147">
                  <c:v>7.2461863662511667E-4</c:v>
                </c:pt>
                <c:pt idx="3148">
                  <c:v>7.246170145344497E-4</c:v>
                </c:pt>
                <c:pt idx="3149">
                  <c:v>7.246153991345536E-4</c:v>
                </c:pt>
                <c:pt idx="3150">
                  <c:v>7.2461379039806626E-4</c:v>
                </c:pt>
                <c:pt idx="3151">
                  <c:v>7.2461218829773604E-4</c:v>
                </c:pt>
                <c:pt idx="3152">
                  <c:v>7.24610592806422E-4</c:v>
                </c:pt>
                <c:pt idx="3153">
                  <c:v>7.2460900389709258E-4</c:v>
                </c:pt>
                <c:pt idx="3154">
                  <c:v>7.2460742154282587E-4</c:v>
                </c:pt>
                <c:pt idx="3155">
                  <c:v>7.246058457168091E-4</c:v>
                </c:pt>
                <c:pt idx="3156">
                  <c:v>7.2460427639233784E-4</c:v>
                </c:pt>
                <c:pt idx="3157">
                  <c:v>7.2460271354281563E-4</c:v>
                </c:pt>
                <c:pt idx="3158">
                  <c:v>7.2460115714175399E-4</c:v>
                </c:pt>
                <c:pt idx="3159">
                  <c:v>7.2459938625992078E-4</c:v>
                </c:pt>
                <c:pt idx="3160">
                  <c:v>7.245978435882908E-4</c:v>
                </c:pt>
                <c:pt idx="3161">
                  <c:v>7.2459630728256765E-4</c:v>
                </c:pt>
                <c:pt idx="3162">
                  <c:v>7.2459477731670445E-4</c:v>
                </c:pt>
                <c:pt idx="3163">
                  <c:v>7.2459325366475938E-4</c:v>
                </c:pt>
                <c:pt idx="3164">
                  <c:v>7.2459173630089592E-4</c:v>
                </c:pt>
                <c:pt idx="3165">
                  <c:v>7.2459022519938236E-4</c:v>
                </c:pt>
                <c:pt idx="3166">
                  <c:v>7.2458872033459088E-4</c:v>
                </c:pt>
                <c:pt idx="3167">
                  <c:v>7.2458722168099762E-4</c:v>
                </c:pt>
                <c:pt idx="3168">
                  <c:v>7.2458572921318216E-4</c:v>
                </c:pt>
                <c:pt idx="3169">
                  <c:v>7.2458424290582709E-4</c:v>
                </c:pt>
                <c:pt idx="3170">
                  <c:v>7.2458276273371721E-4</c:v>
                </c:pt>
                <c:pt idx="3171">
                  <c:v>7.2458128867174002E-4</c:v>
                </c:pt>
                <c:pt idx="3172">
                  <c:v>7.2457982069488438E-4</c:v>
                </c:pt>
                <c:pt idx="3173">
                  <c:v>7.2457835877824054E-4</c:v>
                </c:pt>
                <c:pt idx="3174">
                  <c:v>7.2457690289699978E-4</c:v>
                </c:pt>
                <c:pt idx="3175">
                  <c:v>7.245754530264539E-4</c:v>
                </c:pt>
                <c:pt idx="3176">
                  <c:v>7.2457400914199474E-4</c:v>
                </c:pt>
                <c:pt idx="3177">
                  <c:v>7.2457257121911404E-4</c:v>
                </c:pt>
                <c:pt idx="3178">
                  <c:v>7.2457113923340272E-4</c:v>
                </c:pt>
                <c:pt idx="3179">
                  <c:v>7.2456971316055057E-4</c:v>
                </c:pt>
                <c:pt idx="3180">
                  <c:v>7.2456829297634607E-4</c:v>
                </c:pt>
                <c:pt idx="3181">
                  <c:v>7.2456687865667569E-4</c:v>
                </c:pt>
                <c:pt idx="3182">
                  <c:v>7.2456547017752391E-4</c:v>
                </c:pt>
                <c:pt idx="3183">
                  <c:v>7.2456406751497226E-4</c:v>
                </c:pt>
                <c:pt idx="3184">
                  <c:v>7.2456267064519941E-4</c:v>
                </c:pt>
                <c:pt idx="3185">
                  <c:v>7.2456127954448064E-4</c:v>
                </c:pt>
                <c:pt idx="3186">
                  <c:v>7.2455989418918716E-4</c:v>
                </c:pt>
                <c:pt idx="3187">
                  <c:v>7.2455851455578626E-4</c:v>
                </c:pt>
                <c:pt idx="3188">
                  <c:v>7.2455714062084062E-4</c:v>
                </c:pt>
                <c:pt idx="3189">
                  <c:v>7.2455577236100782E-4</c:v>
                </c:pt>
                <c:pt idx="3190">
                  <c:v>7.2455440975304018E-4</c:v>
                </c:pt>
                <c:pt idx="3191">
                  <c:v>7.2455305277378443E-4</c:v>
                </c:pt>
                <c:pt idx="3192">
                  <c:v>7.2455170140018092E-4</c:v>
                </c:pt>
                <c:pt idx="3193">
                  <c:v>7.2455035560926374E-4</c:v>
                </c:pt>
                <c:pt idx="3194">
                  <c:v>7.2454901537816012E-4</c:v>
                </c:pt>
                <c:pt idx="3195">
                  <c:v>7.2454768068409001E-4</c:v>
                </c:pt>
                <c:pt idx="3196">
                  <c:v>7.2454635150436572E-4</c:v>
                </c:pt>
                <c:pt idx="3197">
                  <c:v>7.245450278163916E-4</c:v>
                </c:pt>
                <c:pt idx="3198">
                  <c:v>7.2454370959766396E-4</c:v>
                </c:pt>
                <c:pt idx="3199">
                  <c:v>7.2454239682576984E-4</c:v>
                </c:pt>
                <c:pt idx="3200">
                  <c:v>7.245410894783879E-4</c:v>
                </c:pt>
                <c:pt idx="3201">
                  <c:v>7.245397875332868E-4</c:v>
                </c:pt>
                <c:pt idx="3202">
                  <c:v>7.2453849096832561E-4</c:v>
                </c:pt>
                <c:pt idx="3203">
                  <c:v>7.245371997614534E-4</c:v>
                </c:pt>
                <c:pt idx="3204">
                  <c:v>7.2453591389070855E-4</c:v>
                </c:pt>
                <c:pt idx="3205">
                  <c:v>7.245346333342185E-4</c:v>
                </c:pt>
                <c:pt idx="3206">
                  <c:v>7.2453335807019965E-4</c:v>
                </c:pt>
                <c:pt idx="3207">
                  <c:v>7.2453208807695671E-4</c:v>
                </c:pt>
                <c:pt idx="3208">
                  <c:v>7.2453082333288259E-4</c:v>
                </c:pt>
                <c:pt idx="3209">
                  <c:v>7.2452956381645751E-4</c:v>
                </c:pt>
                <c:pt idx="3210">
                  <c:v>7.2452830950624962E-4</c:v>
                </c:pt>
                <c:pt idx="3211">
                  <c:v>7.2452688235645111E-4</c:v>
                </c:pt>
                <c:pt idx="3212">
                  <c:v>7.245256391306572E-4</c:v>
                </c:pt>
                <c:pt idx="3213">
                  <c:v>7.2452440104428691E-4</c:v>
                </c:pt>
                <c:pt idx="3214">
                  <c:v>7.2452316807626626E-4</c:v>
                </c:pt>
                <c:pt idx="3215">
                  <c:v>7.2452194020560694E-4</c:v>
                </c:pt>
                <c:pt idx="3216">
                  <c:v>7.2452071741140565E-4</c:v>
                </c:pt>
                <c:pt idx="3217">
                  <c:v>7.2451949967284419E-4</c:v>
                </c:pt>
                <c:pt idx="3218">
                  <c:v>7.2451828696918881E-4</c:v>
                </c:pt>
                <c:pt idx="3219">
                  <c:v>7.2451707927978992E-4</c:v>
                </c:pt>
                <c:pt idx="3220">
                  <c:v>7.245158765840817E-4</c:v>
                </c:pt>
                <c:pt idx="3221">
                  <c:v>7.2451467886158229E-4</c:v>
                </c:pt>
                <c:pt idx="3222">
                  <c:v>7.2451348609189241E-4</c:v>
                </c:pt>
                <c:pt idx="3223">
                  <c:v>7.2451229825469619E-4</c:v>
                </c:pt>
                <c:pt idx="3224">
                  <c:v>7.2451044157039954E-4</c:v>
                </c:pt>
                <c:pt idx="3225">
                  <c:v>7.245092663240465E-4</c:v>
                </c:pt>
                <c:pt idx="3226">
                  <c:v>7.2450809593830082E-4</c:v>
                </c:pt>
                <c:pt idx="3227">
                  <c:v>7.2450693039322099E-4</c:v>
                </c:pt>
                <c:pt idx="3228">
                  <c:v>7.2450576966894659E-4</c:v>
                </c:pt>
                <c:pt idx="3229">
                  <c:v>7.2450461374569777E-4</c:v>
                </c:pt>
                <c:pt idx="3230">
                  <c:v>7.2450346260377499E-4</c:v>
                </c:pt>
                <c:pt idx="3231">
                  <c:v>7.2450231622355886E-4</c:v>
                </c:pt>
                <c:pt idx="3232">
                  <c:v>7.245011745855099E-4</c:v>
                </c:pt>
                <c:pt idx="3233">
                  <c:v>7.2450003767016765E-4</c:v>
                </c:pt>
                <c:pt idx="3234">
                  <c:v>7.2449890545815113E-4</c:v>
                </c:pt>
                <c:pt idx="3235">
                  <c:v>7.2449777793015774E-4</c:v>
                </c:pt>
                <c:pt idx="3236">
                  <c:v>7.2449665506696371E-4</c:v>
                </c:pt>
                <c:pt idx="3237">
                  <c:v>7.2449553684942323E-4</c:v>
                </c:pt>
                <c:pt idx="3238">
                  <c:v>7.2449442325846832E-4</c:v>
                </c:pt>
                <c:pt idx="3239">
                  <c:v>7.2449331427510842E-4</c:v>
                </c:pt>
                <c:pt idx="3240">
                  <c:v>7.244922098804305E-4</c:v>
                </c:pt>
                <c:pt idx="3241">
                  <c:v>7.2449111005559806E-4</c:v>
                </c:pt>
                <c:pt idx="3242">
                  <c:v>7.2449001478185136E-4</c:v>
                </c:pt>
                <c:pt idx="3243">
                  <c:v>7.24488924040507E-4</c:v>
                </c:pt>
                <c:pt idx="3244">
                  <c:v>7.2448783781295725E-4</c:v>
                </c:pt>
                <c:pt idx="3245">
                  <c:v>7.244867560806705E-4</c:v>
                </c:pt>
                <c:pt idx="3246">
                  <c:v>7.2448567882519004E-4</c:v>
                </c:pt>
                <c:pt idx="3247">
                  <c:v>7.2448460602813464E-4</c:v>
                </c:pt>
                <c:pt idx="3248">
                  <c:v>7.2448353767119744E-4</c:v>
                </c:pt>
                <c:pt idx="3249">
                  <c:v>7.2448247373614627E-4</c:v>
                </c:pt>
                <c:pt idx="3250">
                  <c:v>7.2448141420482313E-4</c:v>
                </c:pt>
                <c:pt idx="3251">
                  <c:v>7.2448035905914375E-4</c:v>
                </c:pt>
                <c:pt idx="3252">
                  <c:v>7.2447930828109747E-4</c:v>
                </c:pt>
                <c:pt idx="3253">
                  <c:v>7.2447826185274692E-4</c:v>
                </c:pt>
                <c:pt idx="3254">
                  <c:v>7.2447721975622771E-4</c:v>
                </c:pt>
                <c:pt idx="3255">
                  <c:v>7.2447618197374808E-4</c:v>
                </c:pt>
                <c:pt idx="3256">
                  <c:v>7.2447514848758868E-4</c:v>
                </c:pt>
                <c:pt idx="3257">
                  <c:v>7.244741192801023E-4</c:v>
                </c:pt>
                <c:pt idx="3258">
                  <c:v>7.2447309433371348E-4</c:v>
                </c:pt>
                <c:pt idx="3259">
                  <c:v>7.244720736309183E-4</c:v>
                </c:pt>
                <c:pt idx="3260">
                  <c:v>7.2447105715428399E-4</c:v>
                </c:pt>
                <c:pt idx="3261">
                  <c:v>7.2447004488644879E-4</c:v>
                </c:pt>
                <c:pt idx="3262">
                  <c:v>7.2446903681012162E-4</c:v>
                </c:pt>
                <c:pt idx="3263">
                  <c:v>7.2446803290808167E-4</c:v>
                </c:pt>
                <c:pt idx="3264">
                  <c:v>7.2446703316317849E-4</c:v>
                </c:pt>
                <c:pt idx="3265">
                  <c:v>7.2446603755833101E-4</c:v>
                </c:pt>
                <c:pt idx="3266">
                  <c:v>7.2446504607652799E-4</c:v>
                </c:pt>
                <c:pt idx="3267">
                  <c:v>7.2446405870082748E-4</c:v>
                </c:pt>
                <c:pt idx="3268">
                  <c:v>7.2446307541435624E-4</c:v>
                </c:pt>
                <c:pt idx="3269">
                  <c:v>7.2446209620030992E-4</c:v>
                </c:pt>
                <c:pt idx="3270">
                  <c:v>7.2446112104195242E-4</c:v>
                </c:pt>
                <c:pt idx="3271">
                  <c:v>7.24460149922616E-4</c:v>
                </c:pt>
                <c:pt idx="3272">
                  <c:v>7.2445918282570065E-4</c:v>
                </c:pt>
                <c:pt idx="3273">
                  <c:v>7.2445821973467391E-4</c:v>
                </c:pt>
                <c:pt idx="3274">
                  <c:v>7.2445726063307065E-4</c:v>
                </c:pt>
                <c:pt idx="3275">
                  <c:v>7.2445630550449296E-4</c:v>
                </c:pt>
                <c:pt idx="3276">
                  <c:v>7.2445535433260952E-4</c:v>
                </c:pt>
                <c:pt idx="3277">
                  <c:v>7.2445440710115555E-4</c:v>
                </c:pt>
                <c:pt idx="3278">
                  <c:v>7.2445346379393252E-4</c:v>
                </c:pt>
                <c:pt idx="3279">
                  <c:v>7.2445252439480795E-4</c:v>
                </c:pt>
                <c:pt idx="3280">
                  <c:v>7.2445158888771505E-4</c:v>
                </c:pt>
                <c:pt idx="3281">
                  <c:v>7.2445065725665228E-4</c:v>
                </c:pt>
                <c:pt idx="3282">
                  <c:v>7.2444972948568361E-4</c:v>
                </c:pt>
                <c:pt idx="3283">
                  <c:v>7.2444880555893763E-4</c:v>
                </c:pt>
                <c:pt idx="3284">
                  <c:v>7.2444788546060775E-4</c:v>
                </c:pt>
                <c:pt idx="3285">
                  <c:v>7.2444696917495178E-4</c:v>
                </c:pt>
                <c:pt idx="3286">
                  <c:v>7.2444605668629152E-4</c:v>
                </c:pt>
                <c:pt idx="3287">
                  <c:v>7.2444514797901283E-4</c:v>
                </c:pt>
                <c:pt idx="3288">
                  <c:v>7.2444424303756509E-4</c:v>
                </c:pt>
                <c:pt idx="3289">
                  <c:v>7.2444334184646104E-4</c:v>
                </c:pt>
                <c:pt idx="3290">
                  <c:v>7.2444244439027658E-4</c:v>
                </c:pt>
                <c:pt idx="3291">
                  <c:v>7.2444155065365054E-4</c:v>
                </c:pt>
                <c:pt idx="3292">
                  <c:v>7.2444066062128405E-4</c:v>
                </c:pt>
                <c:pt idx="3293">
                  <c:v>7.2443977427794092E-4</c:v>
                </c:pt>
                <c:pt idx="3294">
                  <c:v>7.244388916084469E-4</c:v>
                </c:pt>
                <c:pt idx="3295">
                  <c:v>7.244380125976897E-4</c:v>
                </c:pt>
                <c:pt idx="3296">
                  <c:v>7.2443713723061834E-4</c:v>
                </c:pt>
                <c:pt idx="3297">
                  <c:v>7.244362654922436E-4</c:v>
                </c:pt>
                <c:pt idx="3298">
                  <c:v>7.2443539736763711E-4</c:v>
                </c:pt>
                <c:pt idx="3299">
                  <c:v>7.2443453284193131E-4</c:v>
                </c:pt>
                <c:pt idx="3300">
                  <c:v>7.2443367190031947E-4</c:v>
                </c:pt>
                <c:pt idx="3301">
                  <c:v>7.2443281452805514E-4</c:v>
                </c:pt>
                <c:pt idx="3302">
                  <c:v>7.2443196071045183E-4</c:v>
                </c:pt>
                <c:pt idx="3303">
                  <c:v>7.2443111043288299E-4</c:v>
                </c:pt>
                <c:pt idx="3304">
                  <c:v>7.2443026368078204E-4</c:v>
                </c:pt>
                <c:pt idx="3305">
                  <c:v>7.2442942043964139E-4</c:v>
                </c:pt>
                <c:pt idx="3306">
                  <c:v>7.2442858069501263E-4</c:v>
                </c:pt>
                <c:pt idx="3307">
                  <c:v>7.2442774443250667E-4</c:v>
                </c:pt>
                <c:pt idx="3308">
                  <c:v>7.2442691163779273E-4</c:v>
                </c:pt>
                <c:pt idx="3309">
                  <c:v>7.2442608229659848E-4</c:v>
                </c:pt>
                <c:pt idx="3310">
                  <c:v>7.2442525639470994E-4</c:v>
                </c:pt>
                <c:pt idx="3311">
                  <c:v>7.244244339179712E-4</c:v>
                </c:pt>
                <c:pt idx="3312">
                  <c:v>7.2442361485228386E-4</c:v>
                </c:pt>
                <c:pt idx="3313">
                  <c:v>7.2442279918360705E-4</c:v>
                </c:pt>
                <c:pt idx="3314">
                  <c:v>7.2442198689795739E-4</c:v>
                </c:pt>
                <c:pt idx="3315">
                  <c:v>7.2442117798140841E-4</c:v>
                </c:pt>
                <c:pt idx="3316">
                  <c:v>7.2442037242009035E-4</c:v>
                </c:pt>
                <c:pt idx="3317">
                  <c:v>7.2441957020019025E-4</c:v>
                </c:pt>
                <c:pt idx="3318">
                  <c:v>7.2441877130795143E-4</c:v>
                </c:pt>
                <c:pt idx="3319">
                  <c:v>7.2441797572967315E-4</c:v>
                </c:pt>
                <c:pt idx="3320">
                  <c:v>7.2441718345171095E-4</c:v>
                </c:pt>
                <c:pt idx="3321">
                  <c:v>7.2441639446047565E-4</c:v>
                </c:pt>
                <c:pt idx="3322">
                  <c:v>7.2441560874243391E-4</c:v>
                </c:pt>
                <c:pt idx="3323">
                  <c:v>7.2441482628410726E-4</c:v>
                </c:pt>
                <c:pt idx="3324">
                  <c:v>7.2441404707207242E-4</c:v>
                </c:pt>
                <c:pt idx="3325">
                  <c:v>7.2441327109296094E-4</c:v>
                </c:pt>
                <c:pt idx="3326">
                  <c:v>7.2441249833345893E-4</c:v>
                </c:pt>
                <c:pt idx="3327">
                  <c:v>7.2441172878030661E-4</c:v>
                </c:pt>
                <c:pt idx="3328">
                  <c:v>7.2441096242029871E-4</c:v>
                </c:pt>
                <c:pt idx="3329">
                  <c:v>7.2441019924028344E-4</c:v>
                </c:pt>
                <c:pt idx="3330">
                  <c:v>7.2440943922716307E-4</c:v>
                </c:pt>
                <c:pt idx="3331">
                  <c:v>7.2440868236789315E-4</c:v>
                </c:pt>
                <c:pt idx="3332">
                  <c:v>7.2440792864948244E-4</c:v>
                </c:pt>
                <c:pt idx="3333">
                  <c:v>7.2440717805899294E-4</c:v>
                </c:pt>
                <c:pt idx="3334">
                  <c:v>7.2440643058353934E-4</c:v>
                </c:pt>
                <c:pt idx="3335">
                  <c:v>7.2440568621028891E-4</c:v>
                </c:pt>
                <c:pt idx="3336">
                  <c:v>7.244049449264614E-4</c:v>
                </c:pt>
                <c:pt idx="3337">
                  <c:v>7.2440420671932861E-4</c:v>
                </c:pt>
                <c:pt idx="3338">
                  <c:v>7.2440347157621469E-4</c:v>
                </c:pt>
                <c:pt idx="3339">
                  <c:v>7.2440273948449498E-4</c:v>
                </c:pt>
                <c:pt idx="3340">
                  <c:v>7.2440201043159696E-4</c:v>
                </c:pt>
                <c:pt idx="3341">
                  <c:v>7.2440128440499896E-4</c:v>
                </c:pt>
                <c:pt idx="3342">
                  <c:v>7.2440056139223081E-4</c:v>
                </c:pt>
                <c:pt idx="3343">
                  <c:v>7.243998413808732E-4</c:v>
                </c:pt>
                <c:pt idx="3344">
                  <c:v>7.2439912435855755E-4</c:v>
                </c:pt>
                <c:pt idx="3345">
                  <c:v>7.2439841031296547E-4</c:v>
                </c:pt>
                <c:pt idx="3346">
                  <c:v>7.2439769923182955E-4</c:v>
                </c:pt>
                <c:pt idx="3347">
                  <c:v>7.243969911029318E-4</c:v>
                </c:pt>
                <c:pt idx="3348">
                  <c:v>7.2439628591410466E-4</c:v>
                </c:pt>
                <c:pt idx="3349">
                  <c:v>7.243955836532301E-4</c:v>
                </c:pt>
                <c:pt idx="3350">
                  <c:v>7.2439488430823954E-4</c:v>
                </c:pt>
                <c:pt idx="3351">
                  <c:v>7.2439418786711374E-4</c:v>
                </c:pt>
                <c:pt idx="3352">
                  <c:v>7.2439349431788268E-4</c:v>
                </c:pt>
                <c:pt idx="3353">
                  <c:v>7.243928036486251E-4</c:v>
                </c:pt>
                <c:pt idx="3354">
                  <c:v>7.2439211584746869E-4</c:v>
                </c:pt>
                <c:pt idx="3355">
                  <c:v>7.2439143090258934E-4</c:v>
                </c:pt>
                <c:pt idx="3356">
                  <c:v>7.2439074880221142E-4</c:v>
                </c:pt>
                <c:pt idx="3357">
                  <c:v>7.2439006953460756E-4</c:v>
                </c:pt>
                <c:pt idx="3358">
                  <c:v>7.2438939308809808E-4</c:v>
                </c:pt>
                <c:pt idx="3359">
                  <c:v>7.2438871945105121E-4</c:v>
                </c:pt>
                <c:pt idx="3360">
                  <c:v>7.2438804861188271E-4</c:v>
                </c:pt>
                <c:pt idx="3361">
                  <c:v>7.2438738055905568E-4</c:v>
                </c:pt>
                <c:pt idx="3362">
                  <c:v>7.2438671528108017E-4</c:v>
                </c:pt>
                <c:pt idx="3363">
                  <c:v>7.2438605276651364E-4</c:v>
                </c:pt>
                <c:pt idx="3364">
                  <c:v>7.2438539300395991E-4</c:v>
                </c:pt>
                <c:pt idx="3365">
                  <c:v>7.2438473598206957E-4</c:v>
                </c:pt>
                <c:pt idx="3366">
                  <c:v>7.243840816895398E-4</c:v>
                </c:pt>
                <c:pt idx="3367">
                  <c:v>7.2438343011511355E-4</c:v>
                </c:pt>
                <c:pt idx="3368">
                  <c:v>7.2438278124758028E-4</c:v>
                </c:pt>
                <c:pt idx="3369">
                  <c:v>7.2438213507577487E-4</c:v>
                </c:pt>
                <c:pt idx="3370">
                  <c:v>7.2438149158857818E-4</c:v>
                </c:pt>
                <c:pt idx="3371">
                  <c:v>7.2438085077491639E-4</c:v>
                </c:pt>
                <c:pt idx="3372">
                  <c:v>7.243802126237611E-4</c:v>
                </c:pt>
                <c:pt idx="3373">
                  <c:v>7.2437957712412869E-4</c:v>
                </c:pt>
                <c:pt idx="3374">
                  <c:v>7.2437894426508086E-4</c:v>
                </c:pt>
                <c:pt idx="3375">
                  <c:v>7.2437831403572377E-4</c:v>
                </c:pt>
                <c:pt idx="3376">
                  <c:v>7.2437768642520835E-4</c:v>
                </c:pt>
                <c:pt idx="3377">
                  <c:v>7.2437706142272965E-4</c:v>
                </c:pt>
                <c:pt idx="3378">
                  <c:v>7.2437643901752729E-4</c:v>
                </c:pt>
                <c:pt idx="3379">
                  <c:v>7.2437581919888459E-4</c:v>
                </c:pt>
                <c:pt idx="3380">
                  <c:v>7.2437520195612877E-4</c:v>
                </c:pt>
                <c:pt idx="3381">
                  <c:v>7.2437458727863074E-4</c:v>
                </c:pt>
                <c:pt idx="3382">
                  <c:v>7.2437397515580512E-4</c:v>
                </c:pt>
                <c:pt idx="3383">
                  <c:v>7.2437336557710944E-4</c:v>
                </c:pt>
                <c:pt idx="3384">
                  <c:v>7.2437275853204461E-4</c:v>
                </c:pt>
                <c:pt idx="3385">
                  <c:v>7.2437215401015449E-4</c:v>
                </c:pt>
                <c:pt idx="3386">
                  <c:v>7.2437155200102575E-4</c:v>
                </c:pt>
                <c:pt idx="3387">
                  <c:v>7.2437095249428755E-4</c:v>
                </c:pt>
                <c:pt idx="3388">
                  <c:v>7.2437035547961157E-4</c:v>
                </c:pt>
                <c:pt idx="3389">
                  <c:v>7.2436976094671188E-4</c:v>
                </c:pt>
                <c:pt idx="3390">
                  <c:v>7.2436916888534439E-4</c:v>
                </c:pt>
                <c:pt idx="3391">
                  <c:v>7.2436857928530709E-4</c:v>
                </c:pt>
                <c:pt idx="3392">
                  <c:v>7.2436799213643969E-4</c:v>
                </c:pt>
                <c:pt idx="3393">
                  <c:v>7.2436740742862357E-4</c:v>
                </c:pt>
                <c:pt idx="3394">
                  <c:v>7.2436682515178148E-4</c:v>
                </c:pt>
                <c:pt idx="3395">
                  <c:v>7.2436624529587752E-4</c:v>
                </c:pt>
                <c:pt idx="3396">
                  <c:v>7.2436566785091653E-4</c:v>
                </c:pt>
                <c:pt idx="3397">
                  <c:v>7.2436509280694456E-4</c:v>
                </c:pt>
                <c:pt idx="3398">
                  <c:v>7.2436452015404854E-4</c:v>
                </c:pt>
                <c:pt idx="3399">
                  <c:v>7.2436394988235572E-4</c:v>
                </c:pt>
                <c:pt idx="3400">
                  <c:v>7.243633819820339E-4</c:v>
                </c:pt>
                <c:pt idx="3401">
                  <c:v>7.24362816443291E-4</c:v>
                </c:pt>
                <c:pt idx="3402">
                  <c:v>7.2436225325637517E-4</c:v>
                </c:pt>
                <c:pt idx="3403">
                  <c:v>7.2436169241157455E-4</c:v>
                </c:pt>
                <c:pt idx="3404">
                  <c:v>7.2436113389921699E-4</c:v>
                </c:pt>
                <c:pt idx="3405">
                  <c:v>7.2436057770966977E-4</c:v>
                </c:pt>
                <c:pt idx="3406">
                  <c:v>7.2436002383333999E-4</c:v>
                </c:pt>
                <c:pt idx="3407">
                  <c:v>7.2435947226067365E-4</c:v>
                </c:pt>
                <c:pt idx="3408">
                  <c:v>7.2435892298215623E-4</c:v>
                </c:pt>
                <c:pt idx="3409">
                  <c:v>7.2435837598831181E-4</c:v>
                </c:pt>
                <c:pt idx="3410">
                  <c:v>7.243578312697037E-4</c:v>
                </c:pt>
                <c:pt idx="3411">
                  <c:v>7.243572888169336E-4</c:v>
                </c:pt>
                <c:pt idx="3412">
                  <c:v>7.2435674862064172E-4</c:v>
                </c:pt>
                <c:pt idx="3413">
                  <c:v>7.2435621067150661E-4</c:v>
                </c:pt>
                <c:pt idx="3414">
                  <c:v>7.2435567496024523E-4</c:v>
                </c:pt>
                <c:pt idx="3415">
                  <c:v>7.2435514147761227E-4</c:v>
                </c:pt>
                <c:pt idx="3416">
                  <c:v>7.2435461021440046E-4</c:v>
                </c:pt>
                <c:pt idx="3417">
                  <c:v>7.2435408116144028E-4</c:v>
                </c:pt>
                <c:pt idx="3418">
                  <c:v>7.243535543095998E-4</c:v>
                </c:pt>
                <c:pt idx="3419">
                  <c:v>7.2435295487679422E-4</c:v>
                </c:pt>
                <c:pt idx="3420">
                  <c:v>7.243524327110618E-4</c:v>
                </c:pt>
                <c:pt idx="3421">
                  <c:v>7.2435191271799128E-4</c:v>
                </c:pt>
                <c:pt idx="3422">
                  <c:v>7.2435139488860481E-4</c:v>
                </c:pt>
                <c:pt idx="3423">
                  <c:v>7.243508792139612E-4</c:v>
                </c:pt>
                <c:pt idx="3424">
                  <c:v>7.2435036568515589E-4</c:v>
                </c:pt>
                <c:pt idx="3425">
                  <c:v>7.2434985429332087E-4</c:v>
                </c:pt>
                <c:pt idx="3426">
                  <c:v>7.2434934502962455E-4</c:v>
                </c:pt>
                <c:pt idx="3427">
                  <c:v>7.2434883788527146E-4</c:v>
                </c:pt>
                <c:pt idx="3428">
                  <c:v>7.243483328515022E-4</c:v>
                </c:pt>
                <c:pt idx="3429">
                  <c:v>7.2434782991959319E-4</c:v>
                </c:pt>
                <c:pt idx="3430">
                  <c:v>7.2434732908085672E-4</c:v>
                </c:pt>
                <c:pt idx="3431">
                  <c:v>7.2434683032664073E-4</c:v>
                </c:pt>
                <c:pt idx="3432">
                  <c:v>7.2434633364832854E-4</c:v>
                </c:pt>
                <c:pt idx="3433">
                  <c:v>7.2434583903733889E-4</c:v>
                </c:pt>
                <c:pt idx="3434">
                  <c:v>7.2434534648512547E-4</c:v>
                </c:pt>
                <c:pt idx="3435">
                  <c:v>7.2434485598317738E-4</c:v>
                </c:pt>
                <c:pt idx="3436">
                  <c:v>7.2434436752301834E-4</c:v>
                </c:pt>
                <c:pt idx="3437">
                  <c:v>7.2434388109620697E-4</c:v>
                </c:pt>
                <c:pt idx="3438">
                  <c:v>7.2434339669433636E-4</c:v>
                </c:pt>
                <c:pt idx="3439">
                  <c:v>7.243429143090343E-4</c:v>
                </c:pt>
                <c:pt idx="3440">
                  <c:v>7.2434243393196273E-4</c:v>
                </c:pt>
                <c:pt idx="3441">
                  <c:v>7.2434195555481787E-4</c:v>
                </c:pt>
                <c:pt idx="3442">
                  <c:v>7.2434147916932996E-4</c:v>
                </c:pt>
                <c:pt idx="3443">
                  <c:v>7.2434100476726317E-4</c:v>
                </c:pt>
                <c:pt idx="3444">
                  <c:v>7.2434053234041553E-4</c:v>
                </c:pt>
                <c:pt idx="3445">
                  <c:v>7.2434006188061854E-4</c:v>
                </c:pt>
                <c:pt idx="3446">
                  <c:v>7.2433959337973744E-4</c:v>
                </c:pt>
                <c:pt idx="3447">
                  <c:v>7.2433912682967063E-4</c:v>
                </c:pt>
                <c:pt idx="3448">
                  <c:v>7.2433866222234981E-4</c:v>
                </c:pt>
                <c:pt idx="3449">
                  <c:v>7.2433819954973984E-4</c:v>
                </c:pt>
                <c:pt idx="3450">
                  <c:v>7.2433773880383856E-4</c:v>
                </c:pt>
                <c:pt idx="3451">
                  <c:v>7.2433727997667653E-4</c:v>
                </c:pt>
                <c:pt idx="3452">
                  <c:v>7.2433682306031718E-4</c:v>
                </c:pt>
                <c:pt idx="3453">
                  <c:v>7.2433636804685624E-4</c:v>
                </c:pt>
                <c:pt idx="3454">
                  <c:v>7.2433591492842219E-4</c:v>
                </c:pt>
                <c:pt idx="3455">
                  <c:v>7.243354636971756E-4</c:v>
                </c:pt>
                <c:pt idx="3456">
                  <c:v>7.2433501434530933E-4</c:v>
                </c:pt>
                <c:pt idx="3457">
                  <c:v>7.2433456686504805E-4</c:v>
                </c:pt>
                <c:pt idx="3458">
                  <c:v>7.2433412124864869E-4</c:v>
                </c:pt>
                <c:pt idx="3459">
                  <c:v>7.2433367748839976E-4</c:v>
                </c:pt>
                <c:pt idx="3460">
                  <c:v>7.2433323557662143E-4</c:v>
                </c:pt>
                <c:pt idx="3461">
                  <c:v>7.2433279550566541E-4</c:v>
                </c:pt>
                <c:pt idx="3462">
                  <c:v>7.2433235726791485E-4</c:v>
                </c:pt>
                <c:pt idx="3463">
                  <c:v>7.2433192085578392E-4</c:v>
                </c:pt>
                <c:pt idx="3464">
                  <c:v>7.2433148626171843E-4</c:v>
                </c:pt>
                <c:pt idx="3465">
                  <c:v>7.2433105347819468E-4</c:v>
                </c:pt>
                <c:pt idx="3466">
                  <c:v>7.2433062249772028E-4</c:v>
                </c:pt>
                <c:pt idx="3467">
                  <c:v>7.2433019331283321E-4</c:v>
                </c:pt>
                <c:pt idx="3468">
                  <c:v>7.2432976591610236E-4</c:v>
                </c:pt>
                <c:pt idx="3469">
                  <c:v>7.2432934030012717E-4</c:v>
                </c:pt>
                <c:pt idx="3470">
                  <c:v>7.2432891645753713E-4</c:v>
                </c:pt>
                <c:pt idx="3471">
                  <c:v>7.243284342280835E-4</c:v>
                </c:pt>
                <c:pt idx="3472">
                  <c:v>7.2432801416092709E-4</c:v>
                </c:pt>
                <c:pt idx="3473">
                  <c:v>7.2432759584418864E-4</c:v>
                </c:pt>
                <c:pt idx="3474">
                  <c:v>7.2432717927062241E-4</c:v>
                </c:pt>
                <c:pt idx="3475">
                  <c:v>7.2432676443301251E-4</c:v>
                </c:pt>
                <c:pt idx="3476">
                  <c:v>7.2432635132417262E-4</c:v>
                </c:pt>
                <c:pt idx="3477">
                  <c:v>7.2432593993694604E-4</c:v>
                </c:pt>
                <c:pt idx="3478">
                  <c:v>7.2432553026420521E-4</c:v>
                </c:pt>
                <c:pt idx="3479">
                  <c:v>7.2432512229885209E-4</c:v>
                </c:pt>
                <c:pt idx="3480">
                  <c:v>7.2432471603381767E-4</c:v>
                </c:pt>
                <c:pt idx="3481">
                  <c:v>7.2432431146206202E-4</c:v>
                </c:pt>
                <c:pt idx="3482">
                  <c:v>7.2432390857657424E-4</c:v>
                </c:pt>
                <c:pt idx="3483">
                  <c:v>7.2432350737037209E-4</c:v>
                </c:pt>
                <c:pt idx="3484">
                  <c:v>7.2432310783650201E-4</c:v>
                </c:pt>
                <c:pt idx="3485">
                  <c:v>7.2432270996803901E-4</c:v>
                </c:pt>
                <c:pt idx="3486">
                  <c:v>7.2432231375808669E-4</c:v>
                </c:pt>
                <c:pt idx="3487">
                  <c:v>7.2432191919977683E-4</c:v>
                </c:pt>
                <c:pt idx="3488">
                  <c:v>7.2432152628626955E-4</c:v>
                </c:pt>
                <c:pt idx="3489">
                  <c:v>7.24321135010753E-4</c:v>
                </c:pt>
                <c:pt idx="3490">
                  <c:v>7.2432074536644324E-4</c:v>
                </c:pt>
                <c:pt idx="3491">
                  <c:v>7.2432035734658448E-4</c:v>
                </c:pt>
                <c:pt idx="3492">
                  <c:v>7.2431997094444839E-4</c:v>
                </c:pt>
                <c:pt idx="3493">
                  <c:v>7.243195861533346E-4</c:v>
                </c:pt>
                <c:pt idx="3494">
                  <c:v>7.2431920296656984E-4</c:v>
                </c:pt>
                <c:pt idx="3495">
                  <c:v>7.2431882137750871E-4</c:v>
                </c:pt>
                <c:pt idx="3496">
                  <c:v>7.2431844137953291E-4</c:v>
                </c:pt>
                <c:pt idx="3497">
                  <c:v>7.2431806296605137E-4</c:v>
                </c:pt>
                <c:pt idx="3498">
                  <c:v>7.2431768613050022E-4</c:v>
                </c:pt>
                <c:pt idx="3499">
                  <c:v>7.2431731086634225E-4</c:v>
                </c:pt>
                <c:pt idx="3500">
                  <c:v>7.243169371670676E-4</c:v>
                </c:pt>
                <c:pt idx="3501">
                  <c:v>7.2431656502619285E-4</c:v>
                </c:pt>
                <c:pt idx="3502">
                  <c:v>7.2431619443726113E-4</c:v>
                </c:pt>
                <c:pt idx="3503">
                  <c:v>7.2431582539384258E-4</c:v>
                </c:pt>
                <c:pt idx="3504">
                  <c:v>7.2431545788953326E-4</c:v>
                </c:pt>
                <c:pt idx="3505">
                  <c:v>7.2431509191795589E-4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195712"/>
        <c:axId val="98209792"/>
      </c:scatterChart>
      <c:valAx>
        <c:axId val="98195712"/>
        <c:scaling>
          <c:orientation val="minMax"/>
          <c:max val="64550"/>
          <c:min val="42426"/>
        </c:scaling>
        <c:delete val="0"/>
        <c:axPos val="b"/>
        <c:numFmt formatCode="[$-409]mmm\-yy;@" sourceLinked="0"/>
        <c:majorTickMark val="out"/>
        <c:minorTickMark val="none"/>
        <c:tickLblPos val="nextTo"/>
        <c:txPr>
          <a:bodyPr rot="-2700000"/>
          <a:lstStyle/>
          <a:p>
            <a:pPr>
              <a:defRPr/>
            </a:pPr>
            <a:endParaRPr lang="it-IT"/>
          </a:p>
        </c:txPr>
        <c:crossAx val="98209792"/>
        <c:crosses val="autoZero"/>
        <c:crossBetween val="midCat"/>
        <c:majorUnit val="1825"/>
      </c:valAx>
      <c:valAx>
        <c:axId val="9820979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0.00%" sourceLinked="0"/>
        <c:majorTickMark val="out"/>
        <c:minorTickMark val="none"/>
        <c:tickLblPos val="nextTo"/>
        <c:crossAx val="9819571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1231728017833085"/>
          <c:y val="0.15333539189954196"/>
          <c:w val="0.24207864583333333"/>
          <c:h val="0.42916141975308641"/>
        </c:manualLayout>
      </c:layout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594597072745815E-2"/>
          <c:y val="3.9599382716049382E-2"/>
          <c:w val="0.86015243727721813"/>
          <c:h val="0.81813858024691355"/>
        </c:manualLayout>
      </c:layout>
      <c:scatterChart>
        <c:scatterStyle val="lineMarker"/>
        <c:varyColors val="0"/>
        <c:ser>
          <c:idx val="7"/>
          <c:order val="0"/>
          <c:tx>
            <c:strRef>
              <c:f>CrossCheckFinal!$Y$2</c:f>
              <c:strCache>
                <c:ptCount val="1"/>
                <c:pt idx="0">
                  <c:v>1M abcd</c:v>
                </c:pt>
              </c:strCache>
            </c:strRef>
          </c:tx>
          <c:spPr>
            <a:ln>
              <a:solidFill>
                <a:schemeClr val="accent3"/>
              </a:solidFill>
              <a:prstDash val="sysDot"/>
            </a:ln>
          </c:spPr>
          <c:marker>
            <c:symbol val="none"/>
          </c:marker>
          <c:xVal>
            <c:numRef>
              <c:f>CrossCheckFinal!$Q$3:$Q$3508</c:f>
              <c:numCache>
                <c:formatCode>ddd\,\ dd\-mmm\-yyyy</c:formatCode>
                <c:ptCount val="3506"/>
                <c:pt idx="0">
                  <c:v>42426</c:v>
                </c:pt>
                <c:pt idx="1">
                  <c:v>42429</c:v>
                </c:pt>
                <c:pt idx="2">
                  <c:v>42430</c:v>
                </c:pt>
                <c:pt idx="3">
                  <c:v>42431</c:v>
                </c:pt>
                <c:pt idx="4">
                  <c:v>42432</c:v>
                </c:pt>
                <c:pt idx="5">
                  <c:v>42433</c:v>
                </c:pt>
                <c:pt idx="6">
                  <c:v>42436</c:v>
                </c:pt>
                <c:pt idx="7">
                  <c:v>42437</c:v>
                </c:pt>
                <c:pt idx="8">
                  <c:v>42438</c:v>
                </c:pt>
                <c:pt idx="9">
                  <c:v>42439</c:v>
                </c:pt>
                <c:pt idx="10">
                  <c:v>42440</c:v>
                </c:pt>
                <c:pt idx="11">
                  <c:v>42443</c:v>
                </c:pt>
                <c:pt idx="12">
                  <c:v>42444</c:v>
                </c:pt>
                <c:pt idx="13">
                  <c:v>42445</c:v>
                </c:pt>
                <c:pt idx="14">
                  <c:v>42446</c:v>
                </c:pt>
                <c:pt idx="15">
                  <c:v>42447</c:v>
                </c:pt>
                <c:pt idx="16">
                  <c:v>42450</c:v>
                </c:pt>
                <c:pt idx="17">
                  <c:v>42451</c:v>
                </c:pt>
                <c:pt idx="18">
                  <c:v>42452</c:v>
                </c:pt>
                <c:pt idx="19">
                  <c:v>42453</c:v>
                </c:pt>
                <c:pt idx="20">
                  <c:v>42458</c:v>
                </c:pt>
                <c:pt idx="21">
                  <c:v>42459</c:v>
                </c:pt>
                <c:pt idx="22">
                  <c:v>42460</c:v>
                </c:pt>
                <c:pt idx="23">
                  <c:v>42461</c:v>
                </c:pt>
                <c:pt idx="24">
                  <c:v>42464</c:v>
                </c:pt>
                <c:pt idx="25">
                  <c:v>42465</c:v>
                </c:pt>
                <c:pt idx="26">
                  <c:v>42466</c:v>
                </c:pt>
                <c:pt idx="27">
                  <c:v>42467</c:v>
                </c:pt>
                <c:pt idx="28">
                  <c:v>42468</c:v>
                </c:pt>
                <c:pt idx="29">
                  <c:v>42471</c:v>
                </c:pt>
                <c:pt idx="30">
                  <c:v>42472</c:v>
                </c:pt>
                <c:pt idx="31">
                  <c:v>42473</c:v>
                </c:pt>
                <c:pt idx="32">
                  <c:v>42474</c:v>
                </c:pt>
                <c:pt idx="33">
                  <c:v>42475</c:v>
                </c:pt>
                <c:pt idx="34">
                  <c:v>42478</c:v>
                </c:pt>
                <c:pt idx="35">
                  <c:v>42479</c:v>
                </c:pt>
                <c:pt idx="36">
                  <c:v>42480</c:v>
                </c:pt>
                <c:pt idx="37">
                  <c:v>42481</c:v>
                </c:pt>
                <c:pt idx="38">
                  <c:v>42482</c:v>
                </c:pt>
                <c:pt idx="39">
                  <c:v>42485</c:v>
                </c:pt>
                <c:pt idx="40">
                  <c:v>42486</c:v>
                </c:pt>
                <c:pt idx="41">
                  <c:v>42487</c:v>
                </c:pt>
                <c:pt idx="42">
                  <c:v>42488</c:v>
                </c:pt>
                <c:pt idx="43">
                  <c:v>42489</c:v>
                </c:pt>
                <c:pt idx="44">
                  <c:v>42492</c:v>
                </c:pt>
                <c:pt idx="45">
                  <c:v>42493</c:v>
                </c:pt>
                <c:pt idx="46">
                  <c:v>42494</c:v>
                </c:pt>
                <c:pt idx="47">
                  <c:v>42495</c:v>
                </c:pt>
                <c:pt idx="48">
                  <c:v>42496</c:v>
                </c:pt>
                <c:pt idx="49">
                  <c:v>42499</c:v>
                </c:pt>
                <c:pt idx="50">
                  <c:v>42500</c:v>
                </c:pt>
                <c:pt idx="51">
                  <c:v>42501</c:v>
                </c:pt>
                <c:pt idx="52">
                  <c:v>42502</c:v>
                </c:pt>
                <c:pt idx="53">
                  <c:v>42503</c:v>
                </c:pt>
                <c:pt idx="54">
                  <c:v>42506</c:v>
                </c:pt>
                <c:pt idx="55">
                  <c:v>42507</c:v>
                </c:pt>
                <c:pt idx="56">
                  <c:v>42508</c:v>
                </c:pt>
                <c:pt idx="57">
                  <c:v>42509</c:v>
                </c:pt>
                <c:pt idx="58">
                  <c:v>42510</c:v>
                </c:pt>
                <c:pt idx="59">
                  <c:v>42513</c:v>
                </c:pt>
                <c:pt idx="60">
                  <c:v>42514</c:v>
                </c:pt>
                <c:pt idx="61">
                  <c:v>42515</c:v>
                </c:pt>
                <c:pt idx="62">
                  <c:v>42516</c:v>
                </c:pt>
                <c:pt idx="63">
                  <c:v>42517</c:v>
                </c:pt>
                <c:pt idx="64">
                  <c:v>42520</c:v>
                </c:pt>
                <c:pt idx="65">
                  <c:v>42521</c:v>
                </c:pt>
                <c:pt idx="66">
                  <c:v>42522</c:v>
                </c:pt>
                <c:pt idx="67">
                  <c:v>42523</c:v>
                </c:pt>
                <c:pt idx="68">
                  <c:v>42524</c:v>
                </c:pt>
                <c:pt idx="69">
                  <c:v>42527</c:v>
                </c:pt>
                <c:pt idx="70">
                  <c:v>42528</c:v>
                </c:pt>
                <c:pt idx="71">
                  <c:v>42529</c:v>
                </c:pt>
                <c:pt idx="72">
                  <c:v>42530</c:v>
                </c:pt>
                <c:pt idx="73">
                  <c:v>42531</c:v>
                </c:pt>
                <c:pt idx="74">
                  <c:v>42534</c:v>
                </c:pt>
                <c:pt idx="75">
                  <c:v>42535</c:v>
                </c:pt>
                <c:pt idx="76">
                  <c:v>42536</c:v>
                </c:pt>
                <c:pt idx="77">
                  <c:v>42537</c:v>
                </c:pt>
                <c:pt idx="78">
                  <c:v>42538</c:v>
                </c:pt>
                <c:pt idx="79">
                  <c:v>42541</c:v>
                </c:pt>
                <c:pt idx="80">
                  <c:v>42542</c:v>
                </c:pt>
                <c:pt idx="81">
                  <c:v>42543</c:v>
                </c:pt>
                <c:pt idx="82">
                  <c:v>42544</c:v>
                </c:pt>
                <c:pt idx="83">
                  <c:v>42545</c:v>
                </c:pt>
                <c:pt idx="84">
                  <c:v>42548</c:v>
                </c:pt>
                <c:pt idx="85">
                  <c:v>42549</c:v>
                </c:pt>
                <c:pt idx="86">
                  <c:v>42550</c:v>
                </c:pt>
                <c:pt idx="87">
                  <c:v>42551</c:v>
                </c:pt>
                <c:pt idx="88">
                  <c:v>42552</c:v>
                </c:pt>
                <c:pt idx="89">
                  <c:v>42555</c:v>
                </c:pt>
                <c:pt idx="90">
                  <c:v>42556</c:v>
                </c:pt>
                <c:pt idx="91">
                  <c:v>42557</c:v>
                </c:pt>
                <c:pt idx="92">
                  <c:v>42558</c:v>
                </c:pt>
                <c:pt idx="93">
                  <c:v>42559</c:v>
                </c:pt>
                <c:pt idx="94">
                  <c:v>42562</c:v>
                </c:pt>
                <c:pt idx="95">
                  <c:v>42563</c:v>
                </c:pt>
                <c:pt idx="96">
                  <c:v>42564</c:v>
                </c:pt>
                <c:pt idx="97">
                  <c:v>42565</c:v>
                </c:pt>
                <c:pt idx="98">
                  <c:v>42566</c:v>
                </c:pt>
                <c:pt idx="99">
                  <c:v>42569</c:v>
                </c:pt>
                <c:pt idx="100">
                  <c:v>42570</c:v>
                </c:pt>
                <c:pt idx="101">
                  <c:v>42571</c:v>
                </c:pt>
                <c:pt idx="102">
                  <c:v>42572</c:v>
                </c:pt>
                <c:pt idx="103">
                  <c:v>42573</c:v>
                </c:pt>
                <c:pt idx="104">
                  <c:v>42576</c:v>
                </c:pt>
                <c:pt idx="105">
                  <c:v>42577</c:v>
                </c:pt>
                <c:pt idx="106">
                  <c:v>42578</c:v>
                </c:pt>
                <c:pt idx="107">
                  <c:v>42579</c:v>
                </c:pt>
                <c:pt idx="108">
                  <c:v>42580</c:v>
                </c:pt>
                <c:pt idx="109">
                  <c:v>42583</c:v>
                </c:pt>
                <c:pt idx="110">
                  <c:v>42584</c:v>
                </c:pt>
                <c:pt idx="111">
                  <c:v>42585</c:v>
                </c:pt>
                <c:pt idx="112">
                  <c:v>42586</c:v>
                </c:pt>
                <c:pt idx="113">
                  <c:v>42587</c:v>
                </c:pt>
                <c:pt idx="114">
                  <c:v>42590</c:v>
                </c:pt>
                <c:pt idx="115">
                  <c:v>42591</c:v>
                </c:pt>
                <c:pt idx="116">
                  <c:v>42592</c:v>
                </c:pt>
                <c:pt idx="117">
                  <c:v>42593</c:v>
                </c:pt>
                <c:pt idx="118">
                  <c:v>42594</c:v>
                </c:pt>
                <c:pt idx="119">
                  <c:v>42597</c:v>
                </c:pt>
                <c:pt idx="120">
                  <c:v>42598</c:v>
                </c:pt>
                <c:pt idx="121">
                  <c:v>42599</c:v>
                </c:pt>
                <c:pt idx="122">
                  <c:v>42600</c:v>
                </c:pt>
                <c:pt idx="123">
                  <c:v>42601</c:v>
                </c:pt>
                <c:pt idx="124">
                  <c:v>42604</c:v>
                </c:pt>
                <c:pt idx="125">
                  <c:v>42605</c:v>
                </c:pt>
                <c:pt idx="126">
                  <c:v>42606</c:v>
                </c:pt>
                <c:pt idx="127">
                  <c:v>42607</c:v>
                </c:pt>
                <c:pt idx="128">
                  <c:v>42608</c:v>
                </c:pt>
                <c:pt idx="129">
                  <c:v>42611</c:v>
                </c:pt>
                <c:pt idx="130">
                  <c:v>42612</c:v>
                </c:pt>
                <c:pt idx="131">
                  <c:v>42613</c:v>
                </c:pt>
                <c:pt idx="132">
                  <c:v>42614</c:v>
                </c:pt>
                <c:pt idx="133">
                  <c:v>42615</c:v>
                </c:pt>
                <c:pt idx="134">
                  <c:v>42618</c:v>
                </c:pt>
                <c:pt idx="135">
                  <c:v>42619</c:v>
                </c:pt>
                <c:pt idx="136">
                  <c:v>42620</c:v>
                </c:pt>
                <c:pt idx="137">
                  <c:v>42621</c:v>
                </c:pt>
                <c:pt idx="138">
                  <c:v>42622</c:v>
                </c:pt>
                <c:pt idx="139">
                  <c:v>42625</c:v>
                </c:pt>
                <c:pt idx="140">
                  <c:v>42626</c:v>
                </c:pt>
                <c:pt idx="141">
                  <c:v>42627</c:v>
                </c:pt>
                <c:pt idx="142">
                  <c:v>42628</c:v>
                </c:pt>
                <c:pt idx="143">
                  <c:v>42629</c:v>
                </c:pt>
                <c:pt idx="144">
                  <c:v>42632</c:v>
                </c:pt>
                <c:pt idx="145">
                  <c:v>42633</c:v>
                </c:pt>
                <c:pt idx="146">
                  <c:v>42634</c:v>
                </c:pt>
                <c:pt idx="147">
                  <c:v>42635</c:v>
                </c:pt>
                <c:pt idx="148">
                  <c:v>42636</c:v>
                </c:pt>
                <c:pt idx="149">
                  <c:v>42639</c:v>
                </c:pt>
                <c:pt idx="150">
                  <c:v>42640</c:v>
                </c:pt>
                <c:pt idx="151">
                  <c:v>42641</c:v>
                </c:pt>
                <c:pt idx="152">
                  <c:v>42642</c:v>
                </c:pt>
                <c:pt idx="153">
                  <c:v>42643</c:v>
                </c:pt>
                <c:pt idx="154">
                  <c:v>42646</c:v>
                </c:pt>
                <c:pt idx="155">
                  <c:v>42647</c:v>
                </c:pt>
                <c:pt idx="156">
                  <c:v>42648</c:v>
                </c:pt>
                <c:pt idx="157">
                  <c:v>42649</c:v>
                </c:pt>
                <c:pt idx="158">
                  <c:v>42650</c:v>
                </c:pt>
                <c:pt idx="159">
                  <c:v>42653</c:v>
                </c:pt>
                <c:pt idx="160">
                  <c:v>42654</c:v>
                </c:pt>
                <c:pt idx="161">
                  <c:v>42655</c:v>
                </c:pt>
                <c:pt idx="162">
                  <c:v>42656</c:v>
                </c:pt>
                <c:pt idx="163">
                  <c:v>42657</c:v>
                </c:pt>
                <c:pt idx="164">
                  <c:v>42660</c:v>
                </c:pt>
                <c:pt idx="165">
                  <c:v>42661</c:v>
                </c:pt>
                <c:pt idx="166">
                  <c:v>42662</c:v>
                </c:pt>
                <c:pt idx="167">
                  <c:v>42663</c:v>
                </c:pt>
                <c:pt idx="168">
                  <c:v>42664</c:v>
                </c:pt>
                <c:pt idx="169">
                  <c:v>42667</c:v>
                </c:pt>
                <c:pt idx="170">
                  <c:v>42668</c:v>
                </c:pt>
                <c:pt idx="171">
                  <c:v>42669</c:v>
                </c:pt>
                <c:pt idx="172">
                  <c:v>42670</c:v>
                </c:pt>
                <c:pt idx="173">
                  <c:v>42671</c:v>
                </c:pt>
                <c:pt idx="174">
                  <c:v>42674</c:v>
                </c:pt>
                <c:pt idx="175">
                  <c:v>42675</c:v>
                </c:pt>
                <c:pt idx="176">
                  <c:v>42676</c:v>
                </c:pt>
                <c:pt idx="177">
                  <c:v>42677</c:v>
                </c:pt>
                <c:pt idx="178">
                  <c:v>42678</c:v>
                </c:pt>
                <c:pt idx="179">
                  <c:v>42681</c:v>
                </c:pt>
                <c:pt idx="180">
                  <c:v>42682</c:v>
                </c:pt>
                <c:pt idx="181">
                  <c:v>42683</c:v>
                </c:pt>
                <c:pt idx="182">
                  <c:v>42684</c:v>
                </c:pt>
                <c:pt idx="183">
                  <c:v>42685</c:v>
                </c:pt>
                <c:pt idx="184">
                  <c:v>42688</c:v>
                </c:pt>
                <c:pt idx="185">
                  <c:v>42689</c:v>
                </c:pt>
                <c:pt idx="186">
                  <c:v>42690</c:v>
                </c:pt>
                <c:pt idx="187">
                  <c:v>42691</c:v>
                </c:pt>
                <c:pt idx="188">
                  <c:v>42692</c:v>
                </c:pt>
                <c:pt idx="189">
                  <c:v>42695</c:v>
                </c:pt>
                <c:pt idx="190">
                  <c:v>42696</c:v>
                </c:pt>
                <c:pt idx="191">
                  <c:v>42697</c:v>
                </c:pt>
                <c:pt idx="192">
                  <c:v>42698</c:v>
                </c:pt>
                <c:pt idx="193">
                  <c:v>42699</c:v>
                </c:pt>
                <c:pt idx="194">
                  <c:v>42702</c:v>
                </c:pt>
                <c:pt idx="195">
                  <c:v>42703</c:v>
                </c:pt>
                <c:pt idx="196">
                  <c:v>42704</c:v>
                </c:pt>
                <c:pt idx="197">
                  <c:v>42705</c:v>
                </c:pt>
                <c:pt idx="198">
                  <c:v>42706</c:v>
                </c:pt>
                <c:pt idx="199">
                  <c:v>42709</c:v>
                </c:pt>
                <c:pt idx="200">
                  <c:v>42710</c:v>
                </c:pt>
                <c:pt idx="201">
                  <c:v>42711</c:v>
                </c:pt>
                <c:pt idx="202">
                  <c:v>42712</c:v>
                </c:pt>
                <c:pt idx="203">
                  <c:v>42713</c:v>
                </c:pt>
                <c:pt idx="204">
                  <c:v>42716</c:v>
                </c:pt>
                <c:pt idx="205">
                  <c:v>42717</c:v>
                </c:pt>
                <c:pt idx="206">
                  <c:v>42718</c:v>
                </c:pt>
                <c:pt idx="207">
                  <c:v>42719</c:v>
                </c:pt>
                <c:pt idx="208">
                  <c:v>42720</c:v>
                </c:pt>
                <c:pt idx="209">
                  <c:v>42723</c:v>
                </c:pt>
                <c:pt idx="210">
                  <c:v>42724</c:v>
                </c:pt>
                <c:pt idx="211">
                  <c:v>42725</c:v>
                </c:pt>
                <c:pt idx="212">
                  <c:v>42726</c:v>
                </c:pt>
                <c:pt idx="213">
                  <c:v>42727</c:v>
                </c:pt>
                <c:pt idx="214">
                  <c:v>42731</c:v>
                </c:pt>
                <c:pt idx="215">
                  <c:v>42732</c:v>
                </c:pt>
                <c:pt idx="216">
                  <c:v>42733</c:v>
                </c:pt>
                <c:pt idx="217">
                  <c:v>42734</c:v>
                </c:pt>
                <c:pt idx="218">
                  <c:v>42737</c:v>
                </c:pt>
                <c:pt idx="219">
                  <c:v>42738</c:v>
                </c:pt>
                <c:pt idx="220">
                  <c:v>42739</c:v>
                </c:pt>
                <c:pt idx="221">
                  <c:v>42740</c:v>
                </c:pt>
                <c:pt idx="222">
                  <c:v>42741</c:v>
                </c:pt>
                <c:pt idx="223">
                  <c:v>42744</c:v>
                </c:pt>
                <c:pt idx="224">
                  <c:v>42745</c:v>
                </c:pt>
                <c:pt idx="225">
                  <c:v>42746</c:v>
                </c:pt>
                <c:pt idx="226">
                  <c:v>42747</c:v>
                </c:pt>
                <c:pt idx="227">
                  <c:v>42748</c:v>
                </c:pt>
                <c:pt idx="228">
                  <c:v>42751</c:v>
                </c:pt>
                <c:pt idx="229">
                  <c:v>42752</c:v>
                </c:pt>
                <c:pt idx="230">
                  <c:v>42753</c:v>
                </c:pt>
                <c:pt idx="231">
                  <c:v>42754</c:v>
                </c:pt>
                <c:pt idx="232">
                  <c:v>42755</c:v>
                </c:pt>
                <c:pt idx="233">
                  <c:v>42758</c:v>
                </c:pt>
                <c:pt idx="234">
                  <c:v>42759</c:v>
                </c:pt>
                <c:pt idx="235">
                  <c:v>42760</c:v>
                </c:pt>
                <c:pt idx="236">
                  <c:v>42761</c:v>
                </c:pt>
                <c:pt idx="237">
                  <c:v>42762</c:v>
                </c:pt>
                <c:pt idx="238">
                  <c:v>42765</c:v>
                </c:pt>
                <c:pt idx="239">
                  <c:v>42766</c:v>
                </c:pt>
                <c:pt idx="240">
                  <c:v>42767</c:v>
                </c:pt>
                <c:pt idx="241">
                  <c:v>42768</c:v>
                </c:pt>
                <c:pt idx="242">
                  <c:v>42769</c:v>
                </c:pt>
                <c:pt idx="243">
                  <c:v>42772</c:v>
                </c:pt>
                <c:pt idx="244">
                  <c:v>42773</c:v>
                </c:pt>
                <c:pt idx="245">
                  <c:v>42774</c:v>
                </c:pt>
                <c:pt idx="246">
                  <c:v>42775</c:v>
                </c:pt>
                <c:pt idx="247">
                  <c:v>42776</c:v>
                </c:pt>
                <c:pt idx="248">
                  <c:v>42779</c:v>
                </c:pt>
                <c:pt idx="249">
                  <c:v>42780</c:v>
                </c:pt>
                <c:pt idx="250">
                  <c:v>42781</c:v>
                </c:pt>
                <c:pt idx="251">
                  <c:v>42782</c:v>
                </c:pt>
                <c:pt idx="252">
                  <c:v>42783</c:v>
                </c:pt>
                <c:pt idx="253">
                  <c:v>42786</c:v>
                </c:pt>
                <c:pt idx="254">
                  <c:v>42787</c:v>
                </c:pt>
                <c:pt idx="255">
                  <c:v>42788</c:v>
                </c:pt>
                <c:pt idx="256">
                  <c:v>42789</c:v>
                </c:pt>
                <c:pt idx="257">
                  <c:v>42790</c:v>
                </c:pt>
                <c:pt idx="258">
                  <c:v>42793</c:v>
                </c:pt>
                <c:pt idx="259">
                  <c:v>42794</c:v>
                </c:pt>
                <c:pt idx="260">
                  <c:v>42795</c:v>
                </c:pt>
                <c:pt idx="261">
                  <c:v>42796</c:v>
                </c:pt>
                <c:pt idx="262">
                  <c:v>42797</c:v>
                </c:pt>
                <c:pt idx="263">
                  <c:v>42800</c:v>
                </c:pt>
                <c:pt idx="264">
                  <c:v>42801</c:v>
                </c:pt>
                <c:pt idx="265">
                  <c:v>42802</c:v>
                </c:pt>
                <c:pt idx="266">
                  <c:v>42803</c:v>
                </c:pt>
                <c:pt idx="267">
                  <c:v>42804</c:v>
                </c:pt>
                <c:pt idx="268">
                  <c:v>42807</c:v>
                </c:pt>
                <c:pt idx="269">
                  <c:v>42808</c:v>
                </c:pt>
                <c:pt idx="270">
                  <c:v>42809</c:v>
                </c:pt>
                <c:pt idx="271">
                  <c:v>42810</c:v>
                </c:pt>
                <c:pt idx="272">
                  <c:v>42811</c:v>
                </c:pt>
                <c:pt idx="273">
                  <c:v>42814</c:v>
                </c:pt>
                <c:pt idx="274">
                  <c:v>42815</c:v>
                </c:pt>
                <c:pt idx="275">
                  <c:v>42816</c:v>
                </c:pt>
                <c:pt idx="276">
                  <c:v>42817</c:v>
                </c:pt>
                <c:pt idx="277">
                  <c:v>42818</c:v>
                </c:pt>
                <c:pt idx="278">
                  <c:v>42821</c:v>
                </c:pt>
                <c:pt idx="279">
                  <c:v>42822</c:v>
                </c:pt>
                <c:pt idx="280">
                  <c:v>42823</c:v>
                </c:pt>
                <c:pt idx="281">
                  <c:v>42824</c:v>
                </c:pt>
                <c:pt idx="282">
                  <c:v>42825</c:v>
                </c:pt>
                <c:pt idx="283">
                  <c:v>42828</c:v>
                </c:pt>
                <c:pt idx="284">
                  <c:v>42829</c:v>
                </c:pt>
                <c:pt idx="285">
                  <c:v>42830</c:v>
                </c:pt>
                <c:pt idx="286">
                  <c:v>42831</c:v>
                </c:pt>
                <c:pt idx="287">
                  <c:v>42832</c:v>
                </c:pt>
                <c:pt idx="288">
                  <c:v>42835</c:v>
                </c:pt>
                <c:pt idx="289">
                  <c:v>42836</c:v>
                </c:pt>
                <c:pt idx="290">
                  <c:v>42837</c:v>
                </c:pt>
                <c:pt idx="291">
                  <c:v>42838</c:v>
                </c:pt>
                <c:pt idx="292">
                  <c:v>42843</c:v>
                </c:pt>
                <c:pt idx="293">
                  <c:v>42844</c:v>
                </c:pt>
                <c:pt idx="294">
                  <c:v>42845</c:v>
                </c:pt>
                <c:pt idx="295">
                  <c:v>42846</c:v>
                </c:pt>
                <c:pt idx="296">
                  <c:v>42849</c:v>
                </c:pt>
                <c:pt idx="297">
                  <c:v>42850</c:v>
                </c:pt>
                <c:pt idx="298">
                  <c:v>42851</c:v>
                </c:pt>
                <c:pt idx="299">
                  <c:v>42852</c:v>
                </c:pt>
                <c:pt idx="300">
                  <c:v>42853</c:v>
                </c:pt>
                <c:pt idx="301">
                  <c:v>42857</c:v>
                </c:pt>
                <c:pt idx="302">
                  <c:v>42858</c:v>
                </c:pt>
                <c:pt idx="303">
                  <c:v>42859</c:v>
                </c:pt>
                <c:pt idx="304">
                  <c:v>42860</c:v>
                </c:pt>
                <c:pt idx="305">
                  <c:v>42863</c:v>
                </c:pt>
                <c:pt idx="306">
                  <c:v>42864</c:v>
                </c:pt>
                <c:pt idx="307">
                  <c:v>42865</c:v>
                </c:pt>
                <c:pt idx="308">
                  <c:v>42866</c:v>
                </c:pt>
                <c:pt idx="309">
                  <c:v>42867</c:v>
                </c:pt>
                <c:pt idx="310">
                  <c:v>42870</c:v>
                </c:pt>
                <c:pt idx="311">
                  <c:v>42871</c:v>
                </c:pt>
                <c:pt idx="312">
                  <c:v>42872</c:v>
                </c:pt>
                <c:pt idx="313">
                  <c:v>42873</c:v>
                </c:pt>
                <c:pt idx="314">
                  <c:v>42874</c:v>
                </c:pt>
                <c:pt idx="315">
                  <c:v>42877</c:v>
                </c:pt>
                <c:pt idx="316">
                  <c:v>42878</c:v>
                </c:pt>
                <c:pt idx="317">
                  <c:v>42879</c:v>
                </c:pt>
                <c:pt idx="318">
                  <c:v>42880</c:v>
                </c:pt>
                <c:pt idx="319">
                  <c:v>42881</c:v>
                </c:pt>
                <c:pt idx="320">
                  <c:v>42884</c:v>
                </c:pt>
                <c:pt idx="321">
                  <c:v>42885</c:v>
                </c:pt>
                <c:pt idx="322">
                  <c:v>42886</c:v>
                </c:pt>
                <c:pt idx="323">
                  <c:v>42887</c:v>
                </c:pt>
                <c:pt idx="324">
                  <c:v>42888</c:v>
                </c:pt>
                <c:pt idx="325">
                  <c:v>42891</c:v>
                </c:pt>
                <c:pt idx="326">
                  <c:v>42892</c:v>
                </c:pt>
                <c:pt idx="327">
                  <c:v>42893</c:v>
                </c:pt>
                <c:pt idx="328">
                  <c:v>42894</c:v>
                </c:pt>
                <c:pt idx="329">
                  <c:v>42895</c:v>
                </c:pt>
                <c:pt idx="330">
                  <c:v>42898</c:v>
                </c:pt>
                <c:pt idx="331">
                  <c:v>42899</c:v>
                </c:pt>
                <c:pt idx="332">
                  <c:v>42900</c:v>
                </c:pt>
                <c:pt idx="333">
                  <c:v>42901</c:v>
                </c:pt>
                <c:pt idx="334">
                  <c:v>42902</c:v>
                </c:pt>
                <c:pt idx="335">
                  <c:v>42905</c:v>
                </c:pt>
                <c:pt idx="336">
                  <c:v>42906</c:v>
                </c:pt>
                <c:pt idx="337">
                  <c:v>42907</c:v>
                </c:pt>
                <c:pt idx="338">
                  <c:v>42908</c:v>
                </c:pt>
                <c:pt idx="339">
                  <c:v>42909</c:v>
                </c:pt>
                <c:pt idx="340">
                  <c:v>42912</c:v>
                </c:pt>
                <c:pt idx="341">
                  <c:v>42913</c:v>
                </c:pt>
                <c:pt idx="342">
                  <c:v>42914</c:v>
                </c:pt>
                <c:pt idx="343">
                  <c:v>42915</c:v>
                </c:pt>
                <c:pt idx="344">
                  <c:v>42916</c:v>
                </c:pt>
                <c:pt idx="345">
                  <c:v>42919</c:v>
                </c:pt>
                <c:pt idx="346">
                  <c:v>42920</c:v>
                </c:pt>
                <c:pt idx="347">
                  <c:v>42921</c:v>
                </c:pt>
                <c:pt idx="348">
                  <c:v>42922</c:v>
                </c:pt>
                <c:pt idx="349">
                  <c:v>42923</c:v>
                </c:pt>
                <c:pt idx="350">
                  <c:v>42926</c:v>
                </c:pt>
                <c:pt idx="351">
                  <c:v>42927</c:v>
                </c:pt>
                <c:pt idx="352">
                  <c:v>42928</c:v>
                </c:pt>
                <c:pt idx="353">
                  <c:v>42929</c:v>
                </c:pt>
                <c:pt idx="354">
                  <c:v>42930</c:v>
                </c:pt>
                <c:pt idx="355">
                  <c:v>42933</c:v>
                </c:pt>
                <c:pt idx="356">
                  <c:v>42934</c:v>
                </c:pt>
                <c:pt idx="357">
                  <c:v>42935</c:v>
                </c:pt>
                <c:pt idx="358">
                  <c:v>42936</c:v>
                </c:pt>
                <c:pt idx="359">
                  <c:v>42937</c:v>
                </c:pt>
                <c:pt idx="360">
                  <c:v>42940</c:v>
                </c:pt>
                <c:pt idx="361">
                  <c:v>42941</c:v>
                </c:pt>
                <c:pt idx="362">
                  <c:v>42942</c:v>
                </c:pt>
                <c:pt idx="363">
                  <c:v>42943</c:v>
                </c:pt>
                <c:pt idx="364">
                  <c:v>42944</c:v>
                </c:pt>
                <c:pt idx="365">
                  <c:v>42947</c:v>
                </c:pt>
                <c:pt idx="366">
                  <c:v>42948</c:v>
                </c:pt>
                <c:pt idx="367">
                  <c:v>42949</c:v>
                </c:pt>
                <c:pt idx="368">
                  <c:v>42950</c:v>
                </c:pt>
                <c:pt idx="369">
                  <c:v>42951</c:v>
                </c:pt>
                <c:pt idx="370">
                  <c:v>42954</c:v>
                </c:pt>
                <c:pt idx="371">
                  <c:v>42955</c:v>
                </c:pt>
                <c:pt idx="372">
                  <c:v>42956</c:v>
                </c:pt>
                <c:pt idx="373">
                  <c:v>42957</c:v>
                </c:pt>
                <c:pt idx="374">
                  <c:v>42958</c:v>
                </c:pt>
                <c:pt idx="375">
                  <c:v>42961</c:v>
                </c:pt>
                <c:pt idx="376">
                  <c:v>42962</c:v>
                </c:pt>
                <c:pt idx="377">
                  <c:v>42963</c:v>
                </c:pt>
                <c:pt idx="378">
                  <c:v>42964</c:v>
                </c:pt>
                <c:pt idx="379">
                  <c:v>42965</c:v>
                </c:pt>
                <c:pt idx="380">
                  <c:v>42968</c:v>
                </c:pt>
                <c:pt idx="381">
                  <c:v>42969</c:v>
                </c:pt>
                <c:pt idx="382">
                  <c:v>42970</c:v>
                </c:pt>
                <c:pt idx="383">
                  <c:v>42971</c:v>
                </c:pt>
                <c:pt idx="384">
                  <c:v>42972</c:v>
                </c:pt>
                <c:pt idx="385">
                  <c:v>42975</c:v>
                </c:pt>
                <c:pt idx="386">
                  <c:v>42976</c:v>
                </c:pt>
                <c:pt idx="387">
                  <c:v>42977</c:v>
                </c:pt>
                <c:pt idx="388">
                  <c:v>42978</c:v>
                </c:pt>
                <c:pt idx="389">
                  <c:v>42979</c:v>
                </c:pt>
                <c:pt idx="390">
                  <c:v>42982</c:v>
                </c:pt>
                <c:pt idx="391">
                  <c:v>42983</c:v>
                </c:pt>
                <c:pt idx="392">
                  <c:v>42984</c:v>
                </c:pt>
                <c:pt idx="393">
                  <c:v>42985</c:v>
                </c:pt>
                <c:pt idx="394">
                  <c:v>42986</c:v>
                </c:pt>
                <c:pt idx="395">
                  <c:v>42989</c:v>
                </c:pt>
                <c:pt idx="396">
                  <c:v>42990</c:v>
                </c:pt>
                <c:pt idx="397">
                  <c:v>42991</c:v>
                </c:pt>
                <c:pt idx="398">
                  <c:v>42992</c:v>
                </c:pt>
                <c:pt idx="399">
                  <c:v>42993</c:v>
                </c:pt>
                <c:pt idx="400">
                  <c:v>42996</c:v>
                </c:pt>
                <c:pt idx="401">
                  <c:v>42997</c:v>
                </c:pt>
                <c:pt idx="402">
                  <c:v>42998</c:v>
                </c:pt>
                <c:pt idx="403">
                  <c:v>42999</c:v>
                </c:pt>
                <c:pt idx="404">
                  <c:v>43000</c:v>
                </c:pt>
                <c:pt idx="405">
                  <c:v>43003</c:v>
                </c:pt>
                <c:pt idx="406">
                  <c:v>43004</c:v>
                </c:pt>
                <c:pt idx="407">
                  <c:v>43005</c:v>
                </c:pt>
                <c:pt idx="408">
                  <c:v>43006</c:v>
                </c:pt>
                <c:pt idx="409">
                  <c:v>43007</c:v>
                </c:pt>
                <c:pt idx="410">
                  <c:v>43010</c:v>
                </c:pt>
                <c:pt idx="411">
                  <c:v>43011</c:v>
                </c:pt>
                <c:pt idx="412">
                  <c:v>43012</c:v>
                </c:pt>
                <c:pt idx="413">
                  <c:v>43013</c:v>
                </c:pt>
                <c:pt idx="414">
                  <c:v>43014</c:v>
                </c:pt>
                <c:pt idx="415">
                  <c:v>43017</c:v>
                </c:pt>
                <c:pt idx="416">
                  <c:v>43018</c:v>
                </c:pt>
                <c:pt idx="417">
                  <c:v>43019</c:v>
                </c:pt>
                <c:pt idx="418">
                  <c:v>43020</c:v>
                </c:pt>
                <c:pt idx="419">
                  <c:v>43021</c:v>
                </c:pt>
                <c:pt idx="420">
                  <c:v>43024</c:v>
                </c:pt>
                <c:pt idx="421">
                  <c:v>43025</c:v>
                </c:pt>
                <c:pt idx="422">
                  <c:v>43026</c:v>
                </c:pt>
                <c:pt idx="423">
                  <c:v>43027</c:v>
                </c:pt>
                <c:pt idx="424">
                  <c:v>43028</c:v>
                </c:pt>
                <c:pt idx="425">
                  <c:v>43031</c:v>
                </c:pt>
                <c:pt idx="426">
                  <c:v>43032</c:v>
                </c:pt>
                <c:pt idx="427">
                  <c:v>43033</c:v>
                </c:pt>
                <c:pt idx="428">
                  <c:v>43034</c:v>
                </c:pt>
                <c:pt idx="429">
                  <c:v>43035</c:v>
                </c:pt>
                <c:pt idx="430">
                  <c:v>43038</c:v>
                </c:pt>
                <c:pt idx="431">
                  <c:v>43039</c:v>
                </c:pt>
                <c:pt idx="432">
                  <c:v>43040</c:v>
                </c:pt>
                <c:pt idx="433">
                  <c:v>43041</c:v>
                </c:pt>
                <c:pt idx="434">
                  <c:v>43042</c:v>
                </c:pt>
                <c:pt idx="435">
                  <c:v>43045</c:v>
                </c:pt>
                <c:pt idx="436">
                  <c:v>43046</c:v>
                </c:pt>
                <c:pt idx="437">
                  <c:v>43047</c:v>
                </c:pt>
                <c:pt idx="438">
                  <c:v>43048</c:v>
                </c:pt>
                <c:pt idx="439">
                  <c:v>43049</c:v>
                </c:pt>
                <c:pt idx="440">
                  <c:v>43052</c:v>
                </c:pt>
                <c:pt idx="441">
                  <c:v>43053</c:v>
                </c:pt>
                <c:pt idx="442">
                  <c:v>43054</c:v>
                </c:pt>
                <c:pt idx="443">
                  <c:v>43055</c:v>
                </c:pt>
                <c:pt idx="444">
                  <c:v>43056</c:v>
                </c:pt>
                <c:pt idx="445">
                  <c:v>43059</c:v>
                </c:pt>
                <c:pt idx="446">
                  <c:v>43060</c:v>
                </c:pt>
                <c:pt idx="447">
                  <c:v>43061</c:v>
                </c:pt>
                <c:pt idx="448">
                  <c:v>43062</c:v>
                </c:pt>
                <c:pt idx="449">
                  <c:v>43063</c:v>
                </c:pt>
                <c:pt idx="450">
                  <c:v>43066</c:v>
                </c:pt>
                <c:pt idx="451">
                  <c:v>43067</c:v>
                </c:pt>
                <c:pt idx="452">
                  <c:v>43068</c:v>
                </c:pt>
                <c:pt idx="453">
                  <c:v>43069</c:v>
                </c:pt>
                <c:pt idx="454">
                  <c:v>43070</c:v>
                </c:pt>
                <c:pt idx="455">
                  <c:v>43073</c:v>
                </c:pt>
                <c:pt idx="456">
                  <c:v>43074</c:v>
                </c:pt>
                <c:pt idx="457">
                  <c:v>43075</c:v>
                </c:pt>
                <c:pt idx="458">
                  <c:v>43076</c:v>
                </c:pt>
                <c:pt idx="459">
                  <c:v>43077</c:v>
                </c:pt>
                <c:pt idx="460">
                  <c:v>43080</c:v>
                </c:pt>
                <c:pt idx="461">
                  <c:v>43081</c:v>
                </c:pt>
                <c:pt idx="462">
                  <c:v>43082</c:v>
                </c:pt>
                <c:pt idx="463">
                  <c:v>43083</c:v>
                </c:pt>
                <c:pt idx="464">
                  <c:v>43084</c:v>
                </c:pt>
                <c:pt idx="465">
                  <c:v>43087</c:v>
                </c:pt>
                <c:pt idx="466">
                  <c:v>43088</c:v>
                </c:pt>
                <c:pt idx="467">
                  <c:v>43089</c:v>
                </c:pt>
                <c:pt idx="468">
                  <c:v>43090</c:v>
                </c:pt>
                <c:pt idx="469">
                  <c:v>43091</c:v>
                </c:pt>
                <c:pt idx="470">
                  <c:v>43096</c:v>
                </c:pt>
                <c:pt idx="471">
                  <c:v>43097</c:v>
                </c:pt>
                <c:pt idx="472">
                  <c:v>43098</c:v>
                </c:pt>
                <c:pt idx="473">
                  <c:v>43102</c:v>
                </c:pt>
                <c:pt idx="474">
                  <c:v>43103</c:v>
                </c:pt>
                <c:pt idx="475">
                  <c:v>43104</c:v>
                </c:pt>
                <c:pt idx="476">
                  <c:v>43105</c:v>
                </c:pt>
                <c:pt idx="477">
                  <c:v>43108</c:v>
                </c:pt>
                <c:pt idx="478">
                  <c:v>43109</c:v>
                </c:pt>
                <c:pt idx="479">
                  <c:v>43110</c:v>
                </c:pt>
                <c:pt idx="480">
                  <c:v>43111</c:v>
                </c:pt>
                <c:pt idx="481">
                  <c:v>43112</c:v>
                </c:pt>
                <c:pt idx="482">
                  <c:v>43115</c:v>
                </c:pt>
                <c:pt idx="483">
                  <c:v>43116</c:v>
                </c:pt>
                <c:pt idx="484">
                  <c:v>43117</c:v>
                </c:pt>
                <c:pt idx="485">
                  <c:v>43118</c:v>
                </c:pt>
                <c:pt idx="486">
                  <c:v>43119</c:v>
                </c:pt>
                <c:pt idx="487">
                  <c:v>43122</c:v>
                </c:pt>
                <c:pt idx="488">
                  <c:v>43123</c:v>
                </c:pt>
                <c:pt idx="489">
                  <c:v>43124</c:v>
                </c:pt>
                <c:pt idx="490">
                  <c:v>43125</c:v>
                </c:pt>
                <c:pt idx="491">
                  <c:v>43126</c:v>
                </c:pt>
                <c:pt idx="492">
                  <c:v>43129</c:v>
                </c:pt>
                <c:pt idx="493">
                  <c:v>43130</c:v>
                </c:pt>
                <c:pt idx="494">
                  <c:v>43131</c:v>
                </c:pt>
                <c:pt idx="495">
                  <c:v>43132</c:v>
                </c:pt>
                <c:pt idx="496">
                  <c:v>43133</c:v>
                </c:pt>
                <c:pt idx="497">
                  <c:v>43136</c:v>
                </c:pt>
                <c:pt idx="498">
                  <c:v>43137</c:v>
                </c:pt>
                <c:pt idx="499">
                  <c:v>43138</c:v>
                </c:pt>
                <c:pt idx="500">
                  <c:v>43139</c:v>
                </c:pt>
                <c:pt idx="501">
                  <c:v>43140</c:v>
                </c:pt>
                <c:pt idx="502">
                  <c:v>43143</c:v>
                </c:pt>
                <c:pt idx="503">
                  <c:v>43144</c:v>
                </c:pt>
                <c:pt idx="504">
                  <c:v>43145</c:v>
                </c:pt>
                <c:pt idx="505">
                  <c:v>43146</c:v>
                </c:pt>
                <c:pt idx="506">
                  <c:v>43147</c:v>
                </c:pt>
                <c:pt idx="507">
                  <c:v>43150</c:v>
                </c:pt>
                <c:pt idx="508">
                  <c:v>43151</c:v>
                </c:pt>
                <c:pt idx="509">
                  <c:v>43152</c:v>
                </c:pt>
                <c:pt idx="510">
                  <c:v>43153</c:v>
                </c:pt>
                <c:pt idx="511">
                  <c:v>43154</c:v>
                </c:pt>
                <c:pt idx="512">
                  <c:v>43157</c:v>
                </c:pt>
                <c:pt idx="513">
                  <c:v>43158</c:v>
                </c:pt>
                <c:pt idx="514">
                  <c:v>43159</c:v>
                </c:pt>
                <c:pt idx="515">
                  <c:v>43160</c:v>
                </c:pt>
                <c:pt idx="516">
                  <c:v>43161</c:v>
                </c:pt>
                <c:pt idx="517">
                  <c:v>43164</c:v>
                </c:pt>
                <c:pt idx="518">
                  <c:v>43171</c:v>
                </c:pt>
                <c:pt idx="519">
                  <c:v>43178</c:v>
                </c:pt>
                <c:pt idx="520">
                  <c:v>43185</c:v>
                </c:pt>
                <c:pt idx="521">
                  <c:v>43193</c:v>
                </c:pt>
                <c:pt idx="522">
                  <c:v>43200</c:v>
                </c:pt>
                <c:pt idx="523">
                  <c:v>43207</c:v>
                </c:pt>
                <c:pt idx="524">
                  <c:v>43214</c:v>
                </c:pt>
                <c:pt idx="525">
                  <c:v>43222</c:v>
                </c:pt>
                <c:pt idx="526">
                  <c:v>43229</c:v>
                </c:pt>
                <c:pt idx="527">
                  <c:v>43236</c:v>
                </c:pt>
                <c:pt idx="528">
                  <c:v>43243</c:v>
                </c:pt>
                <c:pt idx="529">
                  <c:v>43250</c:v>
                </c:pt>
                <c:pt idx="530">
                  <c:v>43257</c:v>
                </c:pt>
                <c:pt idx="531">
                  <c:v>43264</c:v>
                </c:pt>
                <c:pt idx="532">
                  <c:v>43271</c:v>
                </c:pt>
                <c:pt idx="533">
                  <c:v>43278</c:v>
                </c:pt>
                <c:pt idx="534">
                  <c:v>43285</c:v>
                </c:pt>
                <c:pt idx="535">
                  <c:v>43292</c:v>
                </c:pt>
                <c:pt idx="536">
                  <c:v>43299</c:v>
                </c:pt>
                <c:pt idx="537">
                  <c:v>43306</c:v>
                </c:pt>
                <c:pt idx="538">
                  <c:v>43313</c:v>
                </c:pt>
                <c:pt idx="539">
                  <c:v>43320</c:v>
                </c:pt>
                <c:pt idx="540">
                  <c:v>43327</c:v>
                </c:pt>
                <c:pt idx="541">
                  <c:v>43334</c:v>
                </c:pt>
                <c:pt idx="542">
                  <c:v>43341</c:v>
                </c:pt>
                <c:pt idx="543">
                  <c:v>43348</c:v>
                </c:pt>
                <c:pt idx="544">
                  <c:v>43355</c:v>
                </c:pt>
                <c:pt idx="545">
                  <c:v>43362</c:v>
                </c:pt>
                <c:pt idx="546">
                  <c:v>43369</c:v>
                </c:pt>
                <c:pt idx="547">
                  <c:v>43376</c:v>
                </c:pt>
                <c:pt idx="548">
                  <c:v>43383</c:v>
                </c:pt>
                <c:pt idx="549">
                  <c:v>43390</c:v>
                </c:pt>
                <c:pt idx="550">
                  <c:v>43397</c:v>
                </c:pt>
                <c:pt idx="551">
                  <c:v>43404</c:v>
                </c:pt>
                <c:pt idx="552">
                  <c:v>43411</c:v>
                </c:pt>
                <c:pt idx="553">
                  <c:v>43418</c:v>
                </c:pt>
                <c:pt idx="554">
                  <c:v>43425</c:v>
                </c:pt>
                <c:pt idx="555">
                  <c:v>43432</c:v>
                </c:pt>
                <c:pt idx="556">
                  <c:v>43439</c:v>
                </c:pt>
                <c:pt idx="557">
                  <c:v>43446</c:v>
                </c:pt>
                <c:pt idx="558">
                  <c:v>43453</c:v>
                </c:pt>
                <c:pt idx="559">
                  <c:v>43461</c:v>
                </c:pt>
                <c:pt idx="560">
                  <c:v>43468</c:v>
                </c:pt>
                <c:pt idx="561">
                  <c:v>43475</c:v>
                </c:pt>
                <c:pt idx="562">
                  <c:v>43482</c:v>
                </c:pt>
                <c:pt idx="563">
                  <c:v>43489</c:v>
                </c:pt>
                <c:pt idx="564">
                  <c:v>43496</c:v>
                </c:pt>
                <c:pt idx="565">
                  <c:v>43503</c:v>
                </c:pt>
                <c:pt idx="566">
                  <c:v>43510</c:v>
                </c:pt>
                <c:pt idx="567">
                  <c:v>43517</c:v>
                </c:pt>
                <c:pt idx="568">
                  <c:v>43524</c:v>
                </c:pt>
                <c:pt idx="569">
                  <c:v>43531</c:v>
                </c:pt>
                <c:pt idx="570">
                  <c:v>43538</c:v>
                </c:pt>
                <c:pt idx="571">
                  <c:v>43545</c:v>
                </c:pt>
                <c:pt idx="572">
                  <c:v>43552</c:v>
                </c:pt>
                <c:pt idx="573">
                  <c:v>43559</c:v>
                </c:pt>
                <c:pt idx="574">
                  <c:v>43566</c:v>
                </c:pt>
                <c:pt idx="575">
                  <c:v>43573</c:v>
                </c:pt>
                <c:pt idx="576">
                  <c:v>43580</c:v>
                </c:pt>
                <c:pt idx="577">
                  <c:v>43587</c:v>
                </c:pt>
                <c:pt idx="578">
                  <c:v>43594</c:v>
                </c:pt>
                <c:pt idx="579">
                  <c:v>43601</c:v>
                </c:pt>
                <c:pt idx="580">
                  <c:v>43608</c:v>
                </c:pt>
                <c:pt idx="581">
                  <c:v>43615</c:v>
                </c:pt>
                <c:pt idx="582">
                  <c:v>43622</c:v>
                </c:pt>
                <c:pt idx="583">
                  <c:v>43629</c:v>
                </c:pt>
                <c:pt idx="584">
                  <c:v>43636</c:v>
                </c:pt>
                <c:pt idx="585">
                  <c:v>43643</c:v>
                </c:pt>
                <c:pt idx="586">
                  <c:v>43650</c:v>
                </c:pt>
                <c:pt idx="587">
                  <c:v>43657</c:v>
                </c:pt>
                <c:pt idx="588">
                  <c:v>43664</c:v>
                </c:pt>
                <c:pt idx="589">
                  <c:v>43671</c:v>
                </c:pt>
                <c:pt idx="590">
                  <c:v>43678</c:v>
                </c:pt>
                <c:pt idx="591">
                  <c:v>43685</c:v>
                </c:pt>
                <c:pt idx="592">
                  <c:v>43692</c:v>
                </c:pt>
                <c:pt idx="593">
                  <c:v>43699</c:v>
                </c:pt>
                <c:pt idx="594">
                  <c:v>43706</c:v>
                </c:pt>
                <c:pt idx="595">
                  <c:v>43713</c:v>
                </c:pt>
                <c:pt idx="596">
                  <c:v>43720</c:v>
                </c:pt>
                <c:pt idx="597">
                  <c:v>43727</c:v>
                </c:pt>
                <c:pt idx="598">
                  <c:v>43734</c:v>
                </c:pt>
                <c:pt idx="599">
                  <c:v>43741</c:v>
                </c:pt>
                <c:pt idx="600">
                  <c:v>43748</c:v>
                </c:pt>
                <c:pt idx="601">
                  <c:v>43755</c:v>
                </c:pt>
                <c:pt idx="602">
                  <c:v>43762</c:v>
                </c:pt>
                <c:pt idx="603">
                  <c:v>43769</c:v>
                </c:pt>
                <c:pt idx="604">
                  <c:v>43776</c:v>
                </c:pt>
                <c:pt idx="605">
                  <c:v>43783</c:v>
                </c:pt>
                <c:pt idx="606">
                  <c:v>43790</c:v>
                </c:pt>
                <c:pt idx="607">
                  <c:v>43797</c:v>
                </c:pt>
                <c:pt idx="608">
                  <c:v>43804</c:v>
                </c:pt>
                <c:pt idx="609">
                  <c:v>43811</c:v>
                </c:pt>
                <c:pt idx="610">
                  <c:v>43818</c:v>
                </c:pt>
                <c:pt idx="611">
                  <c:v>43826</c:v>
                </c:pt>
                <c:pt idx="612">
                  <c:v>43833</c:v>
                </c:pt>
                <c:pt idx="613">
                  <c:v>43840</c:v>
                </c:pt>
                <c:pt idx="614">
                  <c:v>43847</c:v>
                </c:pt>
                <c:pt idx="615">
                  <c:v>43854</c:v>
                </c:pt>
                <c:pt idx="616">
                  <c:v>43861</c:v>
                </c:pt>
                <c:pt idx="617">
                  <c:v>43868</c:v>
                </c:pt>
                <c:pt idx="618">
                  <c:v>43875</c:v>
                </c:pt>
                <c:pt idx="619">
                  <c:v>43882</c:v>
                </c:pt>
                <c:pt idx="620">
                  <c:v>43889</c:v>
                </c:pt>
                <c:pt idx="621">
                  <c:v>43896</c:v>
                </c:pt>
                <c:pt idx="622">
                  <c:v>43903</c:v>
                </c:pt>
                <c:pt idx="623">
                  <c:v>43910</c:v>
                </c:pt>
                <c:pt idx="624">
                  <c:v>43917</c:v>
                </c:pt>
                <c:pt idx="625">
                  <c:v>43924</c:v>
                </c:pt>
                <c:pt idx="626">
                  <c:v>43935</c:v>
                </c:pt>
                <c:pt idx="627">
                  <c:v>43942</c:v>
                </c:pt>
                <c:pt idx="628">
                  <c:v>43949</c:v>
                </c:pt>
                <c:pt idx="629">
                  <c:v>43956</c:v>
                </c:pt>
                <c:pt idx="630">
                  <c:v>43963</c:v>
                </c:pt>
                <c:pt idx="631">
                  <c:v>43970</c:v>
                </c:pt>
                <c:pt idx="632">
                  <c:v>43977</c:v>
                </c:pt>
                <c:pt idx="633">
                  <c:v>43984</c:v>
                </c:pt>
                <c:pt idx="634">
                  <c:v>43991</c:v>
                </c:pt>
                <c:pt idx="635">
                  <c:v>43998</c:v>
                </c:pt>
                <c:pt idx="636">
                  <c:v>44005</c:v>
                </c:pt>
                <c:pt idx="637">
                  <c:v>44012</c:v>
                </c:pt>
                <c:pt idx="638">
                  <c:v>44019</c:v>
                </c:pt>
                <c:pt idx="639">
                  <c:v>44026</c:v>
                </c:pt>
                <c:pt idx="640">
                  <c:v>44033</c:v>
                </c:pt>
                <c:pt idx="641">
                  <c:v>44040</c:v>
                </c:pt>
                <c:pt idx="642">
                  <c:v>44047</c:v>
                </c:pt>
                <c:pt idx="643">
                  <c:v>44054</c:v>
                </c:pt>
                <c:pt idx="644">
                  <c:v>44061</c:v>
                </c:pt>
                <c:pt idx="645">
                  <c:v>44068</c:v>
                </c:pt>
                <c:pt idx="646">
                  <c:v>44075</c:v>
                </c:pt>
                <c:pt idx="647">
                  <c:v>44082</c:v>
                </c:pt>
                <c:pt idx="648">
                  <c:v>44089</c:v>
                </c:pt>
                <c:pt idx="649">
                  <c:v>44096</c:v>
                </c:pt>
                <c:pt idx="650">
                  <c:v>44103</c:v>
                </c:pt>
                <c:pt idx="651">
                  <c:v>44110</c:v>
                </c:pt>
                <c:pt idx="652">
                  <c:v>44117</c:v>
                </c:pt>
                <c:pt idx="653">
                  <c:v>44124</c:v>
                </c:pt>
                <c:pt idx="654">
                  <c:v>44131</c:v>
                </c:pt>
                <c:pt idx="655">
                  <c:v>44138</c:v>
                </c:pt>
                <c:pt idx="656">
                  <c:v>44145</c:v>
                </c:pt>
                <c:pt idx="657">
                  <c:v>44152</c:v>
                </c:pt>
                <c:pt idx="658">
                  <c:v>44159</c:v>
                </c:pt>
                <c:pt idx="659">
                  <c:v>44166</c:v>
                </c:pt>
                <c:pt idx="660">
                  <c:v>44173</c:v>
                </c:pt>
                <c:pt idx="661">
                  <c:v>44180</c:v>
                </c:pt>
                <c:pt idx="662">
                  <c:v>44187</c:v>
                </c:pt>
                <c:pt idx="663">
                  <c:v>44194</c:v>
                </c:pt>
                <c:pt idx="664">
                  <c:v>44201</c:v>
                </c:pt>
                <c:pt idx="665">
                  <c:v>44208</c:v>
                </c:pt>
                <c:pt idx="666">
                  <c:v>44215</c:v>
                </c:pt>
                <c:pt idx="667">
                  <c:v>44222</c:v>
                </c:pt>
                <c:pt idx="668">
                  <c:v>44229</c:v>
                </c:pt>
                <c:pt idx="669">
                  <c:v>44236</c:v>
                </c:pt>
                <c:pt idx="670">
                  <c:v>44243</c:v>
                </c:pt>
                <c:pt idx="671">
                  <c:v>44250</c:v>
                </c:pt>
                <c:pt idx="672">
                  <c:v>44257</c:v>
                </c:pt>
                <c:pt idx="673">
                  <c:v>44264</c:v>
                </c:pt>
                <c:pt idx="674">
                  <c:v>44271</c:v>
                </c:pt>
                <c:pt idx="675">
                  <c:v>44278</c:v>
                </c:pt>
                <c:pt idx="676">
                  <c:v>44285</c:v>
                </c:pt>
                <c:pt idx="677">
                  <c:v>44292</c:v>
                </c:pt>
                <c:pt idx="678">
                  <c:v>44299</c:v>
                </c:pt>
                <c:pt idx="679">
                  <c:v>44306</c:v>
                </c:pt>
                <c:pt idx="680">
                  <c:v>44313</c:v>
                </c:pt>
                <c:pt idx="681">
                  <c:v>44320</c:v>
                </c:pt>
                <c:pt idx="682">
                  <c:v>44327</c:v>
                </c:pt>
                <c:pt idx="683">
                  <c:v>44334</c:v>
                </c:pt>
                <c:pt idx="684">
                  <c:v>44341</c:v>
                </c:pt>
                <c:pt idx="685">
                  <c:v>44348</c:v>
                </c:pt>
                <c:pt idx="686">
                  <c:v>44355</c:v>
                </c:pt>
                <c:pt idx="687">
                  <c:v>44362</c:v>
                </c:pt>
                <c:pt idx="688">
                  <c:v>44369</c:v>
                </c:pt>
                <c:pt idx="689">
                  <c:v>44376</c:v>
                </c:pt>
                <c:pt idx="690">
                  <c:v>44383</c:v>
                </c:pt>
                <c:pt idx="691">
                  <c:v>44390</c:v>
                </c:pt>
                <c:pt idx="692">
                  <c:v>44397</c:v>
                </c:pt>
                <c:pt idx="693">
                  <c:v>44404</c:v>
                </c:pt>
                <c:pt idx="694">
                  <c:v>44411</c:v>
                </c:pt>
                <c:pt idx="695">
                  <c:v>44418</c:v>
                </c:pt>
                <c:pt idx="696">
                  <c:v>44425</c:v>
                </c:pt>
                <c:pt idx="697">
                  <c:v>44432</c:v>
                </c:pt>
                <c:pt idx="698">
                  <c:v>44439</c:v>
                </c:pt>
                <c:pt idx="699">
                  <c:v>44446</c:v>
                </c:pt>
                <c:pt idx="700">
                  <c:v>44453</c:v>
                </c:pt>
                <c:pt idx="701">
                  <c:v>44460</c:v>
                </c:pt>
                <c:pt idx="702">
                  <c:v>44467</c:v>
                </c:pt>
                <c:pt idx="703">
                  <c:v>44474</c:v>
                </c:pt>
                <c:pt idx="704">
                  <c:v>44481</c:v>
                </c:pt>
                <c:pt idx="705">
                  <c:v>44488</c:v>
                </c:pt>
                <c:pt idx="706">
                  <c:v>44495</c:v>
                </c:pt>
                <c:pt idx="707">
                  <c:v>44502</c:v>
                </c:pt>
                <c:pt idx="708">
                  <c:v>44509</c:v>
                </c:pt>
                <c:pt idx="709">
                  <c:v>44516</c:v>
                </c:pt>
                <c:pt idx="710">
                  <c:v>44523</c:v>
                </c:pt>
                <c:pt idx="711">
                  <c:v>44530</c:v>
                </c:pt>
                <c:pt idx="712">
                  <c:v>44537</c:v>
                </c:pt>
                <c:pt idx="713">
                  <c:v>44544</c:v>
                </c:pt>
                <c:pt idx="714">
                  <c:v>44551</c:v>
                </c:pt>
                <c:pt idx="715">
                  <c:v>44558</c:v>
                </c:pt>
                <c:pt idx="716">
                  <c:v>44565</c:v>
                </c:pt>
                <c:pt idx="717">
                  <c:v>44572</c:v>
                </c:pt>
                <c:pt idx="718">
                  <c:v>44579</c:v>
                </c:pt>
                <c:pt idx="719">
                  <c:v>44586</c:v>
                </c:pt>
                <c:pt idx="720">
                  <c:v>44593</c:v>
                </c:pt>
                <c:pt idx="721">
                  <c:v>44600</c:v>
                </c:pt>
                <c:pt idx="722">
                  <c:v>44607</c:v>
                </c:pt>
                <c:pt idx="723">
                  <c:v>44614</c:v>
                </c:pt>
                <c:pt idx="724">
                  <c:v>44621</c:v>
                </c:pt>
                <c:pt idx="725">
                  <c:v>44628</c:v>
                </c:pt>
                <c:pt idx="726">
                  <c:v>44635</c:v>
                </c:pt>
                <c:pt idx="727">
                  <c:v>44642</c:v>
                </c:pt>
                <c:pt idx="728">
                  <c:v>44649</c:v>
                </c:pt>
                <c:pt idx="729">
                  <c:v>44656</c:v>
                </c:pt>
                <c:pt idx="730">
                  <c:v>44663</c:v>
                </c:pt>
                <c:pt idx="731">
                  <c:v>44670</c:v>
                </c:pt>
                <c:pt idx="732">
                  <c:v>44677</c:v>
                </c:pt>
                <c:pt idx="733">
                  <c:v>44684</c:v>
                </c:pt>
                <c:pt idx="734">
                  <c:v>44691</c:v>
                </c:pt>
                <c:pt idx="735">
                  <c:v>44698</c:v>
                </c:pt>
                <c:pt idx="736">
                  <c:v>44705</c:v>
                </c:pt>
                <c:pt idx="737">
                  <c:v>44712</c:v>
                </c:pt>
                <c:pt idx="738">
                  <c:v>44719</c:v>
                </c:pt>
                <c:pt idx="739">
                  <c:v>44726</c:v>
                </c:pt>
                <c:pt idx="740">
                  <c:v>44733</c:v>
                </c:pt>
                <c:pt idx="741">
                  <c:v>44740</c:v>
                </c:pt>
                <c:pt idx="742">
                  <c:v>44747</c:v>
                </c:pt>
                <c:pt idx="743">
                  <c:v>44754</c:v>
                </c:pt>
                <c:pt idx="744">
                  <c:v>44761</c:v>
                </c:pt>
                <c:pt idx="745">
                  <c:v>44768</c:v>
                </c:pt>
                <c:pt idx="746">
                  <c:v>44775</c:v>
                </c:pt>
                <c:pt idx="747">
                  <c:v>44782</c:v>
                </c:pt>
                <c:pt idx="748">
                  <c:v>44789</c:v>
                </c:pt>
                <c:pt idx="749">
                  <c:v>44796</c:v>
                </c:pt>
                <c:pt idx="750">
                  <c:v>44803</c:v>
                </c:pt>
                <c:pt idx="751">
                  <c:v>44810</c:v>
                </c:pt>
                <c:pt idx="752">
                  <c:v>44817</c:v>
                </c:pt>
                <c:pt idx="753">
                  <c:v>44824</c:v>
                </c:pt>
                <c:pt idx="754">
                  <c:v>44831</c:v>
                </c:pt>
                <c:pt idx="755">
                  <c:v>44838</c:v>
                </c:pt>
                <c:pt idx="756">
                  <c:v>44845</c:v>
                </c:pt>
                <c:pt idx="757">
                  <c:v>44852</c:v>
                </c:pt>
                <c:pt idx="758">
                  <c:v>44859</c:v>
                </c:pt>
                <c:pt idx="759">
                  <c:v>44866</c:v>
                </c:pt>
                <c:pt idx="760">
                  <c:v>44873</c:v>
                </c:pt>
                <c:pt idx="761">
                  <c:v>44880</c:v>
                </c:pt>
                <c:pt idx="762">
                  <c:v>44887</c:v>
                </c:pt>
                <c:pt idx="763">
                  <c:v>44894</c:v>
                </c:pt>
                <c:pt idx="764">
                  <c:v>44901</c:v>
                </c:pt>
                <c:pt idx="765">
                  <c:v>44908</c:v>
                </c:pt>
                <c:pt idx="766">
                  <c:v>44915</c:v>
                </c:pt>
                <c:pt idx="767">
                  <c:v>44922</c:v>
                </c:pt>
                <c:pt idx="768">
                  <c:v>44929</c:v>
                </c:pt>
                <c:pt idx="769">
                  <c:v>44936</c:v>
                </c:pt>
                <c:pt idx="770">
                  <c:v>44943</c:v>
                </c:pt>
                <c:pt idx="771">
                  <c:v>44950</c:v>
                </c:pt>
                <c:pt idx="772">
                  <c:v>44957</c:v>
                </c:pt>
                <c:pt idx="773">
                  <c:v>44964</c:v>
                </c:pt>
                <c:pt idx="774">
                  <c:v>44971</c:v>
                </c:pt>
                <c:pt idx="775">
                  <c:v>44978</c:v>
                </c:pt>
                <c:pt idx="776">
                  <c:v>44985</c:v>
                </c:pt>
                <c:pt idx="777">
                  <c:v>44992</c:v>
                </c:pt>
                <c:pt idx="778">
                  <c:v>44999</c:v>
                </c:pt>
                <c:pt idx="779">
                  <c:v>45006</c:v>
                </c:pt>
                <c:pt idx="780">
                  <c:v>45013</c:v>
                </c:pt>
                <c:pt idx="781">
                  <c:v>45020</c:v>
                </c:pt>
                <c:pt idx="782">
                  <c:v>45027</c:v>
                </c:pt>
                <c:pt idx="783">
                  <c:v>45034</c:v>
                </c:pt>
                <c:pt idx="784">
                  <c:v>45041</c:v>
                </c:pt>
                <c:pt idx="785">
                  <c:v>45048</c:v>
                </c:pt>
                <c:pt idx="786">
                  <c:v>45055</c:v>
                </c:pt>
                <c:pt idx="787">
                  <c:v>45062</c:v>
                </c:pt>
                <c:pt idx="788">
                  <c:v>45069</c:v>
                </c:pt>
                <c:pt idx="789">
                  <c:v>45076</c:v>
                </c:pt>
                <c:pt idx="790">
                  <c:v>45083</c:v>
                </c:pt>
                <c:pt idx="791">
                  <c:v>45090</c:v>
                </c:pt>
                <c:pt idx="792">
                  <c:v>45097</c:v>
                </c:pt>
                <c:pt idx="793">
                  <c:v>45104</c:v>
                </c:pt>
                <c:pt idx="794">
                  <c:v>45111</c:v>
                </c:pt>
                <c:pt idx="795">
                  <c:v>45118</c:v>
                </c:pt>
                <c:pt idx="796">
                  <c:v>45125</c:v>
                </c:pt>
                <c:pt idx="797">
                  <c:v>45132</c:v>
                </c:pt>
                <c:pt idx="798">
                  <c:v>45139</c:v>
                </c:pt>
                <c:pt idx="799">
                  <c:v>45146</c:v>
                </c:pt>
                <c:pt idx="800">
                  <c:v>45153</c:v>
                </c:pt>
                <c:pt idx="801">
                  <c:v>45160</c:v>
                </c:pt>
                <c:pt idx="802">
                  <c:v>45167</c:v>
                </c:pt>
                <c:pt idx="803">
                  <c:v>45174</c:v>
                </c:pt>
                <c:pt idx="804">
                  <c:v>45181</c:v>
                </c:pt>
                <c:pt idx="805">
                  <c:v>45188</c:v>
                </c:pt>
                <c:pt idx="806">
                  <c:v>45195</c:v>
                </c:pt>
                <c:pt idx="807">
                  <c:v>45202</c:v>
                </c:pt>
                <c:pt idx="808">
                  <c:v>45209</c:v>
                </c:pt>
                <c:pt idx="809">
                  <c:v>45216</c:v>
                </c:pt>
                <c:pt idx="810">
                  <c:v>45223</c:v>
                </c:pt>
                <c:pt idx="811">
                  <c:v>45230</c:v>
                </c:pt>
                <c:pt idx="812">
                  <c:v>45237</c:v>
                </c:pt>
                <c:pt idx="813">
                  <c:v>45244</c:v>
                </c:pt>
                <c:pt idx="814">
                  <c:v>45251</c:v>
                </c:pt>
                <c:pt idx="815">
                  <c:v>45258</c:v>
                </c:pt>
                <c:pt idx="816">
                  <c:v>45265</c:v>
                </c:pt>
                <c:pt idx="817">
                  <c:v>45272</c:v>
                </c:pt>
                <c:pt idx="818">
                  <c:v>45279</c:v>
                </c:pt>
                <c:pt idx="819">
                  <c:v>45287</c:v>
                </c:pt>
                <c:pt idx="820">
                  <c:v>45294</c:v>
                </c:pt>
                <c:pt idx="821">
                  <c:v>45301</c:v>
                </c:pt>
                <c:pt idx="822">
                  <c:v>45308</c:v>
                </c:pt>
                <c:pt idx="823">
                  <c:v>45315</c:v>
                </c:pt>
                <c:pt idx="824">
                  <c:v>45322</c:v>
                </c:pt>
                <c:pt idx="825">
                  <c:v>45329</c:v>
                </c:pt>
                <c:pt idx="826">
                  <c:v>45336</c:v>
                </c:pt>
                <c:pt idx="827">
                  <c:v>45343</c:v>
                </c:pt>
                <c:pt idx="828">
                  <c:v>45350</c:v>
                </c:pt>
                <c:pt idx="829">
                  <c:v>45357</c:v>
                </c:pt>
                <c:pt idx="830">
                  <c:v>45364</c:v>
                </c:pt>
                <c:pt idx="831">
                  <c:v>45371</c:v>
                </c:pt>
                <c:pt idx="832">
                  <c:v>45378</c:v>
                </c:pt>
                <c:pt idx="833">
                  <c:v>45385</c:v>
                </c:pt>
                <c:pt idx="834">
                  <c:v>45392</c:v>
                </c:pt>
                <c:pt idx="835">
                  <c:v>45399</c:v>
                </c:pt>
                <c:pt idx="836">
                  <c:v>45406</c:v>
                </c:pt>
                <c:pt idx="837">
                  <c:v>45414</c:v>
                </c:pt>
                <c:pt idx="838">
                  <c:v>45421</c:v>
                </c:pt>
                <c:pt idx="839">
                  <c:v>45428</c:v>
                </c:pt>
                <c:pt idx="840">
                  <c:v>45435</c:v>
                </c:pt>
                <c:pt idx="841">
                  <c:v>45442</c:v>
                </c:pt>
                <c:pt idx="842">
                  <c:v>45449</c:v>
                </c:pt>
                <c:pt idx="843">
                  <c:v>45456</c:v>
                </c:pt>
                <c:pt idx="844">
                  <c:v>45463</c:v>
                </c:pt>
                <c:pt idx="845">
                  <c:v>45470</c:v>
                </c:pt>
                <c:pt idx="846">
                  <c:v>45477</c:v>
                </c:pt>
                <c:pt idx="847">
                  <c:v>45484</c:v>
                </c:pt>
                <c:pt idx="848">
                  <c:v>45491</c:v>
                </c:pt>
                <c:pt idx="849">
                  <c:v>45498</c:v>
                </c:pt>
                <c:pt idx="850">
                  <c:v>45505</c:v>
                </c:pt>
                <c:pt idx="851">
                  <c:v>45512</c:v>
                </c:pt>
                <c:pt idx="852">
                  <c:v>45519</c:v>
                </c:pt>
                <c:pt idx="853">
                  <c:v>45526</c:v>
                </c:pt>
                <c:pt idx="854">
                  <c:v>45533</c:v>
                </c:pt>
                <c:pt idx="855">
                  <c:v>45540</c:v>
                </c:pt>
                <c:pt idx="856">
                  <c:v>45547</c:v>
                </c:pt>
                <c:pt idx="857">
                  <c:v>45554</c:v>
                </c:pt>
                <c:pt idx="858">
                  <c:v>45561</c:v>
                </c:pt>
                <c:pt idx="859">
                  <c:v>45568</c:v>
                </c:pt>
                <c:pt idx="860">
                  <c:v>45575</c:v>
                </c:pt>
                <c:pt idx="861">
                  <c:v>45582</c:v>
                </c:pt>
                <c:pt idx="862">
                  <c:v>45589</c:v>
                </c:pt>
                <c:pt idx="863">
                  <c:v>45596</c:v>
                </c:pt>
                <c:pt idx="864">
                  <c:v>45603</c:v>
                </c:pt>
                <c:pt idx="865">
                  <c:v>45610</c:v>
                </c:pt>
                <c:pt idx="866">
                  <c:v>45617</c:v>
                </c:pt>
                <c:pt idx="867">
                  <c:v>45624</c:v>
                </c:pt>
                <c:pt idx="868">
                  <c:v>45631</c:v>
                </c:pt>
                <c:pt idx="869">
                  <c:v>45638</c:v>
                </c:pt>
                <c:pt idx="870">
                  <c:v>45645</c:v>
                </c:pt>
                <c:pt idx="871">
                  <c:v>45653</c:v>
                </c:pt>
                <c:pt idx="872">
                  <c:v>45660</c:v>
                </c:pt>
                <c:pt idx="873">
                  <c:v>45667</c:v>
                </c:pt>
                <c:pt idx="874">
                  <c:v>45674</c:v>
                </c:pt>
                <c:pt idx="875">
                  <c:v>45681</c:v>
                </c:pt>
                <c:pt idx="876">
                  <c:v>45688</c:v>
                </c:pt>
                <c:pt idx="877">
                  <c:v>45695</c:v>
                </c:pt>
                <c:pt idx="878">
                  <c:v>45702</c:v>
                </c:pt>
                <c:pt idx="879">
                  <c:v>45709</c:v>
                </c:pt>
                <c:pt idx="880">
                  <c:v>45716</c:v>
                </c:pt>
                <c:pt idx="881">
                  <c:v>45723</c:v>
                </c:pt>
                <c:pt idx="882">
                  <c:v>45730</c:v>
                </c:pt>
                <c:pt idx="883">
                  <c:v>45737</c:v>
                </c:pt>
                <c:pt idx="884">
                  <c:v>45744</c:v>
                </c:pt>
                <c:pt idx="885">
                  <c:v>45751</c:v>
                </c:pt>
                <c:pt idx="886">
                  <c:v>45758</c:v>
                </c:pt>
                <c:pt idx="887">
                  <c:v>45769</c:v>
                </c:pt>
                <c:pt idx="888">
                  <c:v>45776</c:v>
                </c:pt>
                <c:pt idx="889">
                  <c:v>45783</c:v>
                </c:pt>
                <c:pt idx="890">
                  <c:v>45790</c:v>
                </c:pt>
                <c:pt idx="891">
                  <c:v>45797</c:v>
                </c:pt>
                <c:pt idx="892">
                  <c:v>45804</c:v>
                </c:pt>
                <c:pt idx="893">
                  <c:v>45811</c:v>
                </c:pt>
                <c:pt idx="894">
                  <c:v>45818</c:v>
                </c:pt>
                <c:pt idx="895">
                  <c:v>45825</c:v>
                </c:pt>
                <c:pt idx="896">
                  <c:v>45832</c:v>
                </c:pt>
                <c:pt idx="897">
                  <c:v>45839</c:v>
                </c:pt>
                <c:pt idx="898">
                  <c:v>45846</c:v>
                </c:pt>
                <c:pt idx="899">
                  <c:v>45853</c:v>
                </c:pt>
                <c:pt idx="900">
                  <c:v>45860</c:v>
                </c:pt>
                <c:pt idx="901">
                  <c:v>45867</c:v>
                </c:pt>
                <c:pt idx="902">
                  <c:v>45874</c:v>
                </c:pt>
                <c:pt idx="903">
                  <c:v>45881</c:v>
                </c:pt>
                <c:pt idx="904">
                  <c:v>45888</c:v>
                </c:pt>
                <c:pt idx="905">
                  <c:v>45895</c:v>
                </c:pt>
                <c:pt idx="906">
                  <c:v>45902</c:v>
                </c:pt>
                <c:pt idx="907">
                  <c:v>45909</c:v>
                </c:pt>
                <c:pt idx="908">
                  <c:v>45916</c:v>
                </c:pt>
                <c:pt idx="909">
                  <c:v>45923</c:v>
                </c:pt>
                <c:pt idx="910">
                  <c:v>45930</c:v>
                </c:pt>
                <c:pt idx="911">
                  <c:v>45937</c:v>
                </c:pt>
                <c:pt idx="912">
                  <c:v>45944</c:v>
                </c:pt>
                <c:pt idx="913">
                  <c:v>45951</c:v>
                </c:pt>
                <c:pt idx="914">
                  <c:v>45958</c:v>
                </c:pt>
                <c:pt idx="915">
                  <c:v>45965</c:v>
                </c:pt>
                <c:pt idx="916">
                  <c:v>45972</c:v>
                </c:pt>
                <c:pt idx="917">
                  <c:v>45979</c:v>
                </c:pt>
                <c:pt idx="918">
                  <c:v>45986</c:v>
                </c:pt>
                <c:pt idx="919">
                  <c:v>45993</c:v>
                </c:pt>
                <c:pt idx="920">
                  <c:v>46000</c:v>
                </c:pt>
                <c:pt idx="921">
                  <c:v>46007</c:v>
                </c:pt>
                <c:pt idx="922">
                  <c:v>46014</c:v>
                </c:pt>
                <c:pt idx="923">
                  <c:v>46021</c:v>
                </c:pt>
                <c:pt idx="924">
                  <c:v>46028</c:v>
                </c:pt>
                <c:pt idx="925">
                  <c:v>46035</c:v>
                </c:pt>
                <c:pt idx="926">
                  <c:v>46042</c:v>
                </c:pt>
                <c:pt idx="927">
                  <c:v>46049</c:v>
                </c:pt>
                <c:pt idx="928">
                  <c:v>46056</c:v>
                </c:pt>
                <c:pt idx="929">
                  <c:v>46063</c:v>
                </c:pt>
                <c:pt idx="930">
                  <c:v>46070</c:v>
                </c:pt>
                <c:pt idx="931">
                  <c:v>46077</c:v>
                </c:pt>
                <c:pt idx="932">
                  <c:v>46084</c:v>
                </c:pt>
                <c:pt idx="933">
                  <c:v>46091</c:v>
                </c:pt>
                <c:pt idx="934">
                  <c:v>46098</c:v>
                </c:pt>
                <c:pt idx="935">
                  <c:v>46105</c:v>
                </c:pt>
                <c:pt idx="936">
                  <c:v>46112</c:v>
                </c:pt>
                <c:pt idx="937">
                  <c:v>46119</c:v>
                </c:pt>
                <c:pt idx="938">
                  <c:v>46126</c:v>
                </c:pt>
                <c:pt idx="939">
                  <c:v>46133</c:v>
                </c:pt>
                <c:pt idx="940">
                  <c:v>46140</c:v>
                </c:pt>
                <c:pt idx="941">
                  <c:v>46147</c:v>
                </c:pt>
                <c:pt idx="942">
                  <c:v>46154</c:v>
                </c:pt>
                <c:pt idx="943">
                  <c:v>46161</c:v>
                </c:pt>
                <c:pt idx="944">
                  <c:v>46168</c:v>
                </c:pt>
                <c:pt idx="945">
                  <c:v>46175</c:v>
                </c:pt>
                <c:pt idx="946">
                  <c:v>46182</c:v>
                </c:pt>
                <c:pt idx="947">
                  <c:v>46189</c:v>
                </c:pt>
                <c:pt idx="948">
                  <c:v>46196</c:v>
                </c:pt>
                <c:pt idx="949">
                  <c:v>46203</c:v>
                </c:pt>
                <c:pt idx="950">
                  <c:v>46210</c:v>
                </c:pt>
                <c:pt idx="951">
                  <c:v>46217</c:v>
                </c:pt>
                <c:pt idx="952">
                  <c:v>46224</c:v>
                </c:pt>
                <c:pt idx="953">
                  <c:v>46231</c:v>
                </c:pt>
                <c:pt idx="954">
                  <c:v>46238</c:v>
                </c:pt>
                <c:pt idx="955">
                  <c:v>46245</c:v>
                </c:pt>
                <c:pt idx="956">
                  <c:v>46252</c:v>
                </c:pt>
                <c:pt idx="957">
                  <c:v>46259</c:v>
                </c:pt>
                <c:pt idx="958">
                  <c:v>46266</c:v>
                </c:pt>
                <c:pt idx="959">
                  <c:v>46273</c:v>
                </c:pt>
                <c:pt idx="960">
                  <c:v>46280</c:v>
                </c:pt>
                <c:pt idx="961">
                  <c:v>46287</c:v>
                </c:pt>
                <c:pt idx="962">
                  <c:v>46294</c:v>
                </c:pt>
                <c:pt idx="963">
                  <c:v>46301</c:v>
                </c:pt>
                <c:pt idx="964">
                  <c:v>46308</c:v>
                </c:pt>
                <c:pt idx="965">
                  <c:v>46315</c:v>
                </c:pt>
                <c:pt idx="966">
                  <c:v>46322</c:v>
                </c:pt>
                <c:pt idx="967">
                  <c:v>46329</c:v>
                </c:pt>
                <c:pt idx="968">
                  <c:v>46336</c:v>
                </c:pt>
                <c:pt idx="969">
                  <c:v>46343</c:v>
                </c:pt>
                <c:pt idx="970">
                  <c:v>46350</c:v>
                </c:pt>
                <c:pt idx="971">
                  <c:v>46357</c:v>
                </c:pt>
                <c:pt idx="972">
                  <c:v>46364</c:v>
                </c:pt>
                <c:pt idx="973">
                  <c:v>46371</c:v>
                </c:pt>
                <c:pt idx="974">
                  <c:v>46378</c:v>
                </c:pt>
                <c:pt idx="975">
                  <c:v>46385</c:v>
                </c:pt>
                <c:pt idx="976">
                  <c:v>46392</c:v>
                </c:pt>
                <c:pt idx="977">
                  <c:v>46399</c:v>
                </c:pt>
                <c:pt idx="978">
                  <c:v>46406</c:v>
                </c:pt>
                <c:pt idx="979">
                  <c:v>46413</c:v>
                </c:pt>
                <c:pt idx="980">
                  <c:v>46420</c:v>
                </c:pt>
                <c:pt idx="981">
                  <c:v>46427</c:v>
                </c:pt>
                <c:pt idx="982">
                  <c:v>46434</c:v>
                </c:pt>
                <c:pt idx="983">
                  <c:v>46441</c:v>
                </c:pt>
                <c:pt idx="984">
                  <c:v>46448</c:v>
                </c:pt>
                <c:pt idx="985">
                  <c:v>46455</c:v>
                </c:pt>
                <c:pt idx="986">
                  <c:v>46462</c:v>
                </c:pt>
                <c:pt idx="987">
                  <c:v>46469</c:v>
                </c:pt>
                <c:pt idx="988">
                  <c:v>46476</c:v>
                </c:pt>
                <c:pt idx="989">
                  <c:v>46483</c:v>
                </c:pt>
                <c:pt idx="990">
                  <c:v>46490</c:v>
                </c:pt>
                <c:pt idx="991">
                  <c:v>46497</c:v>
                </c:pt>
                <c:pt idx="992">
                  <c:v>46504</c:v>
                </c:pt>
                <c:pt idx="993">
                  <c:v>46511</c:v>
                </c:pt>
                <c:pt idx="994">
                  <c:v>46518</c:v>
                </c:pt>
                <c:pt idx="995">
                  <c:v>46525</c:v>
                </c:pt>
                <c:pt idx="996">
                  <c:v>46532</c:v>
                </c:pt>
                <c:pt idx="997">
                  <c:v>46539</c:v>
                </c:pt>
                <c:pt idx="998">
                  <c:v>46546</c:v>
                </c:pt>
                <c:pt idx="999">
                  <c:v>46553</c:v>
                </c:pt>
                <c:pt idx="1000">
                  <c:v>46560</c:v>
                </c:pt>
                <c:pt idx="1001">
                  <c:v>46567</c:v>
                </c:pt>
                <c:pt idx="1002">
                  <c:v>46574</c:v>
                </c:pt>
                <c:pt idx="1003">
                  <c:v>46581</c:v>
                </c:pt>
                <c:pt idx="1004">
                  <c:v>46588</c:v>
                </c:pt>
                <c:pt idx="1005">
                  <c:v>46595</c:v>
                </c:pt>
                <c:pt idx="1006">
                  <c:v>46602</c:v>
                </c:pt>
                <c:pt idx="1007">
                  <c:v>46609</c:v>
                </c:pt>
                <c:pt idx="1008">
                  <c:v>46616</c:v>
                </c:pt>
                <c:pt idx="1009">
                  <c:v>46623</c:v>
                </c:pt>
                <c:pt idx="1010">
                  <c:v>46630</c:v>
                </c:pt>
                <c:pt idx="1011">
                  <c:v>46637</c:v>
                </c:pt>
                <c:pt idx="1012">
                  <c:v>46644</c:v>
                </c:pt>
                <c:pt idx="1013">
                  <c:v>46651</c:v>
                </c:pt>
                <c:pt idx="1014">
                  <c:v>46658</c:v>
                </c:pt>
                <c:pt idx="1015">
                  <c:v>46665</c:v>
                </c:pt>
                <c:pt idx="1016">
                  <c:v>46672</c:v>
                </c:pt>
                <c:pt idx="1017">
                  <c:v>46679</c:v>
                </c:pt>
                <c:pt idx="1018">
                  <c:v>46686</c:v>
                </c:pt>
                <c:pt idx="1019">
                  <c:v>46693</c:v>
                </c:pt>
                <c:pt idx="1020">
                  <c:v>46700</c:v>
                </c:pt>
                <c:pt idx="1021">
                  <c:v>46707</c:v>
                </c:pt>
                <c:pt idx="1022">
                  <c:v>46714</c:v>
                </c:pt>
                <c:pt idx="1023">
                  <c:v>46721</c:v>
                </c:pt>
                <c:pt idx="1024">
                  <c:v>46728</c:v>
                </c:pt>
                <c:pt idx="1025">
                  <c:v>46735</c:v>
                </c:pt>
                <c:pt idx="1026">
                  <c:v>46742</c:v>
                </c:pt>
                <c:pt idx="1027">
                  <c:v>46749</c:v>
                </c:pt>
                <c:pt idx="1028">
                  <c:v>46756</c:v>
                </c:pt>
                <c:pt idx="1029">
                  <c:v>46763</c:v>
                </c:pt>
                <c:pt idx="1030">
                  <c:v>46770</c:v>
                </c:pt>
                <c:pt idx="1031">
                  <c:v>46777</c:v>
                </c:pt>
                <c:pt idx="1032">
                  <c:v>46784</c:v>
                </c:pt>
                <c:pt idx="1033">
                  <c:v>46791</c:v>
                </c:pt>
                <c:pt idx="1034">
                  <c:v>46798</c:v>
                </c:pt>
                <c:pt idx="1035">
                  <c:v>46805</c:v>
                </c:pt>
                <c:pt idx="1036">
                  <c:v>46812</c:v>
                </c:pt>
                <c:pt idx="1037">
                  <c:v>46819</c:v>
                </c:pt>
                <c:pt idx="1038">
                  <c:v>46826</c:v>
                </c:pt>
                <c:pt idx="1039">
                  <c:v>46833</c:v>
                </c:pt>
                <c:pt idx="1040">
                  <c:v>46840</c:v>
                </c:pt>
                <c:pt idx="1041">
                  <c:v>46847</c:v>
                </c:pt>
                <c:pt idx="1042">
                  <c:v>46854</c:v>
                </c:pt>
                <c:pt idx="1043">
                  <c:v>46861</c:v>
                </c:pt>
                <c:pt idx="1044">
                  <c:v>46868</c:v>
                </c:pt>
                <c:pt idx="1045">
                  <c:v>46875</c:v>
                </c:pt>
                <c:pt idx="1046">
                  <c:v>46882</c:v>
                </c:pt>
                <c:pt idx="1047">
                  <c:v>46889</c:v>
                </c:pt>
                <c:pt idx="1048">
                  <c:v>46896</c:v>
                </c:pt>
                <c:pt idx="1049">
                  <c:v>46903</c:v>
                </c:pt>
                <c:pt idx="1050">
                  <c:v>46910</c:v>
                </c:pt>
                <c:pt idx="1051">
                  <c:v>46917</c:v>
                </c:pt>
                <c:pt idx="1052">
                  <c:v>46924</c:v>
                </c:pt>
                <c:pt idx="1053">
                  <c:v>46931</c:v>
                </c:pt>
                <c:pt idx="1054">
                  <c:v>46938</c:v>
                </c:pt>
                <c:pt idx="1055">
                  <c:v>46945</c:v>
                </c:pt>
                <c:pt idx="1056">
                  <c:v>46952</c:v>
                </c:pt>
                <c:pt idx="1057">
                  <c:v>46959</c:v>
                </c:pt>
                <c:pt idx="1058">
                  <c:v>46966</c:v>
                </c:pt>
                <c:pt idx="1059">
                  <c:v>46973</c:v>
                </c:pt>
                <c:pt idx="1060">
                  <c:v>46980</c:v>
                </c:pt>
                <c:pt idx="1061">
                  <c:v>46987</c:v>
                </c:pt>
                <c:pt idx="1062">
                  <c:v>46994</c:v>
                </c:pt>
                <c:pt idx="1063">
                  <c:v>47001</c:v>
                </c:pt>
                <c:pt idx="1064">
                  <c:v>47008</c:v>
                </c:pt>
                <c:pt idx="1065">
                  <c:v>47015</c:v>
                </c:pt>
                <c:pt idx="1066">
                  <c:v>47022</c:v>
                </c:pt>
                <c:pt idx="1067">
                  <c:v>47029</c:v>
                </c:pt>
                <c:pt idx="1068">
                  <c:v>47036</c:v>
                </c:pt>
                <c:pt idx="1069">
                  <c:v>47043</c:v>
                </c:pt>
                <c:pt idx="1070">
                  <c:v>47050</c:v>
                </c:pt>
                <c:pt idx="1071">
                  <c:v>47057</c:v>
                </c:pt>
                <c:pt idx="1072">
                  <c:v>47064</c:v>
                </c:pt>
                <c:pt idx="1073">
                  <c:v>47071</c:v>
                </c:pt>
                <c:pt idx="1074">
                  <c:v>47078</c:v>
                </c:pt>
                <c:pt idx="1075">
                  <c:v>47085</c:v>
                </c:pt>
                <c:pt idx="1076">
                  <c:v>47092</c:v>
                </c:pt>
                <c:pt idx="1077">
                  <c:v>47099</c:v>
                </c:pt>
                <c:pt idx="1078">
                  <c:v>47106</c:v>
                </c:pt>
                <c:pt idx="1079">
                  <c:v>47114</c:v>
                </c:pt>
                <c:pt idx="1080">
                  <c:v>47121</c:v>
                </c:pt>
                <c:pt idx="1081">
                  <c:v>47128</c:v>
                </c:pt>
                <c:pt idx="1082">
                  <c:v>47135</c:v>
                </c:pt>
                <c:pt idx="1083">
                  <c:v>47142</c:v>
                </c:pt>
                <c:pt idx="1084">
                  <c:v>47149</c:v>
                </c:pt>
                <c:pt idx="1085">
                  <c:v>47156</c:v>
                </c:pt>
                <c:pt idx="1086">
                  <c:v>47163</c:v>
                </c:pt>
                <c:pt idx="1087">
                  <c:v>47170</c:v>
                </c:pt>
                <c:pt idx="1088">
                  <c:v>47177</c:v>
                </c:pt>
                <c:pt idx="1089">
                  <c:v>47184</c:v>
                </c:pt>
                <c:pt idx="1090">
                  <c:v>47191</c:v>
                </c:pt>
                <c:pt idx="1091">
                  <c:v>47198</c:v>
                </c:pt>
                <c:pt idx="1092">
                  <c:v>47205</c:v>
                </c:pt>
                <c:pt idx="1093">
                  <c:v>47212</c:v>
                </c:pt>
                <c:pt idx="1094">
                  <c:v>47219</c:v>
                </c:pt>
                <c:pt idx="1095">
                  <c:v>47226</c:v>
                </c:pt>
                <c:pt idx="1096">
                  <c:v>47233</c:v>
                </c:pt>
                <c:pt idx="1097">
                  <c:v>47240</c:v>
                </c:pt>
                <c:pt idx="1098">
                  <c:v>47247</c:v>
                </c:pt>
                <c:pt idx="1099">
                  <c:v>47254</c:v>
                </c:pt>
                <c:pt idx="1100">
                  <c:v>47261</c:v>
                </c:pt>
                <c:pt idx="1101">
                  <c:v>47268</c:v>
                </c:pt>
                <c:pt idx="1102">
                  <c:v>47275</c:v>
                </c:pt>
                <c:pt idx="1103">
                  <c:v>47282</c:v>
                </c:pt>
                <c:pt idx="1104">
                  <c:v>47289</c:v>
                </c:pt>
                <c:pt idx="1105">
                  <c:v>47296</c:v>
                </c:pt>
                <c:pt idx="1106">
                  <c:v>47303</c:v>
                </c:pt>
                <c:pt idx="1107">
                  <c:v>47310</c:v>
                </c:pt>
                <c:pt idx="1108">
                  <c:v>47317</c:v>
                </c:pt>
                <c:pt idx="1109">
                  <c:v>47324</c:v>
                </c:pt>
                <c:pt idx="1110">
                  <c:v>47331</c:v>
                </c:pt>
                <c:pt idx="1111">
                  <c:v>47338</c:v>
                </c:pt>
                <c:pt idx="1112">
                  <c:v>47345</c:v>
                </c:pt>
                <c:pt idx="1113">
                  <c:v>47352</c:v>
                </c:pt>
                <c:pt idx="1114">
                  <c:v>47359</c:v>
                </c:pt>
                <c:pt idx="1115">
                  <c:v>47366</c:v>
                </c:pt>
                <c:pt idx="1116">
                  <c:v>47373</c:v>
                </c:pt>
                <c:pt idx="1117">
                  <c:v>47380</c:v>
                </c:pt>
                <c:pt idx="1118">
                  <c:v>47387</c:v>
                </c:pt>
                <c:pt idx="1119">
                  <c:v>47394</c:v>
                </c:pt>
                <c:pt idx="1120">
                  <c:v>47401</c:v>
                </c:pt>
                <c:pt idx="1121">
                  <c:v>47408</c:v>
                </c:pt>
                <c:pt idx="1122">
                  <c:v>47415</c:v>
                </c:pt>
                <c:pt idx="1123">
                  <c:v>47422</c:v>
                </c:pt>
                <c:pt idx="1124">
                  <c:v>47429</c:v>
                </c:pt>
                <c:pt idx="1125">
                  <c:v>47436</c:v>
                </c:pt>
                <c:pt idx="1126">
                  <c:v>47443</c:v>
                </c:pt>
                <c:pt idx="1127">
                  <c:v>47450</c:v>
                </c:pt>
                <c:pt idx="1128">
                  <c:v>47457</c:v>
                </c:pt>
                <c:pt idx="1129">
                  <c:v>47464</c:v>
                </c:pt>
                <c:pt idx="1130">
                  <c:v>47471</c:v>
                </c:pt>
                <c:pt idx="1131">
                  <c:v>47479</c:v>
                </c:pt>
                <c:pt idx="1132">
                  <c:v>47486</c:v>
                </c:pt>
                <c:pt idx="1133">
                  <c:v>47493</c:v>
                </c:pt>
                <c:pt idx="1134">
                  <c:v>47500</c:v>
                </c:pt>
                <c:pt idx="1135">
                  <c:v>47507</c:v>
                </c:pt>
                <c:pt idx="1136">
                  <c:v>47514</c:v>
                </c:pt>
                <c:pt idx="1137">
                  <c:v>47521</c:v>
                </c:pt>
                <c:pt idx="1138">
                  <c:v>47528</c:v>
                </c:pt>
                <c:pt idx="1139">
                  <c:v>47535</c:v>
                </c:pt>
                <c:pt idx="1140">
                  <c:v>47542</c:v>
                </c:pt>
                <c:pt idx="1141">
                  <c:v>47549</c:v>
                </c:pt>
                <c:pt idx="1142">
                  <c:v>47556</c:v>
                </c:pt>
                <c:pt idx="1143">
                  <c:v>47563</c:v>
                </c:pt>
                <c:pt idx="1144">
                  <c:v>47570</c:v>
                </c:pt>
                <c:pt idx="1145">
                  <c:v>47577</c:v>
                </c:pt>
                <c:pt idx="1146">
                  <c:v>47584</c:v>
                </c:pt>
                <c:pt idx="1147">
                  <c:v>47591</c:v>
                </c:pt>
                <c:pt idx="1148">
                  <c:v>47598</c:v>
                </c:pt>
                <c:pt idx="1149">
                  <c:v>47605</c:v>
                </c:pt>
                <c:pt idx="1150">
                  <c:v>47612</c:v>
                </c:pt>
                <c:pt idx="1151">
                  <c:v>47619</c:v>
                </c:pt>
                <c:pt idx="1152">
                  <c:v>47626</c:v>
                </c:pt>
                <c:pt idx="1153">
                  <c:v>47633</c:v>
                </c:pt>
                <c:pt idx="1154">
                  <c:v>47640</c:v>
                </c:pt>
                <c:pt idx="1155">
                  <c:v>47647</c:v>
                </c:pt>
                <c:pt idx="1156">
                  <c:v>47654</c:v>
                </c:pt>
                <c:pt idx="1157">
                  <c:v>47661</c:v>
                </c:pt>
                <c:pt idx="1158">
                  <c:v>47668</c:v>
                </c:pt>
                <c:pt idx="1159">
                  <c:v>47675</c:v>
                </c:pt>
                <c:pt idx="1160">
                  <c:v>47682</c:v>
                </c:pt>
                <c:pt idx="1161">
                  <c:v>47689</c:v>
                </c:pt>
                <c:pt idx="1162">
                  <c:v>47696</c:v>
                </c:pt>
                <c:pt idx="1163">
                  <c:v>47703</c:v>
                </c:pt>
                <c:pt idx="1164">
                  <c:v>47710</c:v>
                </c:pt>
                <c:pt idx="1165">
                  <c:v>47717</c:v>
                </c:pt>
                <c:pt idx="1166">
                  <c:v>47724</c:v>
                </c:pt>
                <c:pt idx="1167">
                  <c:v>47731</c:v>
                </c:pt>
                <c:pt idx="1168">
                  <c:v>47738</c:v>
                </c:pt>
                <c:pt idx="1169">
                  <c:v>47745</c:v>
                </c:pt>
                <c:pt idx="1170">
                  <c:v>47752</c:v>
                </c:pt>
                <c:pt idx="1171">
                  <c:v>47759</c:v>
                </c:pt>
                <c:pt idx="1172">
                  <c:v>47766</c:v>
                </c:pt>
                <c:pt idx="1173">
                  <c:v>47773</c:v>
                </c:pt>
                <c:pt idx="1174">
                  <c:v>47780</c:v>
                </c:pt>
                <c:pt idx="1175">
                  <c:v>47787</c:v>
                </c:pt>
                <c:pt idx="1176">
                  <c:v>47794</c:v>
                </c:pt>
                <c:pt idx="1177">
                  <c:v>47801</c:v>
                </c:pt>
                <c:pt idx="1178">
                  <c:v>47808</c:v>
                </c:pt>
                <c:pt idx="1179">
                  <c:v>47815</c:v>
                </c:pt>
                <c:pt idx="1180">
                  <c:v>47822</c:v>
                </c:pt>
                <c:pt idx="1181">
                  <c:v>47829</c:v>
                </c:pt>
                <c:pt idx="1182">
                  <c:v>47836</c:v>
                </c:pt>
                <c:pt idx="1183">
                  <c:v>47844</c:v>
                </c:pt>
                <c:pt idx="1184">
                  <c:v>47851</c:v>
                </c:pt>
                <c:pt idx="1185">
                  <c:v>47858</c:v>
                </c:pt>
                <c:pt idx="1186">
                  <c:v>47865</c:v>
                </c:pt>
                <c:pt idx="1187">
                  <c:v>47872</c:v>
                </c:pt>
                <c:pt idx="1188">
                  <c:v>47879</c:v>
                </c:pt>
                <c:pt idx="1189">
                  <c:v>47886</c:v>
                </c:pt>
                <c:pt idx="1190">
                  <c:v>47893</c:v>
                </c:pt>
                <c:pt idx="1191">
                  <c:v>47900</c:v>
                </c:pt>
                <c:pt idx="1192">
                  <c:v>47907</c:v>
                </c:pt>
                <c:pt idx="1193">
                  <c:v>47914</c:v>
                </c:pt>
                <c:pt idx="1194">
                  <c:v>47921</c:v>
                </c:pt>
                <c:pt idx="1195">
                  <c:v>47928</c:v>
                </c:pt>
                <c:pt idx="1196">
                  <c:v>47935</c:v>
                </c:pt>
                <c:pt idx="1197">
                  <c:v>47942</c:v>
                </c:pt>
                <c:pt idx="1198">
                  <c:v>47953</c:v>
                </c:pt>
                <c:pt idx="1199">
                  <c:v>47960</c:v>
                </c:pt>
                <c:pt idx="1200">
                  <c:v>47967</c:v>
                </c:pt>
                <c:pt idx="1201">
                  <c:v>47974</c:v>
                </c:pt>
                <c:pt idx="1202">
                  <c:v>47981</c:v>
                </c:pt>
                <c:pt idx="1203">
                  <c:v>47988</c:v>
                </c:pt>
                <c:pt idx="1204">
                  <c:v>47995</c:v>
                </c:pt>
                <c:pt idx="1205">
                  <c:v>48002</c:v>
                </c:pt>
                <c:pt idx="1206">
                  <c:v>48009</c:v>
                </c:pt>
                <c:pt idx="1207">
                  <c:v>48016</c:v>
                </c:pt>
                <c:pt idx="1208">
                  <c:v>48023</c:v>
                </c:pt>
                <c:pt idx="1209">
                  <c:v>48030</c:v>
                </c:pt>
                <c:pt idx="1210">
                  <c:v>48037</c:v>
                </c:pt>
                <c:pt idx="1211">
                  <c:v>48044</c:v>
                </c:pt>
                <c:pt idx="1212">
                  <c:v>48051</c:v>
                </c:pt>
                <c:pt idx="1213">
                  <c:v>48058</c:v>
                </c:pt>
                <c:pt idx="1214">
                  <c:v>48065</c:v>
                </c:pt>
                <c:pt idx="1215">
                  <c:v>48072</c:v>
                </c:pt>
                <c:pt idx="1216">
                  <c:v>48079</c:v>
                </c:pt>
                <c:pt idx="1217">
                  <c:v>48086</c:v>
                </c:pt>
                <c:pt idx="1218">
                  <c:v>48093</c:v>
                </c:pt>
                <c:pt idx="1219">
                  <c:v>48100</c:v>
                </c:pt>
                <c:pt idx="1220">
                  <c:v>48107</c:v>
                </c:pt>
                <c:pt idx="1221">
                  <c:v>48114</c:v>
                </c:pt>
                <c:pt idx="1222">
                  <c:v>48121</c:v>
                </c:pt>
                <c:pt idx="1223">
                  <c:v>48128</c:v>
                </c:pt>
                <c:pt idx="1224">
                  <c:v>48135</c:v>
                </c:pt>
                <c:pt idx="1225">
                  <c:v>48142</c:v>
                </c:pt>
                <c:pt idx="1226">
                  <c:v>48149</c:v>
                </c:pt>
                <c:pt idx="1227">
                  <c:v>48156</c:v>
                </c:pt>
                <c:pt idx="1228">
                  <c:v>48163</c:v>
                </c:pt>
                <c:pt idx="1229">
                  <c:v>48170</c:v>
                </c:pt>
                <c:pt idx="1230">
                  <c:v>48177</c:v>
                </c:pt>
                <c:pt idx="1231">
                  <c:v>48184</c:v>
                </c:pt>
                <c:pt idx="1232">
                  <c:v>48191</c:v>
                </c:pt>
                <c:pt idx="1233">
                  <c:v>48198</c:v>
                </c:pt>
                <c:pt idx="1234">
                  <c:v>48205</c:v>
                </c:pt>
                <c:pt idx="1235">
                  <c:v>48212</c:v>
                </c:pt>
                <c:pt idx="1236">
                  <c:v>48219</c:v>
                </c:pt>
                <c:pt idx="1237">
                  <c:v>48226</c:v>
                </c:pt>
                <c:pt idx="1238">
                  <c:v>48233</c:v>
                </c:pt>
                <c:pt idx="1239">
                  <c:v>48240</c:v>
                </c:pt>
                <c:pt idx="1240">
                  <c:v>48247</c:v>
                </c:pt>
                <c:pt idx="1241">
                  <c:v>48254</c:v>
                </c:pt>
                <c:pt idx="1242">
                  <c:v>48261</c:v>
                </c:pt>
                <c:pt idx="1243">
                  <c:v>48268</c:v>
                </c:pt>
                <c:pt idx="1244">
                  <c:v>48275</c:v>
                </c:pt>
                <c:pt idx="1245">
                  <c:v>48282</c:v>
                </c:pt>
                <c:pt idx="1246">
                  <c:v>48289</c:v>
                </c:pt>
                <c:pt idx="1247">
                  <c:v>48296</c:v>
                </c:pt>
                <c:pt idx="1248">
                  <c:v>48303</c:v>
                </c:pt>
                <c:pt idx="1249">
                  <c:v>48310</c:v>
                </c:pt>
                <c:pt idx="1250">
                  <c:v>48317</c:v>
                </c:pt>
                <c:pt idx="1251">
                  <c:v>48324</c:v>
                </c:pt>
                <c:pt idx="1252">
                  <c:v>48331</c:v>
                </c:pt>
                <c:pt idx="1253">
                  <c:v>48338</c:v>
                </c:pt>
                <c:pt idx="1254">
                  <c:v>48345</c:v>
                </c:pt>
                <c:pt idx="1255">
                  <c:v>48352</c:v>
                </c:pt>
                <c:pt idx="1256">
                  <c:v>48359</c:v>
                </c:pt>
                <c:pt idx="1257">
                  <c:v>48366</c:v>
                </c:pt>
                <c:pt idx="1258">
                  <c:v>48373</c:v>
                </c:pt>
                <c:pt idx="1259">
                  <c:v>48380</c:v>
                </c:pt>
                <c:pt idx="1260">
                  <c:v>48387</c:v>
                </c:pt>
                <c:pt idx="1261">
                  <c:v>48394</c:v>
                </c:pt>
                <c:pt idx="1262">
                  <c:v>48401</c:v>
                </c:pt>
                <c:pt idx="1263">
                  <c:v>48408</c:v>
                </c:pt>
                <c:pt idx="1264">
                  <c:v>48415</c:v>
                </c:pt>
                <c:pt idx="1265">
                  <c:v>48422</c:v>
                </c:pt>
                <c:pt idx="1266">
                  <c:v>48429</c:v>
                </c:pt>
                <c:pt idx="1267">
                  <c:v>48436</c:v>
                </c:pt>
                <c:pt idx="1268">
                  <c:v>48443</c:v>
                </c:pt>
                <c:pt idx="1269">
                  <c:v>48450</c:v>
                </c:pt>
                <c:pt idx="1270">
                  <c:v>48457</c:v>
                </c:pt>
                <c:pt idx="1271">
                  <c:v>48464</c:v>
                </c:pt>
                <c:pt idx="1272">
                  <c:v>48471</c:v>
                </c:pt>
                <c:pt idx="1273">
                  <c:v>48478</c:v>
                </c:pt>
                <c:pt idx="1274">
                  <c:v>48485</c:v>
                </c:pt>
                <c:pt idx="1275">
                  <c:v>48492</c:v>
                </c:pt>
                <c:pt idx="1276">
                  <c:v>48499</c:v>
                </c:pt>
                <c:pt idx="1277">
                  <c:v>48506</c:v>
                </c:pt>
                <c:pt idx="1278">
                  <c:v>48513</c:v>
                </c:pt>
                <c:pt idx="1279">
                  <c:v>48520</c:v>
                </c:pt>
                <c:pt idx="1280">
                  <c:v>48527</c:v>
                </c:pt>
                <c:pt idx="1281">
                  <c:v>48534</c:v>
                </c:pt>
                <c:pt idx="1282">
                  <c:v>48541</c:v>
                </c:pt>
                <c:pt idx="1283">
                  <c:v>48548</c:v>
                </c:pt>
                <c:pt idx="1284">
                  <c:v>48555</c:v>
                </c:pt>
                <c:pt idx="1285">
                  <c:v>48562</c:v>
                </c:pt>
                <c:pt idx="1286">
                  <c:v>48569</c:v>
                </c:pt>
                <c:pt idx="1287">
                  <c:v>48576</c:v>
                </c:pt>
                <c:pt idx="1288">
                  <c:v>48583</c:v>
                </c:pt>
                <c:pt idx="1289">
                  <c:v>48590</c:v>
                </c:pt>
                <c:pt idx="1290">
                  <c:v>48597</c:v>
                </c:pt>
                <c:pt idx="1291">
                  <c:v>48604</c:v>
                </c:pt>
                <c:pt idx="1292">
                  <c:v>48611</c:v>
                </c:pt>
                <c:pt idx="1293">
                  <c:v>48618</c:v>
                </c:pt>
                <c:pt idx="1294">
                  <c:v>48625</c:v>
                </c:pt>
                <c:pt idx="1295">
                  <c:v>48632</c:v>
                </c:pt>
                <c:pt idx="1296">
                  <c:v>48639</c:v>
                </c:pt>
                <c:pt idx="1297">
                  <c:v>48646</c:v>
                </c:pt>
                <c:pt idx="1298">
                  <c:v>48653</c:v>
                </c:pt>
                <c:pt idx="1299">
                  <c:v>48660</c:v>
                </c:pt>
                <c:pt idx="1300">
                  <c:v>48667</c:v>
                </c:pt>
                <c:pt idx="1301">
                  <c:v>48674</c:v>
                </c:pt>
                <c:pt idx="1302">
                  <c:v>48681</c:v>
                </c:pt>
                <c:pt idx="1303">
                  <c:v>48688</c:v>
                </c:pt>
                <c:pt idx="1304">
                  <c:v>48695</c:v>
                </c:pt>
                <c:pt idx="1305">
                  <c:v>48702</c:v>
                </c:pt>
                <c:pt idx="1306">
                  <c:v>48709</c:v>
                </c:pt>
                <c:pt idx="1307">
                  <c:v>48716</c:v>
                </c:pt>
                <c:pt idx="1308">
                  <c:v>48723</c:v>
                </c:pt>
                <c:pt idx="1309">
                  <c:v>48730</c:v>
                </c:pt>
                <c:pt idx="1310">
                  <c:v>48737</c:v>
                </c:pt>
                <c:pt idx="1311">
                  <c:v>48744</c:v>
                </c:pt>
                <c:pt idx="1312">
                  <c:v>48751</c:v>
                </c:pt>
                <c:pt idx="1313">
                  <c:v>48758</c:v>
                </c:pt>
                <c:pt idx="1314">
                  <c:v>48765</c:v>
                </c:pt>
                <c:pt idx="1315">
                  <c:v>48772</c:v>
                </c:pt>
                <c:pt idx="1316">
                  <c:v>48779</c:v>
                </c:pt>
                <c:pt idx="1317">
                  <c:v>48786</c:v>
                </c:pt>
                <c:pt idx="1318">
                  <c:v>48793</c:v>
                </c:pt>
                <c:pt idx="1319">
                  <c:v>48800</c:v>
                </c:pt>
                <c:pt idx="1320">
                  <c:v>48807</c:v>
                </c:pt>
                <c:pt idx="1321">
                  <c:v>48814</c:v>
                </c:pt>
                <c:pt idx="1322">
                  <c:v>48821</c:v>
                </c:pt>
                <c:pt idx="1323">
                  <c:v>48828</c:v>
                </c:pt>
                <c:pt idx="1324">
                  <c:v>48835</c:v>
                </c:pt>
                <c:pt idx="1325">
                  <c:v>48842</c:v>
                </c:pt>
                <c:pt idx="1326">
                  <c:v>48849</c:v>
                </c:pt>
                <c:pt idx="1327">
                  <c:v>48856</c:v>
                </c:pt>
                <c:pt idx="1328">
                  <c:v>48863</c:v>
                </c:pt>
                <c:pt idx="1329">
                  <c:v>48870</c:v>
                </c:pt>
                <c:pt idx="1330">
                  <c:v>48877</c:v>
                </c:pt>
                <c:pt idx="1331">
                  <c:v>48884</c:v>
                </c:pt>
                <c:pt idx="1332">
                  <c:v>48891</c:v>
                </c:pt>
                <c:pt idx="1333">
                  <c:v>48898</c:v>
                </c:pt>
                <c:pt idx="1334">
                  <c:v>48905</c:v>
                </c:pt>
                <c:pt idx="1335">
                  <c:v>48912</c:v>
                </c:pt>
                <c:pt idx="1336">
                  <c:v>48919</c:v>
                </c:pt>
                <c:pt idx="1337">
                  <c:v>48926</c:v>
                </c:pt>
                <c:pt idx="1338">
                  <c:v>48933</c:v>
                </c:pt>
                <c:pt idx="1339">
                  <c:v>48940</c:v>
                </c:pt>
                <c:pt idx="1340">
                  <c:v>48947</c:v>
                </c:pt>
                <c:pt idx="1341">
                  <c:v>48954</c:v>
                </c:pt>
                <c:pt idx="1342">
                  <c:v>48961</c:v>
                </c:pt>
                <c:pt idx="1343">
                  <c:v>48968</c:v>
                </c:pt>
                <c:pt idx="1344">
                  <c:v>48975</c:v>
                </c:pt>
                <c:pt idx="1345">
                  <c:v>48982</c:v>
                </c:pt>
                <c:pt idx="1346">
                  <c:v>48989</c:v>
                </c:pt>
                <c:pt idx="1347">
                  <c:v>48996</c:v>
                </c:pt>
                <c:pt idx="1348">
                  <c:v>49003</c:v>
                </c:pt>
                <c:pt idx="1349">
                  <c:v>49010</c:v>
                </c:pt>
                <c:pt idx="1350">
                  <c:v>49017</c:v>
                </c:pt>
                <c:pt idx="1351">
                  <c:v>49024</c:v>
                </c:pt>
                <c:pt idx="1352">
                  <c:v>49031</c:v>
                </c:pt>
                <c:pt idx="1353">
                  <c:v>49038</c:v>
                </c:pt>
                <c:pt idx="1354">
                  <c:v>49045</c:v>
                </c:pt>
                <c:pt idx="1355">
                  <c:v>49052</c:v>
                </c:pt>
                <c:pt idx="1356">
                  <c:v>49059</c:v>
                </c:pt>
                <c:pt idx="1357">
                  <c:v>49066</c:v>
                </c:pt>
                <c:pt idx="1358">
                  <c:v>49073</c:v>
                </c:pt>
                <c:pt idx="1359">
                  <c:v>49080</c:v>
                </c:pt>
                <c:pt idx="1360">
                  <c:v>49087</c:v>
                </c:pt>
                <c:pt idx="1361">
                  <c:v>49094</c:v>
                </c:pt>
                <c:pt idx="1362">
                  <c:v>49101</c:v>
                </c:pt>
                <c:pt idx="1363">
                  <c:v>49108</c:v>
                </c:pt>
                <c:pt idx="1364">
                  <c:v>49115</c:v>
                </c:pt>
                <c:pt idx="1365">
                  <c:v>49122</c:v>
                </c:pt>
                <c:pt idx="1366">
                  <c:v>49129</c:v>
                </c:pt>
                <c:pt idx="1367">
                  <c:v>49136</c:v>
                </c:pt>
                <c:pt idx="1368">
                  <c:v>49143</c:v>
                </c:pt>
                <c:pt idx="1369">
                  <c:v>49150</c:v>
                </c:pt>
                <c:pt idx="1370">
                  <c:v>49157</c:v>
                </c:pt>
                <c:pt idx="1371">
                  <c:v>49164</c:v>
                </c:pt>
                <c:pt idx="1372">
                  <c:v>49171</c:v>
                </c:pt>
                <c:pt idx="1373">
                  <c:v>49178</c:v>
                </c:pt>
                <c:pt idx="1374">
                  <c:v>49185</c:v>
                </c:pt>
                <c:pt idx="1375">
                  <c:v>49192</c:v>
                </c:pt>
                <c:pt idx="1376">
                  <c:v>49199</c:v>
                </c:pt>
                <c:pt idx="1377">
                  <c:v>49206</c:v>
                </c:pt>
                <c:pt idx="1378">
                  <c:v>49213</c:v>
                </c:pt>
                <c:pt idx="1379">
                  <c:v>49220</c:v>
                </c:pt>
                <c:pt idx="1380">
                  <c:v>49227</c:v>
                </c:pt>
                <c:pt idx="1381">
                  <c:v>49234</c:v>
                </c:pt>
                <c:pt idx="1382">
                  <c:v>49241</c:v>
                </c:pt>
                <c:pt idx="1383">
                  <c:v>49248</c:v>
                </c:pt>
                <c:pt idx="1384">
                  <c:v>49255</c:v>
                </c:pt>
                <c:pt idx="1385">
                  <c:v>49262</c:v>
                </c:pt>
                <c:pt idx="1386">
                  <c:v>49269</c:v>
                </c:pt>
                <c:pt idx="1387">
                  <c:v>49276</c:v>
                </c:pt>
                <c:pt idx="1388">
                  <c:v>49283</c:v>
                </c:pt>
                <c:pt idx="1389">
                  <c:v>49290</c:v>
                </c:pt>
                <c:pt idx="1390">
                  <c:v>49297</c:v>
                </c:pt>
                <c:pt idx="1391">
                  <c:v>49305</c:v>
                </c:pt>
                <c:pt idx="1392">
                  <c:v>49312</c:v>
                </c:pt>
                <c:pt idx="1393">
                  <c:v>49319</c:v>
                </c:pt>
                <c:pt idx="1394">
                  <c:v>49326</c:v>
                </c:pt>
                <c:pt idx="1395">
                  <c:v>49333</c:v>
                </c:pt>
                <c:pt idx="1396">
                  <c:v>49340</c:v>
                </c:pt>
                <c:pt idx="1397">
                  <c:v>49347</c:v>
                </c:pt>
                <c:pt idx="1398">
                  <c:v>49354</c:v>
                </c:pt>
                <c:pt idx="1399">
                  <c:v>49361</c:v>
                </c:pt>
                <c:pt idx="1400">
                  <c:v>49368</c:v>
                </c:pt>
                <c:pt idx="1401">
                  <c:v>49375</c:v>
                </c:pt>
                <c:pt idx="1402">
                  <c:v>49382</c:v>
                </c:pt>
                <c:pt idx="1403">
                  <c:v>49389</c:v>
                </c:pt>
                <c:pt idx="1404">
                  <c:v>49396</c:v>
                </c:pt>
                <c:pt idx="1405">
                  <c:v>49403</c:v>
                </c:pt>
                <c:pt idx="1406">
                  <c:v>49410</c:v>
                </c:pt>
                <c:pt idx="1407">
                  <c:v>49417</c:v>
                </c:pt>
                <c:pt idx="1408">
                  <c:v>49424</c:v>
                </c:pt>
                <c:pt idx="1409">
                  <c:v>49431</c:v>
                </c:pt>
                <c:pt idx="1410">
                  <c:v>49438</c:v>
                </c:pt>
                <c:pt idx="1411">
                  <c:v>49445</c:v>
                </c:pt>
                <c:pt idx="1412">
                  <c:v>49452</c:v>
                </c:pt>
                <c:pt idx="1413">
                  <c:v>49459</c:v>
                </c:pt>
                <c:pt idx="1414">
                  <c:v>49466</c:v>
                </c:pt>
                <c:pt idx="1415">
                  <c:v>49473</c:v>
                </c:pt>
                <c:pt idx="1416">
                  <c:v>49480</c:v>
                </c:pt>
                <c:pt idx="1417">
                  <c:v>49487</c:v>
                </c:pt>
                <c:pt idx="1418">
                  <c:v>49494</c:v>
                </c:pt>
                <c:pt idx="1419">
                  <c:v>49501</c:v>
                </c:pt>
                <c:pt idx="1420">
                  <c:v>49508</c:v>
                </c:pt>
                <c:pt idx="1421">
                  <c:v>49515</c:v>
                </c:pt>
                <c:pt idx="1422">
                  <c:v>49522</c:v>
                </c:pt>
                <c:pt idx="1423">
                  <c:v>49529</c:v>
                </c:pt>
                <c:pt idx="1424">
                  <c:v>49536</c:v>
                </c:pt>
                <c:pt idx="1425">
                  <c:v>49543</c:v>
                </c:pt>
                <c:pt idx="1426">
                  <c:v>49550</c:v>
                </c:pt>
                <c:pt idx="1427">
                  <c:v>49557</c:v>
                </c:pt>
                <c:pt idx="1428">
                  <c:v>49564</c:v>
                </c:pt>
                <c:pt idx="1429">
                  <c:v>49571</c:v>
                </c:pt>
                <c:pt idx="1430">
                  <c:v>49578</c:v>
                </c:pt>
                <c:pt idx="1431">
                  <c:v>49585</c:v>
                </c:pt>
                <c:pt idx="1432">
                  <c:v>49592</c:v>
                </c:pt>
                <c:pt idx="1433">
                  <c:v>49599</c:v>
                </c:pt>
                <c:pt idx="1434">
                  <c:v>49606</c:v>
                </c:pt>
                <c:pt idx="1435">
                  <c:v>49613</c:v>
                </c:pt>
                <c:pt idx="1436">
                  <c:v>49620</c:v>
                </c:pt>
                <c:pt idx="1437">
                  <c:v>49627</c:v>
                </c:pt>
                <c:pt idx="1438">
                  <c:v>49634</c:v>
                </c:pt>
                <c:pt idx="1439">
                  <c:v>49641</c:v>
                </c:pt>
                <c:pt idx="1440">
                  <c:v>49648</c:v>
                </c:pt>
                <c:pt idx="1441">
                  <c:v>49655</c:v>
                </c:pt>
                <c:pt idx="1442">
                  <c:v>49662</c:v>
                </c:pt>
                <c:pt idx="1443">
                  <c:v>49670</c:v>
                </c:pt>
                <c:pt idx="1444">
                  <c:v>49677</c:v>
                </c:pt>
                <c:pt idx="1445">
                  <c:v>49684</c:v>
                </c:pt>
                <c:pt idx="1446">
                  <c:v>49691</c:v>
                </c:pt>
                <c:pt idx="1447">
                  <c:v>49698</c:v>
                </c:pt>
                <c:pt idx="1448">
                  <c:v>49705</c:v>
                </c:pt>
                <c:pt idx="1449">
                  <c:v>49712</c:v>
                </c:pt>
                <c:pt idx="1450">
                  <c:v>49719</c:v>
                </c:pt>
                <c:pt idx="1451">
                  <c:v>49726</c:v>
                </c:pt>
                <c:pt idx="1452">
                  <c:v>49733</c:v>
                </c:pt>
                <c:pt idx="1453">
                  <c:v>49740</c:v>
                </c:pt>
                <c:pt idx="1454">
                  <c:v>49747</c:v>
                </c:pt>
                <c:pt idx="1455">
                  <c:v>49754</c:v>
                </c:pt>
                <c:pt idx="1456">
                  <c:v>49761</c:v>
                </c:pt>
                <c:pt idx="1457">
                  <c:v>49768</c:v>
                </c:pt>
                <c:pt idx="1458">
                  <c:v>49775</c:v>
                </c:pt>
                <c:pt idx="1459">
                  <c:v>49782</c:v>
                </c:pt>
                <c:pt idx="1460">
                  <c:v>49789</c:v>
                </c:pt>
                <c:pt idx="1461">
                  <c:v>49797</c:v>
                </c:pt>
                <c:pt idx="1462">
                  <c:v>49804</c:v>
                </c:pt>
                <c:pt idx="1463">
                  <c:v>49811</c:v>
                </c:pt>
                <c:pt idx="1464">
                  <c:v>49818</c:v>
                </c:pt>
                <c:pt idx="1465">
                  <c:v>49825</c:v>
                </c:pt>
                <c:pt idx="1466">
                  <c:v>49832</c:v>
                </c:pt>
                <c:pt idx="1467">
                  <c:v>49839</c:v>
                </c:pt>
                <c:pt idx="1468">
                  <c:v>49846</c:v>
                </c:pt>
                <c:pt idx="1469">
                  <c:v>49853</c:v>
                </c:pt>
                <c:pt idx="1470">
                  <c:v>49860</c:v>
                </c:pt>
                <c:pt idx="1471">
                  <c:v>49867</c:v>
                </c:pt>
                <c:pt idx="1472">
                  <c:v>49874</c:v>
                </c:pt>
                <c:pt idx="1473">
                  <c:v>49881</c:v>
                </c:pt>
                <c:pt idx="1474">
                  <c:v>49888</c:v>
                </c:pt>
                <c:pt idx="1475">
                  <c:v>49895</c:v>
                </c:pt>
                <c:pt idx="1476">
                  <c:v>49902</c:v>
                </c:pt>
                <c:pt idx="1477">
                  <c:v>49909</c:v>
                </c:pt>
                <c:pt idx="1478">
                  <c:v>49916</c:v>
                </c:pt>
                <c:pt idx="1479">
                  <c:v>49923</c:v>
                </c:pt>
                <c:pt idx="1480">
                  <c:v>49930</c:v>
                </c:pt>
                <c:pt idx="1481">
                  <c:v>49937</c:v>
                </c:pt>
                <c:pt idx="1482">
                  <c:v>49944</c:v>
                </c:pt>
                <c:pt idx="1483">
                  <c:v>49951</c:v>
                </c:pt>
                <c:pt idx="1484">
                  <c:v>49958</c:v>
                </c:pt>
                <c:pt idx="1485">
                  <c:v>49965</c:v>
                </c:pt>
                <c:pt idx="1486">
                  <c:v>49972</c:v>
                </c:pt>
                <c:pt idx="1487">
                  <c:v>49979</c:v>
                </c:pt>
                <c:pt idx="1488">
                  <c:v>49986</c:v>
                </c:pt>
                <c:pt idx="1489">
                  <c:v>49993</c:v>
                </c:pt>
                <c:pt idx="1490">
                  <c:v>50000</c:v>
                </c:pt>
                <c:pt idx="1491">
                  <c:v>50007</c:v>
                </c:pt>
                <c:pt idx="1492">
                  <c:v>50014</c:v>
                </c:pt>
                <c:pt idx="1493">
                  <c:v>50021</c:v>
                </c:pt>
                <c:pt idx="1494">
                  <c:v>50028</c:v>
                </c:pt>
                <c:pt idx="1495">
                  <c:v>50038</c:v>
                </c:pt>
                <c:pt idx="1496">
                  <c:v>50045</c:v>
                </c:pt>
                <c:pt idx="1497">
                  <c:v>50052</c:v>
                </c:pt>
                <c:pt idx="1498">
                  <c:v>50059</c:v>
                </c:pt>
                <c:pt idx="1499">
                  <c:v>50066</c:v>
                </c:pt>
                <c:pt idx="1500">
                  <c:v>50073</c:v>
                </c:pt>
                <c:pt idx="1501">
                  <c:v>50080</c:v>
                </c:pt>
                <c:pt idx="1502">
                  <c:v>50087</c:v>
                </c:pt>
                <c:pt idx="1503">
                  <c:v>50094</c:v>
                </c:pt>
                <c:pt idx="1504">
                  <c:v>50101</c:v>
                </c:pt>
                <c:pt idx="1505">
                  <c:v>50108</c:v>
                </c:pt>
                <c:pt idx="1506">
                  <c:v>50115</c:v>
                </c:pt>
                <c:pt idx="1507">
                  <c:v>50122</c:v>
                </c:pt>
                <c:pt idx="1508">
                  <c:v>50129</c:v>
                </c:pt>
                <c:pt idx="1509">
                  <c:v>50137</c:v>
                </c:pt>
                <c:pt idx="1510">
                  <c:v>50144</c:v>
                </c:pt>
                <c:pt idx="1511">
                  <c:v>50151</c:v>
                </c:pt>
                <c:pt idx="1512">
                  <c:v>50158</c:v>
                </c:pt>
                <c:pt idx="1513">
                  <c:v>50165</c:v>
                </c:pt>
                <c:pt idx="1514">
                  <c:v>50172</c:v>
                </c:pt>
                <c:pt idx="1515">
                  <c:v>50179</c:v>
                </c:pt>
                <c:pt idx="1516">
                  <c:v>50186</c:v>
                </c:pt>
                <c:pt idx="1517">
                  <c:v>50193</c:v>
                </c:pt>
                <c:pt idx="1518">
                  <c:v>50200</c:v>
                </c:pt>
                <c:pt idx="1519">
                  <c:v>50207</c:v>
                </c:pt>
                <c:pt idx="1520">
                  <c:v>50214</c:v>
                </c:pt>
                <c:pt idx="1521">
                  <c:v>50221</c:v>
                </c:pt>
                <c:pt idx="1522">
                  <c:v>50228</c:v>
                </c:pt>
                <c:pt idx="1523">
                  <c:v>50235</c:v>
                </c:pt>
                <c:pt idx="1524">
                  <c:v>50242</c:v>
                </c:pt>
                <c:pt idx="1525">
                  <c:v>50249</c:v>
                </c:pt>
                <c:pt idx="1526">
                  <c:v>50256</c:v>
                </c:pt>
                <c:pt idx="1527">
                  <c:v>50263</c:v>
                </c:pt>
                <c:pt idx="1528">
                  <c:v>50270</c:v>
                </c:pt>
                <c:pt idx="1529">
                  <c:v>50277</c:v>
                </c:pt>
                <c:pt idx="1530">
                  <c:v>50284</c:v>
                </c:pt>
                <c:pt idx="1531">
                  <c:v>50291</c:v>
                </c:pt>
                <c:pt idx="1532">
                  <c:v>50298</c:v>
                </c:pt>
                <c:pt idx="1533">
                  <c:v>50305</c:v>
                </c:pt>
                <c:pt idx="1534">
                  <c:v>50312</c:v>
                </c:pt>
                <c:pt idx="1535">
                  <c:v>50319</c:v>
                </c:pt>
                <c:pt idx="1536">
                  <c:v>50326</c:v>
                </c:pt>
                <c:pt idx="1537">
                  <c:v>50333</c:v>
                </c:pt>
                <c:pt idx="1538">
                  <c:v>50340</c:v>
                </c:pt>
                <c:pt idx="1539">
                  <c:v>50347</c:v>
                </c:pt>
                <c:pt idx="1540">
                  <c:v>50354</c:v>
                </c:pt>
                <c:pt idx="1541">
                  <c:v>50361</c:v>
                </c:pt>
                <c:pt idx="1542">
                  <c:v>50368</c:v>
                </c:pt>
                <c:pt idx="1543">
                  <c:v>50375</c:v>
                </c:pt>
                <c:pt idx="1544">
                  <c:v>50382</c:v>
                </c:pt>
                <c:pt idx="1545">
                  <c:v>50389</c:v>
                </c:pt>
                <c:pt idx="1546">
                  <c:v>50396</c:v>
                </c:pt>
                <c:pt idx="1547">
                  <c:v>50403</c:v>
                </c:pt>
                <c:pt idx="1548">
                  <c:v>50410</c:v>
                </c:pt>
                <c:pt idx="1549">
                  <c:v>50417</c:v>
                </c:pt>
                <c:pt idx="1550">
                  <c:v>50424</c:v>
                </c:pt>
                <c:pt idx="1551">
                  <c:v>50431</c:v>
                </c:pt>
                <c:pt idx="1552">
                  <c:v>50438</c:v>
                </c:pt>
                <c:pt idx="1553">
                  <c:v>50445</c:v>
                </c:pt>
                <c:pt idx="1554">
                  <c:v>50452</c:v>
                </c:pt>
                <c:pt idx="1555">
                  <c:v>50459</c:v>
                </c:pt>
                <c:pt idx="1556">
                  <c:v>50466</c:v>
                </c:pt>
                <c:pt idx="1557">
                  <c:v>50473</c:v>
                </c:pt>
                <c:pt idx="1558">
                  <c:v>50480</c:v>
                </c:pt>
                <c:pt idx="1559">
                  <c:v>50487</c:v>
                </c:pt>
                <c:pt idx="1560">
                  <c:v>50494</c:v>
                </c:pt>
                <c:pt idx="1561">
                  <c:v>50501</c:v>
                </c:pt>
                <c:pt idx="1562">
                  <c:v>50508</c:v>
                </c:pt>
                <c:pt idx="1563">
                  <c:v>50515</c:v>
                </c:pt>
                <c:pt idx="1564">
                  <c:v>50522</c:v>
                </c:pt>
                <c:pt idx="1565">
                  <c:v>50529</c:v>
                </c:pt>
                <c:pt idx="1566">
                  <c:v>50536</c:v>
                </c:pt>
                <c:pt idx="1567">
                  <c:v>50543</c:v>
                </c:pt>
                <c:pt idx="1568">
                  <c:v>50550</c:v>
                </c:pt>
                <c:pt idx="1569">
                  <c:v>50557</c:v>
                </c:pt>
                <c:pt idx="1570">
                  <c:v>50564</c:v>
                </c:pt>
                <c:pt idx="1571">
                  <c:v>50571</c:v>
                </c:pt>
                <c:pt idx="1572">
                  <c:v>50578</c:v>
                </c:pt>
                <c:pt idx="1573">
                  <c:v>50585</c:v>
                </c:pt>
                <c:pt idx="1574">
                  <c:v>50592</c:v>
                </c:pt>
                <c:pt idx="1575">
                  <c:v>50599</c:v>
                </c:pt>
                <c:pt idx="1576">
                  <c:v>50606</c:v>
                </c:pt>
                <c:pt idx="1577">
                  <c:v>50613</c:v>
                </c:pt>
                <c:pt idx="1578">
                  <c:v>50620</c:v>
                </c:pt>
                <c:pt idx="1579">
                  <c:v>50627</c:v>
                </c:pt>
                <c:pt idx="1580">
                  <c:v>50634</c:v>
                </c:pt>
                <c:pt idx="1581">
                  <c:v>50641</c:v>
                </c:pt>
                <c:pt idx="1582">
                  <c:v>50648</c:v>
                </c:pt>
                <c:pt idx="1583">
                  <c:v>50655</c:v>
                </c:pt>
                <c:pt idx="1584">
                  <c:v>50662</c:v>
                </c:pt>
                <c:pt idx="1585">
                  <c:v>50669</c:v>
                </c:pt>
                <c:pt idx="1586">
                  <c:v>50676</c:v>
                </c:pt>
                <c:pt idx="1587">
                  <c:v>50683</c:v>
                </c:pt>
                <c:pt idx="1588">
                  <c:v>50690</c:v>
                </c:pt>
                <c:pt idx="1589">
                  <c:v>50697</c:v>
                </c:pt>
                <c:pt idx="1590">
                  <c:v>50704</c:v>
                </c:pt>
                <c:pt idx="1591">
                  <c:v>50711</c:v>
                </c:pt>
                <c:pt idx="1592">
                  <c:v>50718</c:v>
                </c:pt>
                <c:pt idx="1593">
                  <c:v>50725</c:v>
                </c:pt>
                <c:pt idx="1594">
                  <c:v>50732</c:v>
                </c:pt>
                <c:pt idx="1595">
                  <c:v>50739</c:v>
                </c:pt>
                <c:pt idx="1596">
                  <c:v>50746</c:v>
                </c:pt>
                <c:pt idx="1597">
                  <c:v>50753</c:v>
                </c:pt>
                <c:pt idx="1598">
                  <c:v>50760</c:v>
                </c:pt>
                <c:pt idx="1599">
                  <c:v>50767</c:v>
                </c:pt>
                <c:pt idx="1600">
                  <c:v>50774</c:v>
                </c:pt>
                <c:pt idx="1601">
                  <c:v>50781</c:v>
                </c:pt>
                <c:pt idx="1602">
                  <c:v>50788</c:v>
                </c:pt>
                <c:pt idx="1603">
                  <c:v>50795</c:v>
                </c:pt>
                <c:pt idx="1604">
                  <c:v>50802</c:v>
                </c:pt>
                <c:pt idx="1605">
                  <c:v>50809</c:v>
                </c:pt>
                <c:pt idx="1606">
                  <c:v>50816</c:v>
                </c:pt>
                <c:pt idx="1607">
                  <c:v>50823</c:v>
                </c:pt>
                <c:pt idx="1608">
                  <c:v>50830</c:v>
                </c:pt>
                <c:pt idx="1609">
                  <c:v>50837</c:v>
                </c:pt>
                <c:pt idx="1610">
                  <c:v>50844</c:v>
                </c:pt>
                <c:pt idx="1611">
                  <c:v>50851</c:v>
                </c:pt>
                <c:pt idx="1612">
                  <c:v>50858</c:v>
                </c:pt>
                <c:pt idx="1613">
                  <c:v>50865</c:v>
                </c:pt>
                <c:pt idx="1614">
                  <c:v>50872</c:v>
                </c:pt>
                <c:pt idx="1615">
                  <c:v>50879</c:v>
                </c:pt>
                <c:pt idx="1616">
                  <c:v>50886</c:v>
                </c:pt>
                <c:pt idx="1617">
                  <c:v>50893</c:v>
                </c:pt>
                <c:pt idx="1618">
                  <c:v>50900</c:v>
                </c:pt>
                <c:pt idx="1619">
                  <c:v>50907</c:v>
                </c:pt>
                <c:pt idx="1620">
                  <c:v>50914</c:v>
                </c:pt>
                <c:pt idx="1621">
                  <c:v>50921</c:v>
                </c:pt>
                <c:pt idx="1622">
                  <c:v>50928</c:v>
                </c:pt>
                <c:pt idx="1623">
                  <c:v>50935</c:v>
                </c:pt>
                <c:pt idx="1624">
                  <c:v>50942</c:v>
                </c:pt>
                <c:pt idx="1625">
                  <c:v>50949</c:v>
                </c:pt>
                <c:pt idx="1626">
                  <c:v>50956</c:v>
                </c:pt>
                <c:pt idx="1627">
                  <c:v>50963</c:v>
                </c:pt>
                <c:pt idx="1628">
                  <c:v>50970</c:v>
                </c:pt>
                <c:pt idx="1629">
                  <c:v>50977</c:v>
                </c:pt>
                <c:pt idx="1630">
                  <c:v>50984</c:v>
                </c:pt>
                <c:pt idx="1631">
                  <c:v>50991</c:v>
                </c:pt>
                <c:pt idx="1632">
                  <c:v>50998</c:v>
                </c:pt>
                <c:pt idx="1633">
                  <c:v>51005</c:v>
                </c:pt>
                <c:pt idx="1634">
                  <c:v>51012</c:v>
                </c:pt>
                <c:pt idx="1635">
                  <c:v>51019</c:v>
                </c:pt>
                <c:pt idx="1636">
                  <c:v>51026</c:v>
                </c:pt>
                <c:pt idx="1637">
                  <c:v>51033</c:v>
                </c:pt>
                <c:pt idx="1638">
                  <c:v>51040</c:v>
                </c:pt>
                <c:pt idx="1639">
                  <c:v>51047</c:v>
                </c:pt>
                <c:pt idx="1640">
                  <c:v>51054</c:v>
                </c:pt>
                <c:pt idx="1641">
                  <c:v>51061</c:v>
                </c:pt>
                <c:pt idx="1642">
                  <c:v>51068</c:v>
                </c:pt>
                <c:pt idx="1643">
                  <c:v>51075</c:v>
                </c:pt>
                <c:pt idx="1644">
                  <c:v>51082</c:v>
                </c:pt>
                <c:pt idx="1645">
                  <c:v>51089</c:v>
                </c:pt>
                <c:pt idx="1646">
                  <c:v>51096</c:v>
                </c:pt>
                <c:pt idx="1647">
                  <c:v>51103</c:v>
                </c:pt>
                <c:pt idx="1648">
                  <c:v>51110</c:v>
                </c:pt>
                <c:pt idx="1649">
                  <c:v>51117</c:v>
                </c:pt>
                <c:pt idx="1650">
                  <c:v>51124</c:v>
                </c:pt>
                <c:pt idx="1651">
                  <c:v>51131</c:v>
                </c:pt>
                <c:pt idx="1652">
                  <c:v>51138</c:v>
                </c:pt>
                <c:pt idx="1653">
                  <c:v>51145</c:v>
                </c:pt>
                <c:pt idx="1654">
                  <c:v>51152</c:v>
                </c:pt>
                <c:pt idx="1655">
                  <c:v>51159</c:v>
                </c:pt>
                <c:pt idx="1656">
                  <c:v>51166</c:v>
                </c:pt>
                <c:pt idx="1657">
                  <c:v>51173</c:v>
                </c:pt>
                <c:pt idx="1658">
                  <c:v>51180</c:v>
                </c:pt>
                <c:pt idx="1659">
                  <c:v>51187</c:v>
                </c:pt>
                <c:pt idx="1660">
                  <c:v>51194</c:v>
                </c:pt>
                <c:pt idx="1661">
                  <c:v>51201</c:v>
                </c:pt>
                <c:pt idx="1662">
                  <c:v>51208</c:v>
                </c:pt>
                <c:pt idx="1663">
                  <c:v>51215</c:v>
                </c:pt>
                <c:pt idx="1664">
                  <c:v>51222</c:v>
                </c:pt>
                <c:pt idx="1665">
                  <c:v>51229</c:v>
                </c:pt>
                <c:pt idx="1666">
                  <c:v>51236</c:v>
                </c:pt>
                <c:pt idx="1667">
                  <c:v>51243</c:v>
                </c:pt>
                <c:pt idx="1668">
                  <c:v>51250</c:v>
                </c:pt>
                <c:pt idx="1669">
                  <c:v>51258</c:v>
                </c:pt>
                <c:pt idx="1670">
                  <c:v>51265</c:v>
                </c:pt>
                <c:pt idx="1671">
                  <c:v>51272</c:v>
                </c:pt>
                <c:pt idx="1672">
                  <c:v>51279</c:v>
                </c:pt>
                <c:pt idx="1673">
                  <c:v>51286</c:v>
                </c:pt>
                <c:pt idx="1674">
                  <c:v>51293</c:v>
                </c:pt>
                <c:pt idx="1675">
                  <c:v>51300</c:v>
                </c:pt>
                <c:pt idx="1676">
                  <c:v>51307</c:v>
                </c:pt>
                <c:pt idx="1677">
                  <c:v>51314</c:v>
                </c:pt>
                <c:pt idx="1678">
                  <c:v>51321</c:v>
                </c:pt>
                <c:pt idx="1679">
                  <c:v>51328</c:v>
                </c:pt>
                <c:pt idx="1680">
                  <c:v>51335</c:v>
                </c:pt>
                <c:pt idx="1681">
                  <c:v>51342</c:v>
                </c:pt>
                <c:pt idx="1682">
                  <c:v>51349</c:v>
                </c:pt>
                <c:pt idx="1683">
                  <c:v>51356</c:v>
                </c:pt>
                <c:pt idx="1684">
                  <c:v>51363</c:v>
                </c:pt>
                <c:pt idx="1685">
                  <c:v>51370</c:v>
                </c:pt>
                <c:pt idx="1686">
                  <c:v>51377</c:v>
                </c:pt>
                <c:pt idx="1687">
                  <c:v>51384</c:v>
                </c:pt>
                <c:pt idx="1688">
                  <c:v>51391</c:v>
                </c:pt>
                <c:pt idx="1689">
                  <c:v>51398</c:v>
                </c:pt>
                <c:pt idx="1690">
                  <c:v>51405</c:v>
                </c:pt>
                <c:pt idx="1691">
                  <c:v>51412</c:v>
                </c:pt>
                <c:pt idx="1692">
                  <c:v>51419</c:v>
                </c:pt>
                <c:pt idx="1693">
                  <c:v>51426</c:v>
                </c:pt>
                <c:pt idx="1694">
                  <c:v>51433</c:v>
                </c:pt>
                <c:pt idx="1695">
                  <c:v>51440</c:v>
                </c:pt>
                <c:pt idx="1696">
                  <c:v>51447</c:v>
                </c:pt>
                <c:pt idx="1697">
                  <c:v>51454</c:v>
                </c:pt>
                <c:pt idx="1698">
                  <c:v>51461</c:v>
                </c:pt>
                <c:pt idx="1699">
                  <c:v>51468</c:v>
                </c:pt>
                <c:pt idx="1700">
                  <c:v>51475</c:v>
                </c:pt>
                <c:pt idx="1701">
                  <c:v>51482</c:v>
                </c:pt>
                <c:pt idx="1702">
                  <c:v>51489</c:v>
                </c:pt>
                <c:pt idx="1703">
                  <c:v>51497</c:v>
                </c:pt>
                <c:pt idx="1704">
                  <c:v>51504</c:v>
                </c:pt>
                <c:pt idx="1705">
                  <c:v>51511</c:v>
                </c:pt>
                <c:pt idx="1706">
                  <c:v>51518</c:v>
                </c:pt>
                <c:pt idx="1707">
                  <c:v>51525</c:v>
                </c:pt>
                <c:pt idx="1708">
                  <c:v>51532</c:v>
                </c:pt>
                <c:pt idx="1709">
                  <c:v>51539</c:v>
                </c:pt>
                <c:pt idx="1710">
                  <c:v>51546</c:v>
                </c:pt>
                <c:pt idx="1711">
                  <c:v>51553</c:v>
                </c:pt>
                <c:pt idx="1712">
                  <c:v>51560</c:v>
                </c:pt>
                <c:pt idx="1713">
                  <c:v>51567</c:v>
                </c:pt>
                <c:pt idx="1714">
                  <c:v>51574</c:v>
                </c:pt>
                <c:pt idx="1715">
                  <c:v>51581</c:v>
                </c:pt>
                <c:pt idx="1716">
                  <c:v>51588</c:v>
                </c:pt>
                <c:pt idx="1717">
                  <c:v>51595</c:v>
                </c:pt>
                <c:pt idx="1718">
                  <c:v>51602</c:v>
                </c:pt>
                <c:pt idx="1719">
                  <c:v>51609</c:v>
                </c:pt>
                <c:pt idx="1720">
                  <c:v>51616</c:v>
                </c:pt>
                <c:pt idx="1721">
                  <c:v>51623</c:v>
                </c:pt>
                <c:pt idx="1722">
                  <c:v>51630</c:v>
                </c:pt>
                <c:pt idx="1723">
                  <c:v>51637</c:v>
                </c:pt>
                <c:pt idx="1724">
                  <c:v>51644</c:v>
                </c:pt>
                <c:pt idx="1725">
                  <c:v>51651</c:v>
                </c:pt>
                <c:pt idx="1726">
                  <c:v>51658</c:v>
                </c:pt>
                <c:pt idx="1727">
                  <c:v>51665</c:v>
                </c:pt>
                <c:pt idx="1728">
                  <c:v>51672</c:v>
                </c:pt>
                <c:pt idx="1729">
                  <c:v>51679</c:v>
                </c:pt>
                <c:pt idx="1730">
                  <c:v>51686</c:v>
                </c:pt>
                <c:pt idx="1731">
                  <c:v>51693</c:v>
                </c:pt>
                <c:pt idx="1732">
                  <c:v>51700</c:v>
                </c:pt>
                <c:pt idx="1733">
                  <c:v>51707</c:v>
                </c:pt>
                <c:pt idx="1734">
                  <c:v>51714</c:v>
                </c:pt>
                <c:pt idx="1735">
                  <c:v>51721</c:v>
                </c:pt>
                <c:pt idx="1736">
                  <c:v>51728</c:v>
                </c:pt>
                <c:pt idx="1737">
                  <c:v>51735</c:v>
                </c:pt>
                <c:pt idx="1738">
                  <c:v>51742</c:v>
                </c:pt>
                <c:pt idx="1739">
                  <c:v>51749</c:v>
                </c:pt>
                <c:pt idx="1740">
                  <c:v>51756</c:v>
                </c:pt>
                <c:pt idx="1741">
                  <c:v>51763</c:v>
                </c:pt>
                <c:pt idx="1742">
                  <c:v>51770</c:v>
                </c:pt>
                <c:pt idx="1743">
                  <c:v>51777</c:v>
                </c:pt>
                <c:pt idx="1744">
                  <c:v>51784</c:v>
                </c:pt>
                <c:pt idx="1745">
                  <c:v>51791</c:v>
                </c:pt>
                <c:pt idx="1746">
                  <c:v>51798</c:v>
                </c:pt>
                <c:pt idx="1747">
                  <c:v>51805</c:v>
                </c:pt>
                <c:pt idx="1748">
                  <c:v>51812</c:v>
                </c:pt>
                <c:pt idx="1749">
                  <c:v>51819</c:v>
                </c:pt>
                <c:pt idx="1750">
                  <c:v>51826</c:v>
                </c:pt>
                <c:pt idx="1751">
                  <c:v>51833</c:v>
                </c:pt>
                <c:pt idx="1752">
                  <c:v>51840</c:v>
                </c:pt>
                <c:pt idx="1753">
                  <c:v>51847</c:v>
                </c:pt>
                <c:pt idx="1754">
                  <c:v>51854</c:v>
                </c:pt>
                <c:pt idx="1755">
                  <c:v>51862</c:v>
                </c:pt>
                <c:pt idx="1756">
                  <c:v>51869</c:v>
                </c:pt>
                <c:pt idx="1757">
                  <c:v>51876</c:v>
                </c:pt>
                <c:pt idx="1758">
                  <c:v>51883</c:v>
                </c:pt>
                <c:pt idx="1759">
                  <c:v>51890</c:v>
                </c:pt>
                <c:pt idx="1760">
                  <c:v>51897</c:v>
                </c:pt>
                <c:pt idx="1761">
                  <c:v>51904</c:v>
                </c:pt>
                <c:pt idx="1762">
                  <c:v>51911</c:v>
                </c:pt>
                <c:pt idx="1763">
                  <c:v>51918</c:v>
                </c:pt>
                <c:pt idx="1764">
                  <c:v>51925</c:v>
                </c:pt>
                <c:pt idx="1765">
                  <c:v>51932</c:v>
                </c:pt>
                <c:pt idx="1766">
                  <c:v>51939</c:v>
                </c:pt>
                <c:pt idx="1767">
                  <c:v>51946</c:v>
                </c:pt>
                <c:pt idx="1768">
                  <c:v>51953</c:v>
                </c:pt>
                <c:pt idx="1769">
                  <c:v>51964</c:v>
                </c:pt>
                <c:pt idx="1770">
                  <c:v>51971</c:v>
                </c:pt>
                <c:pt idx="1771">
                  <c:v>51978</c:v>
                </c:pt>
                <c:pt idx="1772">
                  <c:v>51985</c:v>
                </c:pt>
                <c:pt idx="1773">
                  <c:v>51992</c:v>
                </c:pt>
                <c:pt idx="1774">
                  <c:v>51999</c:v>
                </c:pt>
                <c:pt idx="1775">
                  <c:v>52006</c:v>
                </c:pt>
                <c:pt idx="1776">
                  <c:v>52013</c:v>
                </c:pt>
                <c:pt idx="1777">
                  <c:v>52020</c:v>
                </c:pt>
                <c:pt idx="1778">
                  <c:v>52027</c:v>
                </c:pt>
                <c:pt idx="1779">
                  <c:v>52034</c:v>
                </c:pt>
                <c:pt idx="1780">
                  <c:v>52041</c:v>
                </c:pt>
                <c:pt idx="1781">
                  <c:v>52048</c:v>
                </c:pt>
                <c:pt idx="1782">
                  <c:v>52055</c:v>
                </c:pt>
                <c:pt idx="1783">
                  <c:v>52062</c:v>
                </c:pt>
                <c:pt idx="1784">
                  <c:v>52069</c:v>
                </c:pt>
                <c:pt idx="1785">
                  <c:v>52076</c:v>
                </c:pt>
                <c:pt idx="1786">
                  <c:v>52083</c:v>
                </c:pt>
                <c:pt idx="1787">
                  <c:v>52090</c:v>
                </c:pt>
                <c:pt idx="1788">
                  <c:v>52097</c:v>
                </c:pt>
                <c:pt idx="1789">
                  <c:v>52104</c:v>
                </c:pt>
                <c:pt idx="1790">
                  <c:v>52111</c:v>
                </c:pt>
                <c:pt idx="1791">
                  <c:v>52118</c:v>
                </c:pt>
                <c:pt idx="1792">
                  <c:v>52125</c:v>
                </c:pt>
                <c:pt idx="1793">
                  <c:v>52132</c:v>
                </c:pt>
                <c:pt idx="1794">
                  <c:v>52139</c:v>
                </c:pt>
                <c:pt idx="1795">
                  <c:v>52146</c:v>
                </c:pt>
                <c:pt idx="1796">
                  <c:v>52153</c:v>
                </c:pt>
                <c:pt idx="1797">
                  <c:v>52160</c:v>
                </c:pt>
                <c:pt idx="1798">
                  <c:v>52167</c:v>
                </c:pt>
                <c:pt idx="1799">
                  <c:v>52174</c:v>
                </c:pt>
                <c:pt idx="1800">
                  <c:v>52181</c:v>
                </c:pt>
                <c:pt idx="1801">
                  <c:v>52188</c:v>
                </c:pt>
                <c:pt idx="1802">
                  <c:v>52195</c:v>
                </c:pt>
                <c:pt idx="1803">
                  <c:v>52202</c:v>
                </c:pt>
                <c:pt idx="1804">
                  <c:v>52209</c:v>
                </c:pt>
                <c:pt idx="1805">
                  <c:v>52216</c:v>
                </c:pt>
                <c:pt idx="1806">
                  <c:v>52223</c:v>
                </c:pt>
                <c:pt idx="1807">
                  <c:v>52230</c:v>
                </c:pt>
                <c:pt idx="1808">
                  <c:v>52237</c:v>
                </c:pt>
                <c:pt idx="1809">
                  <c:v>52244</c:v>
                </c:pt>
                <c:pt idx="1810">
                  <c:v>52251</c:v>
                </c:pt>
                <c:pt idx="1811">
                  <c:v>52258</c:v>
                </c:pt>
                <c:pt idx="1812">
                  <c:v>52265</c:v>
                </c:pt>
                <c:pt idx="1813">
                  <c:v>52272</c:v>
                </c:pt>
                <c:pt idx="1814">
                  <c:v>52279</c:v>
                </c:pt>
                <c:pt idx="1815">
                  <c:v>52286</c:v>
                </c:pt>
                <c:pt idx="1816">
                  <c:v>52293</c:v>
                </c:pt>
                <c:pt idx="1817">
                  <c:v>52300</c:v>
                </c:pt>
                <c:pt idx="1818">
                  <c:v>52307</c:v>
                </c:pt>
                <c:pt idx="1819">
                  <c:v>52314</c:v>
                </c:pt>
                <c:pt idx="1820">
                  <c:v>52321</c:v>
                </c:pt>
                <c:pt idx="1821">
                  <c:v>52328</c:v>
                </c:pt>
                <c:pt idx="1822">
                  <c:v>52335</c:v>
                </c:pt>
                <c:pt idx="1823">
                  <c:v>52342</c:v>
                </c:pt>
                <c:pt idx="1824">
                  <c:v>52349</c:v>
                </c:pt>
                <c:pt idx="1825">
                  <c:v>52356</c:v>
                </c:pt>
                <c:pt idx="1826">
                  <c:v>52363</c:v>
                </c:pt>
                <c:pt idx="1827">
                  <c:v>52370</c:v>
                </c:pt>
                <c:pt idx="1828">
                  <c:v>52377</c:v>
                </c:pt>
                <c:pt idx="1829">
                  <c:v>52384</c:v>
                </c:pt>
                <c:pt idx="1830">
                  <c:v>52391</c:v>
                </c:pt>
                <c:pt idx="1831">
                  <c:v>52398</c:v>
                </c:pt>
                <c:pt idx="1832">
                  <c:v>52405</c:v>
                </c:pt>
                <c:pt idx="1833">
                  <c:v>52412</c:v>
                </c:pt>
                <c:pt idx="1834">
                  <c:v>52419</c:v>
                </c:pt>
                <c:pt idx="1835">
                  <c:v>52426</c:v>
                </c:pt>
                <c:pt idx="1836">
                  <c:v>52433</c:v>
                </c:pt>
                <c:pt idx="1837">
                  <c:v>52440</c:v>
                </c:pt>
                <c:pt idx="1838">
                  <c:v>52447</c:v>
                </c:pt>
                <c:pt idx="1839">
                  <c:v>52454</c:v>
                </c:pt>
                <c:pt idx="1840">
                  <c:v>52461</c:v>
                </c:pt>
                <c:pt idx="1841">
                  <c:v>52468</c:v>
                </c:pt>
                <c:pt idx="1842">
                  <c:v>52475</c:v>
                </c:pt>
                <c:pt idx="1843">
                  <c:v>52482</c:v>
                </c:pt>
                <c:pt idx="1844">
                  <c:v>52489</c:v>
                </c:pt>
                <c:pt idx="1845">
                  <c:v>52496</c:v>
                </c:pt>
                <c:pt idx="1846">
                  <c:v>52503</c:v>
                </c:pt>
                <c:pt idx="1847">
                  <c:v>52510</c:v>
                </c:pt>
                <c:pt idx="1848">
                  <c:v>52517</c:v>
                </c:pt>
                <c:pt idx="1849">
                  <c:v>52524</c:v>
                </c:pt>
                <c:pt idx="1850">
                  <c:v>52531</c:v>
                </c:pt>
                <c:pt idx="1851">
                  <c:v>52538</c:v>
                </c:pt>
                <c:pt idx="1852">
                  <c:v>52545</c:v>
                </c:pt>
                <c:pt idx="1853">
                  <c:v>52552</c:v>
                </c:pt>
                <c:pt idx="1854">
                  <c:v>52559</c:v>
                </c:pt>
                <c:pt idx="1855">
                  <c:v>52566</c:v>
                </c:pt>
                <c:pt idx="1856">
                  <c:v>52573</c:v>
                </c:pt>
                <c:pt idx="1857">
                  <c:v>52580</c:v>
                </c:pt>
                <c:pt idx="1858">
                  <c:v>52587</c:v>
                </c:pt>
                <c:pt idx="1859">
                  <c:v>52594</c:v>
                </c:pt>
                <c:pt idx="1860">
                  <c:v>52601</c:v>
                </c:pt>
                <c:pt idx="1861">
                  <c:v>52608</c:v>
                </c:pt>
                <c:pt idx="1862">
                  <c:v>52615</c:v>
                </c:pt>
                <c:pt idx="1863">
                  <c:v>52622</c:v>
                </c:pt>
                <c:pt idx="1864">
                  <c:v>52629</c:v>
                </c:pt>
                <c:pt idx="1865">
                  <c:v>52636</c:v>
                </c:pt>
                <c:pt idx="1866">
                  <c:v>52643</c:v>
                </c:pt>
                <c:pt idx="1867">
                  <c:v>52650</c:v>
                </c:pt>
                <c:pt idx="1868">
                  <c:v>52657</c:v>
                </c:pt>
                <c:pt idx="1869">
                  <c:v>52664</c:v>
                </c:pt>
                <c:pt idx="1870">
                  <c:v>52671</c:v>
                </c:pt>
                <c:pt idx="1871">
                  <c:v>52678</c:v>
                </c:pt>
                <c:pt idx="1872">
                  <c:v>52685</c:v>
                </c:pt>
                <c:pt idx="1873">
                  <c:v>52692</c:v>
                </c:pt>
                <c:pt idx="1874">
                  <c:v>52699</c:v>
                </c:pt>
                <c:pt idx="1875">
                  <c:v>52706</c:v>
                </c:pt>
                <c:pt idx="1876">
                  <c:v>52713</c:v>
                </c:pt>
                <c:pt idx="1877">
                  <c:v>52720</c:v>
                </c:pt>
                <c:pt idx="1878">
                  <c:v>52727</c:v>
                </c:pt>
                <c:pt idx="1879">
                  <c:v>52734</c:v>
                </c:pt>
                <c:pt idx="1880">
                  <c:v>52741</c:v>
                </c:pt>
                <c:pt idx="1881">
                  <c:v>52748</c:v>
                </c:pt>
                <c:pt idx="1882">
                  <c:v>52755</c:v>
                </c:pt>
                <c:pt idx="1883">
                  <c:v>52762</c:v>
                </c:pt>
                <c:pt idx="1884">
                  <c:v>52769</c:v>
                </c:pt>
                <c:pt idx="1885">
                  <c:v>52776</c:v>
                </c:pt>
                <c:pt idx="1886">
                  <c:v>52783</c:v>
                </c:pt>
                <c:pt idx="1887">
                  <c:v>52790</c:v>
                </c:pt>
                <c:pt idx="1888">
                  <c:v>52797</c:v>
                </c:pt>
                <c:pt idx="1889">
                  <c:v>52804</c:v>
                </c:pt>
                <c:pt idx="1890">
                  <c:v>52811</c:v>
                </c:pt>
                <c:pt idx="1891">
                  <c:v>52818</c:v>
                </c:pt>
                <c:pt idx="1892">
                  <c:v>52825</c:v>
                </c:pt>
                <c:pt idx="1893">
                  <c:v>52832</c:v>
                </c:pt>
                <c:pt idx="1894">
                  <c:v>52839</c:v>
                </c:pt>
                <c:pt idx="1895">
                  <c:v>52846</c:v>
                </c:pt>
                <c:pt idx="1896">
                  <c:v>52853</c:v>
                </c:pt>
                <c:pt idx="1897">
                  <c:v>52860</c:v>
                </c:pt>
                <c:pt idx="1898">
                  <c:v>52867</c:v>
                </c:pt>
                <c:pt idx="1899">
                  <c:v>52874</c:v>
                </c:pt>
                <c:pt idx="1900">
                  <c:v>52881</c:v>
                </c:pt>
                <c:pt idx="1901">
                  <c:v>52888</c:v>
                </c:pt>
                <c:pt idx="1902">
                  <c:v>52895</c:v>
                </c:pt>
                <c:pt idx="1903">
                  <c:v>52902</c:v>
                </c:pt>
                <c:pt idx="1904">
                  <c:v>52909</c:v>
                </c:pt>
                <c:pt idx="1905">
                  <c:v>52916</c:v>
                </c:pt>
                <c:pt idx="1906">
                  <c:v>52923</c:v>
                </c:pt>
                <c:pt idx="1907">
                  <c:v>52930</c:v>
                </c:pt>
                <c:pt idx="1908">
                  <c:v>52937</c:v>
                </c:pt>
                <c:pt idx="1909">
                  <c:v>52944</c:v>
                </c:pt>
                <c:pt idx="1910">
                  <c:v>52951</c:v>
                </c:pt>
                <c:pt idx="1911">
                  <c:v>52958</c:v>
                </c:pt>
                <c:pt idx="1912">
                  <c:v>52965</c:v>
                </c:pt>
                <c:pt idx="1913">
                  <c:v>52972</c:v>
                </c:pt>
                <c:pt idx="1914">
                  <c:v>52979</c:v>
                </c:pt>
                <c:pt idx="1915">
                  <c:v>52986</c:v>
                </c:pt>
                <c:pt idx="1916">
                  <c:v>52993</c:v>
                </c:pt>
                <c:pt idx="1917">
                  <c:v>53000</c:v>
                </c:pt>
                <c:pt idx="1918">
                  <c:v>53007</c:v>
                </c:pt>
                <c:pt idx="1919">
                  <c:v>53014</c:v>
                </c:pt>
                <c:pt idx="1920">
                  <c:v>53021</c:v>
                </c:pt>
                <c:pt idx="1921">
                  <c:v>53028</c:v>
                </c:pt>
                <c:pt idx="1922">
                  <c:v>53035</c:v>
                </c:pt>
                <c:pt idx="1923">
                  <c:v>53042</c:v>
                </c:pt>
                <c:pt idx="1924">
                  <c:v>53049</c:v>
                </c:pt>
                <c:pt idx="1925">
                  <c:v>53056</c:v>
                </c:pt>
                <c:pt idx="1926">
                  <c:v>53063</c:v>
                </c:pt>
                <c:pt idx="1927">
                  <c:v>53070</c:v>
                </c:pt>
                <c:pt idx="1928">
                  <c:v>53077</c:v>
                </c:pt>
                <c:pt idx="1929">
                  <c:v>53084</c:v>
                </c:pt>
                <c:pt idx="1930">
                  <c:v>53091</c:v>
                </c:pt>
                <c:pt idx="1931">
                  <c:v>53098</c:v>
                </c:pt>
                <c:pt idx="1932">
                  <c:v>53105</c:v>
                </c:pt>
                <c:pt idx="1933">
                  <c:v>53112</c:v>
                </c:pt>
                <c:pt idx="1934">
                  <c:v>53119</c:v>
                </c:pt>
                <c:pt idx="1935">
                  <c:v>53126</c:v>
                </c:pt>
                <c:pt idx="1936">
                  <c:v>53133</c:v>
                </c:pt>
                <c:pt idx="1937">
                  <c:v>53140</c:v>
                </c:pt>
                <c:pt idx="1938">
                  <c:v>53147</c:v>
                </c:pt>
                <c:pt idx="1939">
                  <c:v>53154</c:v>
                </c:pt>
                <c:pt idx="1940">
                  <c:v>53161</c:v>
                </c:pt>
                <c:pt idx="1941">
                  <c:v>53168</c:v>
                </c:pt>
                <c:pt idx="1942">
                  <c:v>53175</c:v>
                </c:pt>
                <c:pt idx="1943">
                  <c:v>53182</c:v>
                </c:pt>
                <c:pt idx="1944">
                  <c:v>53189</c:v>
                </c:pt>
                <c:pt idx="1945">
                  <c:v>53196</c:v>
                </c:pt>
                <c:pt idx="1946">
                  <c:v>53203</c:v>
                </c:pt>
                <c:pt idx="1947">
                  <c:v>53210</c:v>
                </c:pt>
                <c:pt idx="1948">
                  <c:v>53217</c:v>
                </c:pt>
                <c:pt idx="1949">
                  <c:v>53224</c:v>
                </c:pt>
                <c:pt idx="1950">
                  <c:v>53231</c:v>
                </c:pt>
                <c:pt idx="1951">
                  <c:v>53238</c:v>
                </c:pt>
                <c:pt idx="1952">
                  <c:v>53245</c:v>
                </c:pt>
                <c:pt idx="1953">
                  <c:v>53252</c:v>
                </c:pt>
                <c:pt idx="1954">
                  <c:v>53259</c:v>
                </c:pt>
                <c:pt idx="1955">
                  <c:v>53266</c:v>
                </c:pt>
                <c:pt idx="1956">
                  <c:v>53273</c:v>
                </c:pt>
                <c:pt idx="1957">
                  <c:v>53280</c:v>
                </c:pt>
                <c:pt idx="1958">
                  <c:v>53287</c:v>
                </c:pt>
                <c:pt idx="1959">
                  <c:v>53294</c:v>
                </c:pt>
                <c:pt idx="1960">
                  <c:v>53301</c:v>
                </c:pt>
                <c:pt idx="1961">
                  <c:v>53308</c:v>
                </c:pt>
                <c:pt idx="1962">
                  <c:v>53315</c:v>
                </c:pt>
                <c:pt idx="1963">
                  <c:v>53323</c:v>
                </c:pt>
                <c:pt idx="1964">
                  <c:v>53330</c:v>
                </c:pt>
                <c:pt idx="1965">
                  <c:v>53337</c:v>
                </c:pt>
                <c:pt idx="1966">
                  <c:v>53344</c:v>
                </c:pt>
                <c:pt idx="1967">
                  <c:v>53351</c:v>
                </c:pt>
                <c:pt idx="1968">
                  <c:v>53358</c:v>
                </c:pt>
                <c:pt idx="1969">
                  <c:v>53365</c:v>
                </c:pt>
                <c:pt idx="1970">
                  <c:v>53372</c:v>
                </c:pt>
                <c:pt idx="1971">
                  <c:v>53379</c:v>
                </c:pt>
                <c:pt idx="1972">
                  <c:v>53386</c:v>
                </c:pt>
                <c:pt idx="1973">
                  <c:v>53393</c:v>
                </c:pt>
                <c:pt idx="1974">
                  <c:v>53400</c:v>
                </c:pt>
                <c:pt idx="1975">
                  <c:v>53407</c:v>
                </c:pt>
                <c:pt idx="1976">
                  <c:v>53414</c:v>
                </c:pt>
                <c:pt idx="1977">
                  <c:v>53421</c:v>
                </c:pt>
                <c:pt idx="1978">
                  <c:v>53428</c:v>
                </c:pt>
                <c:pt idx="1979">
                  <c:v>53435</c:v>
                </c:pt>
                <c:pt idx="1980">
                  <c:v>53442</c:v>
                </c:pt>
                <c:pt idx="1981">
                  <c:v>53449</c:v>
                </c:pt>
                <c:pt idx="1982">
                  <c:v>53456</c:v>
                </c:pt>
                <c:pt idx="1983">
                  <c:v>53463</c:v>
                </c:pt>
                <c:pt idx="1984">
                  <c:v>53470</c:v>
                </c:pt>
                <c:pt idx="1985">
                  <c:v>53477</c:v>
                </c:pt>
                <c:pt idx="1986">
                  <c:v>53484</c:v>
                </c:pt>
                <c:pt idx="1987">
                  <c:v>53491</c:v>
                </c:pt>
                <c:pt idx="1988">
                  <c:v>53498</c:v>
                </c:pt>
                <c:pt idx="1989">
                  <c:v>53505</c:v>
                </c:pt>
                <c:pt idx="1990">
                  <c:v>53512</c:v>
                </c:pt>
                <c:pt idx="1991">
                  <c:v>53519</c:v>
                </c:pt>
                <c:pt idx="1992">
                  <c:v>53526</c:v>
                </c:pt>
                <c:pt idx="1993">
                  <c:v>53533</c:v>
                </c:pt>
                <c:pt idx="1994">
                  <c:v>53540</c:v>
                </c:pt>
                <c:pt idx="1995">
                  <c:v>53547</c:v>
                </c:pt>
                <c:pt idx="1996">
                  <c:v>53554</c:v>
                </c:pt>
                <c:pt idx="1997">
                  <c:v>53561</c:v>
                </c:pt>
                <c:pt idx="1998">
                  <c:v>53568</c:v>
                </c:pt>
                <c:pt idx="1999">
                  <c:v>53575</c:v>
                </c:pt>
                <c:pt idx="2000">
                  <c:v>53582</c:v>
                </c:pt>
                <c:pt idx="2001">
                  <c:v>53589</c:v>
                </c:pt>
                <c:pt idx="2002">
                  <c:v>53596</c:v>
                </c:pt>
                <c:pt idx="2003">
                  <c:v>53603</c:v>
                </c:pt>
                <c:pt idx="2004">
                  <c:v>53610</c:v>
                </c:pt>
                <c:pt idx="2005">
                  <c:v>53617</c:v>
                </c:pt>
                <c:pt idx="2006">
                  <c:v>53624</c:v>
                </c:pt>
                <c:pt idx="2007">
                  <c:v>53631</c:v>
                </c:pt>
                <c:pt idx="2008">
                  <c:v>53638</c:v>
                </c:pt>
                <c:pt idx="2009">
                  <c:v>53645</c:v>
                </c:pt>
                <c:pt idx="2010">
                  <c:v>53652</c:v>
                </c:pt>
                <c:pt idx="2011">
                  <c:v>53659</c:v>
                </c:pt>
                <c:pt idx="2012">
                  <c:v>53666</c:v>
                </c:pt>
                <c:pt idx="2013">
                  <c:v>53673</c:v>
                </c:pt>
                <c:pt idx="2014">
                  <c:v>53680</c:v>
                </c:pt>
                <c:pt idx="2015">
                  <c:v>53688</c:v>
                </c:pt>
                <c:pt idx="2016">
                  <c:v>53695</c:v>
                </c:pt>
                <c:pt idx="2017">
                  <c:v>53702</c:v>
                </c:pt>
                <c:pt idx="2018">
                  <c:v>53709</c:v>
                </c:pt>
                <c:pt idx="2019">
                  <c:v>53716</c:v>
                </c:pt>
                <c:pt idx="2020">
                  <c:v>53723</c:v>
                </c:pt>
                <c:pt idx="2021">
                  <c:v>53730</c:v>
                </c:pt>
                <c:pt idx="2022">
                  <c:v>53737</c:v>
                </c:pt>
                <c:pt idx="2023">
                  <c:v>53744</c:v>
                </c:pt>
                <c:pt idx="2024">
                  <c:v>53751</c:v>
                </c:pt>
                <c:pt idx="2025">
                  <c:v>53758</c:v>
                </c:pt>
                <c:pt idx="2026">
                  <c:v>53765</c:v>
                </c:pt>
                <c:pt idx="2027">
                  <c:v>53772</c:v>
                </c:pt>
                <c:pt idx="2028">
                  <c:v>53779</c:v>
                </c:pt>
                <c:pt idx="2029">
                  <c:v>53786</c:v>
                </c:pt>
                <c:pt idx="2030">
                  <c:v>53793</c:v>
                </c:pt>
                <c:pt idx="2031">
                  <c:v>53800</c:v>
                </c:pt>
                <c:pt idx="2032">
                  <c:v>53807</c:v>
                </c:pt>
                <c:pt idx="2033">
                  <c:v>53814</c:v>
                </c:pt>
                <c:pt idx="2034">
                  <c:v>53821</c:v>
                </c:pt>
                <c:pt idx="2035">
                  <c:v>53828</c:v>
                </c:pt>
                <c:pt idx="2036">
                  <c:v>53835</c:v>
                </c:pt>
                <c:pt idx="2037">
                  <c:v>53842</c:v>
                </c:pt>
                <c:pt idx="2038">
                  <c:v>53849</c:v>
                </c:pt>
                <c:pt idx="2039">
                  <c:v>53856</c:v>
                </c:pt>
                <c:pt idx="2040">
                  <c:v>53863</c:v>
                </c:pt>
                <c:pt idx="2041">
                  <c:v>53870</c:v>
                </c:pt>
                <c:pt idx="2042">
                  <c:v>53877</c:v>
                </c:pt>
                <c:pt idx="2043">
                  <c:v>53884</c:v>
                </c:pt>
                <c:pt idx="2044">
                  <c:v>53891</c:v>
                </c:pt>
                <c:pt idx="2045">
                  <c:v>53898</c:v>
                </c:pt>
                <c:pt idx="2046">
                  <c:v>53905</c:v>
                </c:pt>
                <c:pt idx="2047">
                  <c:v>53912</c:v>
                </c:pt>
                <c:pt idx="2048">
                  <c:v>53919</c:v>
                </c:pt>
                <c:pt idx="2049">
                  <c:v>53926</c:v>
                </c:pt>
                <c:pt idx="2050">
                  <c:v>53933</c:v>
                </c:pt>
                <c:pt idx="2051">
                  <c:v>53940</c:v>
                </c:pt>
                <c:pt idx="2052">
                  <c:v>53947</c:v>
                </c:pt>
                <c:pt idx="2053">
                  <c:v>53954</c:v>
                </c:pt>
                <c:pt idx="2054">
                  <c:v>53961</c:v>
                </c:pt>
                <c:pt idx="2055">
                  <c:v>53968</c:v>
                </c:pt>
                <c:pt idx="2056">
                  <c:v>53975</c:v>
                </c:pt>
                <c:pt idx="2057">
                  <c:v>53982</c:v>
                </c:pt>
                <c:pt idx="2058">
                  <c:v>53989</c:v>
                </c:pt>
                <c:pt idx="2059">
                  <c:v>53996</c:v>
                </c:pt>
                <c:pt idx="2060">
                  <c:v>54003</c:v>
                </c:pt>
                <c:pt idx="2061">
                  <c:v>54010</c:v>
                </c:pt>
                <c:pt idx="2062">
                  <c:v>54017</c:v>
                </c:pt>
                <c:pt idx="2063">
                  <c:v>54024</c:v>
                </c:pt>
                <c:pt idx="2064">
                  <c:v>54031</c:v>
                </c:pt>
                <c:pt idx="2065">
                  <c:v>54038</c:v>
                </c:pt>
                <c:pt idx="2066">
                  <c:v>54045</c:v>
                </c:pt>
                <c:pt idx="2067">
                  <c:v>54053</c:v>
                </c:pt>
                <c:pt idx="2068">
                  <c:v>54060</c:v>
                </c:pt>
                <c:pt idx="2069">
                  <c:v>54067</c:v>
                </c:pt>
                <c:pt idx="2070">
                  <c:v>54074</c:v>
                </c:pt>
                <c:pt idx="2071">
                  <c:v>54081</c:v>
                </c:pt>
                <c:pt idx="2072">
                  <c:v>54088</c:v>
                </c:pt>
                <c:pt idx="2073">
                  <c:v>54095</c:v>
                </c:pt>
                <c:pt idx="2074">
                  <c:v>54102</c:v>
                </c:pt>
                <c:pt idx="2075">
                  <c:v>54109</c:v>
                </c:pt>
                <c:pt idx="2076">
                  <c:v>54116</c:v>
                </c:pt>
                <c:pt idx="2077">
                  <c:v>54123</c:v>
                </c:pt>
                <c:pt idx="2078">
                  <c:v>54130</c:v>
                </c:pt>
                <c:pt idx="2079">
                  <c:v>54137</c:v>
                </c:pt>
                <c:pt idx="2080">
                  <c:v>54144</c:v>
                </c:pt>
                <c:pt idx="2081">
                  <c:v>54155</c:v>
                </c:pt>
                <c:pt idx="2082">
                  <c:v>54162</c:v>
                </c:pt>
                <c:pt idx="2083">
                  <c:v>54169</c:v>
                </c:pt>
                <c:pt idx="2084">
                  <c:v>54176</c:v>
                </c:pt>
                <c:pt idx="2085">
                  <c:v>54183</c:v>
                </c:pt>
                <c:pt idx="2086">
                  <c:v>54190</c:v>
                </c:pt>
                <c:pt idx="2087">
                  <c:v>54197</c:v>
                </c:pt>
                <c:pt idx="2088">
                  <c:v>54204</c:v>
                </c:pt>
                <c:pt idx="2089">
                  <c:v>54211</c:v>
                </c:pt>
                <c:pt idx="2090">
                  <c:v>54218</c:v>
                </c:pt>
                <c:pt idx="2091">
                  <c:v>54225</c:v>
                </c:pt>
                <c:pt idx="2092">
                  <c:v>54232</c:v>
                </c:pt>
                <c:pt idx="2093">
                  <c:v>54239</c:v>
                </c:pt>
                <c:pt idx="2094">
                  <c:v>54246</c:v>
                </c:pt>
                <c:pt idx="2095">
                  <c:v>54253</c:v>
                </c:pt>
                <c:pt idx="2096">
                  <c:v>54260</c:v>
                </c:pt>
                <c:pt idx="2097">
                  <c:v>54267</c:v>
                </c:pt>
                <c:pt idx="2098">
                  <c:v>54274</c:v>
                </c:pt>
                <c:pt idx="2099">
                  <c:v>54281</c:v>
                </c:pt>
                <c:pt idx="2100">
                  <c:v>54288</c:v>
                </c:pt>
                <c:pt idx="2101">
                  <c:v>54295</c:v>
                </c:pt>
                <c:pt idx="2102">
                  <c:v>54302</c:v>
                </c:pt>
                <c:pt idx="2103">
                  <c:v>54309</c:v>
                </c:pt>
                <c:pt idx="2104">
                  <c:v>54316</c:v>
                </c:pt>
                <c:pt idx="2105">
                  <c:v>54323</c:v>
                </c:pt>
                <c:pt idx="2106">
                  <c:v>54330</c:v>
                </c:pt>
                <c:pt idx="2107">
                  <c:v>54337</c:v>
                </c:pt>
                <c:pt idx="2108">
                  <c:v>54344</c:v>
                </c:pt>
                <c:pt idx="2109">
                  <c:v>54351</c:v>
                </c:pt>
                <c:pt idx="2110">
                  <c:v>54358</c:v>
                </c:pt>
                <c:pt idx="2111">
                  <c:v>54365</c:v>
                </c:pt>
                <c:pt idx="2112">
                  <c:v>54372</c:v>
                </c:pt>
                <c:pt idx="2113">
                  <c:v>54379</c:v>
                </c:pt>
                <c:pt idx="2114">
                  <c:v>54386</c:v>
                </c:pt>
                <c:pt idx="2115">
                  <c:v>54393</c:v>
                </c:pt>
                <c:pt idx="2116">
                  <c:v>54400</c:v>
                </c:pt>
                <c:pt idx="2117">
                  <c:v>54407</c:v>
                </c:pt>
                <c:pt idx="2118">
                  <c:v>54414</c:v>
                </c:pt>
                <c:pt idx="2119">
                  <c:v>54421</c:v>
                </c:pt>
                <c:pt idx="2120">
                  <c:v>54428</c:v>
                </c:pt>
                <c:pt idx="2121">
                  <c:v>54435</c:v>
                </c:pt>
                <c:pt idx="2122">
                  <c:v>54442</c:v>
                </c:pt>
                <c:pt idx="2123">
                  <c:v>54449</c:v>
                </c:pt>
                <c:pt idx="2124">
                  <c:v>54456</c:v>
                </c:pt>
                <c:pt idx="2125">
                  <c:v>54463</c:v>
                </c:pt>
                <c:pt idx="2126">
                  <c:v>54470</c:v>
                </c:pt>
                <c:pt idx="2127">
                  <c:v>54477</c:v>
                </c:pt>
                <c:pt idx="2128">
                  <c:v>54484</c:v>
                </c:pt>
                <c:pt idx="2129">
                  <c:v>54491</c:v>
                </c:pt>
                <c:pt idx="2130">
                  <c:v>54498</c:v>
                </c:pt>
                <c:pt idx="2131">
                  <c:v>54505</c:v>
                </c:pt>
                <c:pt idx="2132">
                  <c:v>54512</c:v>
                </c:pt>
                <c:pt idx="2133">
                  <c:v>54519</c:v>
                </c:pt>
                <c:pt idx="2134">
                  <c:v>54526</c:v>
                </c:pt>
                <c:pt idx="2135">
                  <c:v>54533</c:v>
                </c:pt>
                <c:pt idx="2136">
                  <c:v>54540</c:v>
                </c:pt>
                <c:pt idx="2137">
                  <c:v>54547</c:v>
                </c:pt>
                <c:pt idx="2138">
                  <c:v>54554</c:v>
                </c:pt>
                <c:pt idx="2139">
                  <c:v>54561</c:v>
                </c:pt>
                <c:pt idx="2140">
                  <c:v>54568</c:v>
                </c:pt>
                <c:pt idx="2141">
                  <c:v>54575</c:v>
                </c:pt>
                <c:pt idx="2142">
                  <c:v>54582</c:v>
                </c:pt>
                <c:pt idx="2143">
                  <c:v>54589</c:v>
                </c:pt>
                <c:pt idx="2144">
                  <c:v>54596</c:v>
                </c:pt>
                <c:pt idx="2145">
                  <c:v>54603</c:v>
                </c:pt>
                <c:pt idx="2146">
                  <c:v>54610</c:v>
                </c:pt>
                <c:pt idx="2147">
                  <c:v>54617</c:v>
                </c:pt>
                <c:pt idx="2148">
                  <c:v>54624</c:v>
                </c:pt>
                <c:pt idx="2149">
                  <c:v>54631</c:v>
                </c:pt>
                <c:pt idx="2150">
                  <c:v>54638</c:v>
                </c:pt>
                <c:pt idx="2151">
                  <c:v>54645</c:v>
                </c:pt>
                <c:pt idx="2152">
                  <c:v>54652</c:v>
                </c:pt>
                <c:pt idx="2153">
                  <c:v>54659</c:v>
                </c:pt>
                <c:pt idx="2154">
                  <c:v>54666</c:v>
                </c:pt>
                <c:pt idx="2155">
                  <c:v>54673</c:v>
                </c:pt>
                <c:pt idx="2156">
                  <c:v>54680</c:v>
                </c:pt>
                <c:pt idx="2157">
                  <c:v>54687</c:v>
                </c:pt>
                <c:pt idx="2158">
                  <c:v>54694</c:v>
                </c:pt>
                <c:pt idx="2159">
                  <c:v>54701</c:v>
                </c:pt>
                <c:pt idx="2160">
                  <c:v>54708</c:v>
                </c:pt>
                <c:pt idx="2161">
                  <c:v>54715</c:v>
                </c:pt>
                <c:pt idx="2162">
                  <c:v>54722</c:v>
                </c:pt>
                <c:pt idx="2163">
                  <c:v>54729</c:v>
                </c:pt>
                <c:pt idx="2164">
                  <c:v>54736</c:v>
                </c:pt>
                <c:pt idx="2165">
                  <c:v>54743</c:v>
                </c:pt>
                <c:pt idx="2166">
                  <c:v>54750</c:v>
                </c:pt>
                <c:pt idx="2167">
                  <c:v>54757</c:v>
                </c:pt>
                <c:pt idx="2168">
                  <c:v>54764</c:v>
                </c:pt>
                <c:pt idx="2169">
                  <c:v>54771</c:v>
                </c:pt>
                <c:pt idx="2170">
                  <c:v>54778</c:v>
                </c:pt>
                <c:pt idx="2171">
                  <c:v>54785</c:v>
                </c:pt>
                <c:pt idx="2172">
                  <c:v>54792</c:v>
                </c:pt>
                <c:pt idx="2173">
                  <c:v>54799</c:v>
                </c:pt>
                <c:pt idx="2174">
                  <c:v>54806</c:v>
                </c:pt>
                <c:pt idx="2175">
                  <c:v>54813</c:v>
                </c:pt>
                <c:pt idx="2176">
                  <c:v>54820</c:v>
                </c:pt>
                <c:pt idx="2177">
                  <c:v>54827</c:v>
                </c:pt>
                <c:pt idx="2178">
                  <c:v>54834</c:v>
                </c:pt>
                <c:pt idx="2179">
                  <c:v>54841</c:v>
                </c:pt>
                <c:pt idx="2180">
                  <c:v>54848</c:v>
                </c:pt>
                <c:pt idx="2181">
                  <c:v>54855</c:v>
                </c:pt>
                <c:pt idx="2182">
                  <c:v>54862</c:v>
                </c:pt>
                <c:pt idx="2183">
                  <c:v>54869</c:v>
                </c:pt>
                <c:pt idx="2184">
                  <c:v>54876</c:v>
                </c:pt>
                <c:pt idx="2185">
                  <c:v>54883</c:v>
                </c:pt>
                <c:pt idx="2186">
                  <c:v>54890</c:v>
                </c:pt>
                <c:pt idx="2187">
                  <c:v>54897</c:v>
                </c:pt>
                <c:pt idx="2188">
                  <c:v>54904</c:v>
                </c:pt>
                <c:pt idx="2189">
                  <c:v>54911</c:v>
                </c:pt>
                <c:pt idx="2190">
                  <c:v>54918</c:v>
                </c:pt>
                <c:pt idx="2191">
                  <c:v>54925</c:v>
                </c:pt>
                <c:pt idx="2192">
                  <c:v>54932</c:v>
                </c:pt>
                <c:pt idx="2193">
                  <c:v>54939</c:v>
                </c:pt>
                <c:pt idx="2194">
                  <c:v>54946</c:v>
                </c:pt>
                <c:pt idx="2195">
                  <c:v>54953</c:v>
                </c:pt>
                <c:pt idx="2196">
                  <c:v>54960</c:v>
                </c:pt>
                <c:pt idx="2197">
                  <c:v>54967</c:v>
                </c:pt>
                <c:pt idx="2198">
                  <c:v>54974</c:v>
                </c:pt>
                <c:pt idx="2199">
                  <c:v>54981</c:v>
                </c:pt>
                <c:pt idx="2200">
                  <c:v>54988</c:v>
                </c:pt>
                <c:pt idx="2201">
                  <c:v>54995</c:v>
                </c:pt>
                <c:pt idx="2202">
                  <c:v>55002</c:v>
                </c:pt>
                <c:pt idx="2203">
                  <c:v>55009</c:v>
                </c:pt>
                <c:pt idx="2204">
                  <c:v>55016</c:v>
                </c:pt>
                <c:pt idx="2205">
                  <c:v>55023</c:v>
                </c:pt>
                <c:pt idx="2206">
                  <c:v>55030</c:v>
                </c:pt>
                <c:pt idx="2207">
                  <c:v>55037</c:v>
                </c:pt>
                <c:pt idx="2208">
                  <c:v>55044</c:v>
                </c:pt>
                <c:pt idx="2209">
                  <c:v>55051</c:v>
                </c:pt>
                <c:pt idx="2210">
                  <c:v>55058</c:v>
                </c:pt>
                <c:pt idx="2211">
                  <c:v>55065</c:v>
                </c:pt>
                <c:pt idx="2212">
                  <c:v>55072</c:v>
                </c:pt>
                <c:pt idx="2213">
                  <c:v>55079</c:v>
                </c:pt>
                <c:pt idx="2214">
                  <c:v>55086</c:v>
                </c:pt>
                <c:pt idx="2215">
                  <c:v>55093</c:v>
                </c:pt>
                <c:pt idx="2216">
                  <c:v>55100</c:v>
                </c:pt>
                <c:pt idx="2217">
                  <c:v>55107</c:v>
                </c:pt>
                <c:pt idx="2218">
                  <c:v>55114</c:v>
                </c:pt>
                <c:pt idx="2219">
                  <c:v>55121</c:v>
                </c:pt>
                <c:pt idx="2220">
                  <c:v>55128</c:v>
                </c:pt>
                <c:pt idx="2221">
                  <c:v>55135</c:v>
                </c:pt>
                <c:pt idx="2222">
                  <c:v>55142</c:v>
                </c:pt>
                <c:pt idx="2223">
                  <c:v>55149</c:v>
                </c:pt>
                <c:pt idx="2224">
                  <c:v>55156</c:v>
                </c:pt>
                <c:pt idx="2225">
                  <c:v>55163</c:v>
                </c:pt>
                <c:pt idx="2226">
                  <c:v>55170</c:v>
                </c:pt>
                <c:pt idx="2227">
                  <c:v>55177</c:v>
                </c:pt>
                <c:pt idx="2228">
                  <c:v>55184</c:v>
                </c:pt>
                <c:pt idx="2229">
                  <c:v>55191</c:v>
                </c:pt>
                <c:pt idx="2230">
                  <c:v>55198</c:v>
                </c:pt>
                <c:pt idx="2231">
                  <c:v>55205</c:v>
                </c:pt>
                <c:pt idx="2232">
                  <c:v>55212</c:v>
                </c:pt>
                <c:pt idx="2233">
                  <c:v>55219</c:v>
                </c:pt>
                <c:pt idx="2234">
                  <c:v>55226</c:v>
                </c:pt>
                <c:pt idx="2235">
                  <c:v>55233</c:v>
                </c:pt>
                <c:pt idx="2236">
                  <c:v>55240</c:v>
                </c:pt>
                <c:pt idx="2237">
                  <c:v>55247</c:v>
                </c:pt>
                <c:pt idx="2238">
                  <c:v>55254</c:v>
                </c:pt>
                <c:pt idx="2239">
                  <c:v>55261</c:v>
                </c:pt>
                <c:pt idx="2240">
                  <c:v>55268</c:v>
                </c:pt>
                <c:pt idx="2241">
                  <c:v>55275</c:v>
                </c:pt>
                <c:pt idx="2242">
                  <c:v>55282</c:v>
                </c:pt>
                <c:pt idx="2243">
                  <c:v>55289</c:v>
                </c:pt>
                <c:pt idx="2244">
                  <c:v>55296</c:v>
                </c:pt>
                <c:pt idx="2245">
                  <c:v>55303</c:v>
                </c:pt>
                <c:pt idx="2246">
                  <c:v>55310</c:v>
                </c:pt>
                <c:pt idx="2247">
                  <c:v>55317</c:v>
                </c:pt>
                <c:pt idx="2248">
                  <c:v>55324</c:v>
                </c:pt>
                <c:pt idx="2249">
                  <c:v>55331</c:v>
                </c:pt>
                <c:pt idx="2250">
                  <c:v>55338</c:v>
                </c:pt>
                <c:pt idx="2251">
                  <c:v>55345</c:v>
                </c:pt>
                <c:pt idx="2252">
                  <c:v>55352</c:v>
                </c:pt>
                <c:pt idx="2253">
                  <c:v>55359</c:v>
                </c:pt>
                <c:pt idx="2254">
                  <c:v>55366</c:v>
                </c:pt>
                <c:pt idx="2255">
                  <c:v>55373</c:v>
                </c:pt>
                <c:pt idx="2256">
                  <c:v>55380</c:v>
                </c:pt>
                <c:pt idx="2257">
                  <c:v>55387</c:v>
                </c:pt>
                <c:pt idx="2258">
                  <c:v>55394</c:v>
                </c:pt>
                <c:pt idx="2259">
                  <c:v>55401</c:v>
                </c:pt>
                <c:pt idx="2260">
                  <c:v>55408</c:v>
                </c:pt>
                <c:pt idx="2261">
                  <c:v>55415</c:v>
                </c:pt>
                <c:pt idx="2262">
                  <c:v>55422</c:v>
                </c:pt>
                <c:pt idx="2263">
                  <c:v>55429</c:v>
                </c:pt>
                <c:pt idx="2264">
                  <c:v>55436</c:v>
                </c:pt>
                <c:pt idx="2265">
                  <c:v>55443</c:v>
                </c:pt>
                <c:pt idx="2266">
                  <c:v>55450</c:v>
                </c:pt>
                <c:pt idx="2267">
                  <c:v>55457</c:v>
                </c:pt>
                <c:pt idx="2268">
                  <c:v>55464</c:v>
                </c:pt>
                <c:pt idx="2269">
                  <c:v>55471</c:v>
                </c:pt>
                <c:pt idx="2270">
                  <c:v>55478</c:v>
                </c:pt>
                <c:pt idx="2271">
                  <c:v>55485</c:v>
                </c:pt>
                <c:pt idx="2272">
                  <c:v>55492</c:v>
                </c:pt>
                <c:pt idx="2273">
                  <c:v>55499</c:v>
                </c:pt>
                <c:pt idx="2274">
                  <c:v>55506</c:v>
                </c:pt>
                <c:pt idx="2275">
                  <c:v>55514</c:v>
                </c:pt>
                <c:pt idx="2276">
                  <c:v>55521</c:v>
                </c:pt>
                <c:pt idx="2277">
                  <c:v>55528</c:v>
                </c:pt>
                <c:pt idx="2278">
                  <c:v>55535</c:v>
                </c:pt>
                <c:pt idx="2279">
                  <c:v>55542</c:v>
                </c:pt>
                <c:pt idx="2280">
                  <c:v>55549</c:v>
                </c:pt>
                <c:pt idx="2281">
                  <c:v>55556</c:v>
                </c:pt>
                <c:pt idx="2282">
                  <c:v>55563</c:v>
                </c:pt>
                <c:pt idx="2283">
                  <c:v>55570</c:v>
                </c:pt>
                <c:pt idx="2284">
                  <c:v>55577</c:v>
                </c:pt>
                <c:pt idx="2285">
                  <c:v>55584</c:v>
                </c:pt>
                <c:pt idx="2286">
                  <c:v>55591</c:v>
                </c:pt>
                <c:pt idx="2287">
                  <c:v>55598</c:v>
                </c:pt>
                <c:pt idx="2288">
                  <c:v>55605</c:v>
                </c:pt>
                <c:pt idx="2289">
                  <c:v>55612</c:v>
                </c:pt>
                <c:pt idx="2290">
                  <c:v>55619</c:v>
                </c:pt>
                <c:pt idx="2291">
                  <c:v>55626</c:v>
                </c:pt>
                <c:pt idx="2292">
                  <c:v>55633</c:v>
                </c:pt>
                <c:pt idx="2293">
                  <c:v>55641</c:v>
                </c:pt>
                <c:pt idx="2294">
                  <c:v>55648</c:v>
                </c:pt>
                <c:pt idx="2295">
                  <c:v>55655</c:v>
                </c:pt>
                <c:pt idx="2296">
                  <c:v>55662</c:v>
                </c:pt>
                <c:pt idx="2297">
                  <c:v>55669</c:v>
                </c:pt>
                <c:pt idx="2298">
                  <c:v>55676</c:v>
                </c:pt>
                <c:pt idx="2299">
                  <c:v>55683</c:v>
                </c:pt>
                <c:pt idx="2300">
                  <c:v>55690</c:v>
                </c:pt>
                <c:pt idx="2301">
                  <c:v>55697</c:v>
                </c:pt>
                <c:pt idx="2302">
                  <c:v>55704</c:v>
                </c:pt>
                <c:pt idx="2303">
                  <c:v>55711</c:v>
                </c:pt>
                <c:pt idx="2304">
                  <c:v>55718</c:v>
                </c:pt>
                <c:pt idx="2305">
                  <c:v>55725</c:v>
                </c:pt>
                <c:pt idx="2306">
                  <c:v>55732</c:v>
                </c:pt>
                <c:pt idx="2307">
                  <c:v>55739</c:v>
                </c:pt>
                <c:pt idx="2308">
                  <c:v>55746</c:v>
                </c:pt>
                <c:pt idx="2309">
                  <c:v>55753</c:v>
                </c:pt>
                <c:pt idx="2310">
                  <c:v>55760</c:v>
                </c:pt>
                <c:pt idx="2311">
                  <c:v>55767</c:v>
                </c:pt>
                <c:pt idx="2312">
                  <c:v>55774</c:v>
                </c:pt>
                <c:pt idx="2313">
                  <c:v>55781</c:v>
                </c:pt>
                <c:pt idx="2314">
                  <c:v>55788</c:v>
                </c:pt>
                <c:pt idx="2315">
                  <c:v>55795</c:v>
                </c:pt>
                <c:pt idx="2316">
                  <c:v>55802</c:v>
                </c:pt>
                <c:pt idx="2317">
                  <c:v>55809</c:v>
                </c:pt>
                <c:pt idx="2318">
                  <c:v>55816</c:v>
                </c:pt>
                <c:pt idx="2319">
                  <c:v>55823</c:v>
                </c:pt>
                <c:pt idx="2320">
                  <c:v>55830</c:v>
                </c:pt>
                <c:pt idx="2321">
                  <c:v>55837</c:v>
                </c:pt>
                <c:pt idx="2322">
                  <c:v>55844</c:v>
                </c:pt>
                <c:pt idx="2323">
                  <c:v>55851</c:v>
                </c:pt>
                <c:pt idx="2324">
                  <c:v>55858</c:v>
                </c:pt>
                <c:pt idx="2325">
                  <c:v>55865</c:v>
                </c:pt>
                <c:pt idx="2326">
                  <c:v>55872</c:v>
                </c:pt>
                <c:pt idx="2327">
                  <c:v>55880</c:v>
                </c:pt>
                <c:pt idx="2328">
                  <c:v>55887</c:v>
                </c:pt>
                <c:pt idx="2329">
                  <c:v>55894</c:v>
                </c:pt>
                <c:pt idx="2330">
                  <c:v>55901</c:v>
                </c:pt>
                <c:pt idx="2331">
                  <c:v>55908</c:v>
                </c:pt>
                <c:pt idx="2332">
                  <c:v>55915</c:v>
                </c:pt>
                <c:pt idx="2333">
                  <c:v>55922</c:v>
                </c:pt>
                <c:pt idx="2334">
                  <c:v>55929</c:v>
                </c:pt>
                <c:pt idx="2335">
                  <c:v>55936</c:v>
                </c:pt>
                <c:pt idx="2336">
                  <c:v>55943</c:v>
                </c:pt>
                <c:pt idx="2337">
                  <c:v>55950</c:v>
                </c:pt>
                <c:pt idx="2338">
                  <c:v>55957</c:v>
                </c:pt>
                <c:pt idx="2339">
                  <c:v>55964</c:v>
                </c:pt>
                <c:pt idx="2340">
                  <c:v>55971</c:v>
                </c:pt>
                <c:pt idx="2341">
                  <c:v>55982</c:v>
                </c:pt>
                <c:pt idx="2342">
                  <c:v>55989</c:v>
                </c:pt>
                <c:pt idx="2343">
                  <c:v>55996</c:v>
                </c:pt>
                <c:pt idx="2344">
                  <c:v>56003</c:v>
                </c:pt>
                <c:pt idx="2345">
                  <c:v>56010</c:v>
                </c:pt>
                <c:pt idx="2346">
                  <c:v>56017</c:v>
                </c:pt>
                <c:pt idx="2347">
                  <c:v>56024</c:v>
                </c:pt>
                <c:pt idx="2348">
                  <c:v>56031</c:v>
                </c:pt>
                <c:pt idx="2349">
                  <c:v>56038</c:v>
                </c:pt>
                <c:pt idx="2350">
                  <c:v>56045</c:v>
                </c:pt>
                <c:pt idx="2351">
                  <c:v>56052</c:v>
                </c:pt>
                <c:pt idx="2352">
                  <c:v>56059</c:v>
                </c:pt>
                <c:pt idx="2353">
                  <c:v>56066</c:v>
                </c:pt>
                <c:pt idx="2354">
                  <c:v>56073</c:v>
                </c:pt>
                <c:pt idx="2355">
                  <c:v>56080</c:v>
                </c:pt>
                <c:pt idx="2356">
                  <c:v>56087</c:v>
                </c:pt>
                <c:pt idx="2357">
                  <c:v>56094</c:v>
                </c:pt>
                <c:pt idx="2358">
                  <c:v>56101</c:v>
                </c:pt>
                <c:pt idx="2359">
                  <c:v>56108</c:v>
                </c:pt>
                <c:pt idx="2360">
                  <c:v>56115</c:v>
                </c:pt>
                <c:pt idx="2361">
                  <c:v>56122</c:v>
                </c:pt>
                <c:pt idx="2362">
                  <c:v>56129</c:v>
                </c:pt>
                <c:pt idx="2363">
                  <c:v>56136</c:v>
                </c:pt>
                <c:pt idx="2364">
                  <c:v>56143</c:v>
                </c:pt>
                <c:pt idx="2365">
                  <c:v>56150</c:v>
                </c:pt>
                <c:pt idx="2366">
                  <c:v>56157</c:v>
                </c:pt>
                <c:pt idx="2367">
                  <c:v>56164</c:v>
                </c:pt>
                <c:pt idx="2368">
                  <c:v>56171</c:v>
                </c:pt>
                <c:pt idx="2369">
                  <c:v>56178</c:v>
                </c:pt>
                <c:pt idx="2370">
                  <c:v>56185</c:v>
                </c:pt>
                <c:pt idx="2371">
                  <c:v>56192</c:v>
                </c:pt>
                <c:pt idx="2372">
                  <c:v>56199</c:v>
                </c:pt>
                <c:pt idx="2373">
                  <c:v>56206</c:v>
                </c:pt>
                <c:pt idx="2374">
                  <c:v>56213</c:v>
                </c:pt>
                <c:pt idx="2375">
                  <c:v>56220</c:v>
                </c:pt>
                <c:pt idx="2376">
                  <c:v>56227</c:v>
                </c:pt>
                <c:pt idx="2377">
                  <c:v>56234</c:v>
                </c:pt>
                <c:pt idx="2378">
                  <c:v>56241</c:v>
                </c:pt>
                <c:pt idx="2379">
                  <c:v>56248</c:v>
                </c:pt>
                <c:pt idx="2380">
                  <c:v>56255</c:v>
                </c:pt>
                <c:pt idx="2381">
                  <c:v>56262</c:v>
                </c:pt>
                <c:pt idx="2382">
                  <c:v>56269</c:v>
                </c:pt>
                <c:pt idx="2383">
                  <c:v>56276</c:v>
                </c:pt>
                <c:pt idx="2384">
                  <c:v>56283</c:v>
                </c:pt>
                <c:pt idx="2385">
                  <c:v>56290</c:v>
                </c:pt>
                <c:pt idx="2386">
                  <c:v>56297</c:v>
                </c:pt>
                <c:pt idx="2387">
                  <c:v>56304</c:v>
                </c:pt>
                <c:pt idx="2388">
                  <c:v>56311</c:v>
                </c:pt>
                <c:pt idx="2389">
                  <c:v>56318</c:v>
                </c:pt>
                <c:pt idx="2390">
                  <c:v>56325</c:v>
                </c:pt>
                <c:pt idx="2391">
                  <c:v>56332</c:v>
                </c:pt>
                <c:pt idx="2392">
                  <c:v>56339</c:v>
                </c:pt>
                <c:pt idx="2393">
                  <c:v>56346</c:v>
                </c:pt>
                <c:pt idx="2394">
                  <c:v>56353</c:v>
                </c:pt>
                <c:pt idx="2395">
                  <c:v>56360</c:v>
                </c:pt>
                <c:pt idx="2396">
                  <c:v>56367</c:v>
                </c:pt>
                <c:pt idx="2397">
                  <c:v>56374</c:v>
                </c:pt>
                <c:pt idx="2398">
                  <c:v>56381</c:v>
                </c:pt>
                <c:pt idx="2399">
                  <c:v>56388</c:v>
                </c:pt>
                <c:pt idx="2400">
                  <c:v>56395</c:v>
                </c:pt>
                <c:pt idx="2401">
                  <c:v>56402</c:v>
                </c:pt>
                <c:pt idx="2402">
                  <c:v>56409</c:v>
                </c:pt>
                <c:pt idx="2403">
                  <c:v>56416</c:v>
                </c:pt>
                <c:pt idx="2404">
                  <c:v>56423</c:v>
                </c:pt>
                <c:pt idx="2405">
                  <c:v>56430</c:v>
                </c:pt>
                <c:pt idx="2406">
                  <c:v>56437</c:v>
                </c:pt>
                <c:pt idx="2407">
                  <c:v>56444</c:v>
                </c:pt>
                <c:pt idx="2408">
                  <c:v>56451</c:v>
                </c:pt>
                <c:pt idx="2409">
                  <c:v>56458</c:v>
                </c:pt>
                <c:pt idx="2410">
                  <c:v>56465</c:v>
                </c:pt>
                <c:pt idx="2411">
                  <c:v>56472</c:v>
                </c:pt>
                <c:pt idx="2412">
                  <c:v>56479</c:v>
                </c:pt>
                <c:pt idx="2413">
                  <c:v>56486</c:v>
                </c:pt>
                <c:pt idx="2414">
                  <c:v>56493</c:v>
                </c:pt>
                <c:pt idx="2415">
                  <c:v>56500</c:v>
                </c:pt>
                <c:pt idx="2416">
                  <c:v>56507</c:v>
                </c:pt>
                <c:pt idx="2417">
                  <c:v>56514</c:v>
                </c:pt>
                <c:pt idx="2418">
                  <c:v>56521</c:v>
                </c:pt>
                <c:pt idx="2419">
                  <c:v>56528</c:v>
                </c:pt>
                <c:pt idx="2420">
                  <c:v>56535</c:v>
                </c:pt>
                <c:pt idx="2421">
                  <c:v>56542</c:v>
                </c:pt>
                <c:pt idx="2422">
                  <c:v>56549</c:v>
                </c:pt>
                <c:pt idx="2423">
                  <c:v>56556</c:v>
                </c:pt>
                <c:pt idx="2424">
                  <c:v>56563</c:v>
                </c:pt>
                <c:pt idx="2425">
                  <c:v>56570</c:v>
                </c:pt>
                <c:pt idx="2426">
                  <c:v>56577</c:v>
                </c:pt>
                <c:pt idx="2427">
                  <c:v>56584</c:v>
                </c:pt>
                <c:pt idx="2428">
                  <c:v>56591</c:v>
                </c:pt>
                <c:pt idx="2429">
                  <c:v>56598</c:v>
                </c:pt>
                <c:pt idx="2430">
                  <c:v>56605</c:v>
                </c:pt>
                <c:pt idx="2431">
                  <c:v>56612</c:v>
                </c:pt>
                <c:pt idx="2432">
                  <c:v>56619</c:v>
                </c:pt>
                <c:pt idx="2433">
                  <c:v>56626</c:v>
                </c:pt>
                <c:pt idx="2434">
                  <c:v>56633</c:v>
                </c:pt>
                <c:pt idx="2435">
                  <c:v>56640</c:v>
                </c:pt>
                <c:pt idx="2436">
                  <c:v>56647</c:v>
                </c:pt>
                <c:pt idx="2437">
                  <c:v>56654</c:v>
                </c:pt>
                <c:pt idx="2438">
                  <c:v>56661</c:v>
                </c:pt>
                <c:pt idx="2439">
                  <c:v>56668</c:v>
                </c:pt>
                <c:pt idx="2440">
                  <c:v>56675</c:v>
                </c:pt>
                <c:pt idx="2441">
                  <c:v>56682</c:v>
                </c:pt>
                <c:pt idx="2442">
                  <c:v>56689</c:v>
                </c:pt>
                <c:pt idx="2443">
                  <c:v>56696</c:v>
                </c:pt>
                <c:pt idx="2444">
                  <c:v>56703</c:v>
                </c:pt>
                <c:pt idx="2445">
                  <c:v>56710</c:v>
                </c:pt>
                <c:pt idx="2446">
                  <c:v>56717</c:v>
                </c:pt>
                <c:pt idx="2447">
                  <c:v>56724</c:v>
                </c:pt>
                <c:pt idx="2448">
                  <c:v>56731</c:v>
                </c:pt>
                <c:pt idx="2449">
                  <c:v>56738</c:v>
                </c:pt>
                <c:pt idx="2450">
                  <c:v>56745</c:v>
                </c:pt>
                <c:pt idx="2451">
                  <c:v>56752</c:v>
                </c:pt>
                <c:pt idx="2452">
                  <c:v>56759</c:v>
                </c:pt>
                <c:pt idx="2453">
                  <c:v>56766</c:v>
                </c:pt>
                <c:pt idx="2454">
                  <c:v>56773</c:v>
                </c:pt>
                <c:pt idx="2455">
                  <c:v>56780</c:v>
                </c:pt>
                <c:pt idx="2456">
                  <c:v>56787</c:v>
                </c:pt>
                <c:pt idx="2457">
                  <c:v>56794</c:v>
                </c:pt>
                <c:pt idx="2458">
                  <c:v>56801</c:v>
                </c:pt>
                <c:pt idx="2459">
                  <c:v>56808</c:v>
                </c:pt>
                <c:pt idx="2460">
                  <c:v>56815</c:v>
                </c:pt>
                <c:pt idx="2461">
                  <c:v>56822</c:v>
                </c:pt>
                <c:pt idx="2462">
                  <c:v>56829</c:v>
                </c:pt>
                <c:pt idx="2463">
                  <c:v>56836</c:v>
                </c:pt>
                <c:pt idx="2464">
                  <c:v>56843</c:v>
                </c:pt>
                <c:pt idx="2465">
                  <c:v>56850</c:v>
                </c:pt>
                <c:pt idx="2466">
                  <c:v>56857</c:v>
                </c:pt>
                <c:pt idx="2467">
                  <c:v>56864</c:v>
                </c:pt>
                <c:pt idx="2468">
                  <c:v>56871</c:v>
                </c:pt>
                <c:pt idx="2469">
                  <c:v>56878</c:v>
                </c:pt>
                <c:pt idx="2470">
                  <c:v>56885</c:v>
                </c:pt>
                <c:pt idx="2471">
                  <c:v>56892</c:v>
                </c:pt>
                <c:pt idx="2472">
                  <c:v>56899</c:v>
                </c:pt>
                <c:pt idx="2473">
                  <c:v>56906</c:v>
                </c:pt>
                <c:pt idx="2474">
                  <c:v>56913</c:v>
                </c:pt>
                <c:pt idx="2475">
                  <c:v>56920</c:v>
                </c:pt>
                <c:pt idx="2476">
                  <c:v>56927</c:v>
                </c:pt>
                <c:pt idx="2477">
                  <c:v>56934</c:v>
                </c:pt>
                <c:pt idx="2478">
                  <c:v>56941</c:v>
                </c:pt>
                <c:pt idx="2479">
                  <c:v>56948</c:v>
                </c:pt>
                <c:pt idx="2480">
                  <c:v>56955</c:v>
                </c:pt>
                <c:pt idx="2481">
                  <c:v>56962</c:v>
                </c:pt>
                <c:pt idx="2482">
                  <c:v>56969</c:v>
                </c:pt>
                <c:pt idx="2483">
                  <c:v>56976</c:v>
                </c:pt>
                <c:pt idx="2484">
                  <c:v>56983</c:v>
                </c:pt>
                <c:pt idx="2485">
                  <c:v>56990</c:v>
                </c:pt>
                <c:pt idx="2486">
                  <c:v>56997</c:v>
                </c:pt>
                <c:pt idx="2487">
                  <c:v>57004</c:v>
                </c:pt>
                <c:pt idx="2488">
                  <c:v>57011</c:v>
                </c:pt>
                <c:pt idx="2489">
                  <c:v>57018</c:v>
                </c:pt>
                <c:pt idx="2490">
                  <c:v>57025</c:v>
                </c:pt>
                <c:pt idx="2491">
                  <c:v>57032</c:v>
                </c:pt>
                <c:pt idx="2492">
                  <c:v>57039</c:v>
                </c:pt>
                <c:pt idx="2493">
                  <c:v>57046</c:v>
                </c:pt>
                <c:pt idx="2494">
                  <c:v>57053</c:v>
                </c:pt>
                <c:pt idx="2495">
                  <c:v>57060</c:v>
                </c:pt>
                <c:pt idx="2496">
                  <c:v>57067</c:v>
                </c:pt>
                <c:pt idx="2497">
                  <c:v>57074</c:v>
                </c:pt>
                <c:pt idx="2498">
                  <c:v>57081</c:v>
                </c:pt>
                <c:pt idx="2499">
                  <c:v>57088</c:v>
                </c:pt>
                <c:pt idx="2500">
                  <c:v>57095</c:v>
                </c:pt>
                <c:pt idx="2501">
                  <c:v>57102</c:v>
                </c:pt>
                <c:pt idx="2502">
                  <c:v>57109</c:v>
                </c:pt>
                <c:pt idx="2503">
                  <c:v>57116</c:v>
                </c:pt>
                <c:pt idx="2504">
                  <c:v>57123</c:v>
                </c:pt>
                <c:pt idx="2505">
                  <c:v>57130</c:v>
                </c:pt>
                <c:pt idx="2506">
                  <c:v>57137</c:v>
                </c:pt>
                <c:pt idx="2507">
                  <c:v>57144</c:v>
                </c:pt>
                <c:pt idx="2508">
                  <c:v>57151</c:v>
                </c:pt>
                <c:pt idx="2509">
                  <c:v>57158</c:v>
                </c:pt>
                <c:pt idx="2510">
                  <c:v>57165</c:v>
                </c:pt>
                <c:pt idx="2511">
                  <c:v>57172</c:v>
                </c:pt>
                <c:pt idx="2512">
                  <c:v>57179</c:v>
                </c:pt>
                <c:pt idx="2513">
                  <c:v>57186</c:v>
                </c:pt>
                <c:pt idx="2514">
                  <c:v>57193</c:v>
                </c:pt>
                <c:pt idx="2515">
                  <c:v>57200</c:v>
                </c:pt>
                <c:pt idx="2516">
                  <c:v>57207</c:v>
                </c:pt>
                <c:pt idx="2517">
                  <c:v>57214</c:v>
                </c:pt>
                <c:pt idx="2518">
                  <c:v>57221</c:v>
                </c:pt>
                <c:pt idx="2519">
                  <c:v>57228</c:v>
                </c:pt>
                <c:pt idx="2520">
                  <c:v>57235</c:v>
                </c:pt>
                <c:pt idx="2521">
                  <c:v>57242</c:v>
                </c:pt>
                <c:pt idx="2522">
                  <c:v>57249</c:v>
                </c:pt>
                <c:pt idx="2523">
                  <c:v>57256</c:v>
                </c:pt>
                <c:pt idx="2524">
                  <c:v>57263</c:v>
                </c:pt>
                <c:pt idx="2525">
                  <c:v>57270</c:v>
                </c:pt>
                <c:pt idx="2526">
                  <c:v>57277</c:v>
                </c:pt>
                <c:pt idx="2527">
                  <c:v>57284</c:v>
                </c:pt>
                <c:pt idx="2528">
                  <c:v>57291</c:v>
                </c:pt>
                <c:pt idx="2529">
                  <c:v>57298</c:v>
                </c:pt>
                <c:pt idx="2530">
                  <c:v>57305</c:v>
                </c:pt>
                <c:pt idx="2531">
                  <c:v>57312</c:v>
                </c:pt>
                <c:pt idx="2532">
                  <c:v>57319</c:v>
                </c:pt>
                <c:pt idx="2533">
                  <c:v>57326</c:v>
                </c:pt>
                <c:pt idx="2534">
                  <c:v>57333</c:v>
                </c:pt>
                <c:pt idx="2535">
                  <c:v>57341</c:v>
                </c:pt>
                <c:pt idx="2536">
                  <c:v>57348</c:v>
                </c:pt>
                <c:pt idx="2537">
                  <c:v>57355</c:v>
                </c:pt>
                <c:pt idx="2538">
                  <c:v>57362</c:v>
                </c:pt>
                <c:pt idx="2539">
                  <c:v>57369</c:v>
                </c:pt>
                <c:pt idx="2540">
                  <c:v>57376</c:v>
                </c:pt>
                <c:pt idx="2541">
                  <c:v>57383</c:v>
                </c:pt>
                <c:pt idx="2542">
                  <c:v>57390</c:v>
                </c:pt>
                <c:pt idx="2543">
                  <c:v>57397</c:v>
                </c:pt>
                <c:pt idx="2544">
                  <c:v>57404</c:v>
                </c:pt>
                <c:pt idx="2545">
                  <c:v>57411</c:v>
                </c:pt>
                <c:pt idx="2546">
                  <c:v>57418</c:v>
                </c:pt>
                <c:pt idx="2547">
                  <c:v>57425</c:v>
                </c:pt>
                <c:pt idx="2548">
                  <c:v>57432</c:v>
                </c:pt>
                <c:pt idx="2549">
                  <c:v>57439</c:v>
                </c:pt>
                <c:pt idx="2550">
                  <c:v>57446</c:v>
                </c:pt>
                <c:pt idx="2551">
                  <c:v>57453</c:v>
                </c:pt>
                <c:pt idx="2552">
                  <c:v>57460</c:v>
                </c:pt>
                <c:pt idx="2553">
                  <c:v>57467</c:v>
                </c:pt>
                <c:pt idx="2554">
                  <c:v>57474</c:v>
                </c:pt>
                <c:pt idx="2555">
                  <c:v>57481</c:v>
                </c:pt>
                <c:pt idx="2556">
                  <c:v>57488</c:v>
                </c:pt>
                <c:pt idx="2557">
                  <c:v>57495</c:v>
                </c:pt>
                <c:pt idx="2558">
                  <c:v>57502</c:v>
                </c:pt>
                <c:pt idx="2559">
                  <c:v>57509</c:v>
                </c:pt>
                <c:pt idx="2560">
                  <c:v>57516</c:v>
                </c:pt>
                <c:pt idx="2561">
                  <c:v>57523</c:v>
                </c:pt>
                <c:pt idx="2562">
                  <c:v>57530</c:v>
                </c:pt>
                <c:pt idx="2563">
                  <c:v>57537</c:v>
                </c:pt>
                <c:pt idx="2564">
                  <c:v>57544</c:v>
                </c:pt>
                <c:pt idx="2565">
                  <c:v>57551</c:v>
                </c:pt>
                <c:pt idx="2566">
                  <c:v>57558</c:v>
                </c:pt>
                <c:pt idx="2567">
                  <c:v>57565</c:v>
                </c:pt>
                <c:pt idx="2568">
                  <c:v>57572</c:v>
                </c:pt>
                <c:pt idx="2569">
                  <c:v>57579</c:v>
                </c:pt>
                <c:pt idx="2570">
                  <c:v>57586</c:v>
                </c:pt>
                <c:pt idx="2571">
                  <c:v>57593</c:v>
                </c:pt>
                <c:pt idx="2572">
                  <c:v>57600</c:v>
                </c:pt>
                <c:pt idx="2573">
                  <c:v>57607</c:v>
                </c:pt>
                <c:pt idx="2574">
                  <c:v>57614</c:v>
                </c:pt>
                <c:pt idx="2575">
                  <c:v>57621</c:v>
                </c:pt>
                <c:pt idx="2576">
                  <c:v>57628</c:v>
                </c:pt>
                <c:pt idx="2577">
                  <c:v>57635</c:v>
                </c:pt>
                <c:pt idx="2578">
                  <c:v>57642</c:v>
                </c:pt>
                <c:pt idx="2579">
                  <c:v>57649</c:v>
                </c:pt>
                <c:pt idx="2580">
                  <c:v>57656</c:v>
                </c:pt>
                <c:pt idx="2581">
                  <c:v>57663</c:v>
                </c:pt>
                <c:pt idx="2582">
                  <c:v>57670</c:v>
                </c:pt>
                <c:pt idx="2583">
                  <c:v>57677</c:v>
                </c:pt>
                <c:pt idx="2584">
                  <c:v>57684</c:v>
                </c:pt>
                <c:pt idx="2585">
                  <c:v>57691</c:v>
                </c:pt>
                <c:pt idx="2586">
                  <c:v>57698</c:v>
                </c:pt>
                <c:pt idx="2587">
                  <c:v>57706</c:v>
                </c:pt>
                <c:pt idx="2588">
                  <c:v>57713</c:v>
                </c:pt>
                <c:pt idx="2589">
                  <c:v>57720</c:v>
                </c:pt>
                <c:pt idx="2590">
                  <c:v>57727</c:v>
                </c:pt>
                <c:pt idx="2591">
                  <c:v>57734</c:v>
                </c:pt>
                <c:pt idx="2592">
                  <c:v>57741</c:v>
                </c:pt>
                <c:pt idx="2593">
                  <c:v>57748</c:v>
                </c:pt>
                <c:pt idx="2594">
                  <c:v>57755</c:v>
                </c:pt>
                <c:pt idx="2595">
                  <c:v>57762</c:v>
                </c:pt>
                <c:pt idx="2596">
                  <c:v>57769</c:v>
                </c:pt>
                <c:pt idx="2597">
                  <c:v>57776</c:v>
                </c:pt>
                <c:pt idx="2598">
                  <c:v>57783</c:v>
                </c:pt>
                <c:pt idx="2599">
                  <c:v>57790</c:v>
                </c:pt>
                <c:pt idx="2600">
                  <c:v>57797</c:v>
                </c:pt>
                <c:pt idx="2601">
                  <c:v>57804</c:v>
                </c:pt>
                <c:pt idx="2602">
                  <c:v>57811</c:v>
                </c:pt>
                <c:pt idx="2603">
                  <c:v>57818</c:v>
                </c:pt>
                <c:pt idx="2604">
                  <c:v>57825</c:v>
                </c:pt>
                <c:pt idx="2605">
                  <c:v>57832</c:v>
                </c:pt>
                <c:pt idx="2606">
                  <c:v>57839</c:v>
                </c:pt>
                <c:pt idx="2607">
                  <c:v>57846</c:v>
                </c:pt>
                <c:pt idx="2608">
                  <c:v>57853</c:v>
                </c:pt>
                <c:pt idx="2609">
                  <c:v>57860</c:v>
                </c:pt>
                <c:pt idx="2610">
                  <c:v>57867</c:v>
                </c:pt>
                <c:pt idx="2611">
                  <c:v>57874</c:v>
                </c:pt>
                <c:pt idx="2612">
                  <c:v>57881</c:v>
                </c:pt>
                <c:pt idx="2613">
                  <c:v>57888</c:v>
                </c:pt>
                <c:pt idx="2614">
                  <c:v>57895</c:v>
                </c:pt>
                <c:pt idx="2615">
                  <c:v>57902</c:v>
                </c:pt>
                <c:pt idx="2616">
                  <c:v>57909</c:v>
                </c:pt>
                <c:pt idx="2617">
                  <c:v>57916</c:v>
                </c:pt>
                <c:pt idx="2618">
                  <c:v>57923</c:v>
                </c:pt>
                <c:pt idx="2619">
                  <c:v>57930</c:v>
                </c:pt>
                <c:pt idx="2620">
                  <c:v>57937</c:v>
                </c:pt>
                <c:pt idx="2621">
                  <c:v>57944</c:v>
                </c:pt>
                <c:pt idx="2622">
                  <c:v>57951</c:v>
                </c:pt>
                <c:pt idx="2623">
                  <c:v>57958</c:v>
                </c:pt>
                <c:pt idx="2624">
                  <c:v>57965</c:v>
                </c:pt>
                <c:pt idx="2625">
                  <c:v>57972</c:v>
                </c:pt>
                <c:pt idx="2626">
                  <c:v>57979</c:v>
                </c:pt>
                <c:pt idx="2627">
                  <c:v>57986</c:v>
                </c:pt>
                <c:pt idx="2628">
                  <c:v>57993</c:v>
                </c:pt>
                <c:pt idx="2629">
                  <c:v>58000</c:v>
                </c:pt>
                <c:pt idx="2630">
                  <c:v>58007</c:v>
                </c:pt>
                <c:pt idx="2631">
                  <c:v>58014</c:v>
                </c:pt>
                <c:pt idx="2632">
                  <c:v>58021</c:v>
                </c:pt>
                <c:pt idx="2633">
                  <c:v>58028</c:v>
                </c:pt>
                <c:pt idx="2634">
                  <c:v>58035</c:v>
                </c:pt>
                <c:pt idx="2635">
                  <c:v>58042</c:v>
                </c:pt>
                <c:pt idx="2636">
                  <c:v>58049</c:v>
                </c:pt>
                <c:pt idx="2637">
                  <c:v>58056</c:v>
                </c:pt>
                <c:pt idx="2638">
                  <c:v>58063</c:v>
                </c:pt>
                <c:pt idx="2639">
                  <c:v>58071</c:v>
                </c:pt>
                <c:pt idx="2640">
                  <c:v>58078</c:v>
                </c:pt>
                <c:pt idx="2641">
                  <c:v>58085</c:v>
                </c:pt>
                <c:pt idx="2642">
                  <c:v>58092</c:v>
                </c:pt>
                <c:pt idx="2643">
                  <c:v>58099</c:v>
                </c:pt>
                <c:pt idx="2644">
                  <c:v>58106</c:v>
                </c:pt>
                <c:pt idx="2645">
                  <c:v>58113</c:v>
                </c:pt>
                <c:pt idx="2646">
                  <c:v>58120</c:v>
                </c:pt>
                <c:pt idx="2647">
                  <c:v>58127</c:v>
                </c:pt>
                <c:pt idx="2648">
                  <c:v>58134</c:v>
                </c:pt>
                <c:pt idx="2649">
                  <c:v>58141</c:v>
                </c:pt>
                <c:pt idx="2650">
                  <c:v>58148</c:v>
                </c:pt>
                <c:pt idx="2651">
                  <c:v>58155</c:v>
                </c:pt>
                <c:pt idx="2652">
                  <c:v>58166</c:v>
                </c:pt>
                <c:pt idx="2653">
                  <c:v>58173</c:v>
                </c:pt>
                <c:pt idx="2654">
                  <c:v>58180</c:v>
                </c:pt>
                <c:pt idx="2655">
                  <c:v>58187</c:v>
                </c:pt>
                <c:pt idx="2656">
                  <c:v>58194</c:v>
                </c:pt>
                <c:pt idx="2657">
                  <c:v>58201</c:v>
                </c:pt>
                <c:pt idx="2658">
                  <c:v>58208</c:v>
                </c:pt>
                <c:pt idx="2659">
                  <c:v>58215</c:v>
                </c:pt>
                <c:pt idx="2660">
                  <c:v>58222</c:v>
                </c:pt>
                <c:pt idx="2661">
                  <c:v>58229</c:v>
                </c:pt>
                <c:pt idx="2662">
                  <c:v>58236</c:v>
                </c:pt>
                <c:pt idx="2663">
                  <c:v>58243</c:v>
                </c:pt>
                <c:pt idx="2664">
                  <c:v>58250</c:v>
                </c:pt>
                <c:pt idx="2665">
                  <c:v>58257</c:v>
                </c:pt>
                <c:pt idx="2666">
                  <c:v>58264</c:v>
                </c:pt>
                <c:pt idx="2667">
                  <c:v>58271</c:v>
                </c:pt>
                <c:pt idx="2668">
                  <c:v>58278</c:v>
                </c:pt>
                <c:pt idx="2669">
                  <c:v>58285</c:v>
                </c:pt>
                <c:pt idx="2670">
                  <c:v>58292</c:v>
                </c:pt>
                <c:pt idx="2671">
                  <c:v>58299</c:v>
                </c:pt>
                <c:pt idx="2672">
                  <c:v>58306</c:v>
                </c:pt>
                <c:pt idx="2673">
                  <c:v>58313</c:v>
                </c:pt>
                <c:pt idx="2674">
                  <c:v>58320</c:v>
                </c:pt>
                <c:pt idx="2675">
                  <c:v>58327</c:v>
                </c:pt>
                <c:pt idx="2676">
                  <c:v>58334</c:v>
                </c:pt>
                <c:pt idx="2677">
                  <c:v>58341</c:v>
                </c:pt>
                <c:pt idx="2678">
                  <c:v>58348</c:v>
                </c:pt>
                <c:pt idx="2679">
                  <c:v>58355</c:v>
                </c:pt>
                <c:pt idx="2680">
                  <c:v>58362</c:v>
                </c:pt>
                <c:pt idx="2681">
                  <c:v>58369</c:v>
                </c:pt>
                <c:pt idx="2682">
                  <c:v>58376</c:v>
                </c:pt>
                <c:pt idx="2683">
                  <c:v>58383</c:v>
                </c:pt>
                <c:pt idx="2684">
                  <c:v>58390</c:v>
                </c:pt>
                <c:pt idx="2685">
                  <c:v>58397</c:v>
                </c:pt>
                <c:pt idx="2686">
                  <c:v>58404</c:v>
                </c:pt>
                <c:pt idx="2687">
                  <c:v>58411</c:v>
                </c:pt>
                <c:pt idx="2688">
                  <c:v>58418</c:v>
                </c:pt>
                <c:pt idx="2689">
                  <c:v>58425</c:v>
                </c:pt>
                <c:pt idx="2690">
                  <c:v>58432</c:v>
                </c:pt>
                <c:pt idx="2691">
                  <c:v>58439</c:v>
                </c:pt>
                <c:pt idx="2692">
                  <c:v>58446</c:v>
                </c:pt>
                <c:pt idx="2693">
                  <c:v>58453</c:v>
                </c:pt>
                <c:pt idx="2694">
                  <c:v>58460</c:v>
                </c:pt>
                <c:pt idx="2695">
                  <c:v>58467</c:v>
                </c:pt>
                <c:pt idx="2696">
                  <c:v>58474</c:v>
                </c:pt>
                <c:pt idx="2697">
                  <c:v>58481</c:v>
                </c:pt>
                <c:pt idx="2698">
                  <c:v>58488</c:v>
                </c:pt>
                <c:pt idx="2699">
                  <c:v>58495</c:v>
                </c:pt>
                <c:pt idx="2700">
                  <c:v>58502</c:v>
                </c:pt>
                <c:pt idx="2701">
                  <c:v>58509</c:v>
                </c:pt>
                <c:pt idx="2702">
                  <c:v>58516</c:v>
                </c:pt>
                <c:pt idx="2703">
                  <c:v>58523</c:v>
                </c:pt>
                <c:pt idx="2704">
                  <c:v>58530</c:v>
                </c:pt>
                <c:pt idx="2705">
                  <c:v>58537</c:v>
                </c:pt>
                <c:pt idx="2706">
                  <c:v>58544</c:v>
                </c:pt>
                <c:pt idx="2707">
                  <c:v>58551</c:v>
                </c:pt>
                <c:pt idx="2708">
                  <c:v>58558</c:v>
                </c:pt>
                <c:pt idx="2709">
                  <c:v>58565</c:v>
                </c:pt>
                <c:pt idx="2710">
                  <c:v>58572</c:v>
                </c:pt>
                <c:pt idx="2711">
                  <c:v>58579</c:v>
                </c:pt>
                <c:pt idx="2712">
                  <c:v>58586</c:v>
                </c:pt>
                <c:pt idx="2713">
                  <c:v>58593</c:v>
                </c:pt>
                <c:pt idx="2714">
                  <c:v>58600</c:v>
                </c:pt>
                <c:pt idx="2715">
                  <c:v>58607</c:v>
                </c:pt>
                <c:pt idx="2716">
                  <c:v>58614</c:v>
                </c:pt>
                <c:pt idx="2717">
                  <c:v>58621</c:v>
                </c:pt>
                <c:pt idx="2718">
                  <c:v>58628</c:v>
                </c:pt>
                <c:pt idx="2719">
                  <c:v>58635</c:v>
                </c:pt>
                <c:pt idx="2720">
                  <c:v>58642</c:v>
                </c:pt>
                <c:pt idx="2721">
                  <c:v>58649</c:v>
                </c:pt>
                <c:pt idx="2722">
                  <c:v>58656</c:v>
                </c:pt>
                <c:pt idx="2723">
                  <c:v>58663</c:v>
                </c:pt>
                <c:pt idx="2724">
                  <c:v>58670</c:v>
                </c:pt>
                <c:pt idx="2725">
                  <c:v>58677</c:v>
                </c:pt>
                <c:pt idx="2726">
                  <c:v>58684</c:v>
                </c:pt>
                <c:pt idx="2727">
                  <c:v>58691</c:v>
                </c:pt>
                <c:pt idx="2728">
                  <c:v>58698</c:v>
                </c:pt>
                <c:pt idx="2729">
                  <c:v>58705</c:v>
                </c:pt>
                <c:pt idx="2730">
                  <c:v>58712</c:v>
                </c:pt>
                <c:pt idx="2731">
                  <c:v>58719</c:v>
                </c:pt>
                <c:pt idx="2732">
                  <c:v>58726</c:v>
                </c:pt>
                <c:pt idx="2733">
                  <c:v>58733</c:v>
                </c:pt>
                <c:pt idx="2734">
                  <c:v>58740</c:v>
                </c:pt>
                <c:pt idx="2735">
                  <c:v>58747</c:v>
                </c:pt>
                <c:pt idx="2736">
                  <c:v>58754</c:v>
                </c:pt>
                <c:pt idx="2737">
                  <c:v>58761</c:v>
                </c:pt>
                <c:pt idx="2738">
                  <c:v>58768</c:v>
                </c:pt>
                <c:pt idx="2739">
                  <c:v>58775</c:v>
                </c:pt>
                <c:pt idx="2740">
                  <c:v>58782</c:v>
                </c:pt>
                <c:pt idx="2741">
                  <c:v>58789</c:v>
                </c:pt>
                <c:pt idx="2742">
                  <c:v>58796</c:v>
                </c:pt>
                <c:pt idx="2743">
                  <c:v>58803</c:v>
                </c:pt>
                <c:pt idx="2744">
                  <c:v>58810</c:v>
                </c:pt>
                <c:pt idx="2745">
                  <c:v>58817</c:v>
                </c:pt>
                <c:pt idx="2746">
                  <c:v>58824</c:v>
                </c:pt>
                <c:pt idx="2747">
                  <c:v>58831</c:v>
                </c:pt>
                <c:pt idx="2748">
                  <c:v>58838</c:v>
                </c:pt>
                <c:pt idx="2749">
                  <c:v>58845</c:v>
                </c:pt>
                <c:pt idx="2750">
                  <c:v>58852</c:v>
                </c:pt>
                <c:pt idx="2751">
                  <c:v>58859</c:v>
                </c:pt>
                <c:pt idx="2752">
                  <c:v>58866</c:v>
                </c:pt>
                <c:pt idx="2753">
                  <c:v>58873</c:v>
                </c:pt>
                <c:pt idx="2754">
                  <c:v>58880</c:v>
                </c:pt>
                <c:pt idx="2755">
                  <c:v>58887</c:v>
                </c:pt>
                <c:pt idx="2756">
                  <c:v>58894</c:v>
                </c:pt>
                <c:pt idx="2757">
                  <c:v>58901</c:v>
                </c:pt>
                <c:pt idx="2758">
                  <c:v>58908</c:v>
                </c:pt>
                <c:pt idx="2759">
                  <c:v>58915</c:v>
                </c:pt>
                <c:pt idx="2760">
                  <c:v>58922</c:v>
                </c:pt>
                <c:pt idx="2761">
                  <c:v>58929</c:v>
                </c:pt>
                <c:pt idx="2762">
                  <c:v>58936</c:v>
                </c:pt>
                <c:pt idx="2763">
                  <c:v>58943</c:v>
                </c:pt>
                <c:pt idx="2764">
                  <c:v>58950</c:v>
                </c:pt>
                <c:pt idx="2765">
                  <c:v>58957</c:v>
                </c:pt>
                <c:pt idx="2766">
                  <c:v>58964</c:v>
                </c:pt>
                <c:pt idx="2767">
                  <c:v>58971</c:v>
                </c:pt>
                <c:pt idx="2768">
                  <c:v>58978</c:v>
                </c:pt>
                <c:pt idx="2769">
                  <c:v>58985</c:v>
                </c:pt>
                <c:pt idx="2770">
                  <c:v>58992</c:v>
                </c:pt>
                <c:pt idx="2771">
                  <c:v>58999</c:v>
                </c:pt>
                <c:pt idx="2772">
                  <c:v>59006</c:v>
                </c:pt>
                <c:pt idx="2773">
                  <c:v>59013</c:v>
                </c:pt>
                <c:pt idx="2774">
                  <c:v>59020</c:v>
                </c:pt>
                <c:pt idx="2775">
                  <c:v>59027</c:v>
                </c:pt>
                <c:pt idx="2776">
                  <c:v>59034</c:v>
                </c:pt>
                <c:pt idx="2777">
                  <c:v>59041</c:v>
                </c:pt>
                <c:pt idx="2778">
                  <c:v>59048</c:v>
                </c:pt>
                <c:pt idx="2779">
                  <c:v>59055</c:v>
                </c:pt>
                <c:pt idx="2780">
                  <c:v>59062</c:v>
                </c:pt>
                <c:pt idx="2781">
                  <c:v>59069</c:v>
                </c:pt>
                <c:pt idx="2782">
                  <c:v>59076</c:v>
                </c:pt>
                <c:pt idx="2783">
                  <c:v>59083</c:v>
                </c:pt>
                <c:pt idx="2784">
                  <c:v>59090</c:v>
                </c:pt>
                <c:pt idx="2785">
                  <c:v>59097</c:v>
                </c:pt>
                <c:pt idx="2786">
                  <c:v>59104</c:v>
                </c:pt>
                <c:pt idx="2787">
                  <c:v>59111</c:v>
                </c:pt>
                <c:pt idx="2788">
                  <c:v>59118</c:v>
                </c:pt>
                <c:pt idx="2789">
                  <c:v>59125</c:v>
                </c:pt>
                <c:pt idx="2790">
                  <c:v>59132</c:v>
                </c:pt>
                <c:pt idx="2791">
                  <c:v>59139</c:v>
                </c:pt>
                <c:pt idx="2792">
                  <c:v>59146</c:v>
                </c:pt>
                <c:pt idx="2793">
                  <c:v>59153</c:v>
                </c:pt>
                <c:pt idx="2794">
                  <c:v>59160</c:v>
                </c:pt>
                <c:pt idx="2795">
                  <c:v>59167</c:v>
                </c:pt>
                <c:pt idx="2796">
                  <c:v>59174</c:v>
                </c:pt>
                <c:pt idx="2797">
                  <c:v>59181</c:v>
                </c:pt>
                <c:pt idx="2798">
                  <c:v>59188</c:v>
                </c:pt>
                <c:pt idx="2799">
                  <c:v>59195</c:v>
                </c:pt>
                <c:pt idx="2800">
                  <c:v>59202</c:v>
                </c:pt>
                <c:pt idx="2801">
                  <c:v>59209</c:v>
                </c:pt>
                <c:pt idx="2802">
                  <c:v>59216</c:v>
                </c:pt>
                <c:pt idx="2803">
                  <c:v>59223</c:v>
                </c:pt>
                <c:pt idx="2804">
                  <c:v>59230</c:v>
                </c:pt>
                <c:pt idx="2805">
                  <c:v>59237</c:v>
                </c:pt>
                <c:pt idx="2806">
                  <c:v>59244</c:v>
                </c:pt>
                <c:pt idx="2807">
                  <c:v>59251</c:v>
                </c:pt>
                <c:pt idx="2808">
                  <c:v>59258</c:v>
                </c:pt>
                <c:pt idx="2809">
                  <c:v>59265</c:v>
                </c:pt>
                <c:pt idx="2810">
                  <c:v>59272</c:v>
                </c:pt>
                <c:pt idx="2811">
                  <c:v>59279</c:v>
                </c:pt>
                <c:pt idx="2812">
                  <c:v>59286</c:v>
                </c:pt>
                <c:pt idx="2813">
                  <c:v>59293</c:v>
                </c:pt>
                <c:pt idx="2814">
                  <c:v>59300</c:v>
                </c:pt>
                <c:pt idx="2815">
                  <c:v>59307</c:v>
                </c:pt>
                <c:pt idx="2816">
                  <c:v>59314</c:v>
                </c:pt>
                <c:pt idx="2817">
                  <c:v>59321</c:v>
                </c:pt>
                <c:pt idx="2818">
                  <c:v>59328</c:v>
                </c:pt>
                <c:pt idx="2819">
                  <c:v>59335</c:v>
                </c:pt>
                <c:pt idx="2820">
                  <c:v>59342</c:v>
                </c:pt>
                <c:pt idx="2821">
                  <c:v>59349</c:v>
                </c:pt>
                <c:pt idx="2822">
                  <c:v>59356</c:v>
                </c:pt>
                <c:pt idx="2823">
                  <c:v>59363</c:v>
                </c:pt>
                <c:pt idx="2824">
                  <c:v>59370</c:v>
                </c:pt>
                <c:pt idx="2825">
                  <c:v>59377</c:v>
                </c:pt>
                <c:pt idx="2826">
                  <c:v>59384</c:v>
                </c:pt>
                <c:pt idx="2827">
                  <c:v>59391</c:v>
                </c:pt>
                <c:pt idx="2828">
                  <c:v>59398</c:v>
                </c:pt>
                <c:pt idx="2829">
                  <c:v>59405</c:v>
                </c:pt>
                <c:pt idx="2830">
                  <c:v>59412</c:v>
                </c:pt>
                <c:pt idx="2831">
                  <c:v>59419</c:v>
                </c:pt>
                <c:pt idx="2832">
                  <c:v>59426</c:v>
                </c:pt>
                <c:pt idx="2833">
                  <c:v>59433</c:v>
                </c:pt>
                <c:pt idx="2834">
                  <c:v>59440</c:v>
                </c:pt>
                <c:pt idx="2835">
                  <c:v>59447</c:v>
                </c:pt>
                <c:pt idx="2836">
                  <c:v>59454</c:v>
                </c:pt>
                <c:pt idx="2837">
                  <c:v>59461</c:v>
                </c:pt>
                <c:pt idx="2838">
                  <c:v>59468</c:v>
                </c:pt>
                <c:pt idx="2839">
                  <c:v>59475</c:v>
                </c:pt>
                <c:pt idx="2840">
                  <c:v>59482</c:v>
                </c:pt>
                <c:pt idx="2841">
                  <c:v>59489</c:v>
                </c:pt>
                <c:pt idx="2842">
                  <c:v>59496</c:v>
                </c:pt>
                <c:pt idx="2843">
                  <c:v>59503</c:v>
                </c:pt>
                <c:pt idx="2844">
                  <c:v>59510</c:v>
                </c:pt>
                <c:pt idx="2845">
                  <c:v>59517</c:v>
                </c:pt>
                <c:pt idx="2846">
                  <c:v>59524</c:v>
                </c:pt>
                <c:pt idx="2847">
                  <c:v>59532</c:v>
                </c:pt>
                <c:pt idx="2848">
                  <c:v>59539</c:v>
                </c:pt>
                <c:pt idx="2849">
                  <c:v>59546</c:v>
                </c:pt>
                <c:pt idx="2850">
                  <c:v>59553</c:v>
                </c:pt>
                <c:pt idx="2851">
                  <c:v>59560</c:v>
                </c:pt>
                <c:pt idx="2852">
                  <c:v>59567</c:v>
                </c:pt>
                <c:pt idx="2853">
                  <c:v>59574</c:v>
                </c:pt>
                <c:pt idx="2854">
                  <c:v>59581</c:v>
                </c:pt>
                <c:pt idx="2855">
                  <c:v>59588</c:v>
                </c:pt>
                <c:pt idx="2856">
                  <c:v>59595</c:v>
                </c:pt>
                <c:pt idx="2857">
                  <c:v>59602</c:v>
                </c:pt>
                <c:pt idx="2858">
                  <c:v>59609</c:v>
                </c:pt>
                <c:pt idx="2859">
                  <c:v>59616</c:v>
                </c:pt>
                <c:pt idx="2860">
                  <c:v>59623</c:v>
                </c:pt>
                <c:pt idx="2861">
                  <c:v>59630</c:v>
                </c:pt>
                <c:pt idx="2862">
                  <c:v>59637</c:v>
                </c:pt>
                <c:pt idx="2863">
                  <c:v>59644</c:v>
                </c:pt>
                <c:pt idx="2864">
                  <c:v>59651</c:v>
                </c:pt>
                <c:pt idx="2865">
                  <c:v>59658</c:v>
                </c:pt>
                <c:pt idx="2866">
                  <c:v>59665</c:v>
                </c:pt>
                <c:pt idx="2867">
                  <c:v>59672</c:v>
                </c:pt>
                <c:pt idx="2868">
                  <c:v>59679</c:v>
                </c:pt>
                <c:pt idx="2869">
                  <c:v>59686</c:v>
                </c:pt>
                <c:pt idx="2870">
                  <c:v>59693</c:v>
                </c:pt>
                <c:pt idx="2871">
                  <c:v>59700</c:v>
                </c:pt>
                <c:pt idx="2872">
                  <c:v>59707</c:v>
                </c:pt>
                <c:pt idx="2873">
                  <c:v>59714</c:v>
                </c:pt>
                <c:pt idx="2874">
                  <c:v>59721</c:v>
                </c:pt>
                <c:pt idx="2875">
                  <c:v>59728</c:v>
                </c:pt>
                <c:pt idx="2876">
                  <c:v>59735</c:v>
                </c:pt>
                <c:pt idx="2877">
                  <c:v>59742</c:v>
                </c:pt>
                <c:pt idx="2878">
                  <c:v>59749</c:v>
                </c:pt>
                <c:pt idx="2879">
                  <c:v>59756</c:v>
                </c:pt>
                <c:pt idx="2880">
                  <c:v>59763</c:v>
                </c:pt>
                <c:pt idx="2881">
                  <c:v>59770</c:v>
                </c:pt>
                <c:pt idx="2882">
                  <c:v>59777</c:v>
                </c:pt>
                <c:pt idx="2883">
                  <c:v>59784</c:v>
                </c:pt>
                <c:pt idx="2884">
                  <c:v>59791</c:v>
                </c:pt>
                <c:pt idx="2885">
                  <c:v>59798</c:v>
                </c:pt>
                <c:pt idx="2886">
                  <c:v>59805</c:v>
                </c:pt>
                <c:pt idx="2887">
                  <c:v>59812</c:v>
                </c:pt>
                <c:pt idx="2888">
                  <c:v>59819</c:v>
                </c:pt>
                <c:pt idx="2889">
                  <c:v>59826</c:v>
                </c:pt>
                <c:pt idx="2890">
                  <c:v>59833</c:v>
                </c:pt>
                <c:pt idx="2891">
                  <c:v>59840</c:v>
                </c:pt>
                <c:pt idx="2892">
                  <c:v>59847</c:v>
                </c:pt>
                <c:pt idx="2893">
                  <c:v>59854</c:v>
                </c:pt>
                <c:pt idx="2894">
                  <c:v>59861</c:v>
                </c:pt>
                <c:pt idx="2895">
                  <c:v>59868</c:v>
                </c:pt>
                <c:pt idx="2896">
                  <c:v>59875</c:v>
                </c:pt>
                <c:pt idx="2897">
                  <c:v>59882</c:v>
                </c:pt>
                <c:pt idx="2898">
                  <c:v>59889</c:v>
                </c:pt>
                <c:pt idx="2899">
                  <c:v>59897</c:v>
                </c:pt>
                <c:pt idx="2900">
                  <c:v>59904</c:v>
                </c:pt>
                <c:pt idx="2901">
                  <c:v>59911</c:v>
                </c:pt>
                <c:pt idx="2902">
                  <c:v>59918</c:v>
                </c:pt>
                <c:pt idx="2903">
                  <c:v>59925</c:v>
                </c:pt>
                <c:pt idx="2904">
                  <c:v>59932</c:v>
                </c:pt>
                <c:pt idx="2905">
                  <c:v>59939</c:v>
                </c:pt>
                <c:pt idx="2906">
                  <c:v>59946</c:v>
                </c:pt>
                <c:pt idx="2907">
                  <c:v>59953</c:v>
                </c:pt>
                <c:pt idx="2908">
                  <c:v>59960</c:v>
                </c:pt>
                <c:pt idx="2909">
                  <c:v>59967</c:v>
                </c:pt>
                <c:pt idx="2910">
                  <c:v>59974</c:v>
                </c:pt>
                <c:pt idx="2911">
                  <c:v>59981</c:v>
                </c:pt>
                <c:pt idx="2912">
                  <c:v>59988</c:v>
                </c:pt>
                <c:pt idx="2913">
                  <c:v>59995</c:v>
                </c:pt>
                <c:pt idx="2914">
                  <c:v>60002</c:v>
                </c:pt>
                <c:pt idx="2915">
                  <c:v>60009</c:v>
                </c:pt>
                <c:pt idx="2916">
                  <c:v>60016</c:v>
                </c:pt>
                <c:pt idx="2917">
                  <c:v>60024</c:v>
                </c:pt>
                <c:pt idx="2918">
                  <c:v>60031</c:v>
                </c:pt>
                <c:pt idx="2919">
                  <c:v>60038</c:v>
                </c:pt>
                <c:pt idx="2920">
                  <c:v>60045</c:v>
                </c:pt>
                <c:pt idx="2921">
                  <c:v>60052</c:v>
                </c:pt>
                <c:pt idx="2922">
                  <c:v>60059</c:v>
                </c:pt>
                <c:pt idx="2923">
                  <c:v>60066</c:v>
                </c:pt>
                <c:pt idx="2924">
                  <c:v>60073</c:v>
                </c:pt>
                <c:pt idx="2925">
                  <c:v>60080</c:v>
                </c:pt>
                <c:pt idx="2926">
                  <c:v>60087</c:v>
                </c:pt>
                <c:pt idx="2927">
                  <c:v>60094</c:v>
                </c:pt>
                <c:pt idx="2928">
                  <c:v>60101</c:v>
                </c:pt>
                <c:pt idx="2929">
                  <c:v>60108</c:v>
                </c:pt>
                <c:pt idx="2930">
                  <c:v>60115</c:v>
                </c:pt>
                <c:pt idx="2931">
                  <c:v>60122</c:v>
                </c:pt>
                <c:pt idx="2932">
                  <c:v>60129</c:v>
                </c:pt>
                <c:pt idx="2933">
                  <c:v>60136</c:v>
                </c:pt>
                <c:pt idx="2934">
                  <c:v>60143</c:v>
                </c:pt>
                <c:pt idx="2935">
                  <c:v>60150</c:v>
                </c:pt>
                <c:pt idx="2936">
                  <c:v>60157</c:v>
                </c:pt>
                <c:pt idx="2937">
                  <c:v>60164</c:v>
                </c:pt>
                <c:pt idx="2938">
                  <c:v>60171</c:v>
                </c:pt>
                <c:pt idx="2939">
                  <c:v>60178</c:v>
                </c:pt>
                <c:pt idx="2940">
                  <c:v>60185</c:v>
                </c:pt>
                <c:pt idx="2941">
                  <c:v>60192</c:v>
                </c:pt>
                <c:pt idx="2942">
                  <c:v>60199</c:v>
                </c:pt>
                <c:pt idx="2943">
                  <c:v>60206</c:v>
                </c:pt>
                <c:pt idx="2944">
                  <c:v>60213</c:v>
                </c:pt>
                <c:pt idx="2945">
                  <c:v>60220</c:v>
                </c:pt>
                <c:pt idx="2946">
                  <c:v>60227</c:v>
                </c:pt>
                <c:pt idx="2947">
                  <c:v>60234</c:v>
                </c:pt>
                <c:pt idx="2948">
                  <c:v>60241</c:v>
                </c:pt>
                <c:pt idx="2949">
                  <c:v>60248</c:v>
                </c:pt>
                <c:pt idx="2950">
                  <c:v>60255</c:v>
                </c:pt>
                <c:pt idx="2951">
                  <c:v>60265</c:v>
                </c:pt>
                <c:pt idx="2952">
                  <c:v>60272</c:v>
                </c:pt>
                <c:pt idx="2953">
                  <c:v>60279</c:v>
                </c:pt>
                <c:pt idx="2954">
                  <c:v>60286</c:v>
                </c:pt>
                <c:pt idx="2955">
                  <c:v>60293</c:v>
                </c:pt>
                <c:pt idx="2956">
                  <c:v>60300</c:v>
                </c:pt>
                <c:pt idx="2957">
                  <c:v>60307</c:v>
                </c:pt>
                <c:pt idx="2958">
                  <c:v>60314</c:v>
                </c:pt>
                <c:pt idx="2959">
                  <c:v>60321</c:v>
                </c:pt>
                <c:pt idx="2960">
                  <c:v>60328</c:v>
                </c:pt>
                <c:pt idx="2961">
                  <c:v>60335</c:v>
                </c:pt>
                <c:pt idx="2962">
                  <c:v>60342</c:v>
                </c:pt>
                <c:pt idx="2963">
                  <c:v>60349</c:v>
                </c:pt>
                <c:pt idx="2964">
                  <c:v>60357</c:v>
                </c:pt>
                <c:pt idx="2965">
                  <c:v>60364</c:v>
                </c:pt>
                <c:pt idx="2966">
                  <c:v>60371</c:v>
                </c:pt>
                <c:pt idx="2967">
                  <c:v>60378</c:v>
                </c:pt>
                <c:pt idx="2968">
                  <c:v>60385</c:v>
                </c:pt>
                <c:pt idx="2969">
                  <c:v>60392</c:v>
                </c:pt>
                <c:pt idx="2970">
                  <c:v>60399</c:v>
                </c:pt>
                <c:pt idx="2971">
                  <c:v>60406</c:v>
                </c:pt>
                <c:pt idx="2972">
                  <c:v>60413</c:v>
                </c:pt>
                <c:pt idx="2973">
                  <c:v>60420</c:v>
                </c:pt>
                <c:pt idx="2974">
                  <c:v>60427</c:v>
                </c:pt>
                <c:pt idx="2975">
                  <c:v>60434</c:v>
                </c:pt>
                <c:pt idx="2976">
                  <c:v>60441</c:v>
                </c:pt>
                <c:pt idx="2977">
                  <c:v>60448</c:v>
                </c:pt>
                <c:pt idx="2978">
                  <c:v>60455</c:v>
                </c:pt>
                <c:pt idx="2979">
                  <c:v>60462</c:v>
                </c:pt>
                <c:pt idx="2980">
                  <c:v>60469</c:v>
                </c:pt>
                <c:pt idx="2981">
                  <c:v>60476</c:v>
                </c:pt>
                <c:pt idx="2982">
                  <c:v>60483</c:v>
                </c:pt>
                <c:pt idx="2983">
                  <c:v>60490</c:v>
                </c:pt>
                <c:pt idx="2984">
                  <c:v>60497</c:v>
                </c:pt>
                <c:pt idx="2985">
                  <c:v>60504</c:v>
                </c:pt>
                <c:pt idx="2986">
                  <c:v>60511</c:v>
                </c:pt>
                <c:pt idx="2987">
                  <c:v>60518</c:v>
                </c:pt>
                <c:pt idx="2988">
                  <c:v>60525</c:v>
                </c:pt>
                <c:pt idx="2989">
                  <c:v>60532</c:v>
                </c:pt>
                <c:pt idx="2990">
                  <c:v>60539</c:v>
                </c:pt>
                <c:pt idx="2991">
                  <c:v>60546</c:v>
                </c:pt>
                <c:pt idx="2992">
                  <c:v>60553</c:v>
                </c:pt>
                <c:pt idx="2993">
                  <c:v>60560</c:v>
                </c:pt>
                <c:pt idx="2994">
                  <c:v>60567</c:v>
                </c:pt>
                <c:pt idx="2995">
                  <c:v>60574</c:v>
                </c:pt>
                <c:pt idx="2996">
                  <c:v>60581</c:v>
                </c:pt>
                <c:pt idx="2997">
                  <c:v>60588</c:v>
                </c:pt>
                <c:pt idx="2998">
                  <c:v>60595</c:v>
                </c:pt>
                <c:pt idx="2999">
                  <c:v>60602</c:v>
                </c:pt>
                <c:pt idx="3000">
                  <c:v>60609</c:v>
                </c:pt>
                <c:pt idx="3001">
                  <c:v>60616</c:v>
                </c:pt>
                <c:pt idx="3002">
                  <c:v>60623</c:v>
                </c:pt>
                <c:pt idx="3003">
                  <c:v>60630</c:v>
                </c:pt>
                <c:pt idx="3004">
                  <c:v>60637</c:v>
                </c:pt>
                <c:pt idx="3005">
                  <c:v>60644</c:v>
                </c:pt>
                <c:pt idx="3006">
                  <c:v>60651</c:v>
                </c:pt>
                <c:pt idx="3007">
                  <c:v>60658</c:v>
                </c:pt>
                <c:pt idx="3008">
                  <c:v>60665</c:v>
                </c:pt>
                <c:pt idx="3009">
                  <c:v>60672</c:v>
                </c:pt>
                <c:pt idx="3010">
                  <c:v>60679</c:v>
                </c:pt>
                <c:pt idx="3011">
                  <c:v>60686</c:v>
                </c:pt>
                <c:pt idx="3012">
                  <c:v>60693</c:v>
                </c:pt>
                <c:pt idx="3013">
                  <c:v>60700</c:v>
                </c:pt>
                <c:pt idx="3014">
                  <c:v>60707</c:v>
                </c:pt>
                <c:pt idx="3015">
                  <c:v>60714</c:v>
                </c:pt>
                <c:pt idx="3016">
                  <c:v>60721</c:v>
                </c:pt>
                <c:pt idx="3017">
                  <c:v>60728</c:v>
                </c:pt>
                <c:pt idx="3018">
                  <c:v>60735</c:v>
                </c:pt>
                <c:pt idx="3019">
                  <c:v>60742</c:v>
                </c:pt>
                <c:pt idx="3020">
                  <c:v>60749</c:v>
                </c:pt>
                <c:pt idx="3021">
                  <c:v>60756</c:v>
                </c:pt>
                <c:pt idx="3022">
                  <c:v>60763</c:v>
                </c:pt>
                <c:pt idx="3023">
                  <c:v>60770</c:v>
                </c:pt>
                <c:pt idx="3024">
                  <c:v>60777</c:v>
                </c:pt>
                <c:pt idx="3025">
                  <c:v>60784</c:v>
                </c:pt>
                <c:pt idx="3026">
                  <c:v>60791</c:v>
                </c:pt>
                <c:pt idx="3027">
                  <c:v>60798</c:v>
                </c:pt>
                <c:pt idx="3028">
                  <c:v>60805</c:v>
                </c:pt>
                <c:pt idx="3029">
                  <c:v>60812</c:v>
                </c:pt>
                <c:pt idx="3030">
                  <c:v>60819</c:v>
                </c:pt>
                <c:pt idx="3031">
                  <c:v>60826</c:v>
                </c:pt>
                <c:pt idx="3032">
                  <c:v>60833</c:v>
                </c:pt>
                <c:pt idx="3033">
                  <c:v>60840</c:v>
                </c:pt>
                <c:pt idx="3034">
                  <c:v>60847</c:v>
                </c:pt>
                <c:pt idx="3035">
                  <c:v>60854</c:v>
                </c:pt>
                <c:pt idx="3036">
                  <c:v>60861</c:v>
                </c:pt>
                <c:pt idx="3037">
                  <c:v>60868</c:v>
                </c:pt>
                <c:pt idx="3038">
                  <c:v>60875</c:v>
                </c:pt>
                <c:pt idx="3039">
                  <c:v>60882</c:v>
                </c:pt>
                <c:pt idx="3040">
                  <c:v>60889</c:v>
                </c:pt>
                <c:pt idx="3041">
                  <c:v>60896</c:v>
                </c:pt>
                <c:pt idx="3042">
                  <c:v>60903</c:v>
                </c:pt>
                <c:pt idx="3043">
                  <c:v>60910</c:v>
                </c:pt>
                <c:pt idx="3044">
                  <c:v>60917</c:v>
                </c:pt>
                <c:pt idx="3045">
                  <c:v>60924</c:v>
                </c:pt>
                <c:pt idx="3046">
                  <c:v>60931</c:v>
                </c:pt>
                <c:pt idx="3047">
                  <c:v>60938</c:v>
                </c:pt>
                <c:pt idx="3048">
                  <c:v>60945</c:v>
                </c:pt>
                <c:pt idx="3049">
                  <c:v>60952</c:v>
                </c:pt>
                <c:pt idx="3050">
                  <c:v>60959</c:v>
                </c:pt>
                <c:pt idx="3051">
                  <c:v>60966</c:v>
                </c:pt>
                <c:pt idx="3052">
                  <c:v>60973</c:v>
                </c:pt>
                <c:pt idx="3053">
                  <c:v>60980</c:v>
                </c:pt>
                <c:pt idx="3054">
                  <c:v>60987</c:v>
                </c:pt>
                <c:pt idx="3055">
                  <c:v>60994</c:v>
                </c:pt>
                <c:pt idx="3056">
                  <c:v>61001</c:v>
                </c:pt>
                <c:pt idx="3057">
                  <c:v>61008</c:v>
                </c:pt>
                <c:pt idx="3058">
                  <c:v>61015</c:v>
                </c:pt>
                <c:pt idx="3059">
                  <c:v>61022</c:v>
                </c:pt>
                <c:pt idx="3060">
                  <c:v>61029</c:v>
                </c:pt>
                <c:pt idx="3061">
                  <c:v>61036</c:v>
                </c:pt>
                <c:pt idx="3062">
                  <c:v>61043</c:v>
                </c:pt>
                <c:pt idx="3063">
                  <c:v>61050</c:v>
                </c:pt>
                <c:pt idx="3064">
                  <c:v>61057</c:v>
                </c:pt>
                <c:pt idx="3065">
                  <c:v>61064</c:v>
                </c:pt>
                <c:pt idx="3066">
                  <c:v>61071</c:v>
                </c:pt>
                <c:pt idx="3067">
                  <c:v>61078</c:v>
                </c:pt>
                <c:pt idx="3068">
                  <c:v>61085</c:v>
                </c:pt>
                <c:pt idx="3069">
                  <c:v>61092</c:v>
                </c:pt>
                <c:pt idx="3070">
                  <c:v>61099</c:v>
                </c:pt>
                <c:pt idx="3071">
                  <c:v>61106</c:v>
                </c:pt>
                <c:pt idx="3072">
                  <c:v>61113</c:v>
                </c:pt>
                <c:pt idx="3073">
                  <c:v>61120</c:v>
                </c:pt>
                <c:pt idx="3074">
                  <c:v>61127</c:v>
                </c:pt>
                <c:pt idx="3075">
                  <c:v>61134</c:v>
                </c:pt>
                <c:pt idx="3076">
                  <c:v>61141</c:v>
                </c:pt>
                <c:pt idx="3077">
                  <c:v>61148</c:v>
                </c:pt>
                <c:pt idx="3078">
                  <c:v>61155</c:v>
                </c:pt>
                <c:pt idx="3079">
                  <c:v>61162</c:v>
                </c:pt>
                <c:pt idx="3080">
                  <c:v>61169</c:v>
                </c:pt>
                <c:pt idx="3081">
                  <c:v>61176</c:v>
                </c:pt>
                <c:pt idx="3082">
                  <c:v>61183</c:v>
                </c:pt>
                <c:pt idx="3083">
                  <c:v>61190</c:v>
                </c:pt>
                <c:pt idx="3084">
                  <c:v>61197</c:v>
                </c:pt>
                <c:pt idx="3085">
                  <c:v>61204</c:v>
                </c:pt>
                <c:pt idx="3086">
                  <c:v>61211</c:v>
                </c:pt>
                <c:pt idx="3087">
                  <c:v>61218</c:v>
                </c:pt>
                <c:pt idx="3088">
                  <c:v>61225</c:v>
                </c:pt>
                <c:pt idx="3089">
                  <c:v>61232</c:v>
                </c:pt>
                <c:pt idx="3090">
                  <c:v>61239</c:v>
                </c:pt>
                <c:pt idx="3091">
                  <c:v>61246</c:v>
                </c:pt>
                <c:pt idx="3092">
                  <c:v>61253</c:v>
                </c:pt>
                <c:pt idx="3093">
                  <c:v>61260</c:v>
                </c:pt>
                <c:pt idx="3094">
                  <c:v>61267</c:v>
                </c:pt>
                <c:pt idx="3095">
                  <c:v>61274</c:v>
                </c:pt>
                <c:pt idx="3096">
                  <c:v>61281</c:v>
                </c:pt>
                <c:pt idx="3097">
                  <c:v>61288</c:v>
                </c:pt>
                <c:pt idx="3098">
                  <c:v>61295</c:v>
                </c:pt>
                <c:pt idx="3099">
                  <c:v>61302</c:v>
                </c:pt>
                <c:pt idx="3100">
                  <c:v>61309</c:v>
                </c:pt>
                <c:pt idx="3101">
                  <c:v>61316</c:v>
                </c:pt>
                <c:pt idx="3102">
                  <c:v>61323</c:v>
                </c:pt>
                <c:pt idx="3103">
                  <c:v>61330</c:v>
                </c:pt>
                <c:pt idx="3104">
                  <c:v>61337</c:v>
                </c:pt>
                <c:pt idx="3105">
                  <c:v>61344</c:v>
                </c:pt>
                <c:pt idx="3106">
                  <c:v>61351</c:v>
                </c:pt>
                <c:pt idx="3107">
                  <c:v>61358</c:v>
                </c:pt>
                <c:pt idx="3108">
                  <c:v>61365</c:v>
                </c:pt>
                <c:pt idx="3109">
                  <c:v>61372</c:v>
                </c:pt>
                <c:pt idx="3110">
                  <c:v>61379</c:v>
                </c:pt>
                <c:pt idx="3111">
                  <c:v>61386</c:v>
                </c:pt>
                <c:pt idx="3112">
                  <c:v>61393</c:v>
                </c:pt>
                <c:pt idx="3113">
                  <c:v>61400</c:v>
                </c:pt>
                <c:pt idx="3114">
                  <c:v>61407</c:v>
                </c:pt>
                <c:pt idx="3115">
                  <c:v>61414</c:v>
                </c:pt>
                <c:pt idx="3116">
                  <c:v>61421</c:v>
                </c:pt>
                <c:pt idx="3117">
                  <c:v>61428</c:v>
                </c:pt>
                <c:pt idx="3118">
                  <c:v>61435</c:v>
                </c:pt>
                <c:pt idx="3119">
                  <c:v>61442</c:v>
                </c:pt>
                <c:pt idx="3120">
                  <c:v>61449</c:v>
                </c:pt>
                <c:pt idx="3121">
                  <c:v>61456</c:v>
                </c:pt>
                <c:pt idx="3122">
                  <c:v>61463</c:v>
                </c:pt>
                <c:pt idx="3123">
                  <c:v>61470</c:v>
                </c:pt>
                <c:pt idx="3124">
                  <c:v>61477</c:v>
                </c:pt>
                <c:pt idx="3125">
                  <c:v>61485</c:v>
                </c:pt>
                <c:pt idx="3126">
                  <c:v>61492</c:v>
                </c:pt>
                <c:pt idx="3127">
                  <c:v>61499</c:v>
                </c:pt>
                <c:pt idx="3128">
                  <c:v>61506</c:v>
                </c:pt>
                <c:pt idx="3129">
                  <c:v>61513</c:v>
                </c:pt>
                <c:pt idx="3130">
                  <c:v>61520</c:v>
                </c:pt>
                <c:pt idx="3131">
                  <c:v>61527</c:v>
                </c:pt>
                <c:pt idx="3132">
                  <c:v>61534</c:v>
                </c:pt>
                <c:pt idx="3133">
                  <c:v>61541</c:v>
                </c:pt>
                <c:pt idx="3134">
                  <c:v>61548</c:v>
                </c:pt>
                <c:pt idx="3135">
                  <c:v>61555</c:v>
                </c:pt>
                <c:pt idx="3136">
                  <c:v>61562</c:v>
                </c:pt>
                <c:pt idx="3137">
                  <c:v>61569</c:v>
                </c:pt>
                <c:pt idx="3138">
                  <c:v>61576</c:v>
                </c:pt>
                <c:pt idx="3139">
                  <c:v>61583</c:v>
                </c:pt>
                <c:pt idx="3140">
                  <c:v>61590</c:v>
                </c:pt>
                <c:pt idx="3141">
                  <c:v>61597</c:v>
                </c:pt>
                <c:pt idx="3142">
                  <c:v>61604</c:v>
                </c:pt>
                <c:pt idx="3143">
                  <c:v>61611</c:v>
                </c:pt>
                <c:pt idx="3144">
                  <c:v>61618</c:v>
                </c:pt>
                <c:pt idx="3145">
                  <c:v>61625</c:v>
                </c:pt>
                <c:pt idx="3146">
                  <c:v>61632</c:v>
                </c:pt>
                <c:pt idx="3147">
                  <c:v>61639</c:v>
                </c:pt>
                <c:pt idx="3148">
                  <c:v>61646</c:v>
                </c:pt>
                <c:pt idx="3149">
                  <c:v>61653</c:v>
                </c:pt>
                <c:pt idx="3150">
                  <c:v>61660</c:v>
                </c:pt>
                <c:pt idx="3151">
                  <c:v>61667</c:v>
                </c:pt>
                <c:pt idx="3152">
                  <c:v>61674</c:v>
                </c:pt>
                <c:pt idx="3153">
                  <c:v>61681</c:v>
                </c:pt>
                <c:pt idx="3154">
                  <c:v>61688</c:v>
                </c:pt>
                <c:pt idx="3155">
                  <c:v>61695</c:v>
                </c:pt>
                <c:pt idx="3156">
                  <c:v>61702</c:v>
                </c:pt>
                <c:pt idx="3157">
                  <c:v>61709</c:v>
                </c:pt>
                <c:pt idx="3158">
                  <c:v>61716</c:v>
                </c:pt>
                <c:pt idx="3159">
                  <c:v>61724</c:v>
                </c:pt>
                <c:pt idx="3160">
                  <c:v>61731</c:v>
                </c:pt>
                <c:pt idx="3161">
                  <c:v>61738</c:v>
                </c:pt>
                <c:pt idx="3162">
                  <c:v>61745</c:v>
                </c:pt>
                <c:pt idx="3163">
                  <c:v>61752</c:v>
                </c:pt>
                <c:pt idx="3164">
                  <c:v>61759</c:v>
                </c:pt>
                <c:pt idx="3165">
                  <c:v>61766</c:v>
                </c:pt>
                <c:pt idx="3166">
                  <c:v>61773</c:v>
                </c:pt>
                <c:pt idx="3167">
                  <c:v>61780</c:v>
                </c:pt>
                <c:pt idx="3168">
                  <c:v>61787</c:v>
                </c:pt>
                <c:pt idx="3169">
                  <c:v>61794</c:v>
                </c:pt>
                <c:pt idx="3170">
                  <c:v>61801</c:v>
                </c:pt>
                <c:pt idx="3171">
                  <c:v>61808</c:v>
                </c:pt>
                <c:pt idx="3172">
                  <c:v>61815</c:v>
                </c:pt>
                <c:pt idx="3173">
                  <c:v>61822</c:v>
                </c:pt>
                <c:pt idx="3174">
                  <c:v>61829</c:v>
                </c:pt>
                <c:pt idx="3175">
                  <c:v>61836</c:v>
                </c:pt>
                <c:pt idx="3176">
                  <c:v>61843</c:v>
                </c:pt>
                <c:pt idx="3177">
                  <c:v>61850</c:v>
                </c:pt>
                <c:pt idx="3178">
                  <c:v>61857</c:v>
                </c:pt>
                <c:pt idx="3179">
                  <c:v>61864</c:v>
                </c:pt>
                <c:pt idx="3180">
                  <c:v>61871</c:v>
                </c:pt>
                <c:pt idx="3181">
                  <c:v>61878</c:v>
                </c:pt>
                <c:pt idx="3182">
                  <c:v>61885</c:v>
                </c:pt>
                <c:pt idx="3183">
                  <c:v>61892</c:v>
                </c:pt>
                <c:pt idx="3184">
                  <c:v>61899</c:v>
                </c:pt>
                <c:pt idx="3185">
                  <c:v>61906</c:v>
                </c:pt>
                <c:pt idx="3186">
                  <c:v>61913</c:v>
                </c:pt>
                <c:pt idx="3187">
                  <c:v>61920</c:v>
                </c:pt>
                <c:pt idx="3188">
                  <c:v>61927</c:v>
                </c:pt>
                <c:pt idx="3189">
                  <c:v>61934</c:v>
                </c:pt>
                <c:pt idx="3190">
                  <c:v>61941</c:v>
                </c:pt>
                <c:pt idx="3191">
                  <c:v>61948</c:v>
                </c:pt>
                <c:pt idx="3192">
                  <c:v>61955</c:v>
                </c:pt>
                <c:pt idx="3193">
                  <c:v>61962</c:v>
                </c:pt>
                <c:pt idx="3194">
                  <c:v>61969</c:v>
                </c:pt>
                <c:pt idx="3195">
                  <c:v>61976</c:v>
                </c:pt>
                <c:pt idx="3196">
                  <c:v>61983</c:v>
                </c:pt>
                <c:pt idx="3197">
                  <c:v>61990</c:v>
                </c:pt>
                <c:pt idx="3198">
                  <c:v>61997</c:v>
                </c:pt>
                <c:pt idx="3199">
                  <c:v>62004</c:v>
                </c:pt>
                <c:pt idx="3200">
                  <c:v>62011</c:v>
                </c:pt>
                <c:pt idx="3201">
                  <c:v>62018</c:v>
                </c:pt>
                <c:pt idx="3202">
                  <c:v>62025</c:v>
                </c:pt>
                <c:pt idx="3203">
                  <c:v>62032</c:v>
                </c:pt>
                <c:pt idx="3204">
                  <c:v>62039</c:v>
                </c:pt>
                <c:pt idx="3205">
                  <c:v>62046</c:v>
                </c:pt>
                <c:pt idx="3206">
                  <c:v>62053</c:v>
                </c:pt>
                <c:pt idx="3207">
                  <c:v>62060</c:v>
                </c:pt>
                <c:pt idx="3208">
                  <c:v>62067</c:v>
                </c:pt>
                <c:pt idx="3209">
                  <c:v>62074</c:v>
                </c:pt>
                <c:pt idx="3210">
                  <c:v>62081</c:v>
                </c:pt>
                <c:pt idx="3211">
                  <c:v>62089</c:v>
                </c:pt>
                <c:pt idx="3212">
                  <c:v>62096</c:v>
                </c:pt>
                <c:pt idx="3213">
                  <c:v>62103</c:v>
                </c:pt>
                <c:pt idx="3214">
                  <c:v>62110</c:v>
                </c:pt>
                <c:pt idx="3215">
                  <c:v>62117</c:v>
                </c:pt>
                <c:pt idx="3216">
                  <c:v>62124</c:v>
                </c:pt>
                <c:pt idx="3217">
                  <c:v>62131</c:v>
                </c:pt>
                <c:pt idx="3218">
                  <c:v>62138</c:v>
                </c:pt>
                <c:pt idx="3219">
                  <c:v>62145</c:v>
                </c:pt>
                <c:pt idx="3220">
                  <c:v>62152</c:v>
                </c:pt>
                <c:pt idx="3221">
                  <c:v>62159</c:v>
                </c:pt>
                <c:pt idx="3222">
                  <c:v>62166</c:v>
                </c:pt>
                <c:pt idx="3223">
                  <c:v>62173</c:v>
                </c:pt>
                <c:pt idx="3224">
                  <c:v>62184</c:v>
                </c:pt>
                <c:pt idx="3225">
                  <c:v>62191</c:v>
                </c:pt>
                <c:pt idx="3226">
                  <c:v>62198</c:v>
                </c:pt>
                <c:pt idx="3227">
                  <c:v>62205</c:v>
                </c:pt>
                <c:pt idx="3228">
                  <c:v>62212</c:v>
                </c:pt>
                <c:pt idx="3229">
                  <c:v>62219</c:v>
                </c:pt>
                <c:pt idx="3230">
                  <c:v>62226</c:v>
                </c:pt>
                <c:pt idx="3231">
                  <c:v>62233</c:v>
                </c:pt>
                <c:pt idx="3232">
                  <c:v>62240</c:v>
                </c:pt>
                <c:pt idx="3233">
                  <c:v>62247</c:v>
                </c:pt>
                <c:pt idx="3234">
                  <c:v>62254</c:v>
                </c:pt>
                <c:pt idx="3235">
                  <c:v>62261</c:v>
                </c:pt>
                <c:pt idx="3236">
                  <c:v>62268</c:v>
                </c:pt>
                <c:pt idx="3237">
                  <c:v>62275</c:v>
                </c:pt>
                <c:pt idx="3238">
                  <c:v>62282</c:v>
                </c:pt>
                <c:pt idx="3239">
                  <c:v>62289</c:v>
                </c:pt>
                <c:pt idx="3240">
                  <c:v>62296</c:v>
                </c:pt>
                <c:pt idx="3241">
                  <c:v>62303</c:v>
                </c:pt>
                <c:pt idx="3242">
                  <c:v>62310</c:v>
                </c:pt>
                <c:pt idx="3243">
                  <c:v>62317</c:v>
                </c:pt>
                <c:pt idx="3244">
                  <c:v>62324</c:v>
                </c:pt>
                <c:pt idx="3245">
                  <c:v>62331</c:v>
                </c:pt>
                <c:pt idx="3246">
                  <c:v>62338</c:v>
                </c:pt>
                <c:pt idx="3247">
                  <c:v>62345</c:v>
                </c:pt>
                <c:pt idx="3248">
                  <c:v>62352</c:v>
                </c:pt>
                <c:pt idx="3249">
                  <c:v>62359</c:v>
                </c:pt>
                <c:pt idx="3250">
                  <c:v>62366</c:v>
                </c:pt>
                <c:pt idx="3251">
                  <c:v>62373</c:v>
                </c:pt>
                <c:pt idx="3252">
                  <c:v>62380</c:v>
                </c:pt>
                <c:pt idx="3253">
                  <c:v>62387</c:v>
                </c:pt>
                <c:pt idx="3254">
                  <c:v>62394</c:v>
                </c:pt>
                <c:pt idx="3255">
                  <c:v>62401</c:v>
                </c:pt>
                <c:pt idx="3256">
                  <c:v>62408</c:v>
                </c:pt>
                <c:pt idx="3257">
                  <c:v>62415</c:v>
                </c:pt>
                <c:pt idx="3258">
                  <c:v>62422</c:v>
                </c:pt>
                <c:pt idx="3259">
                  <c:v>62429</c:v>
                </c:pt>
                <c:pt idx="3260">
                  <c:v>62436</c:v>
                </c:pt>
                <c:pt idx="3261">
                  <c:v>62443</c:v>
                </c:pt>
                <c:pt idx="3262">
                  <c:v>62450</c:v>
                </c:pt>
                <c:pt idx="3263">
                  <c:v>62457</c:v>
                </c:pt>
                <c:pt idx="3264">
                  <c:v>62464</c:v>
                </c:pt>
                <c:pt idx="3265">
                  <c:v>62471</c:v>
                </c:pt>
                <c:pt idx="3266">
                  <c:v>62478</c:v>
                </c:pt>
                <c:pt idx="3267">
                  <c:v>62485</c:v>
                </c:pt>
                <c:pt idx="3268">
                  <c:v>62492</c:v>
                </c:pt>
                <c:pt idx="3269">
                  <c:v>62499</c:v>
                </c:pt>
                <c:pt idx="3270">
                  <c:v>62506</c:v>
                </c:pt>
                <c:pt idx="3271">
                  <c:v>62513</c:v>
                </c:pt>
                <c:pt idx="3272">
                  <c:v>62520</c:v>
                </c:pt>
                <c:pt idx="3273">
                  <c:v>62527</c:v>
                </c:pt>
                <c:pt idx="3274">
                  <c:v>62534</c:v>
                </c:pt>
                <c:pt idx="3275">
                  <c:v>62541</c:v>
                </c:pt>
                <c:pt idx="3276">
                  <c:v>62548</c:v>
                </c:pt>
                <c:pt idx="3277">
                  <c:v>62555</c:v>
                </c:pt>
                <c:pt idx="3278">
                  <c:v>62562</c:v>
                </c:pt>
                <c:pt idx="3279">
                  <c:v>62569</c:v>
                </c:pt>
                <c:pt idx="3280">
                  <c:v>62576</c:v>
                </c:pt>
                <c:pt idx="3281">
                  <c:v>62583</c:v>
                </c:pt>
                <c:pt idx="3282">
                  <c:v>62590</c:v>
                </c:pt>
                <c:pt idx="3283">
                  <c:v>62597</c:v>
                </c:pt>
                <c:pt idx="3284">
                  <c:v>62604</c:v>
                </c:pt>
                <c:pt idx="3285">
                  <c:v>62611</c:v>
                </c:pt>
                <c:pt idx="3286">
                  <c:v>62618</c:v>
                </c:pt>
                <c:pt idx="3287">
                  <c:v>62625</c:v>
                </c:pt>
                <c:pt idx="3288">
                  <c:v>62632</c:v>
                </c:pt>
                <c:pt idx="3289">
                  <c:v>62639</c:v>
                </c:pt>
                <c:pt idx="3290">
                  <c:v>62646</c:v>
                </c:pt>
                <c:pt idx="3291">
                  <c:v>62653</c:v>
                </c:pt>
                <c:pt idx="3292">
                  <c:v>62660</c:v>
                </c:pt>
                <c:pt idx="3293">
                  <c:v>62667</c:v>
                </c:pt>
                <c:pt idx="3294">
                  <c:v>62674</c:v>
                </c:pt>
                <c:pt idx="3295">
                  <c:v>62681</c:v>
                </c:pt>
                <c:pt idx="3296">
                  <c:v>62688</c:v>
                </c:pt>
                <c:pt idx="3297">
                  <c:v>62695</c:v>
                </c:pt>
                <c:pt idx="3298">
                  <c:v>62702</c:v>
                </c:pt>
                <c:pt idx="3299">
                  <c:v>62709</c:v>
                </c:pt>
                <c:pt idx="3300">
                  <c:v>62716</c:v>
                </c:pt>
                <c:pt idx="3301">
                  <c:v>62723</c:v>
                </c:pt>
                <c:pt idx="3302">
                  <c:v>62730</c:v>
                </c:pt>
                <c:pt idx="3303">
                  <c:v>62737</c:v>
                </c:pt>
                <c:pt idx="3304">
                  <c:v>62744</c:v>
                </c:pt>
                <c:pt idx="3305">
                  <c:v>62751</c:v>
                </c:pt>
                <c:pt idx="3306">
                  <c:v>62758</c:v>
                </c:pt>
                <c:pt idx="3307">
                  <c:v>62765</c:v>
                </c:pt>
                <c:pt idx="3308">
                  <c:v>62772</c:v>
                </c:pt>
                <c:pt idx="3309">
                  <c:v>62779</c:v>
                </c:pt>
                <c:pt idx="3310">
                  <c:v>62786</c:v>
                </c:pt>
                <c:pt idx="3311">
                  <c:v>62793</c:v>
                </c:pt>
                <c:pt idx="3312">
                  <c:v>62800</c:v>
                </c:pt>
                <c:pt idx="3313">
                  <c:v>62807</c:v>
                </c:pt>
                <c:pt idx="3314">
                  <c:v>62814</c:v>
                </c:pt>
                <c:pt idx="3315">
                  <c:v>62821</c:v>
                </c:pt>
                <c:pt idx="3316">
                  <c:v>62828</c:v>
                </c:pt>
                <c:pt idx="3317">
                  <c:v>62835</c:v>
                </c:pt>
                <c:pt idx="3318">
                  <c:v>62842</c:v>
                </c:pt>
                <c:pt idx="3319">
                  <c:v>62849</c:v>
                </c:pt>
                <c:pt idx="3320">
                  <c:v>62856</c:v>
                </c:pt>
                <c:pt idx="3321">
                  <c:v>62863</c:v>
                </c:pt>
                <c:pt idx="3322">
                  <c:v>62870</c:v>
                </c:pt>
                <c:pt idx="3323">
                  <c:v>62877</c:v>
                </c:pt>
                <c:pt idx="3324">
                  <c:v>62884</c:v>
                </c:pt>
                <c:pt idx="3325">
                  <c:v>62891</c:v>
                </c:pt>
                <c:pt idx="3326">
                  <c:v>62898</c:v>
                </c:pt>
                <c:pt idx="3327">
                  <c:v>62905</c:v>
                </c:pt>
                <c:pt idx="3328">
                  <c:v>62912</c:v>
                </c:pt>
                <c:pt idx="3329">
                  <c:v>62919</c:v>
                </c:pt>
                <c:pt idx="3330">
                  <c:v>62926</c:v>
                </c:pt>
                <c:pt idx="3331">
                  <c:v>62933</c:v>
                </c:pt>
                <c:pt idx="3332">
                  <c:v>62940</c:v>
                </c:pt>
                <c:pt idx="3333">
                  <c:v>62947</c:v>
                </c:pt>
                <c:pt idx="3334">
                  <c:v>62954</c:v>
                </c:pt>
                <c:pt idx="3335">
                  <c:v>62961</c:v>
                </c:pt>
                <c:pt idx="3336">
                  <c:v>62968</c:v>
                </c:pt>
                <c:pt idx="3337">
                  <c:v>62975</c:v>
                </c:pt>
                <c:pt idx="3338">
                  <c:v>62982</c:v>
                </c:pt>
                <c:pt idx="3339">
                  <c:v>62989</c:v>
                </c:pt>
                <c:pt idx="3340">
                  <c:v>62996</c:v>
                </c:pt>
                <c:pt idx="3341">
                  <c:v>63003</c:v>
                </c:pt>
                <c:pt idx="3342">
                  <c:v>63010</c:v>
                </c:pt>
                <c:pt idx="3343">
                  <c:v>63017</c:v>
                </c:pt>
                <c:pt idx="3344">
                  <c:v>63024</c:v>
                </c:pt>
                <c:pt idx="3345">
                  <c:v>63031</c:v>
                </c:pt>
                <c:pt idx="3346">
                  <c:v>63038</c:v>
                </c:pt>
                <c:pt idx="3347">
                  <c:v>63045</c:v>
                </c:pt>
                <c:pt idx="3348">
                  <c:v>63052</c:v>
                </c:pt>
                <c:pt idx="3349">
                  <c:v>63059</c:v>
                </c:pt>
                <c:pt idx="3350">
                  <c:v>63066</c:v>
                </c:pt>
                <c:pt idx="3351">
                  <c:v>63073</c:v>
                </c:pt>
                <c:pt idx="3352">
                  <c:v>63080</c:v>
                </c:pt>
                <c:pt idx="3353">
                  <c:v>63087</c:v>
                </c:pt>
                <c:pt idx="3354">
                  <c:v>63094</c:v>
                </c:pt>
                <c:pt idx="3355">
                  <c:v>63101</c:v>
                </c:pt>
                <c:pt idx="3356">
                  <c:v>63108</c:v>
                </c:pt>
                <c:pt idx="3357">
                  <c:v>63115</c:v>
                </c:pt>
                <c:pt idx="3358">
                  <c:v>63122</c:v>
                </c:pt>
                <c:pt idx="3359">
                  <c:v>63129</c:v>
                </c:pt>
                <c:pt idx="3360">
                  <c:v>63136</c:v>
                </c:pt>
                <c:pt idx="3361">
                  <c:v>63143</c:v>
                </c:pt>
                <c:pt idx="3362">
                  <c:v>63150</c:v>
                </c:pt>
                <c:pt idx="3363">
                  <c:v>63157</c:v>
                </c:pt>
                <c:pt idx="3364">
                  <c:v>63164</c:v>
                </c:pt>
                <c:pt idx="3365">
                  <c:v>63171</c:v>
                </c:pt>
                <c:pt idx="3366">
                  <c:v>63178</c:v>
                </c:pt>
                <c:pt idx="3367">
                  <c:v>63185</c:v>
                </c:pt>
                <c:pt idx="3368">
                  <c:v>63192</c:v>
                </c:pt>
                <c:pt idx="3369">
                  <c:v>63199</c:v>
                </c:pt>
                <c:pt idx="3370">
                  <c:v>63206</c:v>
                </c:pt>
                <c:pt idx="3371">
                  <c:v>63213</c:v>
                </c:pt>
                <c:pt idx="3372">
                  <c:v>63220</c:v>
                </c:pt>
                <c:pt idx="3373">
                  <c:v>63227</c:v>
                </c:pt>
                <c:pt idx="3374">
                  <c:v>63234</c:v>
                </c:pt>
                <c:pt idx="3375">
                  <c:v>63241</c:v>
                </c:pt>
                <c:pt idx="3376">
                  <c:v>63248</c:v>
                </c:pt>
                <c:pt idx="3377">
                  <c:v>63255</c:v>
                </c:pt>
                <c:pt idx="3378">
                  <c:v>63262</c:v>
                </c:pt>
                <c:pt idx="3379">
                  <c:v>63269</c:v>
                </c:pt>
                <c:pt idx="3380">
                  <c:v>63276</c:v>
                </c:pt>
                <c:pt idx="3381">
                  <c:v>63283</c:v>
                </c:pt>
                <c:pt idx="3382">
                  <c:v>63290</c:v>
                </c:pt>
                <c:pt idx="3383">
                  <c:v>63297</c:v>
                </c:pt>
                <c:pt idx="3384">
                  <c:v>63304</c:v>
                </c:pt>
                <c:pt idx="3385">
                  <c:v>63311</c:v>
                </c:pt>
                <c:pt idx="3386">
                  <c:v>63318</c:v>
                </c:pt>
                <c:pt idx="3387">
                  <c:v>63325</c:v>
                </c:pt>
                <c:pt idx="3388">
                  <c:v>63332</c:v>
                </c:pt>
                <c:pt idx="3389">
                  <c:v>63339</c:v>
                </c:pt>
                <c:pt idx="3390">
                  <c:v>63346</c:v>
                </c:pt>
                <c:pt idx="3391">
                  <c:v>63353</c:v>
                </c:pt>
                <c:pt idx="3392">
                  <c:v>63360</c:v>
                </c:pt>
                <c:pt idx="3393">
                  <c:v>63367</c:v>
                </c:pt>
                <c:pt idx="3394">
                  <c:v>63374</c:v>
                </c:pt>
                <c:pt idx="3395">
                  <c:v>63381</c:v>
                </c:pt>
                <c:pt idx="3396">
                  <c:v>63388</c:v>
                </c:pt>
                <c:pt idx="3397">
                  <c:v>63395</c:v>
                </c:pt>
                <c:pt idx="3398">
                  <c:v>63402</c:v>
                </c:pt>
                <c:pt idx="3399">
                  <c:v>63409</c:v>
                </c:pt>
                <c:pt idx="3400">
                  <c:v>63416</c:v>
                </c:pt>
                <c:pt idx="3401">
                  <c:v>63423</c:v>
                </c:pt>
                <c:pt idx="3402">
                  <c:v>63430</c:v>
                </c:pt>
                <c:pt idx="3403">
                  <c:v>63437</c:v>
                </c:pt>
                <c:pt idx="3404">
                  <c:v>63444</c:v>
                </c:pt>
                <c:pt idx="3405">
                  <c:v>63451</c:v>
                </c:pt>
                <c:pt idx="3406">
                  <c:v>63458</c:v>
                </c:pt>
                <c:pt idx="3407">
                  <c:v>63465</c:v>
                </c:pt>
                <c:pt idx="3408">
                  <c:v>63472</c:v>
                </c:pt>
                <c:pt idx="3409">
                  <c:v>63479</c:v>
                </c:pt>
                <c:pt idx="3410">
                  <c:v>63486</c:v>
                </c:pt>
                <c:pt idx="3411">
                  <c:v>63493</c:v>
                </c:pt>
                <c:pt idx="3412">
                  <c:v>63500</c:v>
                </c:pt>
                <c:pt idx="3413">
                  <c:v>63507</c:v>
                </c:pt>
                <c:pt idx="3414">
                  <c:v>63514</c:v>
                </c:pt>
                <c:pt idx="3415">
                  <c:v>63521</c:v>
                </c:pt>
                <c:pt idx="3416">
                  <c:v>63528</c:v>
                </c:pt>
                <c:pt idx="3417">
                  <c:v>63535</c:v>
                </c:pt>
                <c:pt idx="3418">
                  <c:v>63542</c:v>
                </c:pt>
                <c:pt idx="3419">
                  <c:v>63550</c:v>
                </c:pt>
                <c:pt idx="3420">
                  <c:v>63557</c:v>
                </c:pt>
                <c:pt idx="3421">
                  <c:v>63564</c:v>
                </c:pt>
                <c:pt idx="3422">
                  <c:v>63571</c:v>
                </c:pt>
                <c:pt idx="3423">
                  <c:v>63578</c:v>
                </c:pt>
                <c:pt idx="3424">
                  <c:v>63585</c:v>
                </c:pt>
                <c:pt idx="3425">
                  <c:v>63592</c:v>
                </c:pt>
                <c:pt idx="3426">
                  <c:v>63599</c:v>
                </c:pt>
                <c:pt idx="3427">
                  <c:v>63606</c:v>
                </c:pt>
                <c:pt idx="3428">
                  <c:v>63613</c:v>
                </c:pt>
                <c:pt idx="3429">
                  <c:v>63620</c:v>
                </c:pt>
                <c:pt idx="3430">
                  <c:v>63627</c:v>
                </c:pt>
                <c:pt idx="3431">
                  <c:v>63634</c:v>
                </c:pt>
                <c:pt idx="3432">
                  <c:v>63641</c:v>
                </c:pt>
                <c:pt idx="3433">
                  <c:v>63648</c:v>
                </c:pt>
                <c:pt idx="3434">
                  <c:v>63655</c:v>
                </c:pt>
                <c:pt idx="3435">
                  <c:v>63662</c:v>
                </c:pt>
                <c:pt idx="3436">
                  <c:v>63669</c:v>
                </c:pt>
                <c:pt idx="3437">
                  <c:v>63676</c:v>
                </c:pt>
                <c:pt idx="3438">
                  <c:v>63683</c:v>
                </c:pt>
                <c:pt idx="3439">
                  <c:v>63690</c:v>
                </c:pt>
                <c:pt idx="3440">
                  <c:v>63697</c:v>
                </c:pt>
                <c:pt idx="3441">
                  <c:v>63704</c:v>
                </c:pt>
                <c:pt idx="3442">
                  <c:v>63711</c:v>
                </c:pt>
                <c:pt idx="3443">
                  <c:v>63718</c:v>
                </c:pt>
                <c:pt idx="3444">
                  <c:v>63725</c:v>
                </c:pt>
                <c:pt idx="3445">
                  <c:v>63732</c:v>
                </c:pt>
                <c:pt idx="3446">
                  <c:v>63739</c:v>
                </c:pt>
                <c:pt idx="3447">
                  <c:v>63746</c:v>
                </c:pt>
                <c:pt idx="3448">
                  <c:v>63753</c:v>
                </c:pt>
                <c:pt idx="3449">
                  <c:v>63760</c:v>
                </c:pt>
                <c:pt idx="3450">
                  <c:v>63767</c:v>
                </c:pt>
                <c:pt idx="3451">
                  <c:v>63774</c:v>
                </c:pt>
                <c:pt idx="3452">
                  <c:v>63781</c:v>
                </c:pt>
                <c:pt idx="3453">
                  <c:v>63788</c:v>
                </c:pt>
                <c:pt idx="3454">
                  <c:v>63795</c:v>
                </c:pt>
                <c:pt idx="3455">
                  <c:v>63802</c:v>
                </c:pt>
                <c:pt idx="3456">
                  <c:v>63809</c:v>
                </c:pt>
                <c:pt idx="3457">
                  <c:v>63816</c:v>
                </c:pt>
                <c:pt idx="3458">
                  <c:v>63823</c:v>
                </c:pt>
                <c:pt idx="3459">
                  <c:v>63830</c:v>
                </c:pt>
                <c:pt idx="3460">
                  <c:v>63837</c:v>
                </c:pt>
                <c:pt idx="3461">
                  <c:v>63844</c:v>
                </c:pt>
                <c:pt idx="3462">
                  <c:v>63851</c:v>
                </c:pt>
                <c:pt idx="3463">
                  <c:v>63858</c:v>
                </c:pt>
                <c:pt idx="3464">
                  <c:v>63865</c:v>
                </c:pt>
                <c:pt idx="3465">
                  <c:v>63872</c:v>
                </c:pt>
                <c:pt idx="3466">
                  <c:v>63879</c:v>
                </c:pt>
                <c:pt idx="3467">
                  <c:v>63886</c:v>
                </c:pt>
                <c:pt idx="3468">
                  <c:v>63893</c:v>
                </c:pt>
                <c:pt idx="3469">
                  <c:v>63900</c:v>
                </c:pt>
                <c:pt idx="3470">
                  <c:v>63907</c:v>
                </c:pt>
                <c:pt idx="3471">
                  <c:v>63915</c:v>
                </c:pt>
                <c:pt idx="3472">
                  <c:v>63922</c:v>
                </c:pt>
                <c:pt idx="3473">
                  <c:v>63929</c:v>
                </c:pt>
                <c:pt idx="3474">
                  <c:v>63936</c:v>
                </c:pt>
                <c:pt idx="3475">
                  <c:v>63943</c:v>
                </c:pt>
                <c:pt idx="3476">
                  <c:v>63950</c:v>
                </c:pt>
                <c:pt idx="3477">
                  <c:v>63957</c:v>
                </c:pt>
                <c:pt idx="3478">
                  <c:v>63964</c:v>
                </c:pt>
                <c:pt idx="3479">
                  <c:v>63971</c:v>
                </c:pt>
                <c:pt idx="3480">
                  <c:v>63978</c:v>
                </c:pt>
                <c:pt idx="3481">
                  <c:v>63985</c:v>
                </c:pt>
                <c:pt idx="3482">
                  <c:v>63992</c:v>
                </c:pt>
                <c:pt idx="3483">
                  <c:v>63999</c:v>
                </c:pt>
                <c:pt idx="3484">
                  <c:v>64006</c:v>
                </c:pt>
                <c:pt idx="3485">
                  <c:v>64013</c:v>
                </c:pt>
                <c:pt idx="3486">
                  <c:v>64020</c:v>
                </c:pt>
                <c:pt idx="3487">
                  <c:v>64027</c:v>
                </c:pt>
                <c:pt idx="3488">
                  <c:v>64034</c:v>
                </c:pt>
                <c:pt idx="3489">
                  <c:v>64041</c:v>
                </c:pt>
                <c:pt idx="3490">
                  <c:v>64048</c:v>
                </c:pt>
                <c:pt idx="3491">
                  <c:v>64055</c:v>
                </c:pt>
                <c:pt idx="3492">
                  <c:v>64062</c:v>
                </c:pt>
                <c:pt idx="3493">
                  <c:v>64069</c:v>
                </c:pt>
                <c:pt idx="3494">
                  <c:v>64076</c:v>
                </c:pt>
                <c:pt idx="3495">
                  <c:v>64083</c:v>
                </c:pt>
                <c:pt idx="3496">
                  <c:v>64090</c:v>
                </c:pt>
                <c:pt idx="3497">
                  <c:v>64097</c:v>
                </c:pt>
                <c:pt idx="3498">
                  <c:v>64104</c:v>
                </c:pt>
                <c:pt idx="3499">
                  <c:v>64111</c:v>
                </c:pt>
                <c:pt idx="3500">
                  <c:v>64118</c:v>
                </c:pt>
                <c:pt idx="3501">
                  <c:v>64125</c:v>
                </c:pt>
                <c:pt idx="3502">
                  <c:v>64132</c:v>
                </c:pt>
                <c:pt idx="3503">
                  <c:v>64139</c:v>
                </c:pt>
                <c:pt idx="3504">
                  <c:v>64146</c:v>
                </c:pt>
                <c:pt idx="3505">
                  <c:v>64153</c:v>
                </c:pt>
              </c:numCache>
            </c:numRef>
          </c:xVal>
          <c:yVal>
            <c:numRef>
              <c:f>CrossCheckFinal!$Y$3:$Y$3508</c:f>
              <c:numCache>
                <c:formatCode>0.0000%</c:formatCode>
                <c:ptCount val="3506"/>
                <c:pt idx="0">
                  <c:v>1.0602334096527376E-3</c:v>
                </c:pt>
                <c:pt idx="1">
                  <c:v>1.063683327575123E-3</c:v>
                </c:pt>
                <c:pt idx="2">
                  <c:v>1.0648302084913857E-3</c:v>
                </c:pt>
                <c:pt idx="3">
                  <c:v>1.0659755458477011E-3</c:v>
                </c:pt>
                <c:pt idx="4">
                  <c:v>1.0671193410238576E-3</c:v>
                </c:pt>
                <c:pt idx="5">
                  <c:v>1.0682615953985766E-3</c:v>
                </c:pt>
                <c:pt idx="6">
                  <c:v>1.0716791274853258E-3</c:v>
                </c:pt>
                <c:pt idx="7">
                  <c:v>1.0728152324201859E-3</c:v>
                </c:pt>
                <c:pt idx="8">
                  <c:v>1.0739498034312311E-3</c:v>
                </c:pt>
                <c:pt idx="9">
                  <c:v>1.075082841890794E-3</c:v>
                </c:pt>
                <c:pt idx="10">
                  <c:v>1.0762143491701462E-3</c:v>
                </c:pt>
                <c:pt idx="11">
                  <c:v>1.0795996976237323E-3</c:v>
                </c:pt>
                <c:pt idx="12">
                  <c:v>1.0807250938737372E-3</c:v>
                </c:pt>
                <c:pt idx="13">
                  <c:v>1.081848965783983E-3</c:v>
                </c:pt>
                <c:pt idx="14">
                  <c:v>1.0829713147193841E-3</c:v>
                </c:pt>
                <c:pt idx="15">
                  <c:v>1.0840921420437995E-3</c:v>
                </c:pt>
                <c:pt idx="16">
                  <c:v>1.0874455079738778E-3</c:v>
                </c:pt>
                <c:pt idx="17">
                  <c:v>1.0885602624718246E-3</c:v>
                </c:pt>
                <c:pt idx="18">
                  <c:v>1.089673502162253E-3</c:v>
                </c:pt>
                <c:pt idx="19">
                  <c:v>1.0907852284026969E-3</c:v>
                </c:pt>
                <c:pt idx="20">
                  <c:v>1.0963212052952874E-3</c:v>
                </c:pt>
                <c:pt idx="21">
                  <c:v>1.0974238792852151E-3</c:v>
                </c:pt>
                <c:pt idx="22">
                  <c:v>1.0985250492985003E-3</c:v>
                </c:pt>
                <c:pt idx="23">
                  <c:v>1.0996247166842866E-3</c:v>
                </c:pt>
                <c:pt idx="24">
                  <c:v>1.1029147165524194E-3</c:v>
                </c:pt>
                <c:pt idx="25">
                  <c:v>1.1040083868987559E-3</c:v>
                </c:pt>
                <c:pt idx="26">
                  <c:v>1.1051005613476491E-3</c:v>
                </c:pt>
                <c:pt idx="27">
                  <c:v>1.1061912412419815E-3</c:v>
                </c:pt>
                <c:pt idx="28">
                  <c:v>1.1072804279235958E-3</c:v>
                </c:pt>
                <c:pt idx="29">
                  <c:v>1.1105390420949545E-3</c:v>
                </c:pt>
                <c:pt idx="30">
                  <c:v>1.1116222693233276E-3</c:v>
                </c:pt>
                <c:pt idx="31">
                  <c:v>1.1127040100326069E-3</c:v>
                </c:pt>
                <c:pt idx="32">
                  <c:v>1.1137842655584054E-3</c:v>
                </c:pt>
                <c:pt idx="33">
                  <c:v>1.1148630372353004E-3</c:v>
                </c:pt>
                <c:pt idx="34">
                  <c:v>1.1180904625028162E-3</c:v>
                </c:pt>
                <c:pt idx="35">
                  <c:v>1.1191633121091817E-3</c:v>
                </c:pt>
                <c:pt idx="36">
                  <c:v>1.1202346845240207E-3</c:v>
                </c:pt>
                <c:pt idx="37">
                  <c:v>1.1213045810757123E-3</c:v>
                </c:pt>
                <c:pt idx="38">
                  <c:v>1.1223730030916054E-3</c:v>
                </c:pt>
                <c:pt idx="39">
                  <c:v>1.1255694351825351E-3</c:v>
                </c:pt>
                <c:pt idx="40">
                  <c:v>1.1266319723081349E-3</c:v>
                </c:pt>
                <c:pt idx="41">
                  <c:v>1.127693041519248E-3</c:v>
                </c:pt>
                <c:pt idx="42">
                  <c:v>1.1287526441370558E-3</c:v>
                </c:pt>
                <c:pt idx="43">
                  <c:v>1.1298107814817142E-3</c:v>
                </c:pt>
                <c:pt idx="44">
                  <c:v>1.1329764150629926E-3</c:v>
                </c:pt>
                <c:pt idx="45">
                  <c:v>1.1340287044961364E-3</c:v>
                </c:pt>
                <c:pt idx="46">
                  <c:v>1.1350795352415587E-3</c:v>
                </c:pt>
                <c:pt idx="47">
                  <c:v>1.1361289086132798E-3</c:v>
                </c:pt>
                <c:pt idx="48">
                  <c:v>1.1371768259242994E-3</c:v>
                </c:pt>
                <c:pt idx="49">
                  <c:v>1.1403118546078634E-3</c:v>
                </c:pt>
                <c:pt idx="50">
                  <c:v>1.1413539607857005E-3</c:v>
                </c:pt>
                <c:pt idx="51">
                  <c:v>1.1423946174525599E-3</c:v>
                </c:pt>
                <c:pt idx="52">
                  <c:v>1.1434338259153367E-3</c:v>
                </c:pt>
                <c:pt idx="53">
                  <c:v>1.1444715874799102E-3</c:v>
                </c:pt>
                <c:pt idx="54">
                  <c:v>1.1475762038279996E-3</c:v>
                </c:pt>
                <c:pt idx="55">
                  <c:v>1.1486081908382837E-3</c:v>
                </c:pt>
                <c:pt idx="56">
                  <c:v>1.1496387374645637E-3</c:v>
                </c:pt>
                <c:pt idx="57">
                  <c:v>1.1506678450066451E-3</c:v>
                </c:pt>
                <c:pt idx="58">
                  <c:v>1.151695514763323E-3</c:v>
                </c:pt>
                <c:pt idx="59">
                  <c:v>1.1547699102937555E-3</c:v>
                </c:pt>
                <c:pt idx="60">
                  <c:v>1.1557918418765994E-3</c:v>
                </c:pt>
                <c:pt idx="61">
                  <c:v>1.1568123421528938E-3</c:v>
                </c:pt>
                <c:pt idx="62">
                  <c:v>1.157831412415389E-3</c:v>
                </c:pt>
                <c:pt idx="63">
                  <c:v>1.1588490539558315E-3</c:v>
                </c:pt>
                <c:pt idx="64">
                  <c:v>1.1618934191472505E-3</c:v>
                </c:pt>
                <c:pt idx="65">
                  <c:v>1.1629053586968757E-3</c:v>
                </c:pt>
                <c:pt idx="66">
                  <c:v>1.1639158759681335E-3</c:v>
                </c:pt>
                <c:pt idx="67">
                  <c:v>1.1649249722467565E-3</c:v>
                </c:pt>
                <c:pt idx="68">
                  <c:v>1.1659326488174776E-3</c:v>
                </c:pt>
                <c:pt idx="69">
                  <c:v>1.1689471731145781E-3</c:v>
                </c:pt>
                <c:pt idx="70">
                  <c:v>1.1699491836810513E-3</c:v>
                </c:pt>
                <c:pt idx="71">
                  <c:v>1.1709497809483166E-3</c:v>
                </c:pt>
                <c:pt idx="72">
                  <c:v>1.1719489661951227E-3</c:v>
                </c:pt>
                <c:pt idx="73">
                  <c:v>1.1729467406992253E-3</c:v>
                </c:pt>
                <c:pt idx="74">
                  <c:v>1.1759316125179511E-3</c:v>
                </c:pt>
                <c:pt idx="75">
                  <c:v>1.1769237568089162E-3</c:v>
                </c:pt>
                <c:pt idx="76">
                  <c:v>1.1779144967310558E-3</c:v>
                </c:pt>
                <c:pt idx="77">
                  <c:v>1.1789038335561709E-3</c:v>
                </c:pt>
                <c:pt idx="78">
                  <c:v>1.1798917685550735E-3</c:v>
                </c:pt>
                <c:pt idx="79">
                  <c:v>1.1828471752877924E-3</c:v>
                </c:pt>
                <c:pt idx="80">
                  <c:v>1.1838295156701927E-3</c:v>
                </c:pt>
                <c:pt idx="81">
                  <c:v>1.1848104605656183E-3</c:v>
                </c:pt>
                <c:pt idx="82">
                  <c:v>1.1857900112389574E-3</c:v>
                </c:pt>
                <c:pt idx="83">
                  <c:v>1.1867681689541139E-3</c:v>
                </c:pt>
                <c:pt idx="84">
                  <c:v>1.1896942969747666E-3</c:v>
                </c:pt>
                <c:pt idx="85">
                  <c:v>1.1906668954765581E-3</c:v>
                </c:pt>
                <c:pt idx="86">
                  <c:v>1.1916381073249385E-3</c:v>
                </c:pt>
                <c:pt idx="87">
                  <c:v>1.1926079337779183E-3</c:v>
                </c:pt>
                <c:pt idx="88">
                  <c:v>1.1935763760925274E-3</c:v>
                </c:pt>
                <c:pt idx="89">
                  <c:v>1.1964734107617514E-3</c:v>
                </c:pt>
                <c:pt idx="90">
                  <c:v>1.1974363290736096E-3</c:v>
                </c:pt>
                <c:pt idx="91">
                  <c:v>1.1983978695175763E-3</c:v>
                </c:pt>
                <c:pt idx="92">
                  <c:v>1.199358033344818E-3</c:v>
                </c:pt>
                <c:pt idx="93">
                  <c:v>1.2003168218055263E-3</c:v>
                </c:pt>
                <c:pt idx="94">
                  <c:v>1.2031849474757571E-3</c:v>
                </c:pt>
                <c:pt idx="95">
                  <c:v>1.2041382469527738E-3</c:v>
                </c:pt>
                <c:pt idx="96">
                  <c:v>1.2050901772996162E-3</c:v>
                </c:pt>
                <c:pt idx="97">
                  <c:v>1.2060407397606414E-3</c:v>
                </c:pt>
                <c:pt idx="98">
                  <c:v>1.206989935579237E-3</c:v>
                </c:pt>
                <c:pt idx="99">
                  <c:v>1.2098293355997814E-3</c:v>
                </c:pt>
                <c:pt idx="100">
                  <c:v>1.2107730772631549E-3</c:v>
                </c:pt>
                <c:pt idx="101">
                  <c:v>1.2117154584865095E-3</c:v>
                </c:pt>
                <c:pt idx="102">
                  <c:v>1.2126564805074276E-3</c:v>
                </c:pt>
                <c:pt idx="103">
                  <c:v>1.2135961445625264E-3</c:v>
                </c:pt>
                <c:pt idx="104">
                  <c:v>1.2164070012846157E-3</c:v>
                </c:pt>
                <c:pt idx="105">
                  <c:v>1.2173412458233316E-3</c:v>
                </c:pt>
                <c:pt idx="106">
                  <c:v>1.2182741385648615E-3</c:v>
                </c:pt>
                <c:pt idx="107">
                  <c:v>1.2192056807400478E-3</c:v>
                </c:pt>
                <c:pt idx="108">
                  <c:v>1.220135873578771E-3</c:v>
                </c:pt>
                <c:pt idx="109">
                  <c:v>1.2229183683605872E-3</c:v>
                </c:pt>
                <c:pt idx="110">
                  <c:v>1.223843176133091E-3</c:v>
                </c:pt>
                <c:pt idx="111">
                  <c:v>1.224766640704159E-3</c:v>
                </c:pt>
                <c:pt idx="112">
                  <c:v>1.2256887632979261E-3</c:v>
                </c:pt>
                <c:pt idx="113">
                  <c:v>1.226609545137571E-3</c:v>
                </c:pt>
                <c:pt idx="114">
                  <c:v>1.2293638583492478E-3</c:v>
                </c:pt>
                <c:pt idx="115">
                  <c:v>1.2302792893851126E-3</c:v>
                </c:pt>
                <c:pt idx="116">
                  <c:v>1.2311933857684445E-3</c:v>
                </c:pt>
                <c:pt idx="117">
                  <c:v>1.2321061487167051E-3</c:v>
                </c:pt>
                <c:pt idx="118">
                  <c:v>1.2330175794464052E-3</c:v>
                </c:pt>
                <c:pt idx="119">
                  <c:v>1.2357438904750089E-3</c:v>
                </c:pt>
                <c:pt idx="120">
                  <c:v>1.2366500044765898E-3</c:v>
                </c:pt>
                <c:pt idx="121">
                  <c:v>1.2375547923279303E-3</c:v>
                </c:pt>
                <c:pt idx="122">
                  <c:v>1.2384582552398531E-3</c:v>
                </c:pt>
                <c:pt idx="123">
                  <c:v>1.2393603944222339E-3</c:v>
                </c:pt>
                <c:pt idx="124">
                  <c:v>1.2420588816767163E-3</c:v>
                </c:pt>
                <c:pt idx="125">
                  <c:v>1.2429557380208012E-3</c:v>
                </c:pt>
                <c:pt idx="126">
                  <c:v>1.2438512766705634E-3</c:v>
                </c:pt>
                <c:pt idx="127">
                  <c:v>1.2447454988302182E-3</c:v>
                </c:pt>
                <c:pt idx="128">
                  <c:v>1.2456384057030418E-3</c:v>
                </c:pt>
                <c:pt idx="129">
                  <c:v>1.2483092466191714E-3</c:v>
                </c:pt>
                <c:pt idx="130">
                  <c:v>1.2491969043586224E-3</c:v>
                </c:pt>
                <c:pt idx="131">
                  <c:v>1.2500832528135261E-3</c:v>
                </c:pt>
                <c:pt idx="132">
                  <c:v>1.2509682931815256E-3</c:v>
                </c:pt>
                <c:pt idx="133">
                  <c:v>1.2518520266593283E-3</c:v>
                </c:pt>
                <c:pt idx="134">
                  <c:v>1.254495397704598E-3</c:v>
                </c:pt>
                <c:pt idx="135">
                  <c:v>1.2553739155699841E-3</c:v>
                </c:pt>
                <c:pt idx="136">
                  <c:v>1.2562511325146897E-3</c:v>
                </c:pt>
                <c:pt idx="137">
                  <c:v>1.2571270497298182E-3</c:v>
                </c:pt>
                <c:pt idx="138">
                  <c:v>1.2580016684055418E-3</c:v>
                </c:pt>
                <c:pt idx="139">
                  <c:v>1.2606177450840525E-3</c:v>
                </c:pt>
                <c:pt idx="140">
                  <c:v>1.2614871814852755E-3</c:v>
                </c:pt>
                <c:pt idx="141">
                  <c:v>1.2623553252840074E-3</c:v>
                </c:pt>
                <c:pt idx="142">
                  <c:v>1.2632221776648449E-3</c:v>
                </c:pt>
                <c:pt idx="143">
                  <c:v>1.2640877398114589E-3</c:v>
                </c:pt>
                <c:pt idx="144">
                  <c:v>1.2666766966687778E-3</c:v>
                </c:pt>
                <c:pt idx="145">
                  <c:v>1.267537109696691E-3</c:v>
                </c:pt>
                <c:pt idx="146">
                  <c:v>1.2683962383948553E-3</c:v>
                </c:pt>
                <c:pt idx="147">
                  <c:v>1.2692540839413938E-3</c:v>
                </c:pt>
                <c:pt idx="148">
                  <c:v>1.2701106475135086E-3</c:v>
                </c:pt>
                <c:pt idx="149">
                  <c:v>1.2726726581415086E-3</c:v>
                </c:pt>
                <c:pt idx="150">
                  <c:v>1.2735241055695252E-3</c:v>
                </c:pt>
                <c:pt idx="151">
                  <c:v>1.2743742768953174E-3</c:v>
                </c:pt>
                <c:pt idx="152">
                  <c:v>1.2752231732905679E-3</c:v>
                </c:pt>
                <c:pt idx="153">
                  <c:v>1.2760707959260423E-3</c:v>
                </c:pt>
                <c:pt idx="154">
                  <c:v>1.278606032967713E-3</c:v>
                </c:pt>
                <c:pt idx="155">
                  <c:v>1.2794485722534095E-3</c:v>
                </c:pt>
                <c:pt idx="156">
                  <c:v>1.2802898436194165E-3</c:v>
                </c:pt>
                <c:pt idx="157">
                  <c:v>1.2811298482310099E-3</c:v>
                </c:pt>
                <c:pt idx="158">
                  <c:v>1.2819685872525505E-3</c:v>
                </c:pt>
                <c:pt idx="159">
                  <c:v>1.2844772224067896E-3</c:v>
                </c:pt>
                <c:pt idx="160">
                  <c:v>1.2853109106934994E-3</c:v>
                </c:pt>
                <c:pt idx="161">
                  <c:v>1.286143339198294E-3</c:v>
                </c:pt>
                <c:pt idx="162">
                  <c:v>1.2869745090800721E-3</c:v>
                </c:pt>
                <c:pt idx="163">
                  <c:v>1.2878044214968227E-3</c:v>
                </c:pt>
                <c:pt idx="164">
                  <c:v>1.2902866255232043E-3</c:v>
                </c:pt>
                <c:pt idx="165">
                  <c:v>1.2911115196416055E-3</c:v>
                </c:pt>
                <c:pt idx="166">
                  <c:v>1.2919351620713296E-3</c:v>
                </c:pt>
                <c:pt idx="167">
                  <c:v>1.2927575539649302E-3</c:v>
                </c:pt>
                <c:pt idx="168">
                  <c:v>1.2935786964740586E-3</c:v>
                </c:pt>
                <c:pt idx="169">
                  <c:v>1.2960346391975744E-3</c:v>
                </c:pt>
                <c:pt idx="170">
                  <c:v>1.296850795667269E-3</c:v>
                </c:pt>
                <c:pt idx="171">
                  <c:v>1.2976657084972131E-3</c:v>
                </c:pt>
                <c:pt idx="172">
                  <c:v>1.2984793788336489E-3</c:v>
                </c:pt>
                <c:pt idx="173">
                  <c:v>1.2992918078219198E-3</c:v>
                </c:pt>
                <c:pt idx="174">
                  <c:v>1.3017216581377028E-3</c:v>
                </c:pt>
                <c:pt idx="175">
                  <c:v>1.3025291331687887E-3</c:v>
                </c:pt>
                <c:pt idx="176">
                  <c:v>1.3033353725649629E-3</c:v>
                </c:pt>
                <c:pt idx="177">
                  <c:v>1.3041403774661882E-3</c:v>
                </c:pt>
                <c:pt idx="178">
                  <c:v>1.3049441490115324E-3</c:v>
                </c:pt>
                <c:pt idx="179">
                  <c:v>1.3073480748895562E-3</c:v>
                </c:pt>
                <c:pt idx="180">
                  <c:v>1.308146924384189E-3</c:v>
                </c:pt>
                <c:pt idx="181">
                  <c:v>1.3089445462048854E-3</c:v>
                </c:pt>
                <c:pt idx="182">
                  <c:v>1.3097409414853599E-3</c:v>
                </c:pt>
                <c:pt idx="183">
                  <c:v>1.310536111358437E-3</c:v>
                </c:pt>
                <c:pt idx="184">
                  <c:v>1.3129142798481894E-3</c:v>
                </c:pt>
                <c:pt idx="185">
                  <c:v>1.3137045594021415E-3</c:v>
                </c:pt>
                <c:pt idx="186">
                  <c:v>1.3144936191994902E-3</c:v>
                </c:pt>
                <c:pt idx="187">
                  <c:v>1.3152814603677328E-3</c:v>
                </c:pt>
                <c:pt idx="188">
                  <c:v>1.3160680840334821E-3</c:v>
                </c:pt>
                <c:pt idx="189">
                  <c:v>1.3184206612686204E-3</c:v>
                </c:pt>
                <c:pt idx="190">
                  <c:v>1.3192024261728295E-3</c:v>
                </c:pt>
                <c:pt idx="191">
                  <c:v>1.3199829791943453E-3</c:v>
                </c:pt>
                <c:pt idx="192">
                  <c:v>1.3207623214544816E-3</c:v>
                </c:pt>
                <c:pt idx="193">
                  <c:v>1.3215404540736688E-3</c:v>
                </c:pt>
                <c:pt idx="194">
                  <c:v>1.3238676052766511E-3</c:v>
                </c:pt>
                <c:pt idx="195">
                  <c:v>1.3246409105187608E-3</c:v>
                </c:pt>
                <c:pt idx="196">
                  <c:v>1.3254130117088861E-3</c:v>
                </c:pt>
                <c:pt idx="197">
                  <c:v>1.3261839099621853E-3</c:v>
                </c:pt>
                <c:pt idx="198">
                  <c:v>1.3269536063929416E-3</c:v>
                </c:pt>
                <c:pt idx="199">
                  <c:v>1.3292554958796352E-3</c:v>
                </c:pt>
                <c:pt idx="200">
                  <c:v>1.3300203961455295E-3</c:v>
                </c:pt>
                <c:pt idx="201">
                  <c:v>1.3307841001471642E-3</c:v>
                </c:pt>
                <c:pt idx="202">
                  <c:v>1.3315466089935759E-3</c:v>
                </c:pt>
                <c:pt idx="203">
                  <c:v>1.332307923792928E-3</c:v>
                </c:pt>
                <c:pt idx="204">
                  <c:v>1.3345847149771957E-3</c:v>
                </c:pt>
                <c:pt idx="205">
                  <c:v>1.3353412646525268E-3</c:v>
                </c:pt>
                <c:pt idx="206">
                  <c:v>1.336096625808557E-3</c:v>
                </c:pt>
                <c:pt idx="207">
                  <c:v>1.3368507995482311E-3</c:v>
                </c:pt>
                <c:pt idx="208">
                  <c:v>1.3376037869736253E-3</c:v>
                </c:pt>
                <c:pt idx="209">
                  <c:v>1.3398556423718901E-3</c:v>
                </c:pt>
                <c:pt idx="210">
                  <c:v>1.3406038955435964E-3</c:v>
                </c:pt>
                <c:pt idx="211">
                  <c:v>1.3413509678984114E-3</c:v>
                </c:pt>
                <c:pt idx="212">
                  <c:v>1.3420968605332181E-3</c:v>
                </c:pt>
                <c:pt idx="213">
                  <c:v>1.3428415745440369E-3</c:v>
                </c:pt>
                <c:pt idx="214">
                  <c:v>1.3458086662376445E-3</c:v>
                </c:pt>
                <c:pt idx="215">
                  <c:v>1.3465475035386474E-3</c:v>
                </c:pt>
                <c:pt idx="216">
                  <c:v>1.347285168773687E-3</c:v>
                </c:pt>
                <c:pt idx="217">
                  <c:v>1.3480216630327563E-3</c:v>
                </c:pt>
                <c:pt idx="218">
                  <c:v>1.3502241308412173E-3</c:v>
                </c:pt>
                <c:pt idx="219">
                  <c:v>1.3509559520791916E-3</c:v>
                </c:pt>
                <c:pt idx="220">
                  <c:v>1.3516866077783042E-3</c:v>
                </c:pt>
                <c:pt idx="221">
                  <c:v>1.3524160990234083E-3</c:v>
                </c:pt>
                <c:pt idx="222">
                  <c:v>1.3531444268985028E-3</c:v>
                </c:pt>
                <c:pt idx="223">
                  <c:v>1.3553224411309078E-3</c:v>
                </c:pt>
                <c:pt idx="224">
                  <c:v>1.3560461263488802E-3</c:v>
                </c:pt>
                <c:pt idx="225">
                  <c:v>1.3567686536040385E-3</c:v>
                </c:pt>
                <c:pt idx="226">
                  <c:v>1.3574900239752673E-3</c:v>
                </c:pt>
                <c:pt idx="227">
                  <c:v>1.3582102385406008E-3</c:v>
                </c:pt>
                <c:pt idx="228">
                  <c:v>1.3603639581688228E-3</c:v>
                </c:pt>
                <c:pt idx="229">
                  <c:v>1.3610795602739265E-3</c:v>
                </c:pt>
                <c:pt idx="230">
                  <c:v>1.3617940119505711E-3</c:v>
                </c:pt>
                <c:pt idx="231">
                  <c:v>1.3625073142717009E-3</c:v>
                </c:pt>
                <c:pt idx="232">
                  <c:v>1.3632194683094157E-3</c:v>
                </c:pt>
                <c:pt idx="233">
                  <c:v>1.36534905143038E-3</c:v>
                </c:pt>
                <c:pt idx="234">
                  <c:v>1.3660566230385253E-3</c:v>
                </c:pt>
                <c:pt idx="235">
                  <c:v>1.3667630517110825E-3</c:v>
                </c:pt>
                <c:pt idx="236">
                  <c:v>1.3674683385150868E-3</c:v>
                </c:pt>
                <c:pt idx="237">
                  <c:v>1.3681724845167336E-3</c:v>
                </c:pt>
                <c:pt idx="238">
                  <c:v>1.3702780883568574E-3</c:v>
                </c:pt>
                <c:pt idx="239">
                  <c:v>1.3709776817942038E-3</c:v>
                </c:pt>
                <c:pt idx="240">
                  <c:v>1.3716761397475604E-3</c:v>
                </c:pt>
                <c:pt idx="241">
                  <c:v>1.3723734632780839E-3</c:v>
                </c:pt>
                <c:pt idx="242">
                  <c:v>1.3730696534460947E-3</c:v>
                </c:pt>
                <c:pt idx="243">
                  <c:v>1.3751514343656951E-3</c:v>
                </c:pt>
                <c:pt idx="244">
                  <c:v>1.3758431016701227E-3</c:v>
                </c:pt>
                <c:pt idx="245">
                  <c:v>1.3765336409010949E-3</c:v>
                </c:pt>
                <c:pt idx="246">
                  <c:v>1.3772230531139207E-3</c:v>
                </c:pt>
                <c:pt idx="247">
                  <c:v>1.377911339363074E-3</c:v>
                </c:pt>
                <c:pt idx="248">
                  <c:v>1.3799694528607628E-3</c:v>
                </c:pt>
                <c:pt idx="249">
                  <c:v>1.3806532457833324E-3</c:v>
                </c:pt>
                <c:pt idx="250">
                  <c:v>1.3813359180021266E-3</c:v>
                </c:pt>
                <c:pt idx="251">
                  <c:v>1.3820174705666348E-3</c:v>
                </c:pt>
                <c:pt idx="252">
                  <c:v>1.3826979045255153E-3</c:v>
                </c:pt>
                <c:pt idx="253">
                  <c:v>1.3847325052425675E-3</c:v>
                </c:pt>
                <c:pt idx="254">
                  <c:v>1.3854084752489763E-3</c:v>
                </c:pt>
                <c:pt idx="255">
                  <c:v>1.3860833318806421E-3</c:v>
                </c:pt>
                <c:pt idx="256">
                  <c:v>1.3867570761812629E-3</c:v>
                </c:pt>
                <c:pt idx="257">
                  <c:v>1.3874297091937132E-3</c:v>
                </c:pt>
                <c:pt idx="258">
                  <c:v>1.3894409509184161E-3</c:v>
                </c:pt>
                <c:pt idx="259">
                  <c:v>1.3901091491904456E-3</c:v>
                </c:pt>
                <c:pt idx="260">
                  <c:v>1.3907762413763224E-3</c:v>
                </c:pt>
                <c:pt idx="261">
                  <c:v>1.3914422285139839E-3</c:v>
                </c:pt>
                <c:pt idx="262">
                  <c:v>1.3921071116405476E-3</c:v>
                </c:pt>
                <c:pt idx="263">
                  <c:v>1.3940951473125304E-3</c:v>
                </c:pt>
                <c:pt idx="264">
                  <c:v>1.3947556247494858E-3</c:v>
                </c:pt>
                <c:pt idx="265">
                  <c:v>1.3954150033486427E-3</c:v>
                </c:pt>
                <c:pt idx="266">
                  <c:v>1.396073284142207E-3</c:v>
                </c:pt>
                <c:pt idx="267">
                  <c:v>1.3967304681615691E-3</c:v>
                </c:pt>
                <c:pt idx="268">
                  <c:v>1.3986954498761074E-3</c:v>
                </c:pt>
                <c:pt idx="269">
                  <c:v>1.3993482570962535E-3</c:v>
                </c:pt>
                <c:pt idx="270">
                  <c:v>1.3999999726869226E-3</c:v>
                </c:pt>
                <c:pt idx="271">
                  <c:v>1.4006505976746184E-3</c:v>
                </c:pt>
                <c:pt idx="272">
                  <c:v>1.4013001330850333E-3</c:v>
                </c:pt>
                <c:pt idx="273">
                  <c:v>1.40324221209734E-3</c:v>
                </c:pt>
                <c:pt idx="274">
                  <c:v>1.4038873994393257E-3</c:v>
                </c:pt>
                <c:pt idx="275">
                  <c:v>1.4045315023203274E-3</c:v>
                </c:pt>
                <c:pt idx="276">
                  <c:v>1.4051745217611754E-3</c:v>
                </c:pt>
                <c:pt idx="277">
                  <c:v>1.405816458781893E-3</c:v>
                </c:pt>
                <c:pt idx="278">
                  <c:v>1.4077357855113788E-3</c:v>
                </c:pt>
                <c:pt idx="279">
                  <c:v>1.4083734030356592E-3</c:v>
                </c:pt>
                <c:pt idx="280">
                  <c:v>1.4090099432278211E-3</c:v>
                </c:pt>
                <c:pt idx="281">
                  <c:v>1.4096454071030515E-3</c:v>
                </c:pt>
                <c:pt idx="282">
                  <c:v>1.4102797956757327E-3</c:v>
                </c:pt>
                <c:pt idx="283">
                  <c:v>1.4121765197102555E-3</c:v>
                </c:pt>
                <c:pt idx="284">
                  <c:v>1.4128066172005033E-3</c:v>
                </c:pt>
                <c:pt idx="285">
                  <c:v>1.4134356444480732E-3</c:v>
                </c:pt>
                <c:pt idx="286">
                  <c:v>1.4140636024625374E-3</c:v>
                </c:pt>
                <c:pt idx="287">
                  <c:v>1.414690492252665E-3</c:v>
                </c:pt>
                <c:pt idx="288">
                  <c:v>1.4165647623527525E-3</c:v>
                </c:pt>
                <c:pt idx="289">
                  <c:v>1.4171873893172645E-3</c:v>
                </c:pt>
                <c:pt idx="290">
                  <c:v>1.4178089530893154E-3</c:v>
                </c:pt>
                <c:pt idx="291">
                  <c:v>1.4184294546728884E-3</c:v>
                </c:pt>
                <c:pt idx="292">
                  <c:v>1.4215160648473235E-3</c:v>
                </c:pt>
                <c:pt idx="293">
                  <c:v>1.4221302143391508E-3</c:v>
                </c:pt>
                <c:pt idx="294">
                  <c:v>1.422743308648132E-3</c:v>
                </c:pt>
                <c:pt idx="295">
                  <c:v>1.4233553487718992E-3</c:v>
                </c:pt>
                <c:pt idx="296">
                  <c:v>1.4251851539963797E-3</c:v>
                </c:pt>
                <c:pt idx="297">
                  <c:v>1.4257929873398023E-3</c:v>
                </c:pt>
                <c:pt idx="298">
                  <c:v>1.4263997714743172E-3</c:v>
                </c:pt>
                <c:pt idx="299">
                  <c:v>1.4270055073928186E-3</c:v>
                </c:pt>
                <c:pt idx="300">
                  <c:v>1.4276101960874121E-3</c:v>
                </c:pt>
                <c:pt idx="301">
                  <c:v>1.4300184984412899E-3</c:v>
                </c:pt>
                <c:pt idx="302">
                  <c:v>1.4306179658704035E-3</c:v>
                </c:pt>
                <c:pt idx="303">
                  <c:v>1.4312163920117342E-3</c:v>
                </c:pt>
                <c:pt idx="304">
                  <c:v>1.4318137778518902E-3</c:v>
                </c:pt>
                <c:pt idx="305">
                  <c:v>1.4335997034196383E-3</c:v>
                </c:pt>
                <c:pt idx="306">
                  <c:v>1.434192937905514E-3</c:v>
                </c:pt>
                <c:pt idx="307">
                  <c:v>1.4347851370115159E-3</c:v>
                </c:pt>
                <c:pt idx="308">
                  <c:v>1.4353763017195607E-3</c:v>
                </c:pt>
                <c:pt idx="309">
                  <c:v>1.435966433010786E-3</c:v>
                </c:pt>
                <c:pt idx="310">
                  <c:v>1.4377306361832293E-3</c:v>
                </c:pt>
                <c:pt idx="311">
                  <c:v>1.4383166436029706E-3</c:v>
                </c:pt>
                <c:pt idx="312">
                  <c:v>1.4389016224999013E-3</c:v>
                </c:pt>
                <c:pt idx="313">
                  <c:v>1.43948557385049E-3</c:v>
                </c:pt>
                <c:pt idx="314">
                  <c:v>1.440068498630433E-3</c:v>
                </c:pt>
                <c:pt idx="315">
                  <c:v>1.4418111232917022E-3</c:v>
                </c:pt>
                <c:pt idx="316">
                  <c:v>1.4423899515305072E-3</c:v>
                </c:pt>
                <c:pt idx="317">
                  <c:v>1.4429677580655208E-3</c:v>
                </c:pt>
                <c:pt idx="318">
                  <c:v>1.4435445438677943E-3</c:v>
                </c:pt>
                <c:pt idx="319">
                  <c:v>1.4441203099076066E-3</c:v>
                </c:pt>
                <c:pt idx="320">
                  <c:v>1.4458414991435084E-3</c:v>
                </c:pt>
                <c:pt idx="321">
                  <c:v>1.4464131958208558E-3</c:v>
                </c:pt>
                <c:pt idx="322">
                  <c:v>1.446983877575581E-3</c:v>
                </c:pt>
                <c:pt idx="323">
                  <c:v>1.4475535453733453E-3</c:v>
                </c:pt>
                <c:pt idx="324">
                  <c:v>1.44812220017904E-3</c:v>
                </c:pt>
                <c:pt idx="325">
                  <c:v>1.4498220962811227E-3</c:v>
                </c:pt>
                <c:pt idx="326">
                  <c:v>1.4503867087521227E-3</c:v>
                </c:pt>
                <c:pt idx="327">
                  <c:v>1.4509503130440142E-3</c:v>
                </c:pt>
                <c:pt idx="328">
                  <c:v>1.4515129101170944E-3</c:v>
                </c:pt>
                <c:pt idx="329">
                  <c:v>1.4520745009308947E-3</c:v>
                </c:pt>
                <c:pt idx="330">
                  <c:v>1.4537532454004911E-3</c:v>
                </c:pt>
                <c:pt idx="331">
                  <c:v>1.4543108207572338E-3</c:v>
                </c:pt>
                <c:pt idx="332">
                  <c:v>1.4548673946409166E-3</c:v>
                </c:pt>
                <c:pt idx="333">
                  <c:v>1.4554229680065001E-3</c:v>
                </c:pt>
                <c:pt idx="334">
                  <c:v>1.4559775418081832E-3</c:v>
                </c:pt>
                <c:pt idx="335">
                  <c:v>1.4576352753604359E-3</c:v>
                </c:pt>
                <c:pt idx="336">
                  <c:v>1.4581858604333299E-3</c:v>
                </c:pt>
                <c:pt idx="337">
                  <c:v>1.4587354507019394E-3</c:v>
                </c:pt>
                <c:pt idx="338">
                  <c:v>1.459284047115914E-3</c:v>
                </c:pt>
                <c:pt idx="339">
                  <c:v>1.4598316506241478E-3</c:v>
                </c:pt>
                <c:pt idx="340">
                  <c:v>1.4614685131920145E-3</c:v>
                </c:pt>
                <c:pt idx="341">
                  <c:v>1.4620121545511214E-3</c:v>
                </c:pt>
                <c:pt idx="342">
                  <c:v>1.4625548077376333E-3</c:v>
                </c:pt>
                <c:pt idx="343">
                  <c:v>1.4630964736959185E-3</c:v>
                </c:pt>
                <c:pt idx="344">
                  <c:v>1.4636371533695933E-3</c:v>
                </c:pt>
                <c:pt idx="345">
                  <c:v>1.4652532841078337E-3</c:v>
                </c:pt>
                <c:pt idx="346">
                  <c:v>1.4657900280641923E-3</c:v>
                </c:pt>
                <c:pt idx="347">
                  <c:v>1.4663257904427517E-3</c:v>
                </c:pt>
                <c:pt idx="348">
                  <c:v>1.4668605721826246E-3</c:v>
                </c:pt>
                <c:pt idx="349">
                  <c:v>1.4673943742221749E-3</c:v>
                </c:pt>
                <c:pt idx="350">
                  <c:v>1.4689899115113156E-3</c:v>
                </c:pt>
                <c:pt idx="351">
                  <c:v>1.4695198041182653E-3</c:v>
                </c:pt>
                <c:pt idx="352">
                  <c:v>1.4700487217055038E-3</c:v>
                </c:pt>
                <c:pt idx="353">
                  <c:v>1.4705766652069155E-3</c:v>
                </c:pt>
                <c:pt idx="354">
                  <c:v>1.4711036355556399E-3</c:v>
                </c:pt>
                <c:pt idx="355">
                  <c:v>1.4726787170059228E-3</c:v>
                </c:pt>
                <c:pt idx="356">
                  <c:v>1.4732018040604154E-3</c:v>
                </c:pt>
                <c:pt idx="357">
                  <c:v>1.4737239226167661E-3</c:v>
                </c:pt>
                <c:pt idx="358">
                  <c:v>1.4742450736036561E-3</c:v>
                </c:pt>
                <c:pt idx="359">
                  <c:v>1.474765257949027E-3</c:v>
                </c:pt>
                <c:pt idx="360">
                  <c:v>1.4763200204043381E-3</c:v>
                </c:pt>
                <c:pt idx="361">
                  <c:v>1.4768363474482473E-3</c:v>
                </c:pt>
                <c:pt idx="362">
                  <c:v>1.4773517124792488E-3</c:v>
                </c:pt>
                <c:pt idx="363">
                  <c:v>1.4778661164208495E-3</c:v>
                </c:pt>
                <c:pt idx="364">
                  <c:v>1.47837956019582E-3</c:v>
                </c:pt>
                <c:pt idx="365">
                  <c:v>1.4799141397375971E-3</c:v>
                </c:pt>
                <c:pt idx="366">
                  <c:v>1.4804237520590173E-3</c:v>
                </c:pt>
                <c:pt idx="367">
                  <c:v>1.4809324088166172E-3</c:v>
                </c:pt>
                <c:pt idx="368">
                  <c:v>1.4814401109287541E-3</c:v>
                </c:pt>
                <c:pt idx="369">
                  <c:v>1.4819468593130531E-3</c:v>
                </c:pt>
                <c:pt idx="370">
                  <c:v>1.4834613912641788E-3</c:v>
                </c:pt>
                <c:pt idx="371">
                  <c:v>1.4839643338987228E-3</c:v>
                </c:pt>
                <c:pt idx="372">
                  <c:v>1.4844663273825692E-3</c:v>
                </c:pt>
                <c:pt idx="373">
                  <c:v>1.484967372628954E-3</c:v>
                </c:pt>
                <c:pt idx="374">
                  <c:v>1.4854674705503819E-3</c:v>
                </c:pt>
                <c:pt idx="375">
                  <c:v>1.4869620894790527E-3</c:v>
                </c:pt>
                <c:pt idx="376">
                  <c:v>1.4874584072111382E-3</c:v>
                </c:pt>
                <c:pt idx="377">
                  <c:v>1.4879537821698694E-3</c:v>
                </c:pt>
                <c:pt idx="378">
                  <c:v>1.488448215263386E-3</c:v>
                </c:pt>
                <c:pt idx="379">
                  <c:v>1.4889417073990999E-3</c:v>
                </c:pt>
                <c:pt idx="380">
                  <c:v>1.4904165471226792E-3</c:v>
                </c:pt>
                <c:pt idx="381">
                  <c:v>1.4909062844868132E-3</c:v>
                </c:pt>
                <c:pt idx="382">
                  <c:v>1.4913950854193387E-3</c:v>
                </c:pt>
                <c:pt idx="383">
                  <c:v>1.4918829508233245E-3</c:v>
                </c:pt>
                <c:pt idx="384">
                  <c:v>1.4923698816011171E-3</c:v>
                </c:pt>
                <c:pt idx="385">
                  <c:v>1.4938250751899708E-3</c:v>
                </c:pt>
                <c:pt idx="386">
                  <c:v>1.4943082764720243E-3</c:v>
                </c:pt>
                <c:pt idx="387">
                  <c:v>1.4947905476287997E-3</c:v>
                </c:pt>
                <c:pt idx="388">
                  <c:v>1.4952718895583209E-3</c:v>
                </c:pt>
                <c:pt idx="389">
                  <c:v>1.4957523031578933E-3</c:v>
                </c:pt>
                <c:pt idx="390">
                  <c:v>1.4971879829392049E-3</c:v>
                </c:pt>
                <c:pt idx="391">
                  <c:v>1.4976646921776833E-3</c:v>
                </c:pt>
                <c:pt idx="392">
                  <c:v>1.4981404775619798E-3</c:v>
                </c:pt>
                <c:pt idx="393">
                  <c:v>1.4986153399850991E-3</c:v>
                </c:pt>
                <c:pt idx="394">
                  <c:v>1.4990892803393315E-3</c:v>
                </c:pt>
                <c:pt idx="395">
                  <c:v>1.5005055779008978E-3</c:v>
                </c:pt>
                <c:pt idx="396">
                  <c:v>1.5009758388882057E-3</c:v>
                </c:pt>
                <c:pt idx="397">
                  <c:v>1.5014451822573729E-3</c:v>
                </c:pt>
                <c:pt idx="398">
                  <c:v>1.5019136088964108E-3</c:v>
                </c:pt>
                <c:pt idx="399">
                  <c:v>1.5023811196926209E-3</c:v>
                </c:pt>
                <c:pt idx="400">
                  <c:v>1.5037781658866316E-3</c:v>
                </c:pt>
                <c:pt idx="401">
                  <c:v>1.5042420221703296E-3</c:v>
                </c:pt>
                <c:pt idx="402">
                  <c:v>1.5047049670370528E-3</c:v>
                </c:pt>
                <c:pt idx="403">
                  <c:v>1.5051670013698456E-3</c:v>
                </c:pt>
                <c:pt idx="404">
                  <c:v>1.5056281260510448E-3</c:v>
                </c:pt>
                <c:pt idx="405">
                  <c:v>1.5070060509978426E-3</c:v>
                </c:pt>
                <c:pt idx="406">
                  <c:v>1.5074635458818997E-3</c:v>
                </c:pt>
                <c:pt idx="407">
                  <c:v>1.5079201355154511E-3</c:v>
                </c:pt>
                <c:pt idx="408">
                  <c:v>1.5083758207765988E-3</c:v>
                </c:pt>
                <c:pt idx="409">
                  <c:v>1.5088306025427402E-3</c:v>
                </c:pt>
                <c:pt idx="410">
                  <c:v>1.5101895356345635E-3</c:v>
                </c:pt>
                <c:pt idx="411">
                  <c:v>1.5106407121806024E-3</c:v>
                </c:pt>
                <c:pt idx="412">
                  <c:v>1.5110909896080848E-3</c:v>
                </c:pt>
                <c:pt idx="413">
                  <c:v>1.5115403687901954E-3</c:v>
                </c:pt>
                <c:pt idx="414">
                  <c:v>1.5119888505994196E-3</c:v>
                </c:pt>
                <c:pt idx="415">
                  <c:v>1.5133289205041252E-3</c:v>
                </c:pt>
                <c:pt idx="416">
                  <c:v>1.5137738215326617E-3</c:v>
                </c:pt>
                <c:pt idx="417">
                  <c:v>1.5142178295402477E-3</c:v>
                </c:pt>
                <c:pt idx="418">
                  <c:v>1.5146609453951768E-3</c:v>
                </c:pt>
                <c:pt idx="419">
                  <c:v>1.5151031699650458E-3</c:v>
                </c:pt>
                <c:pt idx="420">
                  <c:v>1.5164245046298155E-3</c:v>
                </c:pt>
                <c:pt idx="421">
                  <c:v>1.5168631727214919E-3</c:v>
                </c:pt>
                <c:pt idx="422">
                  <c:v>1.5173009538556569E-3</c:v>
                </c:pt>
                <c:pt idx="423">
                  <c:v>1.5177378488957375E-3</c:v>
                </c:pt>
                <c:pt idx="424">
                  <c:v>1.5181738587044667E-3</c:v>
                </c:pt>
                <c:pt idx="425">
                  <c:v>1.5194765853594958E-3</c:v>
                </c:pt>
                <c:pt idx="426">
                  <c:v>1.519909062856309E-3</c:v>
                </c:pt>
                <c:pt idx="427">
                  <c:v>1.5203406594250578E-3</c:v>
                </c:pt>
                <c:pt idx="428">
                  <c:v>1.520771375924327E-3</c:v>
                </c:pt>
                <c:pt idx="429">
                  <c:v>1.5212012132120121E-3</c:v>
                </c:pt>
                <c:pt idx="430">
                  <c:v>1.5224854583741772E-3</c:v>
                </c:pt>
                <c:pt idx="431">
                  <c:v>1.5229117873807002E-3</c:v>
                </c:pt>
                <c:pt idx="432">
                  <c:v>1.5233372414547872E-3</c:v>
                </c:pt>
                <c:pt idx="433">
                  <c:v>1.5237618214502062E-3</c:v>
                </c:pt>
                <c:pt idx="434">
                  <c:v>1.5241855282200388E-3</c:v>
                </c:pt>
                <c:pt idx="435">
                  <c:v>1.5254514176965524E-3</c:v>
                </c:pt>
                <c:pt idx="436">
                  <c:v>1.5258716400811502E-3</c:v>
                </c:pt>
                <c:pt idx="437">
                  <c:v>1.5262909934952952E-3</c:v>
                </c:pt>
                <c:pt idx="438">
                  <c:v>1.5267094787879631E-3</c:v>
                </c:pt>
                <c:pt idx="439">
                  <c:v>1.5271270968074463E-3</c:v>
                </c:pt>
                <c:pt idx="440">
                  <c:v>1.5283747556994894E-3</c:v>
                </c:pt>
                <c:pt idx="441">
                  <c:v>1.5287889130955281E-3</c:v>
                </c:pt>
                <c:pt idx="442">
                  <c:v>1.5292022074496247E-3</c:v>
                </c:pt>
                <c:pt idx="443">
                  <c:v>1.5296146396059866E-3</c:v>
                </c:pt>
                <c:pt idx="444">
                  <c:v>1.5300262104081426E-3</c:v>
                </c:pt>
                <c:pt idx="445">
                  <c:v>1.5312557631144818E-3</c:v>
                </c:pt>
                <c:pt idx="446">
                  <c:v>1.5316638969215331E-3</c:v>
                </c:pt>
                <c:pt idx="447">
                  <c:v>1.5320711735818515E-3</c:v>
                </c:pt>
                <c:pt idx="448">
                  <c:v>1.5324775939349008E-3</c:v>
                </c:pt>
                <c:pt idx="449">
                  <c:v>1.5328831588194702E-3</c:v>
                </c:pt>
                <c:pt idx="450">
                  <c:v>1.5340947290400585E-3</c:v>
                </c:pt>
                <c:pt idx="451">
                  <c:v>1.5344968804250976E-3</c:v>
                </c:pt>
                <c:pt idx="452">
                  <c:v>1.534898180525482E-3</c:v>
                </c:pt>
                <c:pt idx="453">
                  <c:v>1.535298630175957E-3</c:v>
                </c:pt>
                <c:pt idx="454">
                  <c:v>1.5356982302105961E-3</c:v>
                </c:pt>
                <c:pt idx="455">
                  <c:v>1.5368919409501523E-3</c:v>
                </c:pt>
                <c:pt idx="456">
                  <c:v>1.5372881508487497E-3</c:v>
                </c:pt>
                <c:pt idx="457">
                  <c:v>1.5376835152918103E-3</c:v>
                </c:pt>
                <c:pt idx="458">
                  <c:v>1.5380780351093846E-3</c:v>
                </c:pt>
                <c:pt idx="459">
                  <c:v>1.5384717111308539E-3</c:v>
                </c:pt>
                <c:pt idx="460">
                  <c:v>1.5396476847024288E-3</c:v>
                </c:pt>
                <c:pt idx="461">
                  <c:v>1.540037993819938E-3</c:v>
                </c:pt>
                <c:pt idx="462">
                  <c:v>1.5404274632782361E-3</c:v>
                </c:pt>
                <c:pt idx="463">
                  <c:v>1.5408160939027029E-3</c:v>
                </c:pt>
                <c:pt idx="464">
                  <c:v>1.5412038865180531E-3</c:v>
                </c:pt>
                <c:pt idx="465">
                  <c:v>1.5423622445465746E-3</c:v>
                </c:pt>
                <c:pt idx="466">
                  <c:v>1.5427466933593107E-3</c:v>
                </c:pt>
                <c:pt idx="467">
                  <c:v>1.5431303082765386E-3</c:v>
                </c:pt>
                <c:pt idx="468">
                  <c:v>1.5435130901189907E-3</c:v>
                </c:pt>
                <c:pt idx="469">
                  <c:v>1.5438950397067388E-3</c:v>
                </c:pt>
                <c:pt idx="470">
                  <c:v>1.5457923324811154E-3</c:v>
                </c:pt>
                <c:pt idx="471">
                  <c:v>1.5461693057251184E-3</c:v>
                </c:pt>
                <c:pt idx="472">
                  <c:v>1.5465454524364202E-3</c:v>
                </c:pt>
                <c:pt idx="473">
                  <c:v>1.5480417902406242E-3</c:v>
                </c:pt>
                <c:pt idx="474">
                  <c:v>1.5484138164971774E-3</c:v>
                </c:pt>
                <c:pt idx="475">
                  <c:v>1.5487850210999356E-3</c:v>
                </c:pt>
                <c:pt idx="476">
                  <c:v>1.5491554048597546E-3</c:v>
                </c:pt>
                <c:pt idx="477">
                  <c:v>1.550261639180314E-3</c:v>
                </c:pt>
                <c:pt idx="478">
                  <c:v>1.5506287476638445E-3</c:v>
                </c:pt>
                <c:pt idx="479">
                  <c:v>1.5509950393489034E-3</c:v>
                </c:pt>
                <c:pt idx="480">
                  <c:v>1.5513605150424244E-3</c:v>
                </c:pt>
                <c:pt idx="481">
                  <c:v>1.5517251755506919E-3</c:v>
                </c:pt>
                <c:pt idx="482">
                  <c:v>1.5528142740170322E-3</c:v>
                </c:pt>
                <c:pt idx="483">
                  <c:v>1.5531756818340952E-3</c:v>
                </c:pt>
                <c:pt idx="484">
                  <c:v>1.5535362784875597E-3</c:v>
                </c:pt>
                <c:pt idx="485">
                  <c:v>1.5538960647798095E-3</c:v>
                </c:pt>
                <c:pt idx="486">
                  <c:v>1.5542550415125777E-3</c:v>
                </c:pt>
                <c:pt idx="487">
                  <c:v>1.555327122361623E-3</c:v>
                </c:pt>
                <c:pt idx="488">
                  <c:v>1.5556828688608588E-3</c:v>
                </c:pt>
                <c:pt idx="489">
                  <c:v>1.5560378097995761E-3</c:v>
                </c:pt>
                <c:pt idx="490">
                  <c:v>1.556391945975628E-3</c:v>
                </c:pt>
                <c:pt idx="491">
                  <c:v>1.5567452781862241E-3</c:v>
                </c:pt>
                <c:pt idx="492">
                  <c:v>1.5578004589876992E-3</c:v>
                </c:pt>
                <c:pt idx="493">
                  <c:v>1.5581505832956755E-3</c:v>
                </c:pt>
                <c:pt idx="494">
                  <c:v>1.5584999076145812E-3</c:v>
                </c:pt>
                <c:pt idx="495">
                  <c:v>1.5588484327377643E-3</c:v>
                </c:pt>
                <c:pt idx="496">
                  <c:v>1.5591961594579313E-3</c:v>
                </c:pt>
                <c:pt idx="497">
                  <c:v>1.56023455711779E-3</c:v>
                </c:pt>
                <c:pt idx="498">
                  <c:v>1.5605790981401435E-3</c:v>
                </c:pt>
                <c:pt idx="499">
                  <c:v>1.5609228447134049E-3</c:v>
                </c:pt>
                <c:pt idx="500">
                  <c:v>1.5612657976264406E-3</c:v>
                </c:pt>
                <c:pt idx="501">
                  <c:v>1.5616079576674788E-3</c:v>
                </c:pt>
                <c:pt idx="502">
                  <c:v>1.5626296884313153E-3</c:v>
                </c:pt>
                <c:pt idx="503">
                  <c:v>1.5629686848538859E-3</c:v>
                </c:pt>
                <c:pt idx="504">
                  <c:v>1.5633068923360366E-3</c:v>
                </c:pt>
                <c:pt idx="505">
                  <c:v>1.5636443116621747E-3</c:v>
                </c:pt>
                <c:pt idx="506">
                  <c:v>1.5639809436160715E-3</c:v>
                </c:pt>
                <c:pt idx="507">
                  <c:v>1.5649861230725144E-3</c:v>
                </c:pt>
                <c:pt idx="508">
                  <c:v>1.565319613362477E-3</c:v>
                </c:pt>
                <c:pt idx="509">
                  <c:v>1.5656523201895453E-3</c:v>
                </c:pt>
                <c:pt idx="510">
                  <c:v>1.5659842443336907E-3</c:v>
                </c:pt>
                <c:pt idx="511">
                  <c:v>1.5663153865742518E-3</c:v>
                </c:pt>
                <c:pt idx="512">
                  <c:v>1.5673041296583438E-3</c:v>
                </c:pt>
                <c:pt idx="513">
                  <c:v>1.5676321520653306E-3</c:v>
                </c:pt>
                <c:pt idx="514">
                  <c:v>1.5679593964559643E-3</c:v>
                </c:pt>
                <c:pt idx="515">
                  <c:v>1.5682858636058006E-3</c:v>
                </c:pt>
                <c:pt idx="516">
                  <c:v>1.5686115542897692E-3</c:v>
                </c:pt>
                <c:pt idx="517">
                  <c:v>1.5695839752863281E-3</c:v>
                </c:pt>
                <c:pt idx="518">
                  <c:v>1.5718259255423786E-3</c:v>
                </c:pt>
                <c:pt idx="519">
                  <c:v>1.5740302445085732E-3</c:v>
                </c:pt>
                <c:pt idx="520">
                  <c:v>1.5761971947708957E-3</c:v>
                </c:pt>
                <c:pt idx="521">
                  <c:v>1.5786282866276182E-3</c:v>
                </c:pt>
                <c:pt idx="522">
                  <c:v>1.5807160384029868E-3</c:v>
                </c:pt>
                <c:pt idx="523">
                  <c:v>1.582767237090589E-3</c:v>
                </c:pt>
                <c:pt idx="524">
                  <c:v>1.5847821391599503E-3</c:v>
                </c:pt>
                <c:pt idx="525">
                  <c:v>1.5870407666068865E-3</c:v>
                </c:pt>
                <c:pt idx="526">
                  <c:v>1.5889787470657608E-3</c:v>
                </c:pt>
                <c:pt idx="527">
                  <c:v>1.5908812275038059E-3</c:v>
                </c:pt>
                <c:pt idx="528">
                  <c:v>1.5927484584036568E-3</c:v>
                </c:pt>
                <c:pt idx="529">
                  <c:v>1.5945806888219582E-3</c:v>
                </c:pt>
                <c:pt idx="530">
                  <c:v>1.5963781663967244E-3</c:v>
                </c:pt>
                <c:pt idx="531">
                  <c:v>1.5981411373546641E-3</c:v>
                </c:pt>
                <c:pt idx="532">
                  <c:v>1.5998698465184724E-3</c:v>
                </c:pt>
                <c:pt idx="533">
                  <c:v>1.6015645373140832E-3</c:v>
                </c:pt>
                <c:pt idx="534">
                  <c:v>1.6032254517778879E-3</c:v>
                </c:pt>
                <c:pt idx="535">
                  <c:v>1.604852830563921E-3</c:v>
                </c:pt>
                <c:pt idx="536">
                  <c:v>1.6064469129510044E-3</c:v>
                </c:pt>
                <c:pt idx="537">
                  <c:v>1.6080079368498653E-3</c:v>
                </c:pt>
                <c:pt idx="538">
                  <c:v>1.609536138810212E-3</c:v>
                </c:pt>
                <c:pt idx="539">
                  <c:v>1.6110317540277796E-3</c:v>
                </c:pt>
                <c:pt idx="540">
                  <c:v>1.6124950163513389E-3</c:v>
                </c:pt>
                <c:pt idx="541">
                  <c:v>1.6139261582896716E-3</c:v>
                </c:pt>
                <c:pt idx="542">
                  <c:v>1.6153254110185125E-3</c:v>
                </c:pt>
                <c:pt idx="543">
                  <c:v>1.616693004387455E-3</c:v>
                </c:pt>
                <c:pt idx="544">
                  <c:v>1.6180291669268278E-3</c:v>
                </c:pt>
                <c:pt idx="545">
                  <c:v>1.6193341258545326E-3</c:v>
                </c:pt>
                <c:pt idx="546">
                  <c:v>1.6206081070828503E-3</c:v>
                </c:pt>
                <c:pt idx="547">
                  <c:v>1.6218513352252153E-3</c:v>
                </c:pt>
                <c:pt idx="548">
                  <c:v>1.6230640336029559E-3</c:v>
                </c:pt>
                <c:pt idx="549">
                  <c:v>1.624246424252E-3</c:v>
                </c:pt>
                <c:pt idx="550">
                  <c:v>1.6253987279295497E-3</c:v>
                </c:pt>
                <c:pt idx="551">
                  <c:v>1.6265211641207237E-3</c:v>
                </c:pt>
                <c:pt idx="552">
                  <c:v>1.6276139510451645E-3</c:v>
                </c:pt>
                <c:pt idx="553">
                  <c:v>1.6286773056636179E-3</c:v>
                </c:pt>
                <c:pt idx="554">
                  <c:v>1.6297114436844735E-3</c:v>
                </c:pt>
                <c:pt idx="555">
                  <c:v>1.6307165795702806E-3</c:v>
                </c:pt>
                <c:pt idx="556">
                  <c:v>1.631692926544226E-3</c:v>
                </c:pt>
                <c:pt idx="557">
                  <c:v>1.6326406965965841E-3</c:v>
                </c:pt>
                <c:pt idx="558">
                  <c:v>1.6335601004911337E-3</c:v>
                </c:pt>
                <c:pt idx="559">
                  <c:v>1.6345763824751193E-3</c:v>
                </c:pt>
                <c:pt idx="560">
                  <c:v>1.6354357057953065E-3</c:v>
                </c:pt>
                <c:pt idx="561">
                  <c:v>1.6362673174444699E-3</c:v>
                </c:pt>
                <c:pt idx="562">
                  <c:v>1.6370714231728673E-3</c:v>
                </c:pt>
                <c:pt idx="563">
                  <c:v>1.6378482275367675E-3</c:v>
                </c:pt>
                <c:pt idx="564">
                  <c:v>1.6385979339046787E-3</c:v>
                </c:pt>
                <c:pt idx="565">
                  <c:v>1.6393207444635404E-3</c:v>
                </c:pt>
                <c:pt idx="566">
                  <c:v>1.6400168602248911E-3</c:v>
                </c:pt>
                <c:pt idx="567">
                  <c:v>1.6406864810310025E-3</c:v>
                </c:pt>
                <c:pt idx="568">
                  <c:v>1.6413298055609825E-3</c:v>
                </c:pt>
                <c:pt idx="569">
                  <c:v>1.6419470313368528E-3</c:v>
                </c:pt>
                <c:pt idx="570">
                  <c:v>1.6425383547295901E-3</c:v>
                </c:pt>
                <c:pt idx="571">
                  <c:v>1.6431039709651437E-3</c:v>
                </c:pt>
                <c:pt idx="572">
                  <c:v>1.6436440741304202E-3</c:v>
                </c:pt>
                <c:pt idx="573">
                  <c:v>1.6441588571792379E-3</c:v>
                </c:pt>
                <c:pt idx="574">
                  <c:v>1.6446485119382568E-3</c:v>
                </c:pt>
                <c:pt idx="575">
                  <c:v>1.6451132291128725E-3</c:v>
                </c:pt>
                <c:pt idx="576">
                  <c:v>1.6455531982930878E-3</c:v>
                </c:pt>
                <c:pt idx="577">
                  <c:v>1.6459686079593502E-3</c:v>
                </c:pt>
                <c:pt idx="578">
                  <c:v>1.6463596454883633E-3</c:v>
                </c:pt>
                <c:pt idx="579">
                  <c:v>1.6467264971588703E-3</c:v>
                </c:pt>
                <c:pt idx="580">
                  <c:v>1.6470693481574063E-3</c:v>
                </c:pt>
                <c:pt idx="581">
                  <c:v>1.647388382584024E-3</c:v>
                </c:pt>
                <c:pt idx="582">
                  <c:v>1.6476837834579925E-3</c:v>
                </c:pt>
                <c:pt idx="583">
                  <c:v>1.6479557327234635E-3</c:v>
                </c:pt>
                <c:pt idx="584">
                  <c:v>1.6482044112551167E-3</c:v>
                </c:pt>
                <c:pt idx="585">
                  <c:v>1.648429998863768E-3</c:v>
                </c:pt>
                <c:pt idx="586">
                  <c:v>1.6486326743019612E-3</c:v>
                </c:pt>
                <c:pt idx="587">
                  <c:v>1.6488126152695215E-3</c:v>
                </c:pt>
                <c:pt idx="588">
                  <c:v>1.6489699984190884E-3</c:v>
                </c:pt>
                <c:pt idx="589">
                  <c:v>1.6491049993616188E-3</c:v>
                </c:pt>
                <c:pt idx="590">
                  <c:v>1.6492177926718649E-3</c:v>
                </c:pt>
                <c:pt idx="591">
                  <c:v>1.6493085518938201E-3</c:v>
                </c:pt>
                <c:pt idx="592">
                  <c:v>1.6493774495461451E-3</c:v>
                </c:pt>
                <c:pt idx="593">
                  <c:v>1.6494246571275612E-3</c:v>
                </c:pt>
                <c:pt idx="594">
                  <c:v>1.649450345122221E-3</c:v>
                </c:pt>
                <c:pt idx="595">
                  <c:v>1.6494546830050504E-3</c:v>
                </c:pt>
                <c:pt idx="596">
                  <c:v>1.6494378392470635E-3</c:v>
                </c:pt>
                <c:pt idx="597">
                  <c:v>1.6493999813206543E-3</c:v>
                </c:pt>
                <c:pt idx="598">
                  <c:v>1.6493412757048599E-3</c:v>
                </c:pt>
                <c:pt idx="599">
                  <c:v>1.6492618878905978E-3</c:v>
                </c:pt>
                <c:pt idx="600">
                  <c:v>1.6491619823858781E-3</c:v>
                </c:pt>
                <c:pt idx="601">
                  <c:v>1.6490417227209889E-3</c:v>
                </c:pt>
                <c:pt idx="602">
                  <c:v>1.6489012714536594E-3</c:v>
                </c:pt>
                <c:pt idx="603">
                  <c:v>1.6487407901741905E-3</c:v>
                </c:pt>
                <c:pt idx="604">
                  <c:v>1.6485604395105676E-3</c:v>
                </c:pt>
                <c:pt idx="605">
                  <c:v>1.6483603791335433E-3</c:v>
                </c:pt>
                <c:pt idx="606">
                  <c:v>1.6481407677616982E-3</c:v>
                </c:pt>
                <c:pt idx="607">
                  <c:v>1.6479017631664721E-3</c:v>
                </c:pt>
                <c:pt idx="608">
                  <c:v>1.6476435221771763E-3</c:v>
                </c:pt>
                <c:pt idx="609">
                  <c:v>1.6473662006859743E-3</c:v>
                </c:pt>
                <c:pt idx="610">
                  <c:v>1.6470699536528452E-3</c:v>
                </c:pt>
                <c:pt idx="611">
                  <c:v>1.6467084090327194E-3</c:v>
                </c:pt>
                <c:pt idx="612">
                  <c:v>1.6463721247655678E-3</c:v>
                </c:pt>
                <c:pt idx="613">
                  <c:v>1.646017395959772E-3</c:v>
                </c:pt>
                <c:pt idx="614">
                  <c:v>1.6456443737656967E-3</c:v>
                </c:pt>
                <c:pt idx="615">
                  <c:v>1.6452532084266416E-3</c:v>
                </c:pt>
                <c:pt idx="616">
                  <c:v>1.6448440492836509E-3</c:v>
                </c:pt>
                <c:pt idx="617">
                  <c:v>1.6444170447803019E-3</c:v>
                </c:pt>
                <c:pt idx="618">
                  <c:v>1.643972342467465E-3</c:v>
                </c:pt>
                <c:pt idx="619">
                  <c:v>1.6435100890080461E-3</c:v>
                </c:pt>
                <c:pt idx="620">
                  <c:v>1.6430304301816999E-3</c:v>
                </c:pt>
                <c:pt idx="621">
                  <c:v>1.6425335108895237E-3</c:v>
                </c:pt>
                <c:pt idx="622">
                  <c:v>1.6420194751587242E-3</c:v>
                </c:pt>
                <c:pt idx="623">
                  <c:v>1.6414884661472666E-3</c:v>
                </c:pt>
                <c:pt idx="624">
                  <c:v>1.6409406261484951E-3</c:v>
                </c:pt>
                <c:pt idx="625">
                  <c:v>1.6403760965957334E-3</c:v>
                </c:pt>
                <c:pt idx="626">
                  <c:v>1.6394555968481162E-3</c:v>
                </c:pt>
                <c:pt idx="627">
                  <c:v>1.6388487947650082E-3</c:v>
                </c:pt>
                <c:pt idx="628">
                  <c:v>1.6382258012955118E-3</c:v>
                </c:pt>
                <c:pt idx="629">
                  <c:v>1.6375867539993685E-3</c:v>
                </c:pt>
                <c:pt idx="630">
                  <c:v>1.6369317896015121E-3</c:v>
                </c:pt>
                <c:pt idx="631">
                  <c:v>1.6362610439965186E-3</c:v>
                </c:pt>
                <c:pt idx="632">
                  <c:v>1.6355746522530362E-3</c:v>
                </c:pt>
                <c:pt idx="633">
                  <c:v>1.6348727486181925E-3</c:v>
                </c:pt>
                <c:pt idx="634">
                  <c:v>1.6341554665219803E-3</c:v>
                </c:pt>
                <c:pt idx="635">
                  <c:v>1.6334229385816202E-3</c:v>
                </c:pt>
                <c:pt idx="636">
                  <c:v>1.6326752966059031E-3</c:v>
                </c:pt>
                <c:pt idx="637">
                  <c:v>1.6319126715995114E-3</c:v>
                </c:pt>
                <c:pt idx="638">
                  <c:v>1.6311351937673153E-3</c:v>
                </c:pt>
                <c:pt idx="639">
                  <c:v>1.6303429925186509E-3</c:v>
                </c:pt>
                <c:pt idx="640">
                  <c:v>1.6295361964715786E-3</c:v>
                </c:pt>
                <c:pt idx="641">
                  <c:v>1.6287149334571135E-3</c:v>
                </c:pt>
                <c:pt idx="642">
                  <c:v>1.6278793305234429E-3</c:v>
                </c:pt>
                <c:pt idx="643">
                  <c:v>1.627029513940116E-3</c:v>
                </c:pt>
                <c:pt idx="644">
                  <c:v>1.6261656092022175E-3</c:v>
                </c:pt>
                <c:pt idx="645">
                  <c:v>1.6252877410345167E-3</c:v>
                </c:pt>
                <c:pt idx="646">
                  <c:v>1.6243960333955998E-3</c:v>
                </c:pt>
                <c:pt idx="647">
                  <c:v>1.6234906094819762E-3</c:v>
                </c:pt>
                <c:pt idx="648">
                  <c:v>1.6225715917321725E-3</c:v>
                </c:pt>
                <c:pt idx="649">
                  <c:v>1.621639101830794E-3</c:v>
                </c:pt>
                <c:pt idx="650">
                  <c:v>1.6206932607125803E-3</c:v>
                </c:pt>
                <c:pt idx="651">
                  <c:v>1.6197341885664275E-3</c:v>
                </c:pt>
                <c:pt idx="652">
                  <c:v>1.6187620048393999E-3</c:v>
                </c:pt>
                <c:pt idx="653">
                  <c:v>1.6177768282407156E-3</c:v>
                </c:pt>
                <c:pt idx="654">
                  <c:v>1.6167787767457148E-3</c:v>
                </c:pt>
                <c:pt idx="655">
                  <c:v>1.615767967599809E-3</c:v>
                </c:pt>
                <c:pt idx="656">
                  <c:v>1.6147445173224076E-3</c:v>
                </c:pt>
                <c:pt idx="657">
                  <c:v>1.6137085417108278E-3</c:v>
                </c:pt>
                <c:pt idx="658">
                  <c:v>1.6126601558441832E-3</c:v>
                </c:pt>
                <c:pt idx="659">
                  <c:v>1.611599474087253E-3</c:v>
                </c:pt>
                <c:pt idx="660">
                  <c:v>1.6105266100943333E-3</c:v>
                </c:pt>
                <c:pt idx="661">
                  <c:v>1.6094416768130675E-3</c:v>
                </c:pt>
                <c:pt idx="662">
                  <c:v>1.6083447864882567E-3</c:v>
                </c:pt>
                <c:pt idx="663">
                  <c:v>1.6072360506656554E-3</c:v>
                </c:pt>
                <c:pt idx="664">
                  <c:v>1.6061155801957417E-3</c:v>
                </c:pt>
                <c:pt idx="665">
                  <c:v>1.6049834852374747E-3</c:v>
                </c:pt>
                <c:pt idx="666">
                  <c:v>1.6038398752620301E-3</c:v>
                </c:pt>
                <c:pt idx="667">
                  <c:v>1.6026848590565152E-3</c:v>
                </c:pt>
                <c:pt idx="668">
                  <c:v>1.6015185447276698E-3</c:v>
                </c:pt>
                <c:pt idx="669">
                  <c:v>1.6003410397055452E-3</c:v>
                </c:pt>
                <c:pt idx="670">
                  <c:v>1.599152450747167E-3</c:v>
                </c:pt>
                <c:pt idx="671">
                  <c:v>1.5979528839401747E-3</c:v>
                </c:pt>
                <c:pt idx="672">
                  <c:v>1.5967424447064513E-3</c:v>
                </c:pt>
                <c:pt idx="673">
                  <c:v>1.595521237805726E-3</c:v>
                </c:pt>
                <c:pt idx="674">
                  <c:v>1.5942893673391656E-3</c:v>
                </c:pt>
                <c:pt idx="675">
                  <c:v>1.5930469367529433E-3</c:v>
                </c:pt>
                <c:pt idx="676">
                  <c:v>1.5917940488417918E-3</c:v>
                </c:pt>
                <c:pt idx="677">
                  <c:v>1.5905308057525369E-3</c:v>
                </c:pt>
                <c:pt idx="678">
                  <c:v>1.5892573089876173E-3</c:v>
                </c:pt>
                <c:pt idx="679">
                  <c:v>1.5879736594085819E-3</c:v>
                </c:pt>
                <c:pt idx="680">
                  <c:v>1.5866799572395694E-3</c:v>
                </c:pt>
                <c:pt idx="681">
                  <c:v>1.5853763020707767E-3</c:v>
                </c:pt>
                <c:pt idx="682">
                  <c:v>1.584062792861904E-3</c:v>
                </c:pt>
                <c:pt idx="683">
                  <c:v>1.5827395279455815E-3</c:v>
                </c:pt>
                <c:pt idx="684">
                  <c:v>1.5814066050307864E-3</c:v>
                </c:pt>
                <c:pt idx="685">
                  <c:v>1.5800641212062321E-3</c:v>
                </c:pt>
                <c:pt idx="686">
                  <c:v>1.5787121729437521E-3</c:v>
                </c:pt>
                <c:pt idx="687">
                  <c:v>1.5773508561016565E-3</c:v>
                </c:pt>
                <c:pt idx="688">
                  <c:v>1.5759802659280771E-3</c:v>
                </c:pt>
                <c:pt idx="689">
                  <c:v>1.5746004970642936E-3</c:v>
                </c:pt>
                <c:pt idx="690">
                  <c:v>1.573211643548047E-3</c:v>
                </c:pt>
                <c:pt idx="691">
                  <c:v>1.5718137988168291E-3</c:v>
                </c:pt>
                <c:pt idx="692">
                  <c:v>1.570407055711162E-3</c:v>
                </c:pt>
                <c:pt idx="693">
                  <c:v>1.5689915064778571E-3</c:v>
                </c:pt>
                <c:pt idx="694">
                  <c:v>1.5675672427732604E-3</c:v>
                </c:pt>
                <c:pt idx="695">
                  <c:v>1.5661343556664787E-3</c:v>
                </c:pt>
                <c:pt idx="696">
                  <c:v>1.5646929356425937E-3</c:v>
                </c:pt>
                <c:pt idx="697">
                  <c:v>1.5632430726058512E-3</c:v>
                </c:pt>
                <c:pt idx="698">
                  <c:v>1.5617848558828469E-3</c:v>
                </c:pt>
                <c:pt idx="699">
                  <c:v>1.5603183742256858E-3</c:v>
                </c:pt>
                <c:pt idx="700">
                  <c:v>1.5588437158151284E-3</c:v>
                </c:pt>
                <c:pt idx="701">
                  <c:v>1.5573609682637234E-3</c:v>
                </c:pt>
                <c:pt idx="702">
                  <c:v>1.5558702186189229E-3</c:v>
                </c:pt>
                <c:pt idx="703">
                  <c:v>1.5543715533661798E-3</c:v>
                </c:pt>
                <c:pt idx="704">
                  <c:v>1.5528650584320349E-3</c:v>
                </c:pt>
                <c:pt idx="705">
                  <c:v>1.5513508191871803E-3</c:v>
                </c:pt>
                <c:pt idx="706">
                  <c:v>1.5498289204495179E-3</c:v>
                </c:pt>
                <c:pt idx="707">
                  <c:v>1.5482994464871913E-3</c:v>
                </c:pt>
                <c:pt idx="708">
                  <c:v>1.5467624810216103E-3</c:v>
                </c:pt>
                <c:pt idx="709">
                  <c:v>1.5452181072304568E-3</c:v>
                </c:pt>
                <c:pt idx="710">
                  <c:v>1.5436664077506756E-3</c:v>
                </c:pt>
                <c:pt idx="711">
                  <c:v>1.5421074646814522E-3</c:v>
                </c:pt>
                <c:pt idx="712">
                  <c:v>1.5405413595871715E-3</c:v>
                </c:pt>
                <c:pt idx="713">
                  <c:v>1.538968173500365E-3</c:v>
                </c:pt>
                <c:pt idx="714">
                  <c:v>1.5373879869246417E-3</c:v>
                </c:pt>
                <c:pt idx="715">
                  <c:v>1.535800879837605E-3</c:v>
                </c:pt>
                <c:pt idx="716">
                  <c:v>1.5342069316937523E-3</c:v>
                </c:pt>
                <c:pt idx="717">
                  <c:v>1.5326062214273631E-3</c:v>
                </c:pt>
                <c:pt idx="718">
                  <c:v>1.530998827455372E-3</c:v>
                </c:pt>
                <c:pt idx="719">
                  <c:v>1.5293848276802229E-3</c:v>
                </c:pt>
                <c:pt idx="720">
                  <c:v>1.5277642994927154E-3</c:v>
                </c:pt>
                <c:pt idx="721">
                  <c:v>1.5261373197748315E-3</c:v>
                </c:pt>
                <c:pt idx="722">
                  <c:v>1.5245039649025498E-3</c:v>
                </c:pt>
                <c:pt idx="723">
                  <c:v>1.5228643107486456E-3</c:v>
                </c:pt>
                <c:pt idx="724">
                  <c:v>1.5212184326854764E-3</c:v>
                </c:pt>
                <c:pt idx="725">
                  <c:v>1.5195664055877543E-3</c:v>
                </c:pt>
                <c:pt idx="726">
                  <c:v>1.5179083038353012E-3</c:v>
                </c:pt>
                <c:pt idx="727">
                  <c:v>1.5162442013157951E-3</c:v>
                </c:pt>
                <c:pt idx="728">
                  <c:v>1.5145741714274958E-3</c:v>
                </c:pt>
                <c:pt idx="729">
                  <c:v>1.5128982870819636E-3</c:v>
                </c:pt>
                <c:pt idx="730">
                  <c:v>1.5112166207067596E-3</c:v>
                </c:pt>
                <c:pt idx="731">
                  <c:v>1.5095292442481325E-3</c:v>
                </c:pt>
                <c:pt idx="732">
                  <c:v>1.5078362291736963E-3</c:v>
                </c:pt>
                <c:pt idx="733">
                  <c:v>1.506137646475086E-3</c:v>
                </c:pt>
                <c:pt idx="734">
                  <c:v>1.5044335666706088E-3</c:v>
                </c:pt>
                <c:pt idx="735">
                  <c:v>1.5027240598078752E-3</c:v>
                </c:pt>
                <c:pt idx="736">
                  <c:v>1.5010091954664206E-3</c:v>
                </c:pt>
                <c:pt idx="737">
                  <c:v>1.4992890427603105E-3</c:v>
                </c:pt>
                <c:pt idx="738">
                  <c:v>1.4975636703407351E-3</c:v>
                </c:pt>
                <c:pt idx="739">
                  <c:v>1.4958331463985888E-3</c:v>
                </c:pt>
                <c:pt idx="740">
                  <c:v>1.4940975386670387E-3</c:v>
                </c:pt>
                <c:pt idx="741">
                  <c:v>1.4923569144240766E-3</c:v>
                </c:pt>
                <c:pt idx="742">
                  <c:v>1.4906113404950599E-3</c:v>
                </c:pt>
                <c:pt idx="743">
                  <c:v>1.4888608832552414E-3</c:v>
                </c:pt>
                <c:pt idx="744">
                  <c:v>1.4871056086322833E-3</c:v>
                </c:pt>
                <c:pt idx="745">
                  <c:v>1.4853455821087587E-3</c:v>
                </c:pt>
                <c:pt idx="746">
                  <c:v>1.4835808687246421E-3</c:v>
                </c:pt>
                <c:pt idx="747">
                  <c:v>1.4818115330797847E-3</c:v>
                </c:pt>
                <c:pt idx="748">
                  <c:v>1.4800376393363794E-3</c:v>
                </c:pt>
                <c:pt idx="749">
                  <c:v>1.4782592512214122E-3</c:v>
                </c:pt>
                <c:pt idx="750">
                  <c:v>1.4764764320291E-3</c:v>
                </c:pt>
                <c:pt idx="751">
                  <c:v>1.4746892446233176E-3</c:v>
                </c:pt>
                <c:pt idx="752">
                  <c:v>1.4728977514400121E-3</c:v>
                </c:pt>
                <c:pt idx="753">
                  <c:v>1.4711020144896041E-3</c:v>
                </c:pt>
                <c:pt idx="754">
                  <c:v>1.4693020953593754E-3</c:v>
                </c:pt>
                <c:pt idx="755">
                  <c:v>1.4674980552158486E-3</c:v>
                </c:pt>
                <c:pt idx="756">
                  <c:v>1.4656899548071501E-3</c:v>
                </c:pt>
                <c:pt idx="757">
                  <c:v>1.4638778544653641E-3</c:v>
                </c:pt>
                <c:pt idx="758">
                  <c:v>1.4620618141088708E-3</c:v>
                </c:pt>
                <c:pt idx="759">
                  <c:v>1.460241893244678E-3</c:v>
                </c:pt>
                <c:pt idx="760">
                  <c:v>1.4584181509707367E-3</c:v>
                </c:pt>
                <c:pt idx="761">
                  <c:v>1.4565906459782446E-3</c:v>
                </c:pt>
                <c:pt idx="762">
                  <c:v>1.4547594365539405E-3</c:v>
                </c:pt>
                <c:pt idx="763">
                  <c:v>1.4529245805823847E-3</c:v>
                </c:pt>
                <c:pt idx="764">
                  <c:v>1.4510861355482296E-3</c:v>
                </c:pt>
                <c:pt idx="765">
                  <c:v>1.4492441585384763E-3</c:v>
                </c:pt>
                <c:pt idx="766">
                  <c:v>1.447398706244721E-3</c:v>
                </c:pt>
                <c:pt idx="767">
                  <c:v>1.4455498349653893E-3</c:v>
                </c:pt>
                <c:pt idx="768">
                  <c:v>1.4436976006079604E-3</c:v>
                </c:pt>
                <c:pt idx="769">
                  <c:v>1.4418420586911787E-3</c:v>
                </c:pt>
                <c:pt idx="770">
                  <c:v>1.4399832643472539E-3</c:v>
                </c:pt>
                <c:pt idx="771">
                  <c:v>1.4381212723240475E-3</c:v>
                </c:pt>
                <c:pt idx="772">
                  <c:v>1.4362561369872561E-3</c:v>
                </c:pt>
                <c:pt idx="773">
                  <c:v>1.4343879123225735E-3</c:v>
                </c:pt>
                <c:pt idx="774">
                  <c:v>1.4325166519378457E-3</c:v>
                </c:pt>
                <c:pt idx="775">
                  <c:v>1.4306424090652185E-3</c:v>
                </c:pt>
                <c:pt idx="776">
                  <c:v>1.4287652365632688E-3</c:v>
                </c:pt>
                <c:pt idx="777">
                  <c:v>1.4268851869191266E-3</c:v>
                </c:pt>
                <c:pt idx="778">
                  <c:v>1.4250023122505872E-3</c:v>
                </c:pt>
                <c:pt idx="779">
                  <c:v>1.4231166643082094E-3</c:v>
                </c:pt>
                <c:pt idx="780">
                  <c:v>1.4212282944774087E-3</c:v>
                </c:pt>
                <c:pt idx="781">
                  <c:v>1.4193372537805332E-3</c:v>
                </c:pt>
                <c:pt idx="782">
                  <c:v>1.4174435928789326E-3</c:v>
                </c:pt>
                <c:pt idx="783">
                  <c:v>1.415547362075015E-3</c:v>
                </c:pt>
                <c:pt idx="784">
                  <c:v>1.4136486113142947E-3</c:v>
                </c:pt>
                <c:pt idx="785">
                  <c:v>1.4117473901874276E-3</c:v>
                </c:pt>
                <c:pt idx="786">
                  <c:v>1.409843747932237E-3</c:v>
                </c:pt>
                <c:pt idx="787">
                  <c:v>1.4079377334357285E-3</c:v>
                </c:pt>
                <c:pt idx="788">
                  <c:v>1.4060293952360948E-3</c:v>
                </c:pt>
                <c:pt idx="789">
                  <c:v>1.4041187815247106E-3</c:v>
                </c:pt>
                <c:pt idx="790">
                  <c:v>1.4022059401481166E-3</c:v>
                </c:pt>
                <c:pt idx="791">
                  <c:v>1.4002909186099925E-3</c:v>
                </c:pt>
                <c:pt idx="792">
                  <c:v>1.3983737640731208E-3</c:v>
                </c:pt>
                <c:pt idx="793">
                  <c:v>1.3964545233613409E-3</c:v>
                </c:pt>
                <c:pt idx="794">
                  <c:v>1.394533242961492E-3</c:v>
                </c:pt>
                <c:pt idx="795">
                  <c:v>1.3926099690253447E-3</c:v>
                </c:pt>
                <c:pt idx="796">
                  <c:v>1.3906847473715285E-3</c:v>
                </c:pt>
                <c:pt idx="797">
                  <c:v>1.3887576234874396E-3</c:v>
                </c:pt>
                <c:pt idx="798">
                  <c:v>1.3868286425311486E-3</c:v>
                </c:pt>
                <c:pt idx="799">
                  <c:v>1.3848978493332907E-3</c:v>
                </c:pt>
                <c:pt idx="800">
                  <c:v>1.3829652883989513E-3</c:v>
                </c:pt>
                <c:pt idx="801">
                  <c:v>1.3810310039095394E-3</c:v>
                </c:pt>
                <c:pt idx="802">
                  <c:v>1.3790950397246518E-3</c:v>
                </c:pt>
                <c:pt idx="803">
                  <c:v>1.3771574393839263E-3</c:v>
                </c:pt>
                <c:pt idx="804">
                  <c:v>1.3752182461088886E-3</c:v>
                </c:pt>
                <c:pt idx="805">
                  <c:v>1.3732775028047844E-3</c:v>
                </c:pt>
                <c:pt idx="806">
                  <c:v>1.3713352520624087E-3</c:v>
                </c:pt>
                <c:pt idx="807">
                  <c:v>1.3693915361599196E-3</c:v>
                </c:pt>
                <c:pt idx="808">
                  <c:v>1.3674463970646455E-3</c:v>
                </c:pt>
                <c:pt idx="809">
                  <c:v>1.3654998764348822E-3</c:v>
                </c:pt>
                <c:pt idx="810">
                  <c:v>1.3635520156216815E-3</c:v>
                </c:pt>
                <c:pt idx="811">
                  <c:v>1.3616028556706294E-3</c:v>
                </c:pt>
                <c:pt idx="812">
                  <c:v>1.3596524373236155E-3</c:v>
                </c:pt>
                <c:pt idx="813">
                  <c:v>1.3577008010205931E-3</c:v>
                </c:pt>
                <c:pt idx="814">
                  <c:v>1.3557479869013298E-3</c:v>
                </c:pt>
                <c:pt idx="815">
                  <c:v>1.3537940348071513E-3</c:v>
                </c:pt>
                <c:pt idx="816">
                  <c:v>1.3518389842826712E-3</c:v>
                </c:pt>
                <c:pt idx="817">
                  <c:v>1.3498828745775165E-3</c:v>
                </c:pt>
                <c:pt idx="818">
                  <c:v>1.3479257446480431E-3</c:v>
                </c:pt>
                <c:pt idx="819">
                  <c:v>1.3456878250602293E-3</c:v>
                </c:pt>
                <c:pt idx="820">
                  <c:v>1.3437286387617785E-3</c:v>
                </c:pt>
                <c:pt idx="821">
                  <c:v>1.3417685527829905E-3</c:v>
                </c:pt>
                <c:pt idx="822">
                  <c:v>1.3398076048833098E-3</c:v>
                </c:pt>
                <c:pt idx="823">
                  <c:v>1.3378458325375847E-3</c:v>
                </c:pt>
                <c:pt idx="824">
                  <c:v>1.3358832729377327E-3</c:v>
                </c:pt>
                <c:pt idx="825">
                  <c:v>1.3339199629943885E-3</c:v>
                </c:pt>
                <c:pt idx="826">
                  <c:v>1.3319559393385485E-3</c:v>
                </c:pt>
                <c:pt idx="827">
                  <c:v>1.3299912383232045E-3</c:v>
                </c:pt>
                <c:pt idx="828">
                  <c:v>1.3280258960249717E-3</c:v>
                </c:pt>
                <c:pt idx="829">
                  <c:v>1.3260599482457047E-3</c:v>
                </c:pt>
                <c:pt idx="830">
                  <c:v>1.3240934305141054E-3</c:v>
                </c:pt>
                <c:pt idx="831">
                  <c:v>1.3221263780873256E-3</c:v>
                </c:pt>
                <c:pt idx="832">
                  <c:v>1.320158825952559E-3</c:v>
                </c:pt>
                <c:pt idx="833">
                  <c:v>1.3181908088286238E-3</c:v>
                </c:pt>
                <c:pt idx="834">
                  <c:v>1.3162223611675387E-3</c:v>
                </c:pt>
                <c:pt idx="835">
                  <c:v>1.314253517156091E-3</c:v>
                </c:pt>
                <c:pt idx="836">
                  <c:v>1.312284310717394E-3</c:v>
                </c:pt>
                <c:pt idx="837">
                  <c:v>1.3100333884530323E-3</c:v>
                </c:pt>
                <c:pt idx="838">
                  <c:v>1.3080635183985545E-3</c:v>
                </c:pt>
                <c:pt idx="839">
                  <c:v>1.3060933908330234E-3</c:v>
                </c:pt>
                <c:pt idx="840">
                  <c:v>1.3041230386036246E-3</c:v>
                </c:pt>
                <c:pt idx="841">
                  <c:v>1.3021524943017601E-3</c:v>
                </c:pt>
                <c:pt idx="842">
                  <c:v>1.300181790264557E-3</c:v>
                </c:pt>
                <c:pt idx="843">
                  <c:v>1.2982109585763721E-3</c:v>
                </c:pt>
                <c:pt idx="844">
                  <c:v>1.2962400310702802E-3</c:v>
                </c:pt>
                <c:pt idx="845">
                  <c:v>1.2942690393295654E-3</c:v>
                </c:pt>
                <c:pt idx="846">
                  <c:v>1.2922980146891946E-3</c:v>
                </c:pt>
                <c:pt idx="847">
                  <c:v>1.2903269882372915E-3</c:v>
                </c:pt>
                <c:pt idx="848">
                  <c:v>1.2883559908165951E-3</c:v>
                </c:pt>
                <c:pt idx="849">
                  <c:v>1.2863850530259163E-3</c:v>
                </c:pt>
                <c:pt idx="850">
                  <c:v>1.284414205221586E-3</c:v>
                </c:pt>
                <c:pt idx="851">
                  <c:v>1.2824434775188923E-3</c:v>
                </c:pt>
                <c:pt idx="852">
                  <c:v>1.280472899793514E-3</c:v>
                </c:pt>
                <c:pt idx="853">
                  <c:v>1.2785025016829425E-3</c:v>
                </c:pt>
                <c:pt idx="854">
                  <c:v>1.2765323125879008E-3</c:v>
                </c:pt>
                <c:pt idx="855">
                  <c:v>1.2745623616737538E-3</c:v>
                </c:pt>
                <c:pt idx="856">
                  <c:v>1.272592677871905E-3</c:v>
                </c:pt>
                <c:pt idx="857">
                  <c:v>1.2706232898811959E-3</c:v>
                </c:pt>
                <c:pt idx="858">
                  <c:v>1.2686542261692909E-3</c:v>
                </c:pt>
                <c:pt idx="859">
                  <c:v>1.2666855149740574E-3</c:v>
                </c:pt>
                <c:pt idx="860">
                  <c:v>1.2647171843049375E-3</c:v>
                </c:pt>
                <c:pt idx="861">
                  <c:v>1.2627492619443144E-3</c:v>
                </c:pt>
                <c:pt idx="862">
                  <c:v>1.2607817754488682E-3</c:v>
                </c:pt>
                <c:pt idx="863">
                  <c:v>1.2588147521509292E-3</c:v>
                </c:pt>
                <c:pt idx="864">
                  <c:v>1.2568482191598201E-3</c:v>
                </c:pt>
                <c:pt idx="865">
                  <c:v>1.254882203363191E-3</c:v>
                </c:pt>
                <c:pt idx="866">
                  <c:v>1.2529167314283517E-3</c:v>
                </c:pt>
                <c:pt idx="867">
                  <c:v>1.2509518298035914E-3</c:v>
                </c:pt>
                <c:pt idx="868">
                  <c:v>1.2489875247194966E-3</c:v>
                </c:pt>
                <c:pt idx="869">
                  <c:v>1.2470238421902554E-3</c:v>
                </c:pt>
                <c:pt idx="870">
                  <c:v>1.2450608080149641E-3</c:v>
                </c:pt>
                <c:pt idx="871">
                  <c:v>1.2428181670998948E-3</c:v>
                </c:pt>
                <c:pt idx="872">
                  <c:v>1.2408566081365065E-3</c:v>
                </c:pt>
                <c:pt idx="873">
                  <c:v>1.2388957772240332E-3</c:v>
                </c:pt>
                <c:pt idx="874">
                  <c:v>1.2369356992841768E-3</c:v>
                </c:pt>
                <c:pt idx="875">
                  <c:v>1.2349763990301295E-3</c:v>
                </c:pt>
                <c:pt idx="876">
                  <c:v>1.2330179009678323E-3</c:v>
                </c:pt>
                <c:pt idx="877">
                  <c:v>1.2310602293972277E-3</c:v>
                </c:pt>
                <c:pt idx="878">
                  <c:v>1.2291034084135071E-3</c:v>
                </c:pt>
                <c:pt idx="879">
                  <c:v>1.2271474619083489E-3</c:v>
                </c:pt>
                <c:pt idx="880">
                  <c:v>1.2251924135711514E-3</c:v>
                </c:pt>
                <c:pt idx="881">
                  <c:v>1.2232382868902609E-3</c:v>
                </c:pt>
                <c:pt idx="882">
                  <c:v>1.2212851051541889E-3</c:v>
                </c:pt>
                <c:pt idx="883">
                  <c:v>1.2193328914528261E-3</c:v>
                </c:pt>
                <c:pt idx="884">
                  <c:v>1.2173816686786515E-3</c:v>
                </c:pt>
                <c:pt idx="885">
                  <c:v>1.2154314595279286E-3</c:v>
                </c:pt>
                <c:pt idx="886">
                  <c:v>1.213482286501903E-3</c:v>
                </c:pt>
                <c:pt idx="887">
                  <c:v>1.2104214473015716E-3</c:v>
                </c:pt>
                <c:pt idx="888">
                  <c:v>1.2084750405652279E-3</c:v>
                </c:pt>
                <c:pt idx="889">
                  <c:v>1.2065297487411186E-3</c:v>
                </c:pt>
                <c:pt idx="890">
                  <c:v>1.2045855934539993E-3</c:v>
                </c:pt>
                <c:pt idx="891">
                  <c:v>1.2026425961401423E-3</c:v>
                </c:pt>
                <c:pt idx="892">
                  <c:v>1.200700778048489E-3</c:v>
                </c:pt>
                <c:pt idx="893">
                  <c:v>1.1987601602417965E-3</c:v>
                </c:pt>
                <c:pt idx="894">
                  <c:v>1.1968207635977787E-3</c:v>
                </c:pt>
                <c:pt idx="895">
                  <c:v>1.1948826088102387E-3</c:v>
                </c:pt>
                <c:pt idx="896">
                  <c:v>1.1929457163901993E-3</c:v>
                </c:pt>
                <c:pt idx="897">
                  <c:v>1.191010106667023E-3</c:v>
                </c:pt>
                <c:pt idx="898">
                  <c:v>1.1890757997895293E-3</c:v>
                </c:pt>
                <c:pt idx="899">
                  <c:v>1.1871428157271035E-3</c:v>
                </c:pt>
                <c:pt idx="900">
                  <c:v>1.1852111742708029E-3</c:v>
                </c:pt>
                <c:pt idx="901">
                  <c:v>1.1832808950344531E-3</c:v>
                </c:pt>
                <c:pt idx="902">
                  <c:v>1.1813519974557402E-3</c:v>
                </c:pt>
                <c:pt idx="903">
                  <c:v>1.1794245007972996E-3</c:v>
                </c:pt>
                <c:pt idx="904">
                  <c:v>1.1774984241477936E-3</c:v>
                </c:pt>
                <c:pt idx="905">
                  <c:v>1.1755737864229886E-3</c:v>
                </c:pt>
                <c:pt idx="906">
                  <c:v>1.1736506063668222E-3</c:v>
                </c:pt>
                <c:pt idx="907">
                  <c:v>1.1717289025524676E-3</c:v>
                </c:pt>
                <c:pt idx="908">
                  <c:v>1.1698086933833911E-3</c:v>
                </c:pt>
                <c:pt idx="909">
                  <c:v>1.1678899970944032E-3</c:v>
                </c:pt>
                <c:pt idx="910">
                  <c:v>1.1659728317527053E-3</c:v>
                </c:pt>
                <c:pt idx="911">
                  <c:v>1.1640572152589307E-3</c:v>
                </c:pt>
                <c:pt idx="912">
                  <c:v>1.1621431653481781E-3</c:v>
                </c:pt>
                <c:pt idx="913">
                  <c:v>1.1602306995910422E-3</c:v>
                </c:pt>
                <c:pt idx="914">
                  <c:v>1.1583198353946377E-3</c:v>
                </c:pt>
                <c:pt idx="915">
                  <c:v>1.1564105900036159E-3</c:v>
                </c:pt>
                <c:pt idx="916">
                  <c:v>1.1545029805011791E-3</c:v>
                </c:pt>
                <c:pt idx="917">
                  <c:v>1.152597023810088E-3</c:v>
                </c:pt>
                <c:pt idx="918">
                  <c:v>1.150692736693661E-3</c:v>
                </c:pt>
                <c:pt idx="919">
                  <c:v>1.1487901357567745E-3</c:v>
                </c:pt>
                <c:pt idx="920">
                  <c:v>1.1468892374468507E-3</c:v>
                </c:pt>
                <c:pt idx="921">
                  <c:v>1.1449900580548448E-3</c:v>
                </c:pt>
                <c:pt idx="922">
                  <c:v>1.1430926137162261E-3</c:v>
                </c:pt>
                <c:pt idx="923">
                  <c:v>1.1411969204119501E-3</c:v>
                </c:pt>
                <c:pt idx="924">
                  <c:v>1.139302993969433E-3</c:v>
                </c:pt>
                <c:pt idx="925">
                  <c:v>1.1374108500635102E-3</c:v>
                </c:pt>
                <c:pt idx="926">
                  <c:v>1.1355205042174014E-3</c:v>
                </c:pt>
                <c:pt idx="927">
                  <c:v>1.1336319718036618E-3</c:v>
                </c:pt>
                <c:pt idx="928">
                  <c:v>1.131745268045129E-3</c:v>
                </c:pt>
                <c:pt idx="929">
                  <c:v>1.1298604080158723E-3</c:v>
                </c:pt>
                <c:pt idx="930">
                  <c:v>1.1279774066421261E-3</c:v>
                </c:pt>
                <c:pt idx="931">
                  <c:v>1.1260962787032259E-3</c:v>
                </c:pt>
                <c:pt idx="932">
                  <c:v>1.1242170388325373E-3</c:v>
                </c:pt>
                <c:pt idx="933">
                  <c:v>1.1223397015183766E-3</c:v>
                </c:pt>
                <c:pt idx="934">
                  <c:v>1.120464281104933E-3</c:v>
                </c:pt>
                <c:pt idx="935">
                  <c:v>1.1185907917931792E-3</c:v>
                </c:pt>
                <c:pt idx="936">
                  <c:v>1.1167192476417801E-3</c:v>
                </c:pt>
                <c:pt idx="937">
                  <c:v>1.1148496625679981E-3</c:v>
                </c:pt>
                <c:pt idx="938">
                  <c:v>1.1129820503485901E-3</c:v>
                </c:pt>
                <c:pt idx="939">
                  <c:v>1.1111164246207007E-3</c:v>
                </c:pt>
                <c:pt idx="940">
                  <c:v>1.1092527988827532E-3</c:v>
                </c:pt>
                <c:pt idx="941">
                  <c:v>1.1073911864953314E-3</c:v>
                </c:pt>
                <c:pt idx="942">
                  <c:v>1.1055316006820595E-3</c:v>
                </c:pt>
                <c:pt idx="943">
                  <c:v>1.1036740545304776E-3</c:v>
                </c:pt>
                <c:pt idx="944">
                  <c:v>1.101818560992908E-3</c:v>
                </c:pt>
                <c:pt idx="945">
                  <c:v>1.099965132887324E-3</c:v>
                </c:pt>
                <c:pt idx="946">
                  <c:v>1.0981137828982082E-3</c:v>
                </c:pt>
                <c:pt idx="947">
                  <c:v>1.0962645235774063E-3</c:v>
                </c:pt>
                <c:pt idx="948">
                  <c:v>1.0944173673449811E-3</c:v>
                </c:pt>
                <c:pt idx="949">
                  <c:v>1.092572326490055E-3</c:v>
                </c:pt>
                <c:pt idx="950">
                  <c:v>1.0907294131716552E-3</c:v>
                </c:pt>
                <c:pt idx="951">
                  <c:v>1.0888886394195471E-3</c:v>
                </c:pt>
                <c:pt idx="952">
                  <c:v>1.0870500171350687E-3</c:v>
                </c:pt>
                <c:pt idx="953">
                  <c:v>1.0852135580919576E-3</c:v>
                </c:pt>
                <c:pt idx="954">
                  <c:v>1.0833792739371731E-3</c:v>
                </c:pt>
                <c:pt idx="955">
                  <c:v>1.0815471761917168E-3</c:v>
                </c:pt>
                <c:pt idx="956">
                  <c:v>1.0797172762514458E-3</c:v>
                </c:pt>
                <c:pt idx="957">
                  <c:v>1.0778895853878815E-3</c:v>
                </c:pt>
                <c:pt idx="958">
                  <c:v>1.0760641147490161E-3</c:v>
                </c:pt>
                <c:pt idx="959">
                  <c:v>1.0742408753601131E-3</c:v>
                </c:pt>
                <c:pt idx="960">
                  <c:v>1.0724198781245026E-3</c:v>
                </c:pt>
                <c:pt idx="961">
                  <c:v>1.0706011338243761E-3</c:v>
                </c:pt>
                <c:pt idx="962">
                  <c:v>1.0687846531215691E-3</c:v>
                </c:pt>
                <c:pt idx="963">
                  <c:v>1.0669704465583506E-3</c:v>
                </c:pt>
                <c:pt idx="964">
                  <c:v>1.0651585245581973E-3</c:v>
                </c:pt>
                <c:pt idx="965">
                  <c:v>1.0633488974265705E-3</c:v>
                </c:pt>
                <c:pt idx="966">
                  <c:v>1.061541575351686E-3</c:v>
                </c:pt>
                <c:pt idx="967">
                  <c:v>1.0597365684052811E-3</c:v>
                </c:pt>
                <c:pt idx="968">
                  <c:v>1.0579338865433739E-3</c:v>
                </c:pt>
                <c:pt idx="969">
                  <c:v>1.0561335396070256E-3</c:v>
                </c:pt>
                <c:pt idx="970">
                  <c:v>1.0543355373230892E-3</c:v>
                </c:pt>
                <c:pt idx="971">
                  <c:v>1.0525398893049625E-3</c:v>
                </c:pt>
                <c:pt idx="972">
                  <c:v>1.0507466050533316E-3</c:v>
                </c:pt>
                <c:pt idx="973">
                  <c:v>1.0489556939569126E-3</c:v>
                </c:pt>
                <c:pt idx="974">
                  <c:v>1.0471671652931879E-3</c:v>
                </c:pt>
                <c:pt idx="975">
                  <c:v>1.0453810282291414E-3</c:v>
                </c:pt>
                <c:pt idx="976">
                  <c:v>1.0435972918219842E-3</c:v>
                </c:pt>
                <c:pt idx="977">
                  <c:v>1.0418159650198815E-3</c:v>
                </c:pt>
                <c:pt idx="978">
                  <c:v>1.0400370566626739E-3</c:v>
                </c:pt>
                <c:pt idx="979">
                  <c:v>1.0382605754825922E-3</c:v>
                </c:pt>
                <c:pt idx="980">
                  <c:v>1.0364865301049728E-3</c:v>
                </c:pt>
                <c:pt idx="981">
                  <c:v>1.0347149290489642E-3</c:v>
                </c:pt>
                <c:pt idx="982">
                  <c:v>1.0329457807282338E-3</c:v>
                </c:pt>
                <c:pt idx="983">
                  <c:v>1.0311790934516686E-3</c:v>
                </c:pt>
                <c:pt idx="984">
                  <c:v>1.0294148754240711E-3</c:v>
                </c:pt>
                <c:pt idx="985">
                  <c:v>1.0276531347468546E-3</c:v>
                </c:pt>
                <c:pt idx="986">
                  <c:v>1.0258938794187309E-3</c:v>
                </c:pt>
                <c:pt idx="987">
                  <c:v>1.0241371173363974E-3</c:v>
                </c:pt>
                <c:pt idx="988">
                  <c:v>1.022382856295218E-3</c:v>
                </c:pt>
                <c:pt idx="989">
                  <c:v>1.0206311039899013E-3</c:v>
                </c:pt>
                <c:pt idx="990">
                  <c:v>1.0188818680151746E-3</c:v>
                </c:pt>
                <c:pt idx="991">
                  <c:v>1.0171351558664547E-3</c:v>
                </c:pt>
                <c:pt idx="992">
                  <c:v>1.0153909749405147E-3</c:v>
                </c:pt>
                <c:pt idx="993">
                  <c:v>1.0136493325361468E-3</c:v>
                </c:pt>
                <c:pt idx="994">
                  <c:v>1.0119102358548213E-3</c:v>
                </c:pt>
                <c:pt idx="995">
                  <c:v>1.0101736920013432E-3</c:v>
                </c:pt>
                <c:pt idx="996">
                  <c:v>1.0084397079845034E-3</c:v>
                </c:pt>
                <c:pt idx="997">
                  <c:v>1.0067082907177262E-3</c:v>
                </c:pt>
                <c:pt idx="998">
                  <c:v>1.004979447019716E-3</c:v>
                </c:pt>
                <c:pt idx="999">
                  <c:v>1.003253183615097E-3</c:v>
                </c:pt>
                <c:pt idx="1000">
                  <c:v>1.0015295071350513E-3</c:v>
                </c:pt>
                <c:pt idx="1001">
                  <c:v>9.9980842411795216E-4</c:v>
                </c:pt>
                <c:pt idx="1002">
                  <c:v>9.980899410099945E-4</c:v>
                </c:pt>
                <c:pt idx="1003">
                  <c:v>9.9637406416582214E-4</c:v>
                </c:pt>
                <c:pt idx="1004">
                  <c:v>9.9466079984915183E-4</c:v>
                </c:pt>
                <c:pt idx="1005">
                  <c:v>9.9295015423339086E-4</c:v>
                </c:pt>
                <c:pt idx="1006">
                  <c:v>9.9124213340225564E-4</c:v>
                </c:pt>
                <c:pt idx="1007">
                  <c:v>9.8953674335038326E-4</c:v>
                </c:pt>
                <c:pt idx="1008">
                  <c:v>9.8783398998394164E-4</c:v>
                </c:pt>
                <c:pt idx="1009">
                  <c:v>9.8613387912123516E-4</c:v>
                </c:pt>
                <c:pt idx="1010">
                  <c:v>9.8443641649330685E-4</c:v>
                </c:pt>
                <c:pt idx="1011">
                  <c:v>9.8274160774453837E-4</c:v>
                </c:pt>
                <c:pt idx="1012">
                  <c:v>9.8104945843324634E-4</c:v>
                </c:pt>
                <c:pt idx="1013">
                  <c:v>9.7935997403227255E-4</c:v>
                </c:pt>
                <c:pt idx="1014">
                  <c:v>9.7767315992957553E-4</c:v>
                </c:pt>
                <c:pt idx="1015">
                  <c:v>9.7598902142881567E-4</c:v>
                </c:pt>
                <c:pt idx="1016">
                  <c:v>9.7430756374993583E-4</c:v>
                </c:pt>
                <c:pt idx="1017">
                  <c:v>9.7262879202974421E-4</c:v>
                </c:pt>
                <c:pt idx="1018">
                  <c:v>9.7095271132248688E-4</c:v>
                </c:pt>
                <c:pt idx="1019">
                  <c:v>9.6927932660042203E-4</c:v>
                </c:pt>
                <c:pt idx="1020">
                  <c:v>9.6760864275439009E-4</c:v>
                </c:pt>
                <c:pt idx="1021">
                  <c:v>9.6594066459437735E-4</c:v>
                </c:pt>
                <c:pt idx="1022">
                  <c:v>9.6427539685008286E-4</c:v>
                </c:pt>
                <c:pt idx="1023">
                  <c:v>9.626128441714741E-4</c:v>
                </c:pt>
                <c:pt idx="1024">
                  <c:v>9.6095301112934686E-4</c:v>
                </c:pt>
                <c:pt idx="1025">
                  <c:v>9.5929590221587751E-4</c:v>
                </c:pt>
                <c:pt idx="1026">
                  <c:v>9.576415218451724E-4</c:v>
                </c:pt>
                <c:pt idx="1027">
                  <c:v>9.5598987435381773E-4</c:v>
                </c:pt>
                <c:pt idx="1028">
                  <c:v>9.543409640014206E-4</c:v>
                </c:pt>
                <c:pt idx="1029">
                  <c:v>9.5269479497115176E-4</c:v>
                </c:pt>
                <c:pt idx="1030">
                  <c:v>9.5105137137028442E-4</c:v>
                </c:pt>
                <c:pt idx="1031">
                  <c:v>9.494106972307262E-4</c:v>
                </c:pt>
                <c:pt idx="1032">
                  <c:v>9.477727765095544E-4</c:v>
                </c:pt>
                <c:pt idx="1033">
                  <c:v>9.46137613089543E-4</c:v>
                </c:pt>
                <c:pt idx="1034">
                  <c:v>9.4450521077968765E-4</c:v>
                </c:pt>
                <c:pt idx="1035">
                  <c:v>9.4287557331573107E-4</c:v>
                </c:pt>
                <c:pt idx="1036">
                  <c:v>9.4124870436068056E-4</c:v>
                </c:pt>
                <c:pt idx="1037">
                  <c:v>9.396246075053259E-4</c:v>
                </c:pt>
                <c:pt idx="1038">
                  <c:v>9.3800328626875379E-4</c:v>
                </c:pt>
                <c:pt idx="1039">
                  <c:v>9.363847440988566E-4</c:v>
                </c:pt>
                <c:pt idx="1040">
                  <c:v>9.3476898437284365E-4</c:v>
                </c:pt>
                <c:pt idx="1041">
                  <c:v>9.3315601039774439E-4</c:v>
                </c:pt>
                <c:pt idx="1042">
                  <c:v>9.3154582541090996E-4</c:v>
                </c:pt>
                <c:pt idx="1043">
                  <c:v>9.2993843258051487E-4</c:v>
                </c:pt>
                <c:pt idx="1044">
                  <c:v>9.2833383500605176E-4</c:v>
                </c:pt>
                <c:pt idx="1045">
                  <c:v>9.2673203571882589E-4</c:v>
                </c:pt>
                <c:pt idx="1046">
                  <c:v>9.25133037682446E-4</c:v>
                </c:pt>
                <c:pt idx="1047">
                  <c:v>9.2353684379331113E-4</c:v>
                </c:pt>
                <c:pt idx="1048">
                  <c:v>9.2194345688109821E-4</c:v>
                </c:pt>
                <c:pt idx="1049">
                  <c:v>9.2035287970924234E-4</c:v>
                </c:pt>
                <c:pt idx="1050">
                  <c:v>9.1876511497541731E-4</c:v>
                </c:pt>
                <c:pt idx="1051">
                  <c:v>9.1718016531201318E-4</c:v>
                </c:pt>
                <c:pt idx="1052">
                  <c:v>9.1559803328660925E-4</c:v>
                </c:pt>
                <c:pt idx="1053">
                  <c:v>9.1401872140244598E-4</c:v>
                </c:pt>
                <c:pt idx="1054">
                  <c:v>9.1244223209889443E-4</c:v>
                </c:pt>
                <c:pt idx="1055">
                  <c:v>9.1086856775192111E-4</c:v>
                </c:pt>
                <c:pt idx="1056">
                  <c:v>9.0929773067455286E-4</c:v>
                </c:pt>
                <c:pt idx="1057">
                  <c:v>9.0772972311733535E-4</c:v>
                </c:pt>
                <c:pt idx="1058">
                  <c:v>9.061645472687931E-4</c:v>
                </c:pt>
                <c:pt idx="1059">
                  <c:v>9.0460220525588446E-4</c:v>
                </c:pt>
                <c:pt idx="1060">
                  <c:v>9.0304269914445268E-4</c:v>
                </c:pt>
                <c:pt idx="1061">
                  <c:v>9.0148603093967862E-4</c:v>
                </c:pt>
                <c:pt idx="1062">
                  <c:v>8.9993220258652686E-4</c:v>
                </c:pt>
                <c:pt idx="1063">
                  <c:v>8.9838121597018972E-4</c:v>
                </c:pt>
                <c:pt idx="1064">
                  <c:v>8.968330729165325E-4</c:v>
                </c:pt>
                <c:pt idx="1065">
                  <c:v>8.9528777519252934E-4</c:v>
                </c:pt>
                <c:pt idx="1066">
                  <c:v>8.9374532450670399E-4</c:v>
                </c:pt>
                <c:pt idx="1067">
                  <c:v>8.9220572250956278E-4</c:v>
                </c:pt>
                <c:pt idx="1068">
                  <c:v>8.906689707940265E-4</c:v>
                </c:pt>
                <c:pt idx="1069">
                  <c:v>8.8913507089586133E-4</c:v>
                </c:pt>
                <c:pt idx="1070">
                  <c:v>8.876040242941052E-4</c:v>
                </c:pt>
                <c:pt idx="1071">
                  <c:v>8.8607583241149222E-4</c:v>
                </c:pt>
                <c:pt idx="1072">
                  <c:v>8.8455049661487542E-4</c:v>
                </c:pt>
                <c:pt idx="1073">
                  <c:v>8.8302801821564633E-4</c:v>
                </c:pt>
                <c:pt idx="1074">
                  <c:v>8.8150839847015285E-4</c:v>
                </c:pt>
                <c:pt idx="1075">
                  <c:v>8.7999163858011272E-4</c:v>
                </c:pt>
                <c:pt idx="1076">
                  <c:v>8.7847773969302722E-4</c:v>
                </c:pt>
                <c:pt idx="1077">
                  <c:v>8.769667029025907E-4</c:v>
                </c:pt>
                <c:pt idx="1078">
                  <c:v>8.7545852924909872E-4</c:v>
                </c:pt>
                <c:pt idx="1079">
                  <c:v>8.7373840936260522E-4</c:v>
                </c:pt>
                <c:pt idx="1080">
                  <c:v>8.7223637425970599E-4</c:v>
                </c:pt>
                <c:pt idx="1081">
                  <c:v>8.7073720522011988E-4</c:v>
                </c:pt>
                <c:pt idx="1082">
                  <c:v>8.6924090306720746E-4</c:v>
                </c:pt>
                <c:pt idx="1083">
                  <c:v>8.6774746857298986E-4</c:v>
                </c:pt>
                <c:pt idx="1084">
                  <c:v>8.6625690245854142E-4</c:v>
                </c:pt>
                <c:pt idx="1085">
                  <c:v>8.6476920539438004E-4</c:v>
                </c:pt>
                <c:pt idx="1086">
                  <c:v>8.6328437800085639E-4</c:v>
                </c:pt>
                <c:pt idx="1087">
                  <c:v>8.6180242084854064E-4</c:v>
                </c:pt>
                <c:pt idx="1088">
                  <c:v>8.6032333445860499E-4</c:v>
                </c:pt>
                <c:pt idx="1089">
                  <c:v>8.5884711930320776E-4</c:v>
                </c:pt>
                <c:pt idx="1090">
                  <c:v>8.573737758058701E-4</c:v>
                </c:pt>
                <c:pt idx="1091">
                  <c:v>8.5590330434185584E-4</c:v>
                </c:pt>
                <c:pt idx="1092">
                  <c:v>8.5443570523854558E-4</c:v>
                </c:pt>
                <c:pt idx="1093">
                  <c:v>8.5297097877580876E-4</c:v>
                </c:pt>
                <c:pt idx="1094">
                  <c:v>8.5150912518637588E-4</c:v>
                </c:pt>
                <c:pt idx="1095">
                  <c:v>8.5005014465620561E-4</c:v>
                </c:pt>
                <c:pt idx="1096">
                  <c:v>8.4859403732485191E-4</c:v>
                </c:pt>
                <c:pt idx="1097">
                  <c:v>8.4714080328582872E-4</c:v>
                </c:pt>
                <c:pt idx="1098">
                  <c:v>8.4569044258696996E-4</c:v>
                </c:pt>
                <c:pt idx="1099">
                  <c:v>8.442429552307911E-4</c:v>
                </c:pt>
                <c:pt idx="1100">
                  <c:v>8.4279834117484658E-4</c:v>
                </c:pt>
                <c:pt idx="1101">
                  <c:v>8.4135660033208474E-4</c:v>
                </c:pt>
                <c:pt idx="1102">
                  <c:v>8.399177325712023E-4</c:v>
                </c:pt>
                <c:pt idx="1103">
                  <c:v>8.3848173771699434E-4</c:v>
                </c:pt>
                <c:pt idx="1104">
                  <c:v>8.3704861555070542E-4</c:v>
                </c:pt>
                <c:pt idx="1105">
                  <c:v>8.3561836581037548E-4</c:v>
                </c:pt>
                <c:pt idx="1106">
                  <c:v>8.3419098819118465E-4</c:v>
                </c:pt>
                <c:pt idx="1107">
                  <c:v>8.3276648234579804E-4</c:v>
                </c:pt>
                <c:pt idx="1108">
                  <c:v>8.3134484788470518E-4</c:v>
                </c:pt>
                <c:pt idx="1109">
                  <c:v>8.2992608437655992E-4</c:v>
                </c:pt>
                <c:pt idx="1110">
                  <c:v>8.2851019134851729E-4</c:v>
                </c:pt>
                <c:pt idx="1111">
                  <c:v>8.2709716828656757E-4</c:v>
                </c:pt>
                <c:pt idx="1112">
                  <c:v>8.2568701463587104E-4</c:v>
                </c:pt>
                <c:pt idx="1113">
                  <c:v>8.2427972980108797E-4</c:v>
                </c:pt>
                <c:pt idx="1114">
                  <c:v>8.2287531314670652E-4</c:v>
                </c:pt>
                <c:pt idx="1115">
                  <c:v>8.2147376399737239E-4</c:v>
                </c:pt>
                <c:pt idx="1116">
                  <c:v>8.2007508163821146E-4</c:v>
                </c:pt>
                <c:pt idx="1117">
                  <c:v>8.1867926531515494E-4</c:v>
                </c:pt>
                <c:pt idx="1118">
                  <c:v>8.1728631423525866E-4</c:v>
                </c:pt>
                <c:pt idx="1119">
                  <c:v>8.1589622756702348E-4</c:v>
                </c:pt>
                <c:pt idx="1120">
                  <c:v>8.1450900444071292E-4</c:v>
                </c:pt>
                <c:pt idx="1121">
                  <c:v>8.1312464394866786E-4</c:v>
                </c:pt>
                <c:pt idx="1122">
                  <c:v>8.1174314514561999E-4</c:v>
                </c:pt>
                <c:pt idx="1123">
                  <c:v>8.103645070490044E-4</c:v>
                </c:pt>
                <c:pt idx="1124">
                  <c:v>8.08988728639269E-4</c:v>
                </c:pt>
                <c:pt idx="1125">
                  <c:v>8.0761580886018177E-4</c:v>
                </c:pt>
                <c:pt idx="1126">
                  <c:v>8.0624574661913775E-4</c:v>
                </c:pt>
                <c:pt idx="1127">
                  <c:v>8.048785407874622E-4</c:v>
                </c:pt>
                <c:pt idx="1128">
                  <c:v>8.0351419020071463E-4</c:v>
                </c:pt>
                <c:pt idx="1129">
                  <c:v>8.0215269365898777E-4</c:v>
                </c:pt>
                <c:pt idx="1130">
                  <c:v>8.0079404992720686E-4</c:v>
                </c:pt>
                <c:pt idx="1131">
                  <c:v>7.9924480583974124E-4</c:v>
                </c:pt>
                <c:pt idx="1132">
                  <c:v>7.9789227095144533E-4</c:v>
                </c:pt>
                <c:pt idx="1133">
                  <c:v>7.9654258476578811E-4</c:v>
                </c:pt>
                <c:pt idx="1134">
                  <c:v>7.95195745905145E-4</c:v>
                </c:pt>
                <c:pt idx="1135">
                  <c:v>7.9385175295823194E-4</c:v>
                </c:pt>
                <c:pt idx="1136">
                  <c:v>7.9251060448039213E-4</c:v>
                </c:pt>
                <c:pt idx="1137">
                  <c:v>7.9117229899388437E-4</c:v>
                </c:pt>
                <c:pt idx="1138">
                  <c:v>7.8983683498816545E-4</c:v>
                </c:pt>
                <c:pt idx="1139">
                  <c:v>7.8850421092017346E-4</c:v>
                </c:pt>
                <c:pt idx="1140">
                  <c:v>7.8717442521460969E-4</c:v>
                </c:pt>
                <c:pt idx="1141">
                  <c:v>7.8584747626421481E-4</c:v>
                </c:pt>
                <c:pt idx="1142">
                  <c:v>7.8452336243004959E-4</c:v>
                </c:pt>
                <c:pt idx="1143">
                  <c:v>7.8320208204176844E-4</c:v>
                </c:pt>
                <c:pt idx="1144">
                  <c:v>7.8188363339789439E-4</c:v>
                </c:pt>
                <c:pt idx="1145">
                  <c:v>7.8056801476609171E-4</c:v>
                </c:pt>
                <c:pt idx="1146">
                  <c:v>7.7925522438343519E-4</c:v>
                </c:pt>
                <c:pt idx="1147">
                  <c:v>7.7794526045668068E-4</c:v>
                </c:pt>
                <c:pt idx="1148">
                  <c:v>7.7663812116253233E-4</c:v>
                </c:pt>
                <c:pt idx="1149">
                  <c:v>7.7533380464790734E-4</c:v>
                </c:pt>
                <c:pt idx="1150">
                  <c:v>7.7403230903020119E-4</c:v>
                </c:pt>
                <c:pt idx="1151">
                  <c:v>7.7273363239754888E-4</c:v>
                </c:pt>
                <c:pt idx="1152">
                  <c:v>7.7143777280908737E-4</c:v>
                </c:pt>
                <c:pt idx="1153">
                  <c:v>7.7014472829521391E-4</c:v>
                </c:pt>
                <c:pt idx="1154">
                  <c:v>7.688544968578433E-4</c:v>
                </c:pt>
                <c:pt idx="1155">
                  <c:v>7.6756707647066523E-4</c:v>
                </c:pt>
                <c:pt idx="1156">
                  <c:v>7.6628246507939792E-4</c:v>
                </c:pt>
                <c:pt idx="1157">
                  <c:v>7.6500066060204068E-4</c:v>
                </c:pt>
                <c:pt idx="1158">
                  <c:v>7.6372166092912672E-4</c:v>
                </c:pt>
                <c:pt idx="1159">
                  <c:v>7.6244546392397155E-4</c:v>
                </c:pt>
                <c:pt idx="1160">
                  <c:v>7.6117206742292191E-4</c:v>
                </c:pt>
                <c:pt idx="1161">
                  <c:v>7.5990146923560252E-4</c:v>
                </c:pt>
                <c:pt idx="1162">
                  <c:v>7.5863366714516082E-4</c:v>
                </c:pt>
                <c:pt idx="1163">
                  <c:v>7.5736865890851132E-4</c:v>
                </c:pt>
                <c:pt idx="1164">
                  <c:v>7.5610644225657759E-4</c:v>
                </c:pt>
                <c:pt idx="1165">
                  <c:v>7.548470148945319E-4</c:v>
                </c:pt>
                <c:pt idx="1166">
                  <c:v>7.5359037450203642E-4</c:v>
                </c:pt>
                <c:pt idx="1167">
                  <c:v>7.5233651873347896E-4</c:v>
                </c:pt>
                <c:pt idx="1168">
                  <c:v>7.5108544521821025E-4</c:v>
                </c:pt>
                <c:pt idx="1169">
                  <c:v>7.4983715156077841E-4</c:v>
                </c:pt>
                <c:pt idx="1170">
                  <c:v>7.485916353411619E-4</c:v>
                </c:pt>
                <c:pt idx="1171">
                  <c:v>7.4734889411500187E-4</c:v>
                </c:pt>
                <c:pt idx="1172">
                  <c:v>7.4610892541383225E-4</c:v>
                </c:pt>
                <c:pt idx="1173">
                  <c:v>7.4487172674530806E-4</c:v>
                </c:pt>
                <c:pt idx="1174">
                  <c:v>7.436372955934344E-4</c:v>
                </c:pt>
                <c:pt idx="1175">
                  <c:v>7.4240562941879076E-4</c:v>
                </c:pt>
                <c:pt idx="1176">
                  <c:v>7.411767256587569E-4</c:v>
                </c:pt>
                <c:pt idx="1177">
                  <c:v>7.3995058172773582E-4</c:v>
                </c:pt>
                <c:pt idx="1178">
                  <c:v>7.3872719501737487E-4</c:v>
                </c:pt>
                <c:pt idx="1179">
                  <c:v>7.3750656289678731E-4</c:v>
                </c:pt>
                <c:pt idx="1180">
                  <c:v>7.3628868271277009E-4</c:v>
                </c:pt>
                <c:pt idx="1181">
                  <c:v>7.3507355179002257E-4</c:v>
                </c:pt>
                <c:pt idx="1182">
                  <c:v>7.3386116743136276E-4</c:v>
                </c:pt>
                <c:pt idx="1183">
                  <c:v>7.3247894495815779E-4</c:v>
                </c:pt>
                <c:pt idx="1184">
                  <c:v>7.3127243691115205E-4</c:v>
                </c:pt>
                <c:pt idx="1185">
                  <c:v>7.300686668113113E-4</c:v>
                </c:pt>
                <c:pt idx="1186">
                  <c:v>7.2886763187307428E-4</c:v>
                </c:pt>
                <c:pt idx="1187">
                  <c:v>7.2766932929009E-4</c:v>
                </c:pt>
                <c:pt idx="1188">
                  <c:v>7.2647375623542437E-4</c:v>
                </c:pt>
                <c:pt idx="1189">
                  <c:v>7.2528090986176657E-4</c:v>
                </c:pt>
                <c:pt idx="1190">
                  <c:v>7.2409078730163604E-4</c:v>
                </c:pt>
                <c:pt idx="1191">
                  <c:v>7.2290338566758532E-4</c:v>
                </c:pt>
                <c:pt idx="1192">
                  <c:v>7.2171870205240286E-4</c:v>
                </c:pt>
                <c:pt idx="1193">
                  <c:v>7.2053673352931544E-4</c:v>
                </c:pt>
                <c:pt idx="1194">
                  <c:v>7.1935747715218669E-4</c:v>
                </c:pt>
                <c:pt idx="1195">
                  <c:v>7.181809299557178E-4</c:v>
                </c:pt>
                <c:pt idx="1196">
                  <c:v>7.1700708895564469E-4</c:v>
                </c:pt>
                <c:pt idx="1197">
                  <c:v>7.1583595114893311E-4</c:v>
                </c:pt>
                <c:pt idx="1198">
                  <c:v>7.140010460182848E-4</c:v>
                </c:pt>
                <c:pt idx="1199">
                  <c:v>7.1283684536134592E-4</c:v>
                </c:pt>
                <c:pt idx="1200">
                  <c:v>7.1167533702237685E-4</c:v>
                </c:pt>
                <c:pt idx="1201">
                  <c:v>7.1051651791500864E-4</c:v>
                </c:pt>
                <c:pt idx="1202">
                  <c:v>7.0936038493517339E-4</c:v>
                </c:pt>
                <c:pt idx="1203">
                  <c:v>7.0820693496129487E-4</c:v>
                </c:pt>
                <c:pt idx="1204">
                  <c:v>7.07056164854474E-4</c:v>
                </c:pt>
                <c:pt idx="1205">
                  <c:v>7.0590807145867426E-4</c:v>
                </c:pt>
                <c:pt idx="1206">
                  <c:v>7.0476265160090827E-4</c:v>
                </c:pt>
                <c:pt idx="1207">
                  <c:v>7.036199020914193E-4</c:v>
                </c:pt>
                <c:pt idx="1208">
                  <c:v>7.0247981972386452E-4</c:v>
                </c:pt>
                <c:pt idx="1209">
                  <c:v>7.0134240127549654E-4</c:v>
                </c:pt>
                <c:pt idx="1210">
                  <c:v>7.0020764350734127E-4</c:v>
                </c:pt>
                <c:pt idx="1211">
                  <c:v>6.9907554316437942E-4</c:v>
                </c:pt>
                <c:pt idx="1212">
                  <c:v>6.9794609697572201E-4</c:v>
                </c:pt>
                <c:pt idx="1213">
                  <c:v>6.9681930165478773E-4</c:v>
                </c:pt>
                <c:pt idx="1214">
                  <c:v>6.9569515389947809E-4</c:v>
                </c:pt>
                <c:pt idx="1215">
                  <c:v>6.9457365039235128E-4</c:v>
                </c:pt>
                <c:pt idx="1216">
                  <c:v>6.9345478780079512E-4</c:v>
                </c:pt>
                <c:pt idx="1217">
                  <c:v>6.9233856277720019E-4</c:v>
                </c:pt>
                <c:pt idx="1218">
                  <c:v>6.9122497195912825E-4</c:v>
                </c:pt>
                <c:pt idx="1219">
                  <c:v>6.9011401196948413E-4</c:v>
                </c:pt>
                <c:pt idx="1220">
                  <c:v>6.890056794166832E-4</c:v>
                </c:pt>
                <c:pt idx="1221">
                  <c:v>6.8789997089481871E-4</c:v>
                </c:pt>
                <c:pt idx="1222">
                  <c:v>6.8679688298382878E-4</c:v>
                </c:pt>
                <c:pt idx="1223">
                  <c:v>6.8569641224966037E-4</c:v>
                </c:pt>
                <c:pt idx="1224">
                  <c:v>6.8459855524443541E-4</c:v>
                </c:pt>
                <c:pt idx="1225">
                  <c:v>6.8350330850661199E-4</c:v>
                </c:pt>
                <c:pt idx="1226">
                  <c:v>6.8241066856114692E-4</c:v>
                </c:pt>
                <c:pt idx="1227">
                  <c:v>6.8132063191965768E-4</c:v>
                </c:pt>
                <c:pt idx="1228">
                  <c:v>6.8023319508058074E-4</c:v>
                </c:pt>
                <c:pt idx="1229">
                  <c:v>6.791483545293311E-4</c:v>
                </c:pt>
                <c:pt idx="1230">
                  <c:v>6.7806610673846091E-4</c:v>
                </c:pt>
                <c:pt idx="1231">
                  <c:v>6.769864481678137E-4</c:v>
                </c:pt>
                <c:pt idx="1232">
                  <c:v>6.7590937526468341E-4</c:v>
                </c:pt>
                <c:pt idx="1233">
                  <c:v>6.7483488446396639E-4</c:v>
                </c:pt>
                <c:pt idx="1234">
                  <c:v>6.737629721883158E-4</c:v>
                </c:pt>
                <c:pt idx="1235">
                  <c:v>6.7269363484829506E-4</c:v>
                </c:pt>
                <c:pt idx="1236">
                  <c:v>6.7162686884252791E-4</c:v>
                </c:pt>
                <c:pt idx="1237">
                  <c:v>6.7056267055785033E-4</c:v>
                </c:pt>
                <c:pt idx="1238">
                  <c:v>6.6950103636945961E-4</c:v>
                </c:pt>
                <c:pt idx="1239">
                  <c:v>6.6844196264106222E-4</c:v>
                </c:pt>
                <c:pt idx="1240">
                  <c:v>6.673854457250228E-4</c:v>
                </c:pt>
                <c:pt idx="1241">
                  <c:v>6.6633148196251031E-4</c:v>
                </c:pt>
                <c:pt idx="1242">
                  <c:v>6.6528006768364198E-4</c:v>
                </c:pt>
                <c:pt idx="1243">
                  <c:v>6.6423119920763058E-4</c:v>
                </c:pt>
                <c:pt idx="1244">
                  <c:v>6.6318487284292601E-4</c:v>
                </c:pt>
                <c:pt idx="1245">
                  <c:v>6.6214108488735907E-4</c:v>
                </c:pt>
                <c:pt idx="1246">
                  <c:v>6.6109983162828344E-4</c:v>
                </c:pt>
                <c:pt idx="1247">
                  <c:v>6.6006110934271477E-4</c:v>
                </c:pt>
                <c:pt idx="1248">
                  <c:v>6.5902491429747304E-4</c:v>
                </c:pt>
                <c:pt idx="1249">
                  <c:v>6.5799124274931872E-4</c:v>
                </c:pt>
                <c:pt idx="1250">
                  <c:v>6.5696009094509309E-4</c:v>
                </c:pt>
                <c:pt idx="1251">
                  <c:v>6.5593145512185362E-4</c:v>
                </c:pt>
                <c:pt idx="1252">
                  <c:v>6.5490533150701098E-4</c:v>
                </c:pt>
                <c:pt idx="1253">
                  <c:v>6.5388171631846378E-4</c:v>
                </c:pt>
                <c:pt idx="1254">
                  <c:v>6.5286060576473309E-4</c:v>
                </c:pt>
                <c:pt idx="1255">
                  <c:v>6.5184199604509559E-4</c:v>
                </c:pt>
                <c:pt idx="1256">
                  <c:v>6.5082588334971559E-4</c:v>
                </c:pt>
                <c:pt idx="1257">
                  <c:v>6.4981226385977739E-4</c:v>
                </c:pt>
                <c:pt idx="1258">
                  <c:v>6.4880113374761526E-4</c:v>
                </c:pt>
                <c:pt idx="1259">
                  <c:v>6.47792489176844E-4</c:v>
                </c:pt>
                <c:pt idx="1260">
                  <c:v>6.46786326302486E-4</c:v>
                </c:pt>
                <c:pt idx="1261">
                  <c:v>6.4578264127110145E-4</c:v>
                </c:pt>
                <c:pt idx="1262">
                  <c:v>6.4478143022091334E-4</c:v>
                </c:pt>
                <c:pt idx="1263">
                  <c:v>6.4378268928193564E-4</c:v>
                </c:pt>
                <c:pt idx="1264">
                  <c:v>6.4278641457609742E-4</c:v>
                </c:pt>
                <c:pt idx="1265">
                  <c:v>6.4179260221736709E-4</c:v>
                </c:pt>
                <c:pt idx="1266">
                  <c:v>6.408012483118769E-4</c:v>
                </c:pt>
                <c:pt idx="1267">
                  <c:v>6.398123489580451E-4</c:v>
                </c:pt>
                <c:pt idx="1268">
                  <c:v>6.3882590024669824E-4</c:v>
                </c:pt>
                <c:pt idx="1269">
                  <c:v>6.3784189826119177E-4</c:v>
                </c:pt>
                <c:pt idx="1270">
                  <c:v>6.368603390775314E-4</c:v>
                </c:pt>
                <c:pt idx="1271">
                  <c:v>6.3588121876449028E-4</c:v>
                </c:pt>
                <c:pt idx="1272">
                  <c:v>6.3490453338373013E-4</c:v>
                </c:pt>
                <c:pt idx="1273">
                  <c:v>6.3393027898991754E-4</c:v>
                </c:pt>
                <c:pt idx="1274">
                  <c:v>6.3295845163084067E-4</c:v>
                </c:pt>
                <c:pt idx="1275">
                  <c:v>6.3198904734752684E-4</c:v>
                </c:pt>
                <c:pt idx="1276">
                  <c:v>6.3102206217435536E-4</c:v>
                </c:pt>
                <c:pt idx="1277">
                  <c:v>6.3005749213917517E-4</c:v>
                </c:pt>
                <c:pt idx="1278">
                  <c:v>6.2909533326341587E-4</c:v>
                </c:pt>
                <c:pt idx="1279">
                  <c:v>6.2813558156220187E-4</c:v>
                </c:pt>
                <c:pt idx="1280">
                  <c:v>6.2717823304446409E-4</c:v>
                </c:pt>
                <c:pt idx="1281">
                  <c:v>6.2622328371305183E-4</c:v>
                </c:pt>
                <c:pt idx="1282">
                  <c:v>6.2527072956484228E-4</c:v>
                </c:pt>
                <c:pt idx="1283">
                  <c:v>6.2432056659085153E-4</c:v>
                </c:pt>
                <c:pt idx="1284">
                  <c:v>6.233727907763427E-4</c:v>
                </c:pt>
                <c:pt idx="1285">
                  <c:v>6.22427398100934E-4</c:v>
                </c:pt>
                <c:pt idx="1286">
                  <c:v>6.2148438453870703E-4</c:v>
                </c:pt>
                <c:pt idx="1287">
                  <c:v>6.2054374605831244E-4</c:v>
                </c:pt>
                <c:pt idx="1288">
                  <c:v>6.19605478623077E-4</c:v>
                </c:pt>
                <c:pt idx="1289">
                  <c:v>6.1866957819110748E-4</c:v>
                </c:pt>
                <c:pt idx="1290">
                  <c:v>6.1773604071539636E-4</c:v>
                </c:pt>
                <c:pt idx="1291">
                  <c:v>6.1680486214392416E-4</c:v>
                </c:pt>
                <c:pt idx="1292">
                  <c:v>6.1587603841976347E-4</c:v>
                </c:pt>
                <c:pt idx="1293">
                  <c:v>6.1494956548118103E-4</c:v>
                </c:pt>
                <c:pt idx="1294">
                  <c:v>6.1402543926173845E-4</c:v>
                </c:pt>
                <c:pt idx="1295">
                  <c:v>6.1310365569039373E-4</c:v>
                </c:pt>
                <c:pt idx="1296">
                  <c:v>6.1218421069160077E-4</c:v>
                </c:pt>
                <c:pt idx="1297">
                  <c:v>6.112671001854091E-4</c:v>
                </c:pt>
                <c:pt idx="1298">
                  <c:v>6.1035232008756169E-4</c:v>
                </c:pt>
                <c:pt idx="1299">
                  <c:v>6.0943986630959484E-4</c:v>
                </c:pt>
                <c:pt idx="1300">
                  <c:v>6.0852973475893166E-4</c:v>
                </c:pt>
                <c:pt idx="1301">
                  <c:v>6.0762192133898278E-4</c:v>
                </c:pt>
                <c:pt idx="1302">
                  <c:v>6.0671642194923899E-4</c:v>
                </c:pt>
                <c:pt idx="1303">
                  <c:v>6.0581323248536751E-4</c:v>
                </c:pt>
                <c:pt idx="1304">
                  <c:v>6.0491234883930703E-4</c:v>
                </c:pt>
                <c:pt idx="1305">
                  <c:v>6.0401376689935937E-4</c:v>
                </c:pt>
                <c:pt idx="1306">
                  <c:v>6.0311748255028512E-4</c:v>
                </c:pt>
                <c:pt idx="1307">
                  <c:v>6.0222349167339344E-4</c:v>
                </c:pt>
                <c:pt idx="1308">
                  <c:v>6.013317901466356E-4</c:v>
                </c:pt>
                <c:pt idx="1309">
                  <c:v>6.0044237384469508E-4</c:v>
                </c:pt>
                <c:pt idx="1310">
                  <c:v>5.9955523863907778E-4</c:v>
                </c:pt>
                <c:pt idx="1311">
                  <c:v>5.9867038039820267E-4</c:v>
                </c:pt>
                <c:pt idx="1312">
                  <c:v>5.9778779498748926E-4</c:v>
                </c:pt>
                <c:pt idx="1313">
                  <c:v>5.969074782694473E-4</c:v>
                </c:pt>
                <c:pt idx="1314">
                  <c:v>5.9602942610376347E-4</c:v>
                </c:pt>
                <c:pt idx="1315">
                  <c:v>5.9515363434738979E-4</c:v>
                </c:pt>
                <c:pt idx="1316">
                  <c:v>5.9428009885462759E-4</c:v>
                </c:pt>
                <c:pt idx="1317">
                  <c:v>5.9340881547721627E-4</c:v>
                </c:pt>
                <c:pt idx="1318">
                  <c:v>5.9253978006441584E-4</c:v>
                </c:pt>
                <c:pt idx="1319">
                  <c:v>5.9167298846309296E-4</c:v>
                </c:pt>
                <c:pt idx="1320">
                  <c:v>5.9080843651780472E-4</c:v>
                </c:pt>
                <c:pt idx="1321">
                  <c:v>5.8994612007088037E-4</c:v>
                </c:pt>
                <c:pt idx="1322">
                  <c:v>5.8908603496250636E-4</c:v>
                </c:pt>
                <c:pt idx="1323">
                  <c:v>5.882281770308057E-4</c:v>
                </c:pt>
                <c:pt idx="1324">
                  <c:v>5.873725421119215E-4</c:v>
                </c:pt>
                <c:pt idx="1325">
                  <c:v>5.8651912604009652E-4</c:v>
                </c:pt>
                <c:pt idx="1326">
                  <c:v>5.8566792464775398E-4</c:v>
                </c:pt>
                <c:pt idx="1327">
                  <c:v>5.8481893376557612E-4</c:v>
                </c:pt>
                <c:pt idx="1328">
                  <c:v>5.8397214922258479E-4</c:v>
                </c:pt>
                <c:pt idx="1329">
                  <c:v>5.8312756684621766E-4</c:v>
                </c:pt>
                <c:pt idx="1330">
                  <c:v>5.8228518246240834E-4</c:v>
                </c:pt>
                <c:pt idx="1331">
                  <c:v>5.8144499189566171E-4</c:v>
                </c:pt>
                <c:pt idx="1332">
                  <c:v>5.8060699096913098E-4</c:v>
                </c:pt>
                <c:pt idx="1333">
                  <c:v>5.7977117550469474E-4</c:v>
                </c:pt>
                <c:pt idx="1334">
                  <c:v>5.7893754132303031E-4</c:v>
                </c:pt>
                <c:pt idx="1335">
                  <c:v>5.7810608424369069E-4</c:v>
                </c:pt>
                <c:pt idx="1336">
                  <c:v>5.7727680008517752E-4</c:v>
                </c:pt>
                <c:pt idx="1337">
                  <c:v>5.7644968466501537E-4</c:v>
                </c:pt>
                <c:pt idx="1338">
                  <c:v>5.7562473379982413E-4</c:v>
                </c:pt>
                <c:pt idx="1339">
                  <c:v>5.74801943305393E-4</c:v>
                </c:pt>
                <c:pt idx="1340">
                  <c:v>5.7398130899675103E-4</c:v>
                </c:pt>
                <c:pt idx="1341">
                  <c:v>5.7316282668823935E-4</c:v>
                </c:pt>
                <c:pt idx="1342">
                  <c:v>5.7234649219358173E-4</c:v>
                </c:pt>
                <c:pt idx="1343">
                  <c:v>5.7153230132595489E-4</c:v>
                </c:pt>
                <c:pt idx="1344">
                  <c:v>5.7072024989805942E-4</c:v>
                </c:pt>
                <c:pt idx="1345">
                  <c:v>5.6991033372218668E-4</c:v>
                </c:pt>
                <c:pt idx="1346">
                  <c:v>5.6910254861029038E-4</c:v>
                </c:pt>
                <c:pt idx="1347">
                  <c:v>5.6829689037405252E-4</c:v>
                </c:pt>
                <c:pt idx="1348">
                  <c:v>5.6749335482495162E-4</c:v>
                </c:pt>
                <c:pt idx="1349">
                  <c:v>5.6669193777433098E-4</c:v>
                </c:pt>
                <c:pt idx="1350">
                  <c:v>5.6589263503346323E-4</c:v>
                </c:pt>
                <c:pt idx="1351">
                  <c:v>5.6509544241361881E-4</c:v>
                </c:pt>
                <c:pt idx="1352">
                  <c:v>5.64300355726129E-4</c:v>
                </c:pt>
                <c:pt idx="1353">
                  <c:v>5.635073707824529E-4</c:v>
                </c:pt>
                <c:pt idx="1354">
                  <c:v>5.6271648339424087E-4</c:v>
                </c:pt>
                <c:pt idx="1355">
                  <c:v>5.619276893733989E-4</c:v>
                </c:pt>
                <c:pt idx="1356">
                  <c:v>5.611409845321521E-4</c:v>
                </c:pt>
                <c:pt idx="1357">
                  <c:v>5.6035636468310807E-4</c:v>
                </c:pt>
                <c:pt idx="1358">
                  <c:v>5.5957382563931804E-4</c:v>
                </c:pt>
                <c:pt idx="1359">
                  <c:v>5.5879336321434047E-4</c:v>
                </c:pt>
                <c:pt idx="1360">
                  <c:v>5.5801497322230159E-4</c:v>
                </c:pt>
                <c:pt idx="1361">
                  <c:v>5.5723865147795648E-4</c:v>
                </c:pt>
                <c:pt idx="1362">
                  <c:v>5.5646439379674999E-4</c:v>
                </c:pt>
                <c:pt idx="1363">
                  <c:v>5.5569219599487614E-4</c:v>
                </c:pt>
                <c:pt idx="1364">
                  <c:v>5.5492205388933831E-4</c:v>
                </c:pt>
                <c:pt idx="1365">
                  <c:v>5.541539632980077E-4</c:v>
                </c:pt>
                <c:pt idx="1366">
                  <c:v>5.5338792003968161E-4</c:v>
                </c:pt>
                <c:pt idx="1367">
                  <c:v>5.5262391993414332E-4</c:v>
                </c:pt>
                <c:pt idx="1368">
                  <c:v>5.5186195880221715E-4</c:v>
                </c:pt>
                <c:pt idx="1369">
                  <c:v>5.5110203246582759E-4</c:v>
                </c:pt>
                <c:pt idx="1370">
                  <c:v>5.5034413674805486E-4</c:v>
                </c:pt>
                <c:pt idx="1371">
                  <c:v>5.4958826747319154E-4</c:v>
                </c:pt>
                <c:pt idx="1372">
                  <c:v>5.488344204667982E-4</c:v>
                </c:pt>
                <c:pt idx="1373">
                  <c:v>5.4808259155575932E-4</c:v>
                </c:pt>
                <c:pt idx="1374">
                  <c:v>5.4733277656833675E-4</c:v>
                </c:pt>
                <c:pt idx="1375">
                  <c:v>5.4658497133422521E-4</c:v>
                </c:pt>
                <c:pt idx="1376">
                  <c:v>5.4583917168460577E-4</c:v>
                </c:pt>
                <c:pt idx="1377">
                  <c:v>5.4509537345219972E-4</c:v>
                </c:pt>
                <c:pt idx="1378">
                  <c:v>5.4435357247132102E-4</c:v>
                </c:pt>
                <c:pt idx="1379">
                  <c:v>5.4361376457792883E-4</c:v>
                </c:pt>
                <c:pt idx="1380">
                  <c:v>5.4287594560968079E-4</c:v>
                </c:pt>
                <c:pt idx="1381">
                  <c:v>5.4214011140598316E-4</c:v>
                </c:pt>
                <c:pt idx="1382">
                  <c:v>5.4140625780804306E-4</c:v>
                </c:pt>
                <c:pt idx="1383">
                  <c:v>5.406743806589192E-4</c:v>
                </c:pt>
                <c:pt idx="1384">
                  <c:v>5.3994447580357199E-4</c:v>
                </c:pt>
                <c:pt idx="1385">
                  <c:v>5.3921653908891351E-4</c:v>
                </c:pt>
                <c:pt idx="1386">
                  <c:v>5.3849056636385759E-4</c:v>
                </c:pt>
                <c:pt idx="1387">
                  <c:v>5.3776655347936853E-4</c:v>
                </c:pt>
                <c:pt idx="1388">
                  <c:v>5.370444962885094E-4</c:v>
                </c:pt>
                <c:pt idx="1389">
                  <c:v>5.3632439064649163E-4</c:v>
                </c:pt>
                <c:pt idx="1390">
                  <c:v>5.3560623241072076E-4</c:v>
                </c:pt>
                <c:pt idx="1391">
                  <c:v>5.3478785940921393E-4</c:v>
                </c:pt>
                <c:pt idx="1392">
                  <c:v>5.3407386024777214E-4</c:v>
                </c:pt>
                <c:pt idx="1393">
                  <c:v>5.3336179548781667E-4</c:v>
                </c:pt>
                <c:pt idx="1394">
                  <c:v>5.3265166099635041E-4</c:v>
                </c:pt>
                <c:pt idx="1395">
                  <c:v>5.3194345264281093E-4</c:v>
                </c:pt>
                <c:pt idx="1396">
                  <c:v>5.3123716629911635E-4</c:v>
                </c:pt>
                <c:pt idx="1397">
                  <c:v>5.3053279783971032E-4</c:v>
                </c:pt>
                <c:pt idx="1398">
                  <c:v>5.2983034314160651E-4</c:v>
                </c:pt>
                <c:pt idx="1399">
                  <c:v>5.2912979808443289E-4</c:v>
                </c:pt>
                <c:pt idx="1400">
                  <c:v>5.2843115855047591E-4</c:v>
                </c:pt>
                <c:pt idx="1401">
                  <c:v>5.2773442042472322E-4</c:v>
                </c:pt>
                <c:pt idx="1402">
                  <c:v>5.2703957959490688E-4</c:v>
                </c:pt>
                <c:pt idx="1403">
                  <c:v>5.2634663195154645E-4</c:v>
                </c:pt>
                <c:pt idx="1404">
                  <c:v>5.2565557338799061E-4</c:v>
                </c:pt>
                <c:pt idx="1405">
                  <c:v>5.2496639980046018E-4</c:v>
                </c:pt>
                <c:pt idx="1406">
                  <c:v>5.2427910708808807E-4</c:v>
                </c:pt>
                <c:pt idx="1407">
                  <c:v>5.2359369115296162E-4</c:v>
                </c:pt>
                <c:pt idx="1408">
                  <c:v>5.2291014790016295E-4</c:v>
                </c:pt>
                <c:pt idx="1409">
                  <c:v>5.222284732378092E-4</c:v>
                </c:pt>
                <c:pt idx="1410">
                  <c:v>5.2154866307709338E-4</c:v>
                </c:pt>
                <c:pt idx="1411">
                  <c:v>5.2087071333232278E-4</c:v>
                </c:pt>
                <c:pt idx="1412">
                  <c:v>5.2019461992095927E-4</c:v>
                </c:pt>
                <c:pt idx="1413">
                  <c:v>5.1952037876365779E-4</c:v>
                </c:pt>
                <c:pt idx="1414">
                  <c:v>5.1884798578430533E-4</c:v>
                </c:pt>
                <c:pt idx="1415">
                  <c:v>5.1817743691005846E-4</c:v>
                </c:pt>
                <c:pt idx="1416">
                  <c:v>5.1750872807138255E-4</c:v>
                </c:pt>
                <c:pt idx="1417">
                  <c:v>5.1684185520208751E-4</c:v>
                </c:pt>
                <c:pt idx="1418">
                  <c:v>5.1617681423936639E-4</c:v>
                </c:pt>
                <c:pt idx="1419">
                  <c:v>5.1551360112383191E-4</c:v>
                </c:pt>
                <c:pt idx="1420">
                  <c:v>5.1485221179955239E-4</c:v>
                </c:pt>
                <c:pt idx="1421">
                  <c:v>5.1419264221408835E-4</c:v>
                </c:pt>
                <c:pt idx="1422">
                  <c:v>5.1353488831852871E-4</c:v>
                </c:pt>
                <c:pt idx="1423">
                  <c:v>5.1287894606752568E-4</c:v>
                </c:pt>
                <c:pt idx="1424">
                  <c:v>5.1222481141932944E-4</c:v>
                </c:pt>
                <c:pt idx="1425">
                  <c:v>5.1157248033582468E-4</c:v>
                </c:pt>
                <c:pt idx="1426">
                  <c:v>5.1092194878256316E-4</c:v>
                </c:pt>
                <c:pt idx="1427">
                  <c:v>5.1027321272879888E-4</c:v>
                </c:pt>
                <c:pt idx="1428">
                  <c:v>5.0962626814752198E-4</c:v>
                </c:pt>
                <c:pt idx="1429">
                  <c:v>5.0898111101549154E-4</c:v>
                </c:pt>
                <c:pt idx="1430">
                  <c:v>5.0833773731326934E-4</c:v>
                </c:pt>
                <c:pt idx="1431">
                  <c:v>5.0769614302525264E-4</c:v>
                </c:pt>
                <c:pt idx="1432">
                  <c:v>5.0705632413970648E-4</c:v>
                </c:pt>
                <c:pt idx="1433">
                  <c:v>5.0641827664879601E-4</c:v>
                </c:pt>
                <c:pt idx="1434">
                  <c:v>5.0578199654861822E-4</c:v>
                </c:pt>
                <c:pt idx="1435">
                  <c:v>5.0514747983923416E-4</c:v>
                </c:pt>
                <c:pt idx="1436">
                  <c:v>5.0451472252469954E-4</c:v>
                </c:pt>
                <c:pt idx="1437">
                  <c:v>5.0388372061309535E-4</c:v>
                </c:pt>
                <c:pt idx="1438">
                  <c:v>5.0325447011656012E-4</c:v>
                </c:pt>
                <c:pt idx="1439">
                  <c:v>5.0262696705131863E-4</c:v>
                </c:pt>
                <c:pt idx="1440">
                  <c:v>5.0200120743771205E-4</c:v>
                </c:pt>
                <c:pt idx="1441">
                  <c:v>5.0137718730022959E-4</c:v>
                </c:pt>
                <c:pt idx="1442">
                  <c:v>5.0075490266753497E-4</c:v>
                </c:pt>
                <c:pt idx="1443">
                  <c:v>5.0004584024923712E-4</c:v>
                </c:pt>
                <c:pt idx="1444">
                  <c:v>4.9942726120210301E-4</c:v>
                </c:pt>
                <c:pt idx="1445">
                  <c:v>4.98810405205927E-4</c:v>
                </c:pt>
                <c:pt idx="1446">
                  <c:v>4.9819526830698242E-4</c:v>
                </c:pt>
                <c:pt idx="1447">
                  <c:v>4.9758184655586423E-4</c:v>
                </c:pt>
                <c:pt idx="1448">
                  <c:v>4.9697013600751851E-4</c:v>
                </c:pt>
                <c:pt idx="1449">
                  <c:v>4.9636013272126903E-4</c:v>
                </c:pt>
                <c:pt idx="1450">
                  <c:v>4.9575183276084488E-4</c:v>
                </c:pt>
                <c:pt idx="1451">
                  <c:v>4.9514523219440607E-4</c:v>
                </c:pt>
                <c:pt idx="1452">
                  <c:v>4.9454032709457161E-4</c:v>
                </c:pt>
                <c:pt idx="1453">
                  <c:v>4.939371135384451E-4</c:v>
                </c:pt>
                <c:pt idx="1454">
                  <c:v>4.9333558760763954E-4</c:v>
                </c:pt>
                <c:pt idx="1455">
                  <c:v>4.9273574538830523E-4</c:v>
                </c:pt>
                <c:pt idx="1456">
                  <c:v>4.9213758297115336E-4</c:v>
                </c:pt>
                <c:pt idx="1457">
                  <c:v>4.9154109645148185E-4</c:v>
                </c:pt>
                <c:pt idx="1458">
                  <c:v>4.9094628192920039E-4</c:v>
                </c:pt>
                <c:pt idx="1459">
                  <c:v>4.9035313550885458E-4</c:v>
                </c:pt>
                <c:pt idx="1460">
                  <c:v>4.897616532996505E-4</c:v>
                </c:pt>
                <c:pt idx="1461">
                  <c:v>4.8908770645666902E-4</c:v>
                </c:pt>
                <c:pt idx="1462">
                  <c:v>4.8849977733435974E-4</c:v>
                </c:pt>
                <c:pt idx="1463">
                  <c:v>4.8791350022559042E-4</c:v>
                </c:pt>
                <c:pt idx="1464">
                  <c:v>4.8732887125912835E-4</c:v>
                </c:pt>
                <c:pt idx="1465">
                  <c:v>4.8674588656852174E-4</c:v>
                </c:pt>
                <c:pt idx="1466">
                  <c:v>4.8616454229212373E-4</c:v>
                </c:pt>
                <c:pt idx="1467">
                  <c:v>4.855848345731138E-4</c:v>
                </c:pt>
                <c:pt idx="1468">
                  <c:v>4.8500675955951995E-4</c:v>
                </c:pt>
                <c:pt idx="1469">
                  <c:v>4.8443031340424136E-4</c:v>
                </c:pt>
                <c:pt idx="1470">
                  <c:v>4.8385549226506968E-4</c:v>
                </c:pt>
                <c:pt idx="1471">
                  <c:v>4.8328229230471068E-4</c:v>
                </c:pt>
                <c:pt idx="1472">
                  <c:v>4.8271070969080527E-4</c:v>
                </c:pt>
                <c:pt idx="1473">
                  <c:v>4.8214074059595082E-4</c:v>
                </c:pt>
                <c:pt idx="1474">
                  <c:v>4.8157238119772106E-4</c:v>
                </c:pt>
                <c:pt idx="1475">
                  <c:v>4.8100562767868784E-4</c:v>
                </c:pt>
                <c:pt idx="1476">
                  <c:v>4.8044047622644072E-4</c:v>
                </c:pt>
                <c:pt idx="1477">
                  <c:v>4.7987692303360654E-4</c:v>
                </c:pt>
                <c:pt idx="1478">
                  <c:v>4.7931496429786996E-4</c:v>
                </c:pt>
                <c:pt idx="1479">
                  <c:v>4.7875459622199286E-4</c:v>
                </c:pt>
                <c:pt idx="1480">
                  <c:v>4.7819581501383333E-4</c:v>
                </c:pt>
                <c:pt idx="1481">
                  <c:v>4.7763861688636465E-4</c:v>
                </c:pt>
                <c:pt idx="1482">
                  <c:v>4.7708299805769518E-4</c:v>
                </c:pt>
                <c:pt idx="1483">
                  <c:v>4.7652895475108542E-4</c:v>
                </c:pt>
                <c:pt idx="1484">
                  <c:v>4.7597648319496768E-4</c:v>
                </c:pt>
                <c:pt idx="1485">
                  <c:v>4.7542557962296364E-4</c:v>
                </c:pt>
                <c:pt idx="1486">
                  <c:v>4.748762402739025E-4</c:v>
                </c:pt>
                <c:pt idx="1487">
                  <c:v>4.7432846139183857E-4</c:v>
                </c:pt>
                <c:pt idx="1488">
                  <c:v>4.7378223922606849E-4</c:v>
                </c:pt>
                <c:pt idx="1489">
                  <c:v>4.7323757003114977E-4</c:v>
                </c:pt>
                <c:pt idx="1490">
                  <c:v>4.7269445006691588E-4</c:v>
                </c:pt>
                <c:pt idx="1491">
                  <c:v>4.7215287559849463E-4</c:v>
                </c:pt>
                <c:pt idx="1492">
                  <c:v>4.7161284289632446E-4</c:v>
                </c:pt>
                <c:pt idx="1493">
                  <c:v>4.7107434823617051E-4</c:v>
                </c:pt>
                <c:pt idx="1494">
                  <c:v>4.7053738789914047E-4</c:v>
                </c:pt>
                <c:pt idx="1495">
                  <c:v>4.6977295592334924E-4</c:v>
                </c:pt>
                <c:pt idx="1496">
                  <c:v>4.6923970634985836E-4</c:v>
                </c:pt>
                <c:pt idx="1497">
                  <c:v>4.6870797838978744E-4</c:v>
                </c:pt>
                <c:pt idx="1498">
                  <c:v>4.6817776834809594E-4</c:v>
                </c:pt>
                <c:pt idx="1499">
                  <c:v>4.6764907253517133E-4</c:v>
                </c:pt>
                <c:pt idx="1500">
                  <c:v>4.6712188726684271E-4</c:v>
                </c:pt>
                <c:pt idx="1501">
                  <c:v>4.6659620886439632E-4</c:v>
                </c:pt>
                <c:pt idx="1502">
                  <c:v>4.6607203365459007E-4</c:v>
                </c:pt>
                <c:pt idx="1503">
                  <c:v>4.6554935796966682E-4</c:v>
                </c:pt>
                <c:pt idx="1504">
                  <c:v>4.6502817814736967E-4</c:v>
                </c:pt>
                <c:pt idx="1505">
                  <c:v>4.6450849053095503E-4</c:v>
                </c:pt>
                <c:pt idx="1506">
                  <c:v>4.6399029146920669E-4</c:v>
                </c:pt>
                <c:pt idx="1507">
                  <c:v>4.6347357731644871E-4</c:v>
                </c:pt>
                <c:pt idx="1508">
                  <c:v>4.629583444325597E-4</c:v>
                </c:pt>
                <c:pt idx="1509">
                  <c:v>4.6237131598744031E-4</c:v>
                </c:pt>
                <c:pt idx="1510">
                  <c:v>4.6185924501947976E-4</c:v>
                </c:pt>
                <c:pt idx="1511">
                  <c:v>4.6134864391630828E-4</c:v>
                </c:pt>
                <c:pt idx="1512">
                  <c:v>4.6083950906095067E-4</c:v>
                </c:pt>
                <c:pt idx="1513">
                  <c:v>4.6033183684205162E-4</c:v>
                </c:pt>
                <c:pt idx="1514">
                  <c:v>4.5982562365388653E-4</c:v>
                </c:pt>
                <c:pt idx="1515">
                  <c:v>4.5932086589637439E-4</c:v>
                </c:pt>
                <c:pt idx="1516">
                  <c:v>4.5881755997508988E-4</c:v>
                </c:pt>
                <c:pt idx="1517">
                  <c:v>4.5831570230127339E-4</c:v>
                </c:pt>
                <c:pt idx="1518">
                  <c:v>4.5781528929184415E-4</c:v>
                </c:pt>
                <c:pt idx="1519">
                  <c:v>4.573163173694103E-4</c:v>
                </c:pt>
                <c:pt idx="1520">
                  <c:v>4.5681878296228068E-4</c:v>
                </c:pt>
                <c:pt idx="1521">
                  <c:v>4.5632268250447492E-4</c:v>
                </c:pt>
                <c:pt idx="1522">
                  <c:v>4.5582801243573476E-4</c:v>
                </c:pt>
                <c:pt idx="1523">
                  <c:v>4.5533476920153455E-4</c:v>
                </c:pt>
                <c:pt idx="1524">
                  <c:v>4.5484294925309118E-4</c:v>
                </c:pt>
                <c:pt idx="1525">
                  <c:v>4.5435254904737445E-4</c:v>
                </c:pt>
                <c:pt idx="1526">
                  <c:v>4.5386356504711727E-4</c:v>
                </c:pt>
                <c:pt idx="1527">
                  <c:v>4.5337599372082535E-4</c:v>
                </c:pt>
                <c:pt idx="1528">
                  <c:v>4.5288983154278639E-4</c:v>
                </c:pt>
                <c:pt idx="1529">
                  <c:v>4.5240507499308077E-4</c:v>
                </c:pt>
                <c:pt idx="1530">
                  <c:v>4.5192172055758938E-4</c:v>
                </c:pt>
                <c:pt idx="1531">
                  <c:v>4.5143976472800411E-4</c:v>
                </c:pt>
                <c:pt idx="1532">
                  <c:v>4.5095920400183595E-4</c:v>
                </c:pt>
                <c:pt idx="1533">
                  <c:v>4.5048003488242449E-4</c:v>
                </c:pt>
                <c:pt idx="1534">
                  <c:v>4.5000225387894583E-4</c:v>
                </c:pt>
                <c:pt idx="1535">
                  <c:v>4.4952585750642203E-4</c:v>
                </c:pt>
                <c:pt idx="1536">
                  <c:v>4.4905084228572889E-4</c:v>
                </c:pt>
                <c:pt idx="1537">
                  <c:v>4.4857720474360399E-4</c:v>
                </c:pt>
                <c:pt idx="1538">
                  <c:v>4.4810494141265514E-4</c:v>
                </c:pt>
                <c:pt idx="1539">
                  <c:v>4.4763404883136845E-4</c:v>
                </c:pt>
                <c:pt idx="1540">
                  <c:v>4.4716452354411551E-4</c:v>
                </c:pt>
                <c:pt idx="1541">
                  <c:v>4.4669636210116091E-4</c:v>
                </c:pt>
                <c:pt idx="1542">
                  <c:v>4.462295610586709E-4</c:v>
                </c:pt>
                <c:pt idx="1543">
                  <c:v>4.4576411697871878E-4</c:v>
                </c:pt>
                <c:pt idx="1544">
                  <c:v>4.4530002642929358E-4</c:v>
                </c:pt>
                <c:pt idx="1545">
                  <c:v>4.4483728598430667E-4</c:v>
                </c:pt>
                <c:pt idx="1546">
                  <c:v>4.4437589222359779E-4</c:v>
                </c:pt>
                <c:pt idx="1547">
                  <c:v>4.4391584173294286E-4</c:v>
                </c:pt>
                <c:pt idx="1548">
                  <c:v>4.4345713110405987E-4</c:v>
                </c:pt>
                <c:pt idx="1549">
                  <c:v>4.429997569346157E-4</c:v>
                </c:pt>
                <c:pt idx="1550">
                  <c:v>4.4254371582823143E-4</c:v>
                </c:pt>
                <c:pt idx="1551">
                  <c:v>4.4208900439448987E-4</c:v>
                </c:pt>
                <c:pt idx="1552">
                  <c:v>4.416356192489406E-4</c:v>
                </c:pt>
                <c:pt idx="1553">
                  <c:v>4.4118355701310583E-4</c:v>
                </c:pt>
                <c:pt idx="1554">
                  <c:v>4.4073281431448639E-4</c:v>
                </c:pt>
                <c:pt idx="1555">
                  <c:v>4.4028338778656726E-4</c:v>
                </c:pt>
                <c:pt idx="1556">
                  <c:v>4.3983527406882278E-4</c:v>
                </c:pt>
                <c:pt idx="1557">
                  <c:v>4.3938846980672182E-4</c:v>
                </c:pt>
                <c:pt idx="1558">
                  <c:v>4.389429716517339E-4</c:v>
                </c:pt>
                <c:pt idx="1559">
                  <c:v>4.384987762613324E-4</c:v>
                </c:pt>
                <c:pt idx="1560">
                  <c:v>4.3805588029900125E-4</c:v>
                </c:pt>
                <c:pt idx="1561">
                  <c:v>4.3761428043423878E-4</c:v>
                </c:pt>
                <c:pt idx="1562">
                  <c:v>4.3717397334256216E-4</c:v>
                </c:pt>
                <c:pt idx="1563">
                  <c:v>4.3673495570551249E-4</c:v>
                </c:pt>
                <c:pt idx="1564">
                  <c:v>4.3629722421065871E-4</c:v>
                </c:pt>
                <c:pt idx="1565">
                  <c:v>4.3586077555160204E-4</c:v>
                </c:pt>
                <c:pt idx="1566">
                  <c:v>4.3542560642797991E-4</c:v>
                </c:pt>
                <c:pt idx="1567">
                  <c:v>4.3499171354546986E-4</c:v>
                </c:pt>
                <c:pt idx="1568">
                  <c:v>4.3455909361579399E-4</c:v>
                </c:pt>
                <c:pt idx="1569">
                  <c:v>4.3412774335672196E-4</c:v>
                </c:pt>
                <c:pt idx="1570">
                  <c:v>4.3369765949207459E-4</c:v>
                </c:pt>
                <c:pt idx="1571">
                  <c:v>4.3326883875172812E-4</c:v>
                </c:pt>
                <c:pt idx="1572">
                  <c:v>4.3284127787161672E-4</c:v>
                </c:pt>
                <c:pt idx="1573">
                  <c:v>4.324149735937359E-4</c:v>
                </c:pt>
                <c:pt idx="1574">
                  <c:v>4.3198992266614631E-4</c:v>
                </c:pt>
                <c:pt idx="1575">
                  <c:v>4.3156612184297547E-4</c:v>
                </c:pt>
                <c:pt idx="1576">
                  <c:v>4.3114356788442171E-4</c:v>
                </c:pt>
                <c:pt idx="1577">
                  <c:v>4.3072225755675666E-4</c:v>
                </c:pt>
                <c:pt idx="1578">
                  <c:v>4.3030218763232756E-4</c:v>
                </c:pt>
                <c:pt idx="1579">
                  <c:v>4.2988335488956006E-4</c:v>
                </c:pt>
                <c:pt idx="1580">
                  <c:v>4.2946575611296046E-4</c:v>
                </c:pt>
                <c:pt idx="1581">
                  <c:v>4.2904938809311849E-4</c:v>
                </c:pt>
                <c:pt idx="1582">
                  <c:v>4.2863424762670864E-4</c:v>
                </c:pt>
                <c:pt idx="1583">
                  <c:v>4.2822033151649285E-4</c:v>
                </c:pt>
                <c:pt idx="1584">
                  <c:v>4.2780763657132245E-4</c:v>
                </c:pt>
                <c:pt idx="1585">
                  <c:v>4.2739615960613975E-4</c:v>
                </c:pt>
                <c:pt idx="1586">
                  <c:v>4.2698589744197962E-4</c:v>
                </c:pt>
                <c:pt idx="1587">
                  <c:v>4.2657684690597202E-4</c:v>
                </c:pt>
                <c:pt idx="1588">
                  <c:v>4.2616900483134215E-4</c:v>
                </c:pt>
                <c:pt idx="1589">
                  <c:v>4.257623680574131E-4</c:v>
                </c:pt>
                <c:pt idx="1590">
                  <c:v>4.2535693342960628E-4</c:v>
                </c:pt>
                <c:pt idx="1591">
                  <c:v>4.2495269779944326E-4</c:v>
                </c:pt>
                <c:pt idx="1592">
                  <c:v>4.245496580245464E-4</c:v>
                </c:pt>
                <c:pt idx="1593">
                  <c:v>4.2414781096864005E-4</c:v>
                </c:pt>
                <c:pt idx="1594">
                  <c:v>4.2374715350155146E-4</c:v>
                </c:pt>
                <c:pt idx="1595">
                  <c:v>4.2334768249921125E-4</c:v>
                </c:pt>
                <c:pt idx="1596">
                  <c:v>4.2294939484365456E-4</c:v>
                </c:pt>
                <c:pt idx="1597">
                  <c:v>4.2255228742302145E-4</c:v>
                </c:pt>
                <c:pt idx="1598">
                  <c:v>4.2215635713155732E-4</c:v>
                </c:pt>
                <c:pt idx="1599">
                  <c:v>4.2176160086961295E-4</c:v>
                </c:pt>
                <c:pt idx="1600">
                  <c:v>4.2136801554364572E-4</c:v>
                </c:pt>
                <c:pt idx="1601">
                  <c:v>4.2097559806621892E-4</c:v>
                </c:pt>
                <c:pt idx="1602">
                  <c:v>4.2058434535600177E-4</c:v>
                </c:pt>
                <c:pt idx="1603">
                  <c:v>4.2019425433777061E-4</c:v>
                </c:pt>
                <c:pt idx="1604">
                  <c:v>4.1980532194240712E-4</c:v>
                </c:pt>
                <c:pt idx="1605">
                  <c:v>4.1941754510689945E-4</c:v>
                </c:pt>
                <c:pt idx="1606">
                  <c:v>4.1903092077434135E-4</c:v>
                </c:pt>
                <c:pt idx="1607">
                  <c:v>4.1864544589393184E-4</c:v>
                </c:pt>
                <c:pt idx="1608">
                  <c:v>4.1826111742097449E-4</c:v>
                </c:pt>
                <c:pt idx="1609">
                  <c:v>4.1787793231687765E-4</c:v>
                </c:pt>
                <c:pt idx="1610">
                  <c:v>4.1749588754915303E-4</c:v>
                </c:pt>
                <c:pt idx="1611">
                  <c:v>4.1711498009141488E-4</c:v>
                </c:pt>
                <c:pt idx="1612">
                  <c:v>4.1673520692337985E-4</c:v>
                </c:pt>
                <c:pt idx="1613">
                  <c:v>4.1635656503086552E-4</c:v>
                </c:pt>
                <c:pt idx="1614">
                  <c:v>4.1597905140578948E-4</c:v>
                </c:pt>
                <c:pt idx="1615">
                  <c:v>4.156026630461682E-4</c:v>
                </c:pt>
                <c:pt idx="1616">
                  <c:v>4.152273969561162E-4</c:v>
                </c:pt>
                <c:pt idx="1617">
                  <c:v>4.1485325014584411E-4</c:v>
                </c:pt>
                <c:pt idx="1618">
                  <c:v>4.1448021963165775E-4</c:v>
                </c:pt>
                <c:pt idx="1619">
                  <c:v>4.1410830243595697E-4</c:v>
                </c:pt>
                <c:pt idx="1620">
                  <c:v>4.1373749558723321E-4</c:v>
                </c:pt>
                <c:pt idx="1621">
                  <c:v>4.1336779612006878E-4</c:v>
                </c:pt>
                <c:pt idx="1622">
                  <c:v>4.1299920107513473E-4</c:v>
                </c:pt>
                <c:pt idx="1623">
                  <c:v>4.1263170749918912E-4</c:v>
                </c:pt>
                <c:pt idx="1624">
                  <c:v>4.1226531244507511E-4</c:v>
                </c:pt>
                <c:pt idx="1625">
                  <c:v>4.1190001297171928E-4</c:v>
                </c:pt>
                <c:pt idx="1626">
                  <c:v>4.115358061441293E-4</c:v>
                </c:pt>
                <c:pt idx="1627">
                  <c:v>4.1117268903339204E-4</c:v>
                </c:pt>
                <c:pt idx="1628">
                  <c:v>4.1081065871667122E-4</c:v>
                </c:pt>
                <c:pt idx="1629">
                  <c:v>4.1044971227720533E-4</c:v>
                </c:pt>
                <c:pt idx="1630">
                  <c:v>4.1008984680430526E-4</c:v>
                </c:pt>
                <c:pt idx="1631">
                  <c:v>4.0973105939335144E-4</c:v>
                </c:pt>
                <c:pt idx="1632">
                  <c:v>4.0937334714579251E-4</c:v>
                </c:pt>
                <c:pt idx="1633">
                  <c:v>4.0901670716914128E-4</c:v>
                </c:pt>
                <c:pt idx="1634">
                  <c:v>4.0866113657697309E-4</c:v>
                </c:pt>
                <c:pt idx="1635">
                  <c:v>4.0830663248892293E-4</c:v>
                </c:pt>
                <c:pt idx="1636">
                  <c:v>4.079531920306826E-4</c:v>
                </c:pt>
                <c:pt idx="1637">
                  <c:v>4.0760081233399731E-4</c:v>
                </c:pt>
                <c:pt idx="1638">
                  <c:v>4.0724949053666396E-4</c:v>
                </c:pt>
                <c:pt idx="1639">
                  <c:v>4.0689922378252697E-4</c:v>
                </c:pt>
                <c:pt idx="1640">
                  <c:v>4.0655000922147579E-4</c:v>
                </c:pt>
                <c:pt idx="1641">
                  <c:v>4.0620184400944157E-4</c:v>
                </c:pt>
                <c:pt idx="1642">
                  <c:v>4.0585472530839422E-4</c:v>
                </c:pt>
                <c:pt idx="1643">
                  <c:v>4.0550865028633884E-4</c:v>
                </c:pt>
                <c:pt idx="1644">
                  <c:v>4.0516361611731206E-4</c:v>
                </c:pt>
                <c:pt idx="1645">
                  <c:v>4.0481961998137993E-4</c:v>
                </c:pt>
                <c:pt idx="1646">
                  <c:v>4.0447665906463259E-4</c:v>
                </c:pt>
                <c:pt idx="1647">
                  <c:v>4.0413473055918211E-4</c:v>
                </c:pt>
                <c:pt idx="1648">
                  <c:v>4.0379383166315864E-4</c:v>
                </c:pt>
                <c:pt idx="1649">
                  <c:v>4.0345395958070598E-4</c:v>
                </c:pt>
                <c:pt idx="1650">
                  <c:v>4.0311511152197878E-4</c:v>
                </c:pt>
                <c:pt idx="1651">
                  <c:v>4.0277728470313812E-4</c:v>
                </c:pt>
                <c:pt idx="1652">
                  <c:v>4.02440476346348E-4</c:v>
                </c:pt>
                <c:pt idx="1653">
                  <c:v>4.0210468367977102E-4</c:v>
                </c:pt>
                <c:pt idx="1654">
                  <c:v>4.0176990393756473E-4</c:v>
                </c:pt>
                <c:pt idx="1655">
                  <c:v>4.0143613435987731E-4</c:v>
                </c:pt>
                <c:pt idx="1656">
                  <c:v>4.011033721928438E-4</c:v>
                </c:pt>
                <c:pt idx="1657">
                  <c:v>4.0077161468858146E-4</c:v>
                </c:pt>
                <c:pt idx="1658">
                  <c:v>4.0044085910518576E-4</c:v>
                </c:pt>
                <c:pt idx="1659">
                  <c:v>4.0011110270672629E-4</c:v>
                </c:pt>
                <c:pt idx="1660">
                  <c:v>3.9978234276324162E-4</c:v>
                </c:pt>
                <c:pt idx="1661">
                  <c:v>3.9945457655073612E-4</c:v>
                </c:pt>
                <c:pt idx="1662">
                  <c:v>3.9912780135117426E-4</c:v>
                </c:pt>
                <c:pt idx="1663">
                  <c:v>3.9880201445247667E-4</c:v>
                </c:pt>
                <c:pt idx="1664">
                  <c:v>3.984772131485156E-4</c:v>
                </c:pt>
                <c:pt idx="1665">
                  <c:v>3.9815339473911005E-4</c:v>
                </c:pt>
                <c:pt idx="1666">
                  <c:v>3.9783055653002102E-4</c:v>
                </c:pt>
                <c:pt idx="1667">
                  <c:v>3.9750869583294701E-4</c:v>
                </c:pt>
                <c:pt idx="1668">
                  <c:v>3.9718780996551899E-4</c:v>
                </c:pt>
                <c:pt idx="1669">
                  <c:v>3.968222734957765E-4</c:v>
                </c:pt>
                <c:pt idx="1670">
                  <c:v>3.9650346754410877E-4</c:v>
                </c:pt>
                <c:pt idx="1671">
                  <c:v>3.9618562803035132E-4</c:v>
                </c:pt>
                <c:pt idx="1672">
                  <c:v>3.9586875229666004E-4</c:v>
                </c:pt>
                <c:pt idx="1673">
                  <c:v>3.9555283769109788E-4</c:v>
                </c:pt>
                <c:pt idx="1674">
                  <c:v>3.9523788156762906E-4</c:v>
                </c:pt>
                <c:pt idx="1675">
                  <c:v>3.9492388128611493E-4</c:v>
                </c:pt>
                <c:pt idx="1676">
                  <c:v>3.9461083421230746E-4</c:v>
                </c:pt>
                <c:pt idx="1677">
                  <c:v>3.9429873771784499E-4</c:v>
                </c:pt>
                <c:pt idx="1678">
                  <c:v>3.9398758918024636E-4</c:v>
                </c:pt>
                <c:pt idx="1679">
                  <c:v>3.9367738598290551E-4</c:v>
                </c:pt>
                <c:pt idx="1680">
                  <c:v>3.9336812551508618E-4</c:v>
                </c:pt>
                <c:pt idx="1681">
                  <c:v>3.9305980517191641E-4</c:v>
                </c:pt>
                <c:pt idx="1682">
                  <c:v>3.9275242235438287E-4</c:v>
                </c:pt>
                <c:pt idx="1683">
                  <c:v>3.9244597446932522E-4</c:v>
                </c:pt>
                <c:pt idx="1684">
                  <c:v>3.9214045892943061E-4</c:v>
                </c:pt>
                <c:pt idx="1685">
                  <c:v>3.9183587315322815E-4</c:v>
                </c:pt>
                <c:pt idx="1686">
                  <c:v>3.9153221456508271E-4</c:v>
                </c:pt>
                <c:pt idx="1687">
                  <c:v>3.9122948059518934E-4</c:v>
                </c:pt>
                <c:pt idx="1688">
                  <c:v>3.9092766867956789E-4</c:v>
                </c:pt>
                <c:pt idx="1689">
                  <c:v>3.9062677626005616E-4</c:v>
                </c:pt>
                <c:pt idx="1690">
                  <c:v>3.90326800784305E-4</c:v>
                </c:pt>
                <c:pt idx="1691">
                  <c:v>3.9002773970577183E-4</c:v>
                </c:pt>
                <c:pt idx="1692">
                  <c:v>3.897295904837144E-4</c:v>
                </c:pt>
                <c:pt idx="1693">
                  <c:v>3.8943235058318536E-4</c:v>
                </c:pt>
                <c:pt idx="1694">
                  <c:v>3.8913601747502576E-4</c:v>
                </c:pt>
                <c:pt idx="1695">
                  <c:v>3.8884058863585897E-4</c:v>
                </c:pt>
                <c:pt idx="1696">
                  <c:v>3.8854606154808442E-4</c:v>
                </c:pt>
                <c:pt idx="1697">
                  <c:v>3.8825243369987165E-4</c:v>
                </c:pt>
                <c:pt idx="1698">
                  <c:v>3.879597025851538E-4</c:v>
                </c:pt>
                <c:pt idx="1699">
                  <c:v>3.8766786570362149E-4</c:v>
                </c:pt>
                <c:pt idx="1700">
                  <c:v>3.8737692056071635E-4</c:v>
                </c:pt>
                <c:pt idx="1701">
                  <c:v>3.8708686466762453E-4</c:v>
                </c:pt>
                <c:pt idx="1702">
                  <c:v>3.8679769554127066E-4</c:v>
                </c:pt>
                <c:pt idx="1703">
                  <c:v>3.8646829919887385E-4</c:v>
                </c:pt>
                <c:pt idx="1704">
                  <c:v>3.8618102195222642E-4</c:v>
                </c:pt>
                <c:pt idx="1705">
                  <c:v>3.8589462370565018E-4</c:v>
                </c:pt>
                <c:pt idx="1706">
                  <c:v>3.8560910199977291E-4</c:v>
                </c:pt>
                <c:pt idx="1707">
                  <c:v>3.8532445438092718E-4</c:v>
                </c:pt>
                <c:pt idx="1708">
                  <c:v>3.8504067840114354E-4</c:v>
                </c:pt>
                <c:pt idx="1709">
                  <c:v>3.8475777161814384E-4</c:v>
                </c:pt>
                <c:pt idx="1710">
                  <c:v>3.8447573159533413E-4</c:v>
                </c:pt>
                <c:pt idx="1711">
                  <c:v>3.8419455590179869E-4</c:v>
                </c:pt>
                <c:pt idx="1712">
                  <c:v>3.8391424211229246E-4</c:v>
                </c:pt>
                <c:pt idx="1713">
                  <c:v>3.8363478780723459E-4</c:v>
                </c:pt>
                <c:pt idx="1714">
                  <c:v>3.8335619057270156E-4</c:v>
                </c:pt>
                <c:pt idx="1715">
                  <c:v>3.830784480004202E-4</c:v>
                </c:pt>
                <c:pt idx="1716">
                  <c:v>3.8280155768776066E-4</c:v>
                </c:pt>
                <c:pt idx="1717">
                  <c:v>3.8252551723772952E-4</c:v>
                </c:pt>
                <c:pt idx="1718">
                  <c:v>3.8225032425896315E-4</c:v>
                </c:pt>
                <c:pt idx="1719">
                  <c:v>3.8197597636571994E-4</c:v>
                </c:pt>
                <c:pt idx="1720">
                  <c:v>3.8170247117787367E-4</c:v>
                </c:pt>
                <c:pt idx="1721">
                  <c:v>3.8142980632090666E-4</c:v>
                </c:pt>
                <c:pt idx="1722">
                  <c:v>3.8115797942590206E-4</c:v>
                </c:pt>
                <c:pt idx="1723">
                  <c:v>3.8088698812953705E-4</c:v>
                </c:pt>
                <c:pt idx="1724">
                  <c:v>3.8061683007407568E-4</c:v>
                </c:pt>
                <c:pt idx="1725">
                  <c:v>3.8034750290736138E-4</c:v>
                </c:pt>
                <c:pt idx="1726">
                  <c:v>3.8007900428280986E-4</c:v>
                </c:pt>
                <c:pt idx="1727">
                  <c:v>3.798113318594018E-4</c:v>
                </c:pt>
                <c:pt idx="1728">
                  <c:v>3.7954448330167575E-4</c:v>
                </c:pt>
                <c:pt idx="1729">
                  <c:v>3.7927845627972042E-4</c:v>
                </c:pt>
                <c:pt idx="1730">
                  <c:v>3.7901324846916743E-4</c:v>
                </c:pt>
                <c:pt idx="1731">
                  <c:v>3.7874885755118413E-4</c:v>
                </c:pt>
                <c:pt idx="1732">
                  <c:v>3.7848528121246593E-4</c:v>
                </c:pt>
                <c:pt idx="1733">
                  <c:v>3.7822251714522871E-4</c:v>
                </c:pt>
                <c:pt idx="1734">
                  <c:v>3.7796056304720195E-4</c:v>
                </c:pt>
                <c:pt idx="1735">
                  <c:v>3.7769941662162034E-4</c:v>
                </c:pt>
                <c:pt idx="1736">
                  <c:v>3.7743907557721704E-4</c:v>
                </c:pt>
                <c:pt idx="1737">
                  <c:v>3.7717953762821566E-4</c:v>
                </c:pt>
                <c:pt idx="1738">
                  <c:v>3.7692080049432273E-4</c:v>
                </c:pt>
                <c:pt idx="1739">
                  <c:v>3.7666286190072022E-4</c:v>
                </c:pt>
                <c:pt idx="1740">
                  <c:v>3.7640571957805774E-4</c:v>
                </c:pt>
                <c:pt idx="1741">
                  <c:v>3.761493712624451E-4</c:v>
                </c:pt>
                <c:pt idx="1742">
                  <c:v>3.7589381469544427E-4</c:v>
                </c:pt>
                <c:pt idx="1743">
                  <c:v>3.7563904762406201E-4</c:v>
                </c:pt>
                <c:pt idx="1744">
                  <c:v>3.7538506780074191E-4</c:v>
                </c:pt>
                <c:pt idx="1745">
                  <c:v>3.7513187298335673E-4</c:v>
                </c:pt>
                <c:pt idx="1746">
                  <c:v>3.7487946093520033E-4</c:v>
                </c:pt>
                <c:pt idx="1747">
                  <c:v>3.7462782942498067E-4</c:v>
                </c:pt>
                <c:pt idx="1748">
                  <c:v>3.7437697622681076E-4</c:v>
                </c:pt>
                <c:pt idx="1749">
                  <c:v>3.7412689912020181E-4</c:v>
                </c:pt>
                <c:pt idx="1750">
                  <c:v>3.7387759589005496E-4</c:v>
                </c:pt>
                <c:pt idx="1751">
                  <c:v>3.7362906432665332E-4</c:v>
                </c:pt>
                <c:pt idx="1752">
                  <c:v>3.7338130222565411E-4</c:v>
                </c:pt>
                <c:pt idx="1753">
                  <c:v>3.7313430738808082E-4</c:v>
                </c:pt>
                <c:pt idx="1754">
                  <c:v>3.7288807762031516E-4</c:v>
                </c:pt>
                <c:pt idx="1755">
                  <c:v>3.7260760618474959E-4</c:v>
                </c:pt>
                <c:pt idx="1756">
                  <c:v>3.7236300849048052E-4</c:v>
                </c:pt>
                <c:pt idx="1757">
                  <c:v>3.7211916900658376E-4</c:v>
                </c:pt>
                <c:pt idx="1758">
                  <c:v>3.7187608556155392E-4</c:v>
                </c:pt>
                <c:pt idx="1759">
                  <c:v>3.7163375598920273E-4</c:v>
                </c:pt>
                <c:pt idx="1760">
                  <c:v>3.713921781286503E-4</c:v>
                </c:pt>
                <c:pt idx="1761">
                  <c:v>3.7115134982431807E-4</c:v>
                </c:pt>
                <c:pt idx="1762">
                  <c:v>3.7091126892591954E-4</c:v>
                </c:pt>
                <c:pt idx="1763">
                  <c:v>3.7067193328845291E-4</c:v>
                </c:pt>
                <c:pt idx="1764">
                  <c:v>3.7043334077219256E-4</c:v>
                </c:pt>
                <c:pt idx="1765">
                  <c:v>3.7019548924268106E-4</c:v>
                </c:pt>
                <c:pt idx="1766">
                  <c:v>3.6995837657072077E-4</c:v>
                </c:pt>
                <c:pt idx="1767">
                  <c:v>3.6972200063236564E-4</c:v>
                </c:pt>
                <c:pt idx="1768">
                  <c:v>3.6948635930891333E-4</c:v>
                </c:pt>
                <c:pt idx="1769">
                  <c:v>3.6911754494096087E-4</c:v>
                </c:pt>
                <c:pt idx="1770">
                  <c:v>3.6888378293513065E-4</c:v>
                </c:pt>
                <c:pt idx="1771">
                  <c:v>3.6865074802008662E-4</c:v>
                </c:pt>
                <c:pt idx="1772">
                  <c:v>3.6841843810099095E-4</c:v>
                </c:pt>
                <c:pt idx="1773">
                  <c:v>3.681868510882029E-4</c:v>
                </c:pt>
                <c:pt idx="1774">
                  <c:v>3.6795598489727083E-4</c:v>
                </c:pt>
                <c:pt idx="1775">
                  <c:v>3.6772583744892337E-4</c:v>
                </c:pt>
                <c:pt idx="1776">
                  <c:v>3.6749640666906147E-4</c:v>
                </c:pt>
                <c:pt idx="1777">
                  <c:v>3.6726769048874995E-4</c:v>
                </c:pt>
                <c:pt idx="1778">
                  <c:v>3.6703968684420856E-4</c:v>
                </c:pt>
                <c:pt idx="1779">
                  <c:v>3.6681239367680469E-4</c:v>
                </c:pt>
                <c:pt idx="1780">
                  <c:v>3.665858089330436E-4</c:v>
                </c:pt>
                <c:pt idx="1781">
                  <c:v>3.6635993056456098E-4</c:v>
                </c:pt>
                <c:pt idx="1782">
                  <c:v>3.6613475652811397E-4</c:v>
                </c:pt>
                <c:pt idx="1783">
                  <c:v>3.6591028478557305E-4</c:v>
                </c:pt>
                <c:pt idx="1784">
                  <c:v>3.656865133039131E-4</c:v>
                </c:pt>
                <c:pt idx="1785">
                  <c:v>3.6546344005520539E-4</c:v>
                </c:pt>
                <c:pt idx="1786">
                  <c:v>3.6524106301660879E-4</c:v>
                </c:pt>
                <c:pt idx="1787">
                  <c:v>3.6501938017036108E-4</c:v>
                </c:pt>
                <c:pt idx="1788">
                  <c:v>3.6479838950377087E-4</c:v>
                </c:pt>
                <c:pt idx="1789">
                  <c:v>3.6457808900920881E-4</c:v>
                </c:pt>
                <c:pt idx="1790">
                  <c:v>3.6435847668409889E-4</c:v>
                </c:pt>
                <c:pt idx="1791">
                  <c:v>3.6413955053090995E-4</c:v>
                </c:pt>
                <c:pt idx="1792">
                  <c:v>3.6392130855714757E-4</c:v>
                </c:pt>
                <c:pt idx="1793">
                  <c:v>3.6370374877534457E-4</c:v>
                </c:pt>
                <c:pt idx="1794">
                  <c:v>3.6348686920305317E-4</c:v>
                </c:pt>
                <c:pt idx="1795">
                  <c:v>3.6327066786283606E-4</c:v>
                </c:pt>
                <c:pt idx="1796">
                  <c:v>3.630551427822579E-4</c:v>
                </c:pt>
                <c:pt idx="1797">
                  <c:v>3.6284029199387647E-4</c:v>
                </c:pt>
                <c:pt idx="1798">
                  <c:v>3.6262611353523417E-4</c:v>
                </c:pt>
                <c:pt idx="1799">
                  <c:v>3.6241260544884958E-4</c:v>
                </c:pt>
                <c:pt idx="1800">
                  <c:v>3.6219976578220827E-4</c:v>
                </c:pt>
                <c:pt idx="1801">
                  <c:v>3.6198759258775461E-4</c:v>
                </c:pt>
                <c:pt idx="1802">
                  <c:v>3.6177608392288298E-4</c:v>
                </c:pt>
                <c:pt idx="1803">
                  <c:v>3.6156523784992877E-4</c:v>
                </c:pt>
                <c:pt idx="1804">
                  <c:v>3.6135505243616023E-4</c:v>
                </c:pt>
                <c:pt idx="1805">
                  <c:v>3.6114552575376913E-4</c:v>
                </c:pt>
                <c:pt idx="1806">
                  <c:v>3.6093665587986264E-4</c:v>
                </c:pt>
                <c:pt idx="1807">
                  <c:v>3.6072844089645416E-4</c:v>
                </c:pt>
                <c:pt idx="1808">
                  <c:v>3.605208788904548E-4</c:v>
                </c:pt>
                <c:pt idx="1809">
                  <c:v>3.6031396795366467E-4</c:v>
                </c:pt>
                <c:pt idx="1810">
                  <c:v>3.6010770618276393E-4</c:v>
                </c:pt>
                <c:pt idx="1811">
                  <c:v>3.5990209167930428E-4</c:v>
                </c:pt>
                <c:pt idx="1812">
                  <c:v>3.5969712254970007E-4</c:v>
                </c:pt>
                <c:pt idx="1813">
                  <c:v>3.5949279690521943E-4</c:v>
                </c:pt>
                <c:pt idx="1814">
                  <c:v>3.5928911286197578E-4</c:v>
                </c:pt>
                <c:pt idx="1815">
                  <c:v>3.5908606854091881E-4</c:v>
                </c:pt>
                <c:pt idx="1816">
                  <c:v>3.5888366206782564E-4</c:v>
                </c:pt>
                <c:pt idx="1817">
                  <c:v>3.5868189157329232E-4</c:v>
                </c:pt>
                <c:pt idx="1818">
                  <c:v>3.5848075519272476E-4</c:v>
                </c:pt>
                <c:pt idx="1819">
                  <c:v>3.5828025106633004E-4</c:v>
                </c:pt>
                <c:pt idx="1820">
                  <c:v>3.5808037733910754E-4</c:v>
                </c:pt>
                <c:pt idx="1821">
                  <c:v>3.5788113216084027E-4</c:v>
                </c:pt>
                <c:pt idx="1822">
                  <c:v>3.5768251368608576E-4</c:v>
                </c:pt>
                <c:pt idx="1823">
                  <c:v>3.5748452007416752E-4</c:v>
                </c:pt>
                <c:pt idx="1824">
                  <c:v>3.5728714948916624E-4</c:v>
                </c:pt>
                <c:pt idx="1825">
                  <c:v>3.5709040009991046E-4</c:v>
                </c:pt>
                <c:pt idx="1826">
                  <c:v>3.5689427007996828E-4</c:v>
                </c:pt>
                <c:pt idx="1827">
                  <c:v>3.5669875760763843E-4</c:v>
                </c:pt>
                <c:pt idx="1828">
                  <c:v>3.5650386086594107E-4</c:v>
                </c:pt>
                <c:pt idx="1829">
                  <c:v>3.5630957804260924E-4</c:v>
                </c:pt>
                <c:pt idx="1830">
                  <c:v>3.561159073300801E-4</c:v>
                </c:pt>
                <c:pt idx="1831">
                  <c:v>3.5592284692548563E-4</c:v>
                </c:pt>
                <c:pt idx="1832">
                  <c:v>3.5573039503064417E-4</c:v>
                </c:pt>
                <c:pt idx="1833">
                  <c:v>3.5553854985205145E-4</c:v>
                </c:pt>
                <c:pt idx="1834">
                  <c:v>3.5534730960087158E-4</c:v>
                </c:pt>
                <c:pt idx="1835">
                  <c:v>3.5515667249292845E-4</c:v>
                </c:pt>
                <c:pt idx="1836">
                  <c:v>3.5496663674869638E-4</c:v>
                </c:pt>
                <c:pt idx="1837">
                  <c:v>3.5477720059329194E-4</c:v>
                </c:pt>
                <c:pt idx="1838">
                  <c:v>3.5458836225646433E-4</c:v>
                </c:pt>
                <c:pt idx="1839">
                  <c:v>3.5440011997258698E-4</c:v>
                </c:pt>
                <c:pt idx="1840">
                  <c:v>3.5421247198064854E-4</c:v>
                </c:pt>
                <c:pt idx="1841">
                  <c:v>3.5402541652424397E-4</c:v>
                </c:pt>
                <c:pt idx="1842">
                  <c:v>3.5383895185156543E-4</c:v>
                </c:pt>
                <c:pt idx="1843">
                  <c:v>3.5365307621539402E-4</c:v>
                </c:pt>
                <c:pt idx="1844">
                  <c:v>3.5346778787309012E-4</c:v>
                </c:pt>
                <c:pt idx="1845">
                  <c:v>3.5328308508658494E-4</c:v>
                </c:pt>
                <c:pt idx="1846">
                  <c:v>3.530989661223716E-4</c:v>
                </c:pt>
                <c:pt idx="1847">
                  <c:v>3.5291542925149609E-4</c:v>
                </c:pt>
                <c:pt idx="1848">
                  <c:v>3.5273247274954852E-4</c:v>
                </c:pt>
                <c:pt idx="1849">
                  <c:v>3.5255009489665399E-4</c:v>
                </c:pt>
                <c:pt idx="1850">
                  <c:v>3.5236829397746405E-4</c:v>
                </c:pt>
                <c:pt idx="1851">
                  <c:v>3.5218706828114735E-4</c:v>
                </c:pt>
                <c:pt idx="1852">
                  <c:v>3.5200641610138119E-4</c:v>
                </c:pt>
                <c:pt idx="1853">
                  <c:v>3.5182633573634239E-4</c:v>
                </c:pt>
                <c:pt idx="1854">
                  <c:v>3.5164682548869823E-4</c:v>
                </c:pt>
                <c:pt idx="1855">
                  <c:v>3.5146788366559789E-4</c:v>
                </c:pt>
                <c:pt idx="1856">
                  <c:v>3.5128950857866336E-4</c:v>
                </c:pt>
                <c:pt idx="1857">
                  <c:v>3.5111169854398051E-4</c:v>
                </c:pt>
                <c:pt idx="1858">
                  <c:v>3.5093445188209019E-4</c:v>
                </c:pt>
                <c:pt idx="1859">
                  <c:v>3.5075776691797963E-4</c:v>
                </c:pt>
                <c:pt idx="1860">
                  <c:v>3.5058164198107299E-4</c:v>
                </c:pt>
                <c:pt idx="1861">
                  <c:v>3.5040607540522291E-4</c:v>
                </c:pt>
                <c:pt idx="1862">
                  <c:v>3.502310655287015E-4</c:v>
                </c:pt>
                <c:pt idx="1863">
                  <c:v>3.5005661069419125E-4</c:v>
                </c:pt>
                <c:pt idx="1864">
                  <c:v>3.4988270924877655E-4</c:v>
                </c:pt>
                <c:pt idx="1865">
                  <c:v>3.4970935954393425E-4</c:v>
                </c:pt>
                <c:pt idx="1866">
                  <c:v>3.4953655993552531E-4</c:v>
                </c:pt>
                <c:pt idx="1867">
                  <c:v>3.4936430878378544E-4</c:v>
                </c:pt>
                <c:pt idx="1868">
                  <c:v>3.4919260445331662E-4</c:v>
                </c:pt>
                <c:pt idx="1869">
                  <c:v>3.4902144531307795E-4</c:v>
                </c:pt>
                <c:pt idx="1870">
                  <c:v>3.4885082973637672E-4</c:v>
                </c:pt>
                <c:pt idx="1871">
                  <c:v>3.4868075610085979E-4</c:v>
                </c:pt>
                <c:pt idx="1872">
                  <c:v>3.4851122278850457E-4</c:v>
                </c:pt>
                <c:pt idx="1873">
                  <c:v>3.4834222818561002E-4</c:v>
                </c:pt>
                <c:pt idx="1874">
                  <c:v>3.48173770682788E-4</c:v>
                </c:pt>
                <c:pt idx="1875">
                  <c:v>3.4800584867495412E-4</c:v>
                </c:pt>
                <c:pt idx="1876">
                  <c:v>3.4783846056131922E-4</c:v>
                </c:pt>
                <c:pt idx="1877">
                  <c:v>3.4767160474538026E-4</c:v>
                </c:pt>
                <c:pt idx="1878">
                  <c:v>3.4750527963491149E-4</c:v>
                </c:pt>
                <c:pt idx="1879">
                  <c:v>3.4733948364195553E-4</c:v>
                </c:pt>
                <c:pt idx="1880">
                  <c:v>3.4717421518281482E-4</c:v>
                </c:pt>
                <c:pt idx="1881">
                  <c:v>3.4700947267804223E-4</c:v>
                </c:pt>
                <c:pt idx="1882">
                  <c:v>3.4684525455243282E-4</c:v>
                </c:pt>
                <c:pt idx="1883">
                  <c:v>3.4668155923501447E-4</c:v>
                </c:pt>
                <c:pt idx="1884">
                  <c:v>3.465183851590393E-4</c:v>
                </c:pt>
                <c:pt idx="1885">
                  <c:v>3.4635573076197487E-4</c:v>
                </c:pt>
                <c:pt idx="1886">
                  <c:v>3.4619359448549518E-4</c:v>
                </c:pt>
                <c:pt idx="1887">
                  <c:v>3.4603197477547183E-4</c:v>
                </c:pt>
                <c:pt idx="1888">
                  <c:v>3.4587087008196554E-4</c:v>
                </c:pt>
                <c:pt idx="1889">
                  <c:v>3.4571027885921675E-4</c:v>
                </c:pt>
                <c:pt idx="1890">
                  <c:v>3.4555019956563726E-4</c:v>
                </c:pt>
                <c:pt idx="1891">
                  <c:v>3.4539063066380124E-4</c:v>
                </c:pt>
                <c:pt idx="1892">
                  <c:v>3.4523157062043647E-4</c:v>
                </c:pt>
                <c:pt idx="1893">
                  <c:v>3.4507301790641549E-4</c:v>
                </c:pt>
                <c:pt idx="1894">
                  <c:v>3.4491497099674664E-4</c:v>
                </c:pt>
                <c:pt idx="1895">
                  <c:v>3.4475742837056586E-4</c:v>
                </c:pt>
                <c:pt idx="1896">
                  <c:v>3.44600388511127E-4</c:v>
                </c:pt>
                <c:pt idx="1897">
                  <c:v>3.4444384990579374E-4</c:v>
                </c:pt>
                <c:pt idx="1898">
                  <c:v>3.4428781104603055E-4</c:v>
                </c:pt>
                <c:pt idx="1899">
                  <c:v>3.4413227042739389E-4</c:v>
                </c:pt>
                <c:pt idx="1900">
                  <c:v>3.4397722654952353E-4</c:v>
                </c:pt>
                <c:pt idx="1901">
                  <c:v>3.4382267791613374E-4</c:v>
                </c:pt>
                <c:pt idx="1902">
                  <c:v>3.4366862303500449E-4</c:v>
                </c:pt>
                <c:pt idx="1903">
                  <c:v>3.4351506041797262E-4</c:v>
                </c:pt>
                <c:pt idx="1904">
                  <c:v>3.4336198858092343E-4</c:v>
                </c:pt>
                <c:pt idx="1905">
                  <c:v>3.4320940604378152E-4</c:v>
                </c:pt>
                <c:pt idx="1906">
                  <c:v>3.430573113305023E-4</c:v>
                </c:pt>
                <c:pt idx="1907">
                  <c:v>3.4290570296906329E-4</c:v>
                </c:pt>
                <c:pt idx="1908">
                  <c:v>3.4275457949145506E-4</c:v>
                </c:pt>
                <c:pt idx="1909">
                  <c:v>3.4260393943367302E-4</c:v>
                </c:pt>
                <c:pt idx="1910">
                  <c:v>3.4245378133570815E-4</c:v>
                </c:pt>
                <c:pt idx="1911">
                  <c:v>3.4230410374153889E-4</c:v>
                </c:pt>
                <c:pt idx="1912">
                  <c:v>3.4215490519912183E-4</c:v>
                </c:pt>
                <c:pt idx="1913">
                  <c:v>3.4200618426038338E-4</c:v>
                </c:pt>
                <c:pt idx="1914">
                  <c:v>3.4185793948121124E-4</c:v>
                </c:pt>
                <c:pt idx="1915">
                  <c:v>3.4171016942144525E-4</c:v>
                </c:pt>
                <c:pt idx="1916">
                  <c:v>3.4156287264486886E-4</c:v>
                </c:pt>
                <c:pt idx="1917">
                  <c:v>3.4141604771920092E-4</c:v>
                </c:pt>
                <c:pt idx="1918">
                  <c:v>3.4126969321608642E-4</c:v>
                </c:pt>
                <c:pt idx="1919">
                  <c:v>3.4112380771108799E-4</c:v>
                </c:pt>
                <c:pt idx="1920">
                  <c:v>3.4097838978367742E-4</c:v>
                </c:pt>
                <c:pt idx="1921">
                  <c:v>3.4083343801722706E-4</c:v>
                </c:pt>
                <c:pt idx="1922">
                  <c:v>3.4068895099900092E-4</c:v>
                </c:pt>
                <c:pt idx="1923">
                  <c:v>3.4054492732014615E-4</c:v>
                </c:pt>
                <c:pt idx="1924">
                  <c:v>3.4040136557568457E-4</c:v>
                </c:pt>
                <c:pt idx="1925">
                  <c:v>3.4025826436450383E-4</c:v>
                </c:pt>
                <c:pt idx="1926">
                  <c:v>3.4011562228934895E-4</c:v>
                </c:pt>
                <c:pt idx="1927">
                  <c:v>3.3997343795681391E-4</c:v>
                </c:pt>
                <c:pt idx="1928">
                  <c:v>3.3983170997733248E-4</c:v>
                </c:pt>
                <c:pt idx="1929">
                  <c:v>3.3969043696517023E-4</c:v>
                </c:pt>
                <c:pt idx="1930">
                  <c:v>3.3954961753841572E-4</c:v>
                </c:pt>
                <c:pt idx="1931">
                  <c:v>3.3940925031897187E-4</c:v>
                </c:pt>
                <c:pt idx="1932">
                  <c:v>3.3926933393254753E-4</c:v>
                </c:pt>
                <c:pt idx="1933">
                  <c:v>3.3912986700864893E-4</c:v>
                </c:pt>
                <c:pt idx="1934">
                  <c:v>3.3899084818057098E-4</c:v>
                </c:pt>
                <c:pt idx="1935">
                  <c:v>3.3885227608538898E-4</c:v>
                </c:pt>
                <c:pt idx="1936">
                  <c:v>3.3871414936394981E-4</c:v>
                </c:pt>
                <c:pt idx="1937">
                  <c:v>3.385764666608637E-4</c:v>
                </c:pt>
                <c:pt idx="1938">
                  <c:v>3.3843922662449565E-4</c:v>
                </c:pt>
                <c:pt idx="1939">
                  <c:v>3.3830242790695652E-4</c:v>
                </c:pt>
                <c:pt idx="1940">
                  <c:v>3.3816606916409545E-4</c:v>
                </c:pt>
                <c:pt idx="1941">
                  <c:v>3.3803014905549024E-4</c:v>
                </c:pt>
                <c:pt idx="1942">
                  <c:v>3.3789466624443987E-4</c:v>
                </c:pt>
                <c:pt idx="1943">
                  <c:v>3.3775961939795548E-4</c:v>
                </c:pt>
                <c:pt idx="1944">
                  <c:v>3.3762500718675199E-4</c:v>
                </c:pt>
                <c:pt idx="1945">
                  <c:v>3.3749082828523979E-4</c:v>
                </c:pt>
                <c:pt idx="1946">
                  <c:v>3.3735708137151628E-4</c:v>
                </c:pt>
                <c:pt idx="1947">
                  <c:v>3.372237651273573E-4</c:v>
                </c:pt>
                <c:pt idx="1948">
                  <c:v>3.3709087823820879E-4</c:v>
                </c:pt>
                <c:pt idx="1949">
                  <c:v>3.3695841939317849E-4</c:v>
                </c:pt>
                <c:pt idx="1950">
                  <c:v>3.3682638728502732E-4</c:v>
                </c:pt>
                <c:pt idx="1951">
                  <c:v>3.3669478061016116E-4</c:v>
                </c:pt>
                <c:pt idx="1952">
                  <c:v>3.3656359806862247E-4</c:v>
                </c:pt>
                <c:pt idx="1953">
                  <c:v>3.3643283836408172E-4</c:v>
                </c:pt>
                <c:pt idx="1954">
                  <c:v>3.3630250020382928E-4</c:v>
                </c:pt>
                <c:pt idx="1955">
                  <c:v>3.361725822987668E-4</c:v>
                </c:pt>
                <c:pt idx="1956">
                  <c:v>3.3604308336339925E-4</c:v>
                </c:pt>
                <c:pt idx="1957">
                  <c:v>3.3591400211582605E-4</c:v>
                </c:pt>
                <c:pt idx="1958">
                  <c:v>3.3578533727773326E-4</c:v>
                </c:pt>
                <c:pt idx="1959">
                  <c:v>3.3565708757438492E-4</c:v>
                </c:pt>
                <c:pt idx="1960">
                  <c:v>3.3552925173461492E-4</c:v>
                </c:pt>
                <c:pt idx="1961">
                  <c:v>3.3540182849081852E-4</c:v>
                </c:pt>
                <c:pt idx="1962">
                  <c:v>3.3527481657894443E-4</c:v>
                </c:pt>
                <c:pt idx="1963">
                  <c:v>3.3513016216315844E-4</c:v>
                </c:pt>
                <c:pt idx="1964">
                  <c:v>3.3500402743680561E-4</c:v>
                </c:pt>
                <c:pt idx="1965">
                  <c:v>3.3487830009268165E-4</c:v>
                </c:pt>
                <c:pt idx="1966">
                  <c:v>3.347529788813673E-4</c:v>
                </c:pt>
                <c:pt idx="1967">
                  <c:v>3.3462806255695442E-4</c:v>
                </c:pt>
                <c:pt idx="1968">
                  <c:v>3.3450354987703696E-4</c:v>
                </c:pt>
                <c:pt idx="1969">
                  <c:v>3.3437943960270341E-4</c:v>
                </c:pt>
                <c:pt idx="1970">
                  <c:v>3.3425573049852825E-4</c:v>
                </c:pt>
                <c:pt idx="1971">
                  <c:v>3.3413242133256384E-4</c:v>
                </c:pt>
                <c:pt idx="1972">
                  <c:v>3.3400951087633225E-4</c:v>
                </c:pt>
                <c:pt idx="1973">
                  <c:v>3.3388699790481719E-4</c:v>
                </c:pt>
                <c:pt idx="1974">
                  <c:v>3.3376488119645561E-4</c:v>
                </c:pt>
                <c:pt idx="1975">
                  <c:v>3.3364315953312955E-4</c:v>
                </c:pt>
                <c:pt idx="1976">
                  <c:v>3.3352183170015843E-4</c:v>
                </c:pt>
                <c:pt idx="1977">
                  <c:v>3.3340089648629029E-4</c:v>
                </c:pt>
                <c:pt idx="1978">
                  <c:v>3.3328035268369419E-4</c:v>
                </c:pt>
                <c:pt idx="1979">
                  <c:v>3.3316019908795173E-4</c:v>
                </c:pt>
                <c:pt idx="1980">
                  <c:v>3.3304043449804924E-4</c:v>
                </c:pt>
                <c:pt idx="1981">
                  <c:v>3.3292105771636946E-4</c:v>
                </c:pt>
                <c:pt idx="1982">
                  <c:v>3.3280206754868343E-4</c:v>
                </c:pt>
                <c:pt idx="1983">
                  <c:v>3.3268346280414284E-4</c:v>
                </c:pt>
                <c:pt idx="1984">
                  <c:v>3.3256524229527146E-4</c:v>
                </c:pt>
                <c:pt idx="1985">
                  <c:v>3.3244740483795725E-4</c:v>
                </c:pt>
                <c:pt idx="1986">
                  <c:v>3.3232994925144462E-4</c:v>
                </c:pt>
                <c:pt idx="1987">
                  <c:v>3.3221287435832589E-4</c:v>
                </c:pt>
                <c:pt idx="1988">
                  <c:v>3.3209617898453367E-4</c:v>
                </c:pt>
                <c:pt idx="1989">
                  <c:v>3.3197986195933284E-4</c:v>
                </c:pt>
                <c:pt idx="1990">
                  <c:v>3.3186392211531217E-4</c:v>
                </c:pt>
                <c:pt idx="1991">
                  <c:v>3.3174835828837687E-4</c:v>
                </c:pt>
                <c:pt idx="1992">
                  <c:v>3.3163316931774024E-4</c:v>
                </c:pt>
                <c:pt idx="1993">
                  <c:v>3.3151835404591584E-4</c:v>
                </c:pt>
                <c:pt idx="1994">
                  <c:v>3.3140391131870965E-4</c:v>
                </c:pt>
                <c:pt idx="1995">
                  <c:v>3.3128983998521183E-4</c:v>
                </c:pt>
                <c:pt idx="1996">
                  <c:v>3.3117613889778908E-4</c:v>
                </c:pt>
                <c:pt idx="1997">
                  <c:v>3.3106280691207673E-4</c:v>
                </c:pt>
                <c:pt idx="1998">
                  <c:v>3.3094984288697049E-4</c:v>
                </c:pt>
                <c:pt idx="1999">
                  <c:v>3.3083724568461908E-4</c:v>
                </c:pt>
                <c:pt idx="2000">
                  <c:v>3.307250141704159E-4</c:v>
                </c:pt>
                <c:pt idx="2001">
                  <c:v>3.3061314721299136E-4</c:v>
                </c:pt>
                <c:pt idx="2002">
                  <c:v>3.3050164368420503E-4</c:v>
                </c:pt>
                <c:pt idx="2003">
                  <c:v>3.3039050245913779E-4</c:v>
                </c:pt>
                <c:pt idx="2004">
                  <c:v>3.3027972241608377E-4</c:v>
                </c:pt>
                <c:pt idx="2005">
                  <c:v>3.301693024365431E-4</c:v>
                </c:pt>
                <c:pt idx="2006">
                  <c:v>3.3005924140521332E-4</c:v>
                </c:pt>
                <c:pt idx="2007">
                  <c:v>3.2994953820998229E-4</c:v>
                </c:pt>
                <c:pt idx="2008">
                  <c:v>3.2984019174191984E-4</c:v>
                </c:pt>
                <c:pt idx="2009">
                  <c:v>3.2973120089527052E-4</c:v>
                </c:pt>
                <c:pt idx="2010">
                  <c:v>3.2962256456744537E-4</c:v>
                </c:pt>
                <c:pt idx="2011">
                  <c:v>3.2951428165901435E-4</c:v>
                </c:pt>
                <c:pt idx="2012">
                  <c:v>3.2940635107369884E-4</c:v>
                </c:pt>
                <c:pt idx="2013">
                  <c:v>3.2929877171836337E-4</c:v>
                </c:pt>
                <c:pt idx="2014">
                  <c:v>3.2919154250300844E-4</c:v>
                </c:pt>
                <c:pt idx="2015">
                  <c:v>3.2906942217705593E-4</c:v>
                </c:pt>
                <c:pt idx="2016">
                  <c:v>3.2896293960578817E-4</c:v>
                </c:pt>
                <c:pt idx="2017">
                  <c:v>3.2885680376911651E-4</c:v>
                </c:pt>
                <c:pt idx="2018">
                  <c:v>3.287510135899503E-4</c:v>
                </c:pt>
                <c:pt idx="2019">
                  <c:v>3.2864556799429523E-4</c:v>
                </c:pt>
                <c:pt idx="2020">
                  <c:v>3.2854046591124551E-4</c:v>
                </c:pt>
                <c:pt idx="2021">
                  <c:v>3.2843570627297649E-4</c:v>
                </c:pt>
                <c:pt idx="2022">
                  <c:v>3.2833128801473669E-4</c:v>
                </c:pt>
                <c:pt idx="2023">
                  <c:v>3.282272100748405E-4</c:v>
                </c:pt>
                <c:pt idx="2024">
                  <c:v>3.2812347139466044E-4</c:v>
                </c:pt>
                <c:pt idx="2025">
                  <c:v>3.2802007091861944E-4</c:v>
                </c:pt>
                <c:pt idx="2026">
                  <c:v>3.2791700759418363E-4</c:v>
                </c:pt>
                <c:pt idx="2027">
                  <c:v>3.2781428037185448E-4</c:v>
                </c:pt>
                <c:pt idx="2028">
                  <c:v>3.2771188820516134E-4</c:v>
                </c:pt>
                <c:pt idx="2029">
                  <c:v>3.2760983005065394E-4</c:v>
                </c:pt>
                <c:pt idx="2030">
                  <c:v>3.2750810486789487E-4</c:v>
                </c:pt>
                <c:pt idx="2031">
                  <c:v>3.2740671161945193E-4</c:v>
                </c:pt>
                <c:pt idx="2032">
                  <c:v>3.2730564927089081E-4</c:v>
                </c:pt>
                <c:pt idx="2033">
                  <c:v>3.2720491679076764E-4</c:v>
                </c:pt>
                <c:pt idx="2034">
                  <c:v>3.2710451315062116E-4</c:v>
                </c:pt>
                <c:pt idx="2035">
                  <c:v>3.2700443732496578E-4</c:v>
                </c:pt>
                <c:pt idx="2036">
                  <c:v>3.2690468829128371E-4</c:v>
                </c:pt>
                <c:pt idx="2037">
                  <c:v>3.2680526503001768E-4</c:v>
                </c:pt>
                <c:pt idx="2038">
                  <c:v>3.2670616652456352E-4</c:v>
                </c:pt>
                <c:pt idx="2039">
                  <c:v>3.2660739176126289E-4</c:v>
                </c:pt>
                <c:pt idx="2040">
                  <c:v>3.2650893972939558E-4</c:v>
                </c:pt>
                <c:pt idx="2041">
                  <c:v>3.2641080942117219E-4</c:v>
                </c:pt>
                <c:pt idx="2042">
                  <c:v>3.2631299983172711E-4</c:v>
                </c:pt>
                <c:pt idx="2043">
                  <c:v>3.2621550995911067E-4</c:v>
                </c:pt>
                <c:pt idx="2044">
                  <c:v>3.2611833880428213E-4</c:v>
                </c:pt>
                <c:pt idx="2045">
                  <c:v>3.260214853711021E-4</c:v>
                </c:pt>
                <c:pt idx="2046">
                  <c:v>3.2592494866632551E-4</c:v>
                </c:pt>
                <c:pt idx="2047">
                  <c:v>3.2582872769959395E-4</c:v>
                </c:pt>
                <c:pt idx="2048">
                  <c:v>3.2573282148342877E-4</c:v>
                </c:pt>
                <c:pt idx="2049">
                  <c:v>3.2563722903322342E-4</c:v>
                </c:pt>
                <c:pt idx="2050">
                  <c:v>3.2554194936723629E-4</c:v>
                </c:pt>
                <c:pt idx="2051">
                  <c:v>3.2544698150658365E-4</c:v>
                </c:pt>
                <c:pt idx="2052">
                  <c:v>3.2535232447523205E-4</c:v>
                </c:pt>
                <c:pt idx="2053">
                  <c:v>3.252579772999915E-4</c:v>
                </c:pt>
                <c:pt idx="2054">
                  <c:v>3.2516393901050781E-4</c:v>
                </c:pt>
                <c:pt idx="2055">
                  <c:v>3.2507020863925578E-4</c:v>
                </c:pt>
                <c:pt idx="2056">
                  <c:v>3.2497678522153166E-4</c:v>
                </c:pt>
                <c:pt idx="2057">
                  <c:v>3.2488366779544621E-4</c:v>
                </c:pt>
                <c:pt idx="2058">
                  <c:v>3.2479085540191736E-4</c:v>
                </c:pt>
                <c:pt idx="2059">
                  <c:v>3.2469834708466326E-4</c:v>
                </c:pt>
                <c:pt idx="2060">
                  <c:v>3.2460614189019481E-4</c:v>
                </c:pt>
                <c:pt idx="2061">
                  <c:v>3.2451423886780892E-4</c:v>
                </c:pt>
                <c:pt idx="2062">
                  <c:v>3.2442263706958105E-4</c:v>
                </c:pt>
                <c:pt idx="2063">
                  <c:v>3.243313355503583E-4</c:v>
                </c:pt>
                <c:pt idx="2064">
                  <c:v>3.2424033336775218E-4</c:v>
                </c:pt>
                <c:pt idx="2065">
                  <c:v>3.2414962958213168E-4</c:v>
                </c:pt>
                <c:pt idx="2066">
                  <c:v>3.2405922325661602E-4</c:v>
                </c:pt>
                <c:pt idx="2067">
                  <c:v>3.2395626478041913E-4</c:v>
                </c:pt>
                <c:pt idx="2068">
                  <c:v>3.2386649272735872E-4</c:v>
                </c:pt>
                <c:pt idx="2069">
                  <c:v>3.2377701520774747E-4</c:v>
                </c:pt>
                <c:pt idx="2070">
                  <c:v>3.2368783129602374E-4</c:v>
                </c:pt>
                <c:pt idx="2071">
                  <c:v>3.2359894006934011E-4</c:v>
                </c:pt>
                <c:pt idx="2072">
                  <c:v>3.2351034060755648E-4</c:v>
                </c:pt>
                <c:pt idx="2073">
                  <c:v>3.2342203199323274E-4</c:v>
                </c:pt>
                <c:pt idx="2074">
                  <c:v>3.2333401331162209E-4</c:v>
                </c:pt>
                <c:pt idx="2075">
                  <c:v>3.2324628365066406E-4</c:v>
                </c:pt>
                <c:pt idx="2076">
                  <c:v>3.2315884210097753E-4</c:v>
                </c:pt>
                <c:pt idx="2077">
                  <c:v>3.2307168775585359E-4</c:v>
                </c:pt>
                <c:pt idx="2078">
                  <c:v>3.2298481971124903E-4</c:v>
                </c:pt>
                <c:pt idx="2079">
                  <c:v>3.2289823706577918E-4</c:v>
                </c:pt>
                <c:pt idx="2080">
                  <c:v>3.2281193892071103E-4</c:v>
                </c:pt>
                <c:pt idx="2081">
                  <c:v>3.2267690020241634E-4</c:v>
                </c:pt>
                <c:pt idx="2082">
                  <c:v>3.2259132952146188E-4</c:v>
                </c:pt>
                <c:pt idx="2083">
                  <c:v>3.2250604015269098E-4</c:v>
                </c:pt>
                <c:pt idx="2084">
                  <c:v>3.2242103120940532E-4</c:v>
                </c:pt>
                <c:pt idx="2085">
                  <c:v>3.2233630180752027E-4</c:v>
                </c:pt>
                <c:pt idx="2086">
                  <c:v>3.2225185106555783E-4</c:v>
                </c:pt>
                <c:pt idx="2087">
                  <c:v>3.2216767810463998E-4</c:v>
                </c:pt>
                <c:pt idx="2088">
                  <c:v>3.2208378204848199E-4</c:v>
                </c:pt>
                <c:pt idx="2089">
                  <c:v>3.2200016202338545E-4</c:v>
                </c:pt>
                <c:pt idx="2090">
                  <c:v>3.219168171582317E-4</c:v>
                </c:pt>
                <c:pt idx="2091">
                  <c:v>3.218337465844749E-4</c:v>
                </c:pt>
                <c:pt idx="2092">
                  <c:v>3.2175094943613555E-4</c:v>
                </c:pt>
                <c:pt idx="2093">
                  <c:v>3.2166842484979358E-4</c:v>
                </c:pt>
                <c:pt idx="2094">
                  <c:v>3.2158617196458169E-4</c:v>
                </c:pt>
                <c:pt idx="2095">
                  <c:v>3.2150418992217875E-4</c:v>
                </c:pt>
                <c:pt idx="2096">
                  <c:v>3.2142247786680296E-4</c:v>
                </c:pt>
                <c:pt idx="2097">
                  <c:v>3.2134103494520537E-4</c:v>
                </c:pt>
                <c:pt idx="2098">
                  <c:v>3.2125986030666316E-4</c:v>
                </c:pt>
                <c:pt idx="2099">
                  <c:v>3.2117895310297294E-4</c:v>
                </c:pt>
                <c:pt idx="2100">
                  <c:v>3.2109831248844427E-4</c:v>
                </c:pt>
                <c:pt idx="2101">
                  <c:v>3.210179376198928E-4</c:v>
                </c:pt>
                <c:pt idx="2102">
                  <c:v>3.2093782765663402E-4</c:v>
                </c:pt>
                <c:pt idx="2103">
                  <c:v>3.2085798176047643E-4</c:v>
                </c:pt>
                <c:pt idx="2104">
                  <c:v>3.20778399095715E-4</c:v>
                </c:pt>
                <c:pt idx="2105">
                  <c:v>3.2069907882912468E-4</c:v>
                </c:pt>
                <c:pt idx="2106">
                  <c:v>3.2062002012995378E-4</c:v>
                </c:pt>
                <c:pt idx="2107">
                  <c:v>3.2054122216991759E-4</c:v>
                </c:pt>
                <c:pt idx="2108">
                  <c:v>3.2046268412319156E-4</c:v>
                </c:pt>
                <c:pt idx="2109">
                  <c:v>3.203844051664052E-4</c:v>
                </c:pt>
                <c:pt idx="2110">
                  <c:v>3.2030638447863531E-4</c:v>
                </c:pt>
                <c:pt idx="2111">
                  <c:v>3.202286212413994E-4</c:v>
                </c:pt>
                <c:pt idx="2112">
                  <c:v>3.2015111463864961E-4</c:v>
                </c:pt>
                <c:pt idx="2113">
                  <c:v>3.2007386385676594E-4</c:v>
                </c:pt>
                <c:pt idx="2114">
                  <c:v>3.199968680845499E-4</c:v>
                </c:pt>
                <c:pt idx="2115">
                  <c:v>3.199201265132181E-4</c:v>
                </c:pt>
                <c:pt idx="2116">
                  <c:v>3.1984363833639573E-4</c:v>
                </c:pt>
                <c:pt idx="2117">
                  <c:v>3.1976740275011049E-4</c:v>
                </c:pt>
                <c:pt idx="2118">
                  <c:v>3.1969141895278564E-4</c:v>
                </c:pt>
                <c:pt idx="2119">
                  <c:v>3.196156861452342E-4</c:v>
                </c:pt>
                <c:pt idx="2120">
                  <c:v>3.1954020353065218E-4</c:v>
                </c:pt>
                <c:pt idx="2121">
                  <c:v>3.194649703146125E-4</c:v>
                </c:pt>
                <c:pt idx="2122">
                  <c:v>3.1938998570505848E-4</c:v>
                </c:pt>
                <c:pt idx="2123">
                  <c:v>3.1931524891229743E-4</c:v>
                </c:pt>
                <c:pt idx="2124">
                  <c:v>3.1924075914899479E-4</c:v>
                </c:pt>
                <c:pt idx="2125">
                  <c:v>3.1916651563016727E-4</c:v>
                </c:pt>
                <c:pt idx="2126">
                  <c:v>3.1909251757317685E-4</c:v>
                </c:pt>
                <c:pt idx="2127">
                  <c:v>3.1901876419772454E-4</c:v>
                </c:pt>
                <c:pt idx="2128">
                  <c:v>3.1894525472584405E-4</c:v>
                </c:pt>
                <c:pt idx="2129">
                  <c:v>3.1887198838189546E-4</c:v>
                </c:pt>
                <c:pt idx="2130">
                  <c:v>3.1879896439255921E-4</c:v>
                </c:pt>
                <c:pt idx="2131">
                  <c:v>3.187261819868296E-4</c:v>
                </c:pt>
                <c:pt idx="2132">
                  <c:v>3.1865364039600886E-4</c:v>
                </c:pt>
                <c:pt idx="2133">
                  <c:v>3.1858133885370076E-4</c:v>
                </c:pt>
                <c:pt idx="2134">
                  <c:v>3.1850927659580433E-4</c:v>
                </c:pt>
                <c:pt idx="2135">
                  <c:v>3.1843745286050824E-4</c:v>
                </c:pt>
                <c:pt idx="2136">
                  <c:v>3.1836586688828385E-4</c:v>
                </c:pt>
                <c:pt idx="2137">
                  <c:v>3.182945179218797E-4</c:v>
                </c:pt>
                <c:pt idx="2138">
                  <c:v>3.1822340520631508E-4</c:v>
                </c:pt>
                <c:pt idx="2139">
                  <c:v>3.1815252798887402E-4</c:v>
                </c:pt>
                <c:pt idx="2140">
                  <c:v>3.1808188551909908E-4</c:v>
                </c:pt>
                <c:pt idx="2141">
                  <c:v>3.1801147704878534E-4</c:v>
                </c:pt>
                <c:pt idx="2142">
                  <c:v>3.1794130183197437E-4</c:v>
                </c:pt>
                <c:pt idx="2143">
                  <c:v>3.178713591249481E-4</c:v>
                </c:pt>
                <c:pt idx="2144">
                  <c:v>3.1780164818622267E-4</c:v>
                </c:pt>
                <c:pt idx="2145">
                  <c:v>3.1773216827654259E-4</c:v>
                </c:pt>
                <c:pt idx="2146">
                  <c:v>3.1766291865887453E-4</c:v>
                </c:pt>
                <c:pt idx="2147">
                  <c:v>3.1759389859840149E-4</c:v>
                </c:pt>
                <c:pt idx="2148">
                  <c:v>3.1752510736251659E-4</c:v>
                </c:pt>
                <c:pt idx="2149">
                  <c:v>3.1745654422081721E-4</c:v>
                </c:pt>
                <c:pt idx="2150">
                  <c:v>3.1738820844509906E-4</c:v>
                </c:pt>
                <c:pt idx="2151">
                  <c:v>3.1732009930935003E-4</c:v>
                </c:pt>
                <c:pt idx="2152">
                  <c:v>3.1725221608974442E-4</c:v>
                </c:pt>
                <c:pt idx="2153">
                  <c:v>3.1718455806463696E-4</c:v>
                </c:pt>
                <c:pt idx="2154">
                  <c:v>3.1711712451455687E-4</c:v>
                </c:pt>
                <c:pt idx="2155">
                  <c:v>3.1704991472220181E-4</c:v>
                </c:pt>
                <c:pt idx="2156">
                  <c:v>3.1698292797243224E-4</c:v>
                </c:pt>
                <c:pt idx="2157">
                  <c:v>3.1691616355226536E-4</c:v>
                </c:pt>
                <c:pt idx="2158">
                  <c:v>3.1684962075086929E-4</c:v>
                </c:pt>
                <c:pt idx="2159">
                  <c:v>3.1678329885955717E-4</c:v>
                </c:pt>
                <c:pt idx="2160">
                  <c:v>3.1671719717178139E-4</c:v>
                </c:pt>
                <c:pt idx="2161">
                  <c:v>3.1665131498312768E-4</c:v>
                </c:pt>
                <c:pt idx="2162">
                  <c:v>3.1658565159130921E-4</c:v>
                </c:pt>
                <c:pt idx="2163">
                  <c:v>3.1652020629616102E-4</c:v>
                </c:pt>
                <c:pt idx="2164">
                  <c:v>3.1645497839963402E-4</c:v>
                </c:pt>
                <c:pt idx="2165">
                  <c:v>3.1638996720578935E-4</c:v>
                </c:pt>
                <c:pt idx="2166">
                  <c:v>3.1632517202079231E-4</c:v>
                </c:pt>
                <c:pt idx="2167">
                  <c:v>3.1626059215290701E-4</c:v>
                </c:pt>
                <c:pt idx="2168">
                  <c:v>3.161962269124904E-4</c:v>
                </c:pt>
                <c:pt idx="2169">
                  <c:v>3.1613207561198651E-4</c:v>
                </c:pt>
                <c:pt idx="2170">
                  <c:v>3.1606813756592076E-4</c:v>
                </c:pt>
                <c:pt idx="2171">
                  <c:v>3.1600441209089433E-4</c:v>
                </c:pt>
                <c:pt idx="2172">
                  <c:v>3.1594089850557833E-4</c:v>
                </c:pt>
                <c:pt idx="2173">
                  <c:v>3.1587759613070833E-4</c:v>
                </c:pt>
                <c:pt idx="2174">
                  <c:v>3.1581450428907836E-4</c:v>
                </c:pt>
                <c:pt idx="2175">
                  <c:v>3.1575162230553563E-4</c:v>
                </c:pt>
                <c:pt idx="2176">
                  <c:v>3.1568894950697446E-4</c:v>
                </c:pt>
                <c:pt idx="2177">
                  <c:v>3.1562648522233112E-4</c:v>
                </c:pt>
                <c:pt idx="2178">
                  <c:v>3.1556422878257779E-4</c:v>
                </c:pt>
                <c:pt idx="2179">
                  <c:v>3.155021795207173E-4</c:v>
                </c:pt>
                <c:pt idx="2180">
                  <c:v>3.1544033677177713E-4</c:v>
                </c:pt>
                <c:pt idx="2181">
                  <c:v>3.1537869987280424E-4</c:v>
                </c:pt>
                <c:pt idx="2182">
                  <c:v>3.1531726816285929E-4</c:v>
                </c:pt>
                <c:pt idx="2183">
                  <c:v>3.1525604098301102E-4</c:v>
                </c:pt>
                <c:pt idx="2184">
                  <c:v>3.1519501767633088E-4</c:v>
                </c:pt>
                <c:pt idx="2185">
                  <c:v>3.1513419758788736E-4</c:v>
                </c:pt>
                <c:pt idx="2186">
                  <c:v>3.1507358006474051E-4</c:v>
                </c:pt>
                <c:pt idx="2187">
                  <c:v>3.1501316445593655E-4</c:v>
                </c:pt>
                <c:pt idx="2188">
                  <c:v>3.1495295011250209E-4</c:v>
                </c:pt>
                <c:pt idx="2189">
                  <c:v>3.1489293638743894E-4</c:v>
                </c:pt>
                <c:pt idx="2190">
                  <c:v>3.1483312263571841E-4</c:v>
                </c:pt>
                <c:pt idx="2191">
                  <c:v>3.1477350821427602E-4</c:v>
                </c:pt>
                <c:pt idx="2192">
                  <c:v>3.14714092482006E-4</c:v>
                </c:pt>
                <c:pt idx="2193">
                  <c:v>3.1465487479975584E-4</c:v>
                </c:pt>
                <c:pt idx="2194">
                  <c:v>3.1459585453032083E-4</c:v>
                </c:pt>
                <c:pt idx="2195">
                  <c:v>3.1453703103843879E-4</c:v>
                </c:pt>
                <c:pt idx="2196">
                  <c:v>3.1447840369078434E-4</c:v>
                </c:pt>
                <c:pt idx="2197">
                  <c:v>3.1441997185596406E-4</c:v>
                </c:pt>
                <c:pt idx="2198">
                  <c:v>3.1436173490451055E-4</c:v>
                </c:pt>
                <c:pt idx="2199">
                  <c:v>3.1430369220887745E-4</c:v>
                </c:pt>
                <c:pt idx="2200">
                  <c:v>3.1424584314343397E-4</c:v>
                </c:pt>
                <c:pt idx="2201">
                  <c:v>3.1418818708445955E-4</c:v>
                </c:pt>
                <c:pt idx="2202">
                  <c:v>3.1413072341013841E-4</c:v>
                </c:pt>
                <c:pt idx="2203">
                  <c:v>3.140734515005545E-4</c:v>
                </c:pt>
                <c:pt idx="2204">
                  <c:v>3.1401637073768607E-4</c:v>
                </c:pt>
                <c:pt idx="2205">
                  <c:v>3.1395948050540022E-4</c:v>
                </c:pt>
                <c:pt idx="2206">
                  <c:v>3.13902780189448E-4</c:v>
                </c:pt>
                <c:pt idx="2207">
                  <c:v>3.1384626917745881E-4</c:v>
                </c:pt>
                <c:pt idx="2208">
                  <c:v>3.137899468589352E-4</c:v>
                </c:pt>
                <c:pt idx="2209">
                  <c:v>3.1373381262524787E-4</c:v>
                </c:pt>
                <c:pt idx="2210">
                  <c:v>3.1367786586963012E-4</c:v>
                </c:pt>
                <c:pt idx="2211">
                  <c:v>3.1362210598717292E-4</c:v>
                </c:pt>
                <c:pt idx="2212">
                  <c:v>3.135665323748194E-4</c:v>
                </c:pt>
                <c:pt idx="2213">
                  <c:v>3.1351114443136003E-4</c:v>
                </c:pt>
                <c:pt idx="2214">
                  <c:v>3.134559415574271E-4</c:v>
                </c:pt>
                <c:pt idx="2215">
                  <c:v>3.1340092315548985E-4</c:v>
                </c:pt>
                <c:pt idx="2216">
                  <c:v>3.13346088629849E-4</c:v>
                </c:pt>
                <c:pt idx="2217">
                  <c:v>3.1329143738663184E-4</c:v>
                </c:pt>
                <c:pt idx="2218">
                  <c:v>3.1323696883378717E-4</c:v>
                </c:pt>
                <c:pt idx="2219">
                  <c:v>3.1318268238107982E-4</c:v>
                </c:pt>
                <c:pt idx="2220">
                  <c:v>3.1312857744008596E-4</c:v>
                </c:pt>
                <c:pt idx="2221">
                  <c:v>3.1307465342418769E-4</c:v>
                </c:pt>
                <c:pt idx="2222">
                  <c:v>3.1302090974856815E-4</c:v>
                </c:pt>
                <c:pt idx="2223">
                  <c:v>3.1296734583020642E-4</c:v>
                </c:pt>
                <c:pt idx="2224">
                  <c:v>3.1291396108787238E-4</c:v>
                </c:pt>
                <c:pt idx="2225">
                  <c:v>3.1286075494212166E-4</c:v>
                </c:pt>
                <c:pt idx="2226">
                  <c:v>3.128077268152908E-4</c:v>
                </c:pt>
                <c:pt idx="2227">
                  <c:v>3.1275487613149195E-4</c:v>
                </c:pt>
                <c:pt idx="2228">
                  <c:v>3.1270220231660806E-4</c:v>
                </c:pt>
                <c:pt idx="2229">
                  <c:v>3.1264970479828784E-4</c:v>
                </c:pt>
                <c:pt idx="2230">
                  <c:v>3.1259738300594067E-4</c:v>
                </c:pt>
                <c:pt idx="2231">
                  <c:v>3.1254523637073181E-4</c:v>
                </c:pt>
                <c:pt idx="2232">
                  <c:v>3.1249326432557716E-4</c:v>
                </c:pt>
                <c:pt idx="2233">
                  <c:v>3.1244146630513876E-4</c:v>
                </c:pt>
                <c:pt idx="2234">
                  <c:v>3.1238984174581931E-4</c:v>
                </c:pt>
                <c:pt idx="2235">
                  <c:v>3.1233839008575759E-4</c:v>
                </c:pt>
                <c:pt idx="2236">
                  <c:v>3.1228711076482349E-4</c:v>
                </c:pt>
                <c:pt idx="2237">
                  <c:v>3.1223600322461304E-4</c:v>
                </c:pt>
                <c:pt idx="2238">
                  <c:v>3.1218506690844361E-4</c:v>
                </c:pt>
                <c:pt idx="2239">
                  <c:v>3.1213430126134887E-4</c:v>
                </c:pt>
                <c:pt idx="2240">
                  <c:v>3.1208370573007404E-4</c:v>
                </c:pt>
                <c:pt idx="2241">
                  <c:v>3.1203327976307113E-4</c:v>
                </c:pt>
                <c:pt idx="2242">
                  <c:v>3.1198302281049389E-4</c:v>
                </c:pt>
                <c:pt idx="2243">
                  <c:v>3.1193293432419295E-4</c:v>
                </c:pt>
                <c:pt idx="2244">
                  <c:v>3.1188301375771133E-4</c:v>
                </c:pt>
                <c:pt idx="2245">
                  <c:v>3.1183326056627924E-4</c:v>
                </c:pt>
                <c:pt idx="2246">
                  <c:v>3.1178367420680957E-4</c:v>
                </c:pt>
                <c:pt idx="2247">
                  <c:v>3.1173425413789284E-4</c:v>
                </c:pt>
                <c:pt idx="2248">
                  <c:v>3.1168499981979272E-4</c:v>
                </c:pt>
                <c:pt idx="2249">
                  <c:v>3.1163591071444103E-4</c:v>
                </c:pt>
                <c:pt idx="2250">
                  <c:v>3.1158698628543308E-4</c:v>
                </c:pt>
                <c:pt idx="2251">
                  <c:v>3.1153822599802285E-4</c:v>
                </c:pt>
                <c:pt idx="2252">
                  <c:v>3.1148962931911844E-4</c:v>
                </c:pt>
                <c:pt idx="2253">
                  <c:v>3.1144119571727716E-4</c:v>
                </c:pt>
                <c:pt idx="2254">
                  <c:v>3.1139292466270092E-4</c:v>
                </c:pt>
                <c:pt idx="2255">
                  <c:v>3.1134481562723152E-4</c:v>
                </c:pt>
                <c:pt idx="2256">
                  <c:v>3.1129686808434597E-4</c:v>
                </c:pt>
                <c:pt idx="2257">
                  <c:v>3.1124908150915174E-4</c:v>
                </c:pt>
                <c:pt idx="2258">
                  <c:v>3.1120145537838229E-4</c:v>
                </c:pt>
                <c:pt idx="2259">
                  <c:v>3.1115398917039213E-4</c:v>
                </c:pt>
                <c:pt idx="2260">
                  <c:v>3.1110668236515246E-4</c:v>
                </c:pt>
                <c:pt idx="2261">
                  <c:v>3.1105953444424638E-4</c:v>
                </c:pt>
                <c:pt idx="2262">
                  <c:v>3.1101254489086436E-4</c:v>
                </c:pt>
                <c:pt idx="2263">
                  <c:v>3.109657131897996E-4</c:v>
                </c:pt>
                <c:pt idx="2264">
                  <c:v>3.1091903882744332E-4</c:v>
                </c:pt>
                <c:pt idx="2265">
                  <c:v>3.1087252129178043E-4</c:v>
                </c:pt>
                <c:pt idx="2266">
                  <c:v>3.1082616007238476E-4</c:v>
                </c:pt>
                <c:pt idx="2267">
                  <c:v>3.1077995466041454E-4</c:v>
                </c:pt>
                <c:pt idx="2268">
                  <c:v>3.1073390454860789E-4</c:v>
                </c:pt>
                <c:pt idx="2269">
                  <c:v>3.1068800923127822E-4</c:v>
                </c:pt>
                <c:pt idx="2270">
                  <c:v>3.1064226820430986E-4</c:v>
                </c:pt>
                <c:pt idx="2271">
                  <c:v>3.1059668096515325E-4</c:v>
                </c:pt>
                <c:pt idx="2272">
                  <c:v>3.1055124701282084E-4</c:v>
                </c:pt>
                <c:pt idx="2273">
                  <c:v>3.1050596584788218E-4</c:v>
                </c:pt>
                <c:pt idx="2274">
                  <c:v>3.1046083697245969E-4</c:v>
                </c:pt>
                <c:pt idx="2275">
                  <c:v>3.1040944695517279E-4</c:v>
                </c:pt>
                <c:pt idx="2276">
                  <c:v>3.1036464274509547E-4</c:v>
                </c:pt>
                <c:pt idx="2277">
                  <c:v>3.1031998926983552E-4</c:v>
                </c:pt>
                <c:pt idx="2278">
                  <c:v>3.1027548603790095E-4</c:v>
                </c:pt>
                <c:pt idx="2279">
                  <c:v>3.1023113255932978E-4</c:v>
                </c:pt>
                <c:pt idx="2280">
                  <c:v>3.1018692834568537E-4</c:v>
                </c:pt>
                <c:pt idx="2281">
                  <c:v>3.1014287291005236E-4</c:v>
                </c:pt>
                <c:pt idx="2282">
                  <c:v>3.1009896576703207E-4</c:v>
                </c:pt>
                <c:pt idx="2283">
                  <c:v>3.1005520643273809E-4</c:v>
                </c:pt>
                <c:pt idx="2284">
                  <c:v>3.1001159442479206E-4</c:v>
                </c:pt>
                <c:pt idx="2285">
                  <c:v>3.0996812926231931E-4</c:v>
                </c:pt>
                <c:pt idx="2286">
                  <c:v>3.099248104659443E-4</c:v>
                </c:pt>
                <c:pt idx="2287">
                  <c:v>3.0988163755778637E-4</c:v>
                </c:pt>
                <c:pt idx="2288">
                  <c:v>3.0983861006145578E-4</c:v>
                </c:pt>
                <c:pt idx="2289">
                  <c:v>3.097957275020487E-4</c:v>
                </c:pt>
                <c:pt idx="2290">
                  <c:v>3.0975298940614349E-4</c:v>
                </c:pt>
                <c:pt idx="2291">
                  <c:v>3.0971039530179617E-4</c:v>
                </c:pt>
                <c:pt idx="2292">
                  <c:v>3.0966794471853616E-4</c:v>
                </c:pt>
                <c:pt idx="2293">
                  <c:v>3.0961960490477858E-4</c:v>
                </c:pt>
                <c:pt idx="2294">
                  <c:v>3.0957746028929399E-4</c:v>
                </c:pt>
                <c:pt idx="2295">
                  <c:v>3.0953545772581948E-4</c:v>
                </c:pt>
                <c:pt idx="2296">
                  <c:v>3.0949359674994307E-4</c:v>
                </c:pt>
                <c:pt idx="2297">
                  <c:v>3.094518768987045E-4</c:v>
                </c:pt>
                <c:pt idx="2298">
                  <c:v>3.0941029771059081E-4</c:v>
                </c:pt>
                <c:pt idx="2299">
                  <c:v>3.0936885872553206E-4</c:v>
                </c:pt>
                <c:pt idx="2300">
                  <c:v>3.093275594848973E-4</c:v>
                </c:pt>
                <c:pt idx="2301">
                  <c:v>3.0928639953149039E-4</c:v>
                </c:pt>
                <c:pt idx="2302">
                  <c:v>3.0924537840954565E-4</c:v>
                </c:pt>
                <c:pt idx="2303">
                  <c:v>3.0920449566472383E-4</c:v>
                </c:pt>
                <c:pt idx="2304">
                  <c:v>3.0916375084410802E-4</c:v>
                </c:pt>
                <c:pt idx="2305">
                  <c:v>3.091231434961992E-4</c:v>
                </c:pt>
                <c:pt idx="2306">
                  <c:v>3.0908267317091259E-4</c:v>
                </c:pt>
                <c:pt idx="2307">
                  <c:v>3.09042339419573E-4</c:v>
                </c:pt>
                <c:pt idx="2308">
                  <c:v>3.0900214179491116E-4</c:v>
                </c:pt>
                <c:pt idx="2309">
                  <c:v>3.0896207985105944E-4</c:v>
                </c:pt>
                <c:pt idx="2310">
                  <c:v>3.0892215314354759E-4</c:v>
                </c:pt>
                <c:pt idx="2311">
                  <c:v>3.0888236122929898E-4</c:v>
                </c:pt>
                <c:pt idx="2312">
                  <c:v>3.0884270366662631E-4</c:v>
                </c:pt>
                <c:pt idx="2313">
                  <c:v>3.0880318001522762E-4</c:v>
                </c:pt>
                <c:pt idx="2314">
                  <c:v>3.0876378983618223E-4</c:v>
                </c:pt>
                <c:pt idx="2315">
                  <c:v>3.0872453269194678E-4</c:v>
                </c:pt>
                <c:pt idx="2316">
                  <c:v>3.0868540814635098E-4</c:v>
                </c:pt>
                <c:pt idx="2317">
                  <c:v>3.0864641576459391E-4</c:v>
                </c:pt>
                <c:pt idx="2318">
                  <c:v>3.0860755511323974E-4</c:v>
                </c:pt>
                <c:pt idx="2319">
                  <c:v>3.0856882576021385E-4</c:v>
                </c:pt>
                <c:pt idx="2320">
                  <c:v>3.0853022727479876E-4</c:v>
                </c:pt>
                <c:pt idx="2321">
                  <c:v>3.084917592276304E-4</c:v>
                </c:pt>
                <c:pt idx="2322">
                  <c:v>3.084534211906938E-4</c:v>
                </c:pt>
                <c:pt idx="2323">
                  <c:v>3.0841521273731939E-4</c:v>
                </c:pt>
                <c:pt idx="2324">
                  <c:v>3.0837713344217889E-4</c:v>
                </c:pt>
                <c:pt idx="2325">
                  <c:v>3.0833918288128144E-4</c:v>
                </c:pt>
                <c:pt idx="2326">
                  <c:v>3.0830136063196979E-4</c:v>
                </c:pt>
                <c:pt idx="2327">
                  <c:v>3.0825829177999459E-4</c:v>
                </c:pt>
                <c:pt idx="2328">
                  <c:v>3.0822074306702474E-4</c:v>
                </c:pt>
                <c:pt idx="2329">
                  <c:v>3.0818332134592682E-4</c:v>
                </c:pt>
                <c:pt idx="2330">
                  <c:v>3.081460261995263E-4</c:v>
                </c:pt>
                <c:pt idx="2331">
                  <c:v>3.0810885721196225E-4</c:v>
                </c:pt>
                <c:pt idx="2332">
                  <c:v>3.0807181396868329E-4</c:v>
                </c:pt>
                <c:pt idx="2333">
                  <c:v>3.0803489605644383E-4</c:v>
                </c:pt>
                <c:pt idx="2334">
                  <c:v>3.0799810306330011E-4</c:v>
                </c:pt>
                <c:pt idx="2335">
                  <c:v>3.0796143457860654E-4</c:v>
                </c:pt>
                <c:pt idx="2336">
                  <c:v>3.0792489019301165E-4</c:v>
                </c:pt>
                <c:pt idx="2337">
                  <c:v>3.0788846949845447E-4</c:v>
                </c:pt>
                <c:pt idx="2338">
                  <c:v>3.0785217208816073E-4</c:v>
                </c:pt>
                <c:pt idx="2339">
                  <c:v>3.0781599755663882E-4</c:v>
                </c:pt>
                <c:pt idx="2340">
                  <c:v>3.0777994549967632E-4</c:v>
                </c:pt>
                <c:pt idx="2341">
                  <c:v>3.0772353874717955E-4</c:v>
                </c:pt>
                <c:pt idx="2342">
                  <c:v>3.0768779977763356E-4</c:v>
                </c:pt>
                <c:pt idx="2343">
                  <c:v>3.0765218184941508E-4</c:v>
                </c:pt>
                <c:pt idx="2344">
                  <c:v>3.0761668456411089E-4</c:v>
                </c:pt>
                <c:pt idx="2345">
                  <c:v>3.0758130752456573E-4</c:v>
                </c:pt>
                <c:pt idx="2346">
                  <c:v>3.075460503348788E-4</c:v>
                </c:pt>
                <c:pt idx="2347">
                  <c:v>3.0751091260040024E-4</c:v>
                </c:pt>
                <c:pt idx="2348">
                  <c:v>3.0747589392772685E-4</c:v>
                </c:pt>
                <c:pt idx="2349">
                  <c:v>3.0744099392469902E-4</c:v>
                </c:pt>
                <c:pt idx="2350">
                  <c:v>3.0740621220039672E-4</c:v>
                </c:pt>
                <c:pt idx="2351">
                  <c:v>3.0737154836513577E-4</c:v>
                </c:pt>
                <c:pt idx="2352">
                  <c:v>3.0733700203046442E-4</c:v>
                </c:pt>
                <c:pt idx="2353">
                  <c:v>3.0730257280915955E-4</c:v>
                </c:pt>
                <c:pt idx="2354">
                  <c:v>3.0726826031522302E-4</c:v>
                </c:pt>
                <c:pt idx="2355">
                  <c:v>3.0723406416387807E-4</c:v>
                </c:pt>
                <c:pt idx="2356">
                  <c:v>3.0719998397156576E-4</c:v>
                </c:pt>
                <c:pt idx="2357">
                  <c:v>3.0716601935594127E-4</c:v>
                </c:pt>
                <c:pt idx="2358">
                  <c:v>3.0713216993587017E-4</c:v>
                </c:pt>
                <c:pt idx="2359">
                  <c:v>3.0709843533142527E-4</c:v>
                </c:pt>
                <c:pt idx="2360">
                  <c:v>3.0706481516388237E-4</c:v>
                </c:pt>
                <c:pt idx="2361">
                  <c:v>3.0703130905571741E-4</c:v>
                </c:pt>
                <c:pt idx="2362">
                  <c:v>3.0699791663060225E-4</c:v>
                </c:pt>
                <c:pt idx="2363">
                  <c:v>3.0696463751340162E-4</c:v>
                </c:pt>
                <c:pt idx="2364">
                  <c:v>3.0693147133016921E-4</c:v>
                </c:pt>
                <c:pt idx="2365">
                  <c:v>3.0689841770814444E-4</c:v>
                </c:pt>
                <c:pt idx="2366">
                  <c:v>3.0686547627574857E-4</c:v>
                </c:pt>
                <c:pt idx="2367">
                  <c:v>3.068326466625816E-4</c:v>
                </c:pt>
                <c:pt idx="2368">
                  <c:v>3.0679992849941837E-4</c:v>
                </c:pt>
                <c:pt idx="2369">
                  <c:v>3.0676732141820531E-4</c:v>
                </c:pt>
                <c:pt idx="2370">
                  <c:v>3.0673482505205691E-4</c:v>
                </c:pt>
                <c:pt idx="2371">
                  <c:v>3.0670243903525217E-4</c:v>
                </c:pt>
                <c:pt idx="2372">
                  <c:v>3.0667016300323107E-4</c:v>
                </c:pt>
                <c:pt idx="2373">
                  <c:v>3.0663799659259134E-4</c:v>
                </c:pt>
                <c:pt idx="2374">
                  <c:v>3.0660593944108471E-4</c:v>
                </c:pt>
                <c:pt idx="2375">
                  <c:v>3.0657399118761379E-4</c:v>
                </c:pt>
                <c:pt idx="2376">
                  <c:v>3.0654215147222829E-4</c:v>
                </c:pt>
                <c:pt idx="2377">
                  <c:v>3.0651041993612192E-4</c:v>
                </c:pt>
                <c:pt idx="2378">
                  <c:v>3.0647879622162862E-4</c:v>
                </c:pt>
                <c:pt idx="2379">
                  <c:v>3.0644727997221951E-4</c:v>
                </c:pt>
                <c:pt idx="2380">
                  <c:v>3.064158708324993E-4</c:v>
                </c:pt>
                <c:pt idx="2381">
                  <c:v>3.0638456844820288E-4</c:v>
                </c:pt>
                <c:pt idx="2382">
                  <c:v>3.0635337246619199E-4</c:v>
                </c:pt>
                <c:pt idx="2383">
                  <c:v>3.0632228253445187E-4</c:v>
                </c:pt>
                <c:pt idx="2384">
                  <c:v>3.0629129830208788E-4</c:v>
                </c:pt>
                <c:pt idx="2385">
                  <c:v>3.0626041941932212E-4</c:v>
                </c:pt>
                <c:pt idx="2386">
                  <c:v>3.0622964553749004E-4</c:v>
                </c:pt>
                <c:pt idx="2387">
                  <c:v>3.0619897630903729E-4</c:v>
                </c:pt>
                <c:pt idx="2388">
                  <c:v>3.0616841138751618E-4</c:v>
                </c:pt>
                <c:pt idx="2389">
                  <c:v>3.061379504275825E-4</c:v>
                </c:pt>
                <c:pt idx="2390">
                  <c:v>3.061075930849921E-4</c:v>
                </c:pt>
                <c:pt idx="2391">
                  <c:v>3.060773390165977E-4</c:v>
                </c:pt>
                <c:pt idx="2392">
                  <c:v>3.0604718788034555E-4</c:v>
                </c:pt>
                <c:pt idx="2393">
                  <c:v>3.0601713933527217E-4</c:v>
                </c:pt>
                <c:pt idx="2394">
                  <c:v>3.0598719304150094E-4</c:v>
                </c:pt>
                <c:pt idx="2395">
                  <c:v>3.0595734866023912E-4</c:v>
                </c:pt>
                <c:pt idx="2396">
                  <c:v>3.0592760585377432E-4</c:v>
                </c:pt>
                <c:pt idx="2397">
                  <c:v>3.0589796428547131E-4</c:v>
                </c:pt>
                <c:pt idx="2398">
                  <c:v>3.0586842361976898E-4</c:v>
                </c:pt>
                <c:pt idx="2399">
                  <c:v>3.0583898352217679E-4</c:v>
                </c:pt>
                <c:pt idx="2400">
                  <c:v>3.0580964365927192E-4</c:v>
                </c:pt>
                <c:pt idx="2401">
                  <c:v>3.0578040369869558E-4</c:v>
                </c:pt>
                <c:pt idx="2402">
                  <c:v>3.0575126330915036E-4</c:v>
                </c:pt>
                <c:pt idx="2403">
                  <c:v>3.057222221603966E-4</c:v>
                </c:pt>
                <c:pt idx="2404">
                  <c:v>3.056932799232494E-4</c:v>
                </c:pt>
                <c:pt idx="2405">
                  <c:v>3.056644362695754E-4</c:v>
                </c:pt>
                <c:pt idx="2406">
                  <c:v>3.0563569087228962E-4</c:v>
                </c:pt>
                <c:pt idx="2407">
                  <c:v>3.0560704340535234E-4</c:v>
                </c:pt>
                <c:pt idx="2408">
                  <c:v>3.0557849354376584E-4</c:v>
                </c:pt>
                <c:pt idx="2409">
                  <c:v>3.0555004096357132E-4</c:v>
                </c:pt>
                <c:pt idx="2410">
                  <c:v>3.0552168534184583E-4</c:v>
                </c:pt>
                <c:pt idx="2411">
                  <c:v>3.0549342635669897E-4</c:v>
                </c:pt>
                <c:pt idx="2412">
                  <c:v>3.0546526368727009E-4</c:v>
                </c:pt>
                <c:pt idx="2413">
                  <c:v>3.0543719701372476E-4</c:v>
                </c:pt>
                <c:pt idx="2414">
                  <c:v>3.0540922601725198E-4</c:v>
                </c:pt>
                <c:pt idx="2415">
                  <c:v>3.0538135038006098E-4</c:v>
                </c:pt>
                <c:pt idx="2416">
                  <c:v>3.0535356978537824E-4</c:v>
                </c:pt>
                <c:pt idx="2417">
                  <c:v>3.0532588391744413E-4</c:v>
                </c:pt>
                <c:pt idx="2418">
                  <c:v>3.0529829246151016E-4</c:v>
                </c:pt>
                <c:pt idx="2419">
                  <c:v>3.0527079510383586E-4</c:v>
                </c:pt>
                <c:pt idx="2420">
                  <c:v>3.0524339153168556E-4</c:v>
                </c:pt>
                <c:pt idx="2421">
                  <c:v>3.0521608143332555E-4</c:v>
                </c:pt>
                <c:pt idx="2422">
                  <c:v>3.0518886449802088E-4</c:v>
                </c:pt>
                <c:pt idx="2423">
                  <c:v>3.0516174041603239E-4</c:v>
                </c:pt>
                <c:pt idx="2424">
                  <c:v>3.0513470887861383E-4</c:v>
                </c:pt>
                <c:pt idx="2425">
                  <c:v>3.0510776957800862E-4</c:v>
                </c:pt>
                <c:pt idx="2426">
                  <c:v>3.0508092220744713E-4</c:v>
                </c:pt>
                <c:pt idx="2427">
                  <c:v>3.0505416646114329E-4</c:v>
                </c:pt>
                <c:pt idx="2428">
                  <c:v>3.0502750203429205E-4</c:v>
                </c:pt>
                <c:pt idx="2429">
                  <c:v>3.0500092862306613E-4</c:v>
                </c:pt>
                <c:pt idx="2430">
                  <c:v>3.0497444592461306E-4</c:v>
                </c:pt>
                <c:pt idx="2431">
                  <c:v>3.049480536370523E-4</c:v>
                </c:pt>
                <c:pt idx="2432">
                  <c:v>3.0492175145947238E-4</c:v>
                </c:pt>
                <c:pt idx="2433">
                  <c:v>3.0489553909192774E-4</c:v>
                </c:pt>
                <c:pt idx="2434">
                  <c:v>3.0486941623543597E-4</c:v>
                </c:pt>
                <c:pt idx="2435">
                  <c:v>3.0484338259197471E-4</c:v>
                </c:pt>
                <c:pt idx="2436">
                  <c:v>3.0481743786447897E-4</c:v>
                </c:pt>
                <c:pt idx="2437">
                  <c:v>3.0479158175683796E-4</c:v>
                </c:pt>
                <c:pt idx="2438">
                  <c:v>3.0476581397389244E-4</c:v>
                </c:pt>
                <c:pt idx="2439">
                  <c:v>3.0474013422143167E-4</c:v>
                </c:pt>
                <c:pt idx="2440">
                  <c:v>3.0471454220619052E-4</c:v>
                </c:pt>
                <c:pt idx="2441">
                  <c:v>3.0468903763584661E-4</c:v>
                </c:pt>
                <c:pt idx="2442">
                  <c:v>3.0466362021901752E-4</c:v>
                </c:pt>
                <c:pt idx="2443">
                  <c:v>3.046382896652579E-4</c:v>
                </c:pt>
                <c:pt idx="2444">
                  <c:v>3.046130456850564E-4</c:v>
                </c:pt>
                <c:pt idx="2445">
                  <c:v>3.0458788798983324E-4</c:v>
                </c:pt>
                <c:pt idx="2446">
                  <c:v>3.0456281629193696E-4</c:v>
                </c:pt>
                <c:pt idx="2447">
                  <c:v>3.045378303046419E-4</c:v>
                </c:pt>
                <c:pt idx="2448">
                  <c:v>3.0451292974214514E-4</c:v>
                </c:pt>
                <c:pt idx="2449">
                  <c:v>3.044881143195638E-4</c:v>
                </c:pt>
                <c:pt idx="2450">
                  <c:v>3.0446338375293236E-4</c:v>
                </c:pt>
                <c:pt idx="2451">
                  <c:v>3.0443873775919946E-4</c:v>
                </c:pt>
                <c:pt idx="2452">
                  <c:v>3.0441417605622567E-4</c:v>
                </c:pt>
                <c:pt idx="2453">
                  <c:v>3.0438969836278016E-4</c:v>
                </c:pt>
                <c:pt idx="2454">
                  <c:v>3.043653043985384E-4</c:v>
                </c:pt>
                <c:pt idx="2455">
                  <c:v>3.0434099388407894E-4</c:v>
                </c:pt>
                <c:pt idx="2456">
                  <c:v>3.0431676654088101E-4</c:v>
                </c:pt>
                <c:pt idx="2457">
                  <c:v>3.042926220913216E-4</c:v>
                </c:pt>
                <c:pt idx="2458">
                  <c:v>3.042685602586728E-4</c:v>
                </c:pt>
                <c:pt idx="2459">
                  <c:v>3.0424458076709892E-4</c:v>
                </c:pt>
                <c:pt idx="2460">
                  <c:v>3.0422068334165384E-4</c:v>
                </c:pt>
                <c:pt idx="2461">
                  <c:v>3.041968677082784E-4</c:v>
                </c:pt>
                <c:pt idx="2462">
                  <c:v>3.0417313359379751E-4</c:v>
                </c:pt>
                <c:pt idx="2463">
                  <c:v>3.041494807259176E-4</c:v>
                </c:pt>
                <c:pt idx="2464">
                  <c:v>3.0412590883322366E-4</c:v>
                </c:pt>
                <c:pt idx="2465">
                  <c:v>3.0410241764517696E-4</c:v>
                </c:pt>
                <c:pt idx="2466">
                  <c:v>3.0407900689211189E-4</c:v>
                </c:pt>
                <c:pt idx="2467">
                  <c:v>3.0405567630523378E-4</c:v>
                </c:pt>
                <c:pt idx="2468">
                  <c:v>3.0403242561661571E-4</c:v>
                </c:pt>
                <c:pt idx="2469">
                  <c:v>3.0400925455919636E-4</c:v>
                </c:pt>
                <c:pt idx="2470">
                  <c:v>3.0398616286677694E-4</c:v>
                </c:pt>
                <c:pt idx="2471">
                  <c:v>3.0396315027401874E-4</c:v>
                </c:pt>
                <c:pt idx="2472">
                  <c:v>3.0394021651644057E-4</c:v>
                </c:pt>
                <c:pt idx="2473">
                  <c:v>3.039173613304159E-4</c:v>
                </c:pt>
                <c:pt idx="2474">
                  <c:v>3.0389458445317046E-4</c:v>
                </c:pt>
                <c:pt idx="2475">
                  <c:v>3.0387188562277942E-4</c:v>
                </c:pt>
                <c:pt idx="2476">
                  <c:v>3.038492645781649E-4</c:v>
                </c:pt>
                <c:pt idx="2477">
                  <c:v>3.0382672105909344E-4</c:v>
                </c:pt>
                <c:pt idx="2478">
                  <c:v>3.0380425480617325E-4</c:v>
                </c:pt>
                <c:pt idx="2479">
                  <c:v>3.0378186556085171E-4</c:v>
                </c:pt>
                <c:pt idx="2480">
                  <c:v>3.0375955306541266E-4</c:v>
                </c:pt>
                <c:pt idx="2481">
                  <c:v>3.0373731706297412E-4</c:v>
                </c:pt>
                <c:pt idx="2482">
                  <c:v>3.0371515729748545E-4</c:v>
                </c:pt>
                <c:pt idx="2483">
                  <c:v>3.0369307351372479E-4</c:v>
                </c:pt>
                <c:pt idx="2484">
                  <c:v>3.0367106545729669E-4</c:v>
                </c:pt>
                <c:pt idx="2485">
                  <c:v>3.036491328746295E-4</c:v>
                </c:pt>
                <c:pt idx="2486">
                  <c:v>3.0362727551297279E-4</c:v>
                </c:pt>
                <c:pt idx="2487">
                  <c:v>3.0360549312039476E-4</c:v>
                </c:pt>
                <c:pt idx="2488">
                  <c:v>3.0358378544577988E-4</c:v>
                </c:pt>
                <c:pt idx="2489">
                  <c:v>3.0356215223882626E-4</c:v>
                </c:pt>
                <c:pt idx="2490">
                  <c:v>3.035405932500432E-4</c:v>
                </c:pt>
                <c:pt idx="2491">
                  <c:v>3.0351910823074856E-4</c:v>
                </c:pt>
                <c:pt idx="2492">
                  <c:v>3.0349769693306655E-4</c:v>
                </c:pt>
                <c:pt idx="2493">
                  <c:v>3.0347635910992491E-4</c:v>
                </c:pt>
                <c:pt idx="2494">
                  <c:v>3.0345509451505258E-4</c:v>
                </c:pt>
                <c:pt idx="2495">
                  <c:v>3.034339029029773E-4</c:v>
                </c:pt>
                <c:pt idx="2496">
                  <c:v>3.0341278402902305E-4</c:v>
                </c:pt>
                <c:pt idx="2497">
                  <c:v>3.0339173764930754E-4</c:v>
                </c:pt>
                <c:pt idx="2498">
                  <c:v>3.0337076352073998E-4</c:v>
                </c:pt>
                <c:pt idx="2499">
                  <c:v>3.0334986140101834E-4</c:v>
                </c:pt>
                <c:pt idx="2500">
                  <c:v>3.0332903104862718E-4</c:v>
                </c:pt>
                <c:pt idx="2501">
                  <c:v>3.0330827222283495E-4</c:v>
                </c:pt>
                <c:pt idx="2502">
                  <c:v>3.0328758468369183E-4</c:v>
                </c:pt>
                <c:pt idx="2503">
                  <c:v>3.0326696819202715E-4</c:v>
                </c:pt>
                <c:pt idx="2504">
                  <c:v>3.0324642250944704E-4</c:v>
                </c:pt>
                <c:pt idx="2505">
                  <c:v>3.0322594739833205E-4</c:v>
                </c:pt>
                <c:pt idx="2506">
                  <c:v>3.0320554262183464E-4</c:v>
                </c:pt>
                <c:pt idx="2507">
                  <c:v>3.0318520794387683E-4</c:v>
                </c:pt>
                <c:pt idx="2508">
                  <c:v>3.0316494312914805E-4</c:v>
                </c:pt>
                <c:pt idx="2509">
                  <c:v>3.031447479431024E-4</c:v>
                </c:pt>
                <c:pt idx="2510">
                  <c:v>3.0312462215195641E-4</c:v>
                </c:pt>
                <c:pt idx="2511">
                  <c:v>3.031045655226869E-4</c:v>
                </c:pt>
                <c:pt idx="2512">
                  <c:v>3.0308457782302832E-4</c:v>
                </c:pt>
                <c:pt idx="2513">
                  <c:v>3.0306465882147044E-4</c:v>
                </c:pt>
                <c:pt idx="2514">
                  <c:v>3.0304480828725628E-4</c:v>
                </c:pt>
                <c:pt idx="2515">
                  <c:v>3.0302502599037951E-4</c:v>
                </c:pt>
                <c:pt idx="2516">
                  <c:v>3.030053117015821E-4</c:v>
                </c:pt>
                <c:pt idx="2517">
                  <c:v>3.0298566519235218E-4</c:v>
                </c:pt>
                <c:pt idx="2518">
                  <c:v>3.0296608623492165E-4</c:v>
                </c:pt>
                <c:pt idx="2519">
                  <c:v>3.0294657460226389E-4</c:v>
                </c:pt>
                <c:pt idx="2520">
                  <c:v>3.0292713006809121E-4</c:v>
                </c:pt>
                <c:pt idx="2521">
                  <c:v>3.0290775240685307E-4</c:v>
                </c:pt>
                <c:pt idx="2522">
                  <c:v>3.0288844139373332E-4</c:v>
                </c:pt>
                <c:pt idx="2523">
                  <c:v>3.0286919680464809E-4</c:v>
                </c:pt>
                <c:pt idx="2524">
                  <c:v>3.0285001841624359E-4</c:v>
                </c:pt>
                <c:pt idx="2525">
                  <c:v>3.0283090600589371E-4</c:v>
                </c:pt>
                <c:pt idx="2526">
                  <c:v>3.0281185935169776E-4</c:v>
                </c:pt>
                <c:pt idx="2527">
                  <c:v>3.0279287823247841E-4</c:v>
                </c:pt>
                <c:pt idx="2528">
                  <c:v>3.0277396242777923E-4</c:v>
                </c:pt>
                <c:pt idx="2529">
                  <c:v>3.0275511171786238E-4</c:v>
                </c:pt>
                <c:pt idx="2530">
                  <c:v>3.0273632588370675E-4</c:v>
                </c:pt>
                <c:pt idx="2531">
                  <c:v>3.0271760470700526E-4</c:v>
                </c:pt>
                <c:pt idx="2532">
                  <c:v>3.0269894797016299E-4</c:v>
                </c:pt>
                <c:pt idx="2533">
                  <c:v>3.0268035545629487E-4</c:v>
                </c:pt>
                <c:pt idx="2534">
                  <c:v>3.0266182694922326E-4</c:v>
                </c:pt>
                <c:pt idx="2535">
                  <c:v>3.0264072961186411E-4</c:v>
                </c:pt>
                <c:pt idx="2536">
                  <c:v>3.0262233753754626E-4</c:v>
                </c:pt>
                <c:pt idx="2537">
                  <c:v>3.02604008795192E-4</c:v>
                </c:pt>
                <c:pt idx="2538">
                  <c:v>3.0258574317153176E-4</c:v>
                </c:pt>
                <c:pt idx="2539">
                  <c:v>3.0256754045399255E-4</c:v>
                </c:pt>
                <c:pt idx="2540">
                  <c:v>3.0254940043069532E-4</c:v>
                </c:pt>
                <c:pt idx="2541">
                  <c:v>3.0253132289045312E-4</c:v>
                </c:pt>
                <c:pt idx="2542">
                  <c:v>3.0251330762276891E-4</c:v>
                </c:pt>
                <c:pt idx="2543">
                  <c:v>3.0249535441783314E-4</c:v>
                </c:pt>
                <c:pt idx="2544">
                  <c:v>3.0247746306652203E-4</c:v>
                </c:pt>
                <c:pt idx="2545">
                  <c:v>3.0245963336039493E-4</c:v>
                </c:pt>
                <c:pt idx="2546">
                  <c:v>3.0244186509169264E-4</c:v>
                </c:pt>
                <c:pt idx="2547">
                  <c:v>3.0242415805333504E-4</c:v>
                </c:pt>
                <c:pt idx="2548">
                  <c:v>3.0240651203891904E-4</c:v>
                </c:pt>
                <c:pt idx="2549">
                  <c:v>3.0238892684271641E-4</c:v>
                </c:pt>
                <c:pt idx="2550">
                  <c:v>3.0237140225967165E-4</c:v>
                </c:pt>
                <c:pt idx="2551">
                  <c:v>3.023539380854001E-4</c:v>
                </c:pt>
                <c:pt idx="2552">
                  <c:v>3.0233653411618547E-4</c:v>
                </c:pt>
                <c:pt idx="2553">
                  <c:v>3.0231919014897822E-4</c:v>
                </c:pt>
                <c:pt idx="2554">
                  <c:v>3.0230190598139293E-4</c:v>
                </c:pt>
                <c:pt idx="2555">
                  <c:v>3.0228468141170673E-4</c:v>
                </c:pt>
                <c:pt idx="2556">
                  <c:v>3.0226751623885689E-4</c:v>
                </c:pt>
                <c:pt idx="2557">
                  <c:v>3.0225041026243888E-4</c:v>
                </c:pt>
                <c:pt idx="2558">
                  <c:v>3.0223336328270427E-4</c:v>
                </c:pt>
                <c:pt idx="2559">
                  <c:v>3.0221637510055886E-4</c:v>
                </c:pt>
                <c:pt idx="2560">
                  <c:v>3.0219944551756019E-4</c:v>
                </c:pt>
                <c:pt idx="2561">
                  <c:v>3.0218257433591603E-4</c:v>
                </c:pt>
                <c:pt idx="2562">
                  <c:v>3.0216576135848197E-4</c:v>
                </c:pt>
                <c:pt idx="2563">
                  <c:v>3.0214900638875951E-4</c:v>
                </c:pt>
                <c:pt idx="2564">
                  <c:v>3.0213230923089402E-4</c:v>
                </c:pt>
                <c:pt idx="2565">
                  <c:v>3.0211566968967279E-4</c:v>
                </c:pt>
                <c:pt idx="2566">
                  <c:v>3.0209908757052294E-4</c:v>
                </c:pt>
                <c:pt idx="2567">
                  <c:v>3.0208256267950939E-4</c:v>
                </c:pt>
                <c:pt idx="2568">
                  <c:v>3.0206609482333292E-4</c:v>
                </c:pt>
                <c:pt idx="2569">
                  <c:v>3.0204968380932821E-4</c:v>
                </c:pt>
                <c:pt idx="2570">
                  <c:v>3.0203332944546169E-4</c:v>
                </c:pt>
                <c:pt idx="2571">
                  <c:v>3.0201703154032972E-4</c:v>
                </c:pt>
                <c:pt idx="2572">
                  <c:v>3.0200078990315652E-4</c:v>
                </c:pt>
                <c:pt idx="2573">
                  <c:v>3.0198460434379228E-4</c:v>
                </c:pt>
                <c:pt idx="2574">
                  <c:v>3.0196847467271114E-4</c:v>
                </c:pt>
                <c:pt idx="2575">
                  <c:v>3.0195240070100913E-4</c:v>
                </c:pt>
                <c:pt idx="2576">
                  <c:v>3.0193638224040241E-4</c:v>
                </c:pt>
                <c:pt idx="2577">
                  <c:v>3.0192041910322522E-4</c:v>
                </c:pt>
                <c:pt idx="2578">
                  <c:v>3.0190451110242788E-4</c:v>
                </c:pt>
                <c:pt idx="2579">
                  <c:v>3.0188865805157498E-4</c:v>
                </c:pt>
                <c:pt idx="2580">
                  <c:v>3.0187285976484332E-4</c:v>
                </c:pt>
                <c:pt idx="2581">
                  <c:v>3.0185711605702005E-4</c:v>
                </c:pt>
                <c:pt idx="2582">
                  <c:v>3.0184142674350085E-4</c:v>
                </c:pt>
                <c:pt idx="2583">
                  <c:v>3.018257916402877E-4</c:v>
                </c:pt>
                <c:pt idx="2584">
                  <c:v>3.0181021056398737E-4</c:v>
                </c:pt>
                <c:pt idx="2585">
                  <c:v>3.017946833318093E-4</c:v>
                </c:pt>
                <c:pt idx="2586">
                  <c:v>3.0177920976156349E-4</c:v>
                </c:pt>
                <c:pt idx="2587">
                  <c:v>3.0176159115685399E-4</c:v>
                </c:pt>
                <c:pt idx="2588">
                  <c:v>3.0174623196574943E-4</c:v>
                </c:pt>
                <c:pt idx="2589">
                  <c:v>3.0173092586787087E-4</c:v>
                </c:pt>
                <c:pt idx="2590">
                  <c:v>3.0171567268349732E-4</c:v>
                </c:pt>
                <c:pt idx="2591">
                  <c:v>3.0170047223349901E-4</c:v>
                </c:pt>
                <c:pt idx="2592">
                  <c:v>3.0168532433933539E-4</c:v>
                </c:pt>
                <c:pt idx="2593">
                  <c:v>3.0167022882305331E-4</c:v>
                </c:pt>
                <c:pt idx="2594">
                  <c:v>3.0165518550728505E-4</c:v>
                </c:pt>
                <c:pt idx="2595">
                  <c:v>3.016401942152468E-4</c:v>
                </c:pt>
                <c:pt idx="2596">
                  <c:v>3.0162525477073633E-4</c:v>
                </c:pt>
                <c:pt idx="2597">
                  <c:v>3.0161036699813171E-4</c:v>
                </c:pt>
                <c:pt idx="2598">
                  <c:v>3.0159553072238893E-4</c:v>
                </c:pt>
                <c:pt idx="2599">
                  <c:v>3.0158074576904051E-4</c:v>
                </c:pt>
                <c:pt idx="2600">
                  <c:v>3.0156601196419344E-4</c:v>
                </c:pt>
                <c:pt idx="2601">
                  <c:v>3.0155132913452736E-4</c:v>
                </c:pt>
                <c:pt idx="2602">
                  <c:v>3.0153669710729288E-4</c:v>
                </c:pt>
                <c:pt idx="2603">
                  <c:v>3.015221157103098E-4</c:v>
                </c:pt>
                <c:pt idx="2604">
                  <c:v>3.0150758477196508E-4</c:v>
                </c:pt>
                <c:pt idx="2605">
                  <c:v>3.0149310412121128E-4</c:v>
                </c:pt>
                <c:pt idx="2606">
                  <c:v>3.0147867358756457E-4</c:v>
                </c:pt>
                <c:pt idx="2607">
                  <c:v>3.0146429300110318E-4</c:v>
                </c:pt>
                <c:pt idx="2608">
                  <c:v>3.0144996219246543E-4</c:v>
                </c:pt>
                <c:pt idx="2609">
                  <c:v>3.0143568099284801E-4</c:v>
                </c:pt>
                <c:pt idx="2610">
                  <c:v>3.0142144923400428E-4</c:v>
                </c:pt>
                <c:pt idx="2611">
                  <c:v>3.0140726674824243E-4</c:v>
                </c:pt>
                <c:pt idx="2612">
                  <c:v>3.0139313336842373E-4</c:v>
                </c:pt>
                <c:pt idx="2613">
                  <c:v>3.0137904892796086E-4</c:v>
                </c:pt>
                <c:pt idx="2614">
                  <c:v>3.01365013260816E-4</c:v>
                </c:pt>
                <c:pt idx="2615">
                  <c:v>3.0135102620149924E-4</c:v>
                </c:pt>
                <c:pt idx="2616">
                  <c:v>3.0133708758506685E-4</c:v>
                </c:pt>
                <c:pt idx="2617">
                  <c:v>3.0132319724711929E-4</c:v>
                </c:pt>
                <c:pt idx="2618">
                  <c:v>3.0130935502379995E-4</c:v>
                </c:pt>
                <c:pt idx="2619">
                  <c:v>3.0129556075179296E-4</c:v>
                </c:pt>
                <c:pt idx="2620">
                  <c:v>3.0128181426832175E-4</c:v>
                </c:pt>
                <c:pt idx="2621">
                  <c:v>3.0126811541114732E-4</c:v>
                </c:pt>
                <c:pt idx="2622">
                  <c:v>3.0125446401856634E-4</c:v>
                </c:pt>
                <c:pt idx="2623">
                  <c:v>3.0124085992940973E-4</c:v>
                </c:pt>
                <c:pt idx="2624">
                  <c:v>3.0122730298304072E-4</c:v>
                </c:pt>
                <c:pt idx="2625">
                  <c:v>3.012137930193533E-4</c:v>
                </c:pt>
                <c:pt idx="2626">
                  <c:v>3.0120032987877057E-4</c:v>
                </c:pt>
                <c:pt idx="2627">
                  <c:v>3.0118691340224289E-4</c:v>
                </c:pt>
                <c:pt idx="2628">
                  <c:v>3.011735434312463E-4</c:v>
                </c:pt>
                <c:pt idx="2629">
                  <c:v>3.0116021980778094E-4</c:v>
                </c:pt>
                <c:pt idx="2630">
                  <c:v>3.0114694237436921E-4</c:v>
                </c:pt>
                <c:pt idx="2631">
                  <c:v>3.0113371097405424E-4</c:v>
                </c:pt>
                <c:pt idx="2632">
                  <c:v>3.0112052545039819E-4</c:v>
                </c:pt>
                <c:pt idx="2633">
                  <c:v>3.0110738564748059E-4</c:v>
                </c:pt>
                <c:pt idx="2634">
                  <c:v>3.0109429140989672E-4</c:v>
                </c:pt>
                <c:pt idx="2635">
                  <c:v>3.0108124258275583E-4</c:v>
                </c:pt>
                <c:pt idx="2636">
                  <c:v>3.010682390116799E-4</c:v>
                </c:pt>
                <c:pt idx="2637">
                  <c:v>3.010552805428015E-4</c:v>
                </c:pt>
                <c:pt idx="2638">
                  <c:v>3.0104236702276245E-4</c:v>
                </c:pt>
                <c:pt idx="2639">
                  <c:v>3.0102766355748824E-4</c:v>
                </c:pt>
                <c:pt idx="2640">
                  <c:v>3.0101484584233883E-4</c:v>
                </c:pt>
                <c:pt idx="2641">
                  <c:v>3.0100207259734299E-4</c:v>
                </c:pt>
                <c:pt idx="2642">
                  <c:v>3.009893436712349E-4</c:v>
                </c:pt>
                <c:pt idx="2643">
                  <c:v>3.009766589132497E-4</c:v>
                </c:pt>
                <c:pt idx="2644">
                  <c:v>3.0096401817312173E-4</c:v>
                </c:pt>
                <c:pt idx="2645">
                  <c:v>3.0095142130108325E-4</c:v>
                </c:pt>
                <c:pt idx="2646">
                  <c:v>3.0093886814786246E-4</c:v>
                </c:pt>
                <c:pt idx="2647">
                  <c:v>3.0092635856468226E-4</c:v>
                </c:pt>
                <c:pt idx="2648">
                  <c:v>3.0091389240325848E-4</c:v>
                </c:pt>
                <c:pt idx="2649">
                  <c:v>3.0090146951579838E-4</c:v>
                </c:pt>
                <c:pt idx="2650">
                  <c:v>3.008890897549991E-4</c:v>
                </c:pt>
                <c:pt idx="2651">
                  <c:v>3.008767529740459E-4</c:v>
                </c:pt>
                <c:pt idx="2652">
                  <c:v>3.0085745308902059E-4</c:v>
                </c:pt>
                <c:pt idx="2653">
                  <c:v>3.008452261569244E-4</c:v>
                </c:pt>
                <c:pt idx="2654">
                  <c:v>3.0083304168429878E-4</c:v>
                </c:pt>
                <c:pt idx="2655">
                  <c:v>3.0082089952654156E-4</c:v>
                </c:pt>
                <c:pt idx="2656">
                  <c:v>3.0080879953953003E-4</c:v>
                </c:pt>
                <c:pt idx="2657">
                  <c:v>3.007967415796198E-4</c:v>
                </c:pt>
                <c:pt idx="2658">
                  <c:v>3.0078472550364296E-4</c:v>
                </c:pt>
                <c:pt idx="2659">
                  <c:v>3.0077275116890679E-4</c:v>
                </c:pt>
                <c:pt idx="2660">
                  <c:v>3.0076081843319195E-4</c:v>
                </c:pt>
                <c:pt idx="2661">
                  <c:v>3.0074892715475129E-4</c:v>
                </c:pt>
                <c:pt idx="2662">
                  <c:v>3.0073707719230819E-4</c:v>
                </c:pt>
                <c:pt idx="2663">
                  <c:v>3.0072526840505497E-4</c:v>
                </c:pt>
                <c:pt idx="2664">
                  <c:v>3.0071350065265153E-4</c:v>
                </c:pt>
                <c:pt idx="2665">
                  <c:v>3.0070177379522381E-4</c:v>
                </c:pt>
                <c:pt idx="2666">
                  <c:v>3.0069008769336233E-4</c:v>
                </c:pt>
                <c:pt idx="2667">
                  <c:v>3.0067844220812057E-4</c:v>
                </c:pt>
                <c:pt idx="2668">
                  <c:v>3.006668372010137E-4</c:v>
                </c:pt>
                <c:pt idx="2669">
                  <c:v>3.0065527253401683E-4</c:v>
                </c:pt>
                <c:pt idx="2670">
                  <c:v>3.0064374806956383E-4</c:v>
                </c:pt>
                <c:pt idx="2671">
                  <c:v>3.0063226367054574E-4</c:v>
                </c:pt>
                <c:pt idx="2672">
                  <c:v>3.0062081920030913E-4</c:v>
                </c:pt>
                <c:pt idx="2673">
                  <c:v>3.0060941452265499E-4</c:v>
                </c:pt>
                <c:pt idx="2674">
                  <c:v>3.0059804950183689E-4</c:v>
                </c:pt>
                <c:pt idx="2675">
                  <c:v>3.0058672400255993E-4</c:v>
                </c:pt>
                <c:pt idx="2676">
                  <c:v>3.0057543788997897E-4</c:v>
                </c:pt>
                <c:pt idx="2677">
                  <c:v>3.0056419102969723E-4</c:v>
                </c:pt>
                <c:pt idx="2678">
                  <c:v>3.0055298328776511E-4</c:v>
                </c:pt>
                <c:pt idx="2679">
                  <c:v>3.0054181453067846E-4</c:v>
                </c:pt>
                <c:pt idx="2680">
                  <c:v>3.0053068462537725E-4</c:v>
                </c:pt>
                <c:pt idx="2681">
                  <c:v>3.0051959343924427E-4</c:v>
                </c:pt>
                <c:pt idx="2682">
                  <c:v>3.0050854084010339E-4</c:v>
                </c:pt>
                <c:pt idx="2683">
                  <c:v>3.0049752669621864E-4</c:v>
                </c:pt>
                <c:pt idx="2684">
                  <c:v>3.0048655087629221E-4</c:v>
                </c:pt>
                <c:pt idx="2685">
                  <c:v>3.0047561324946355E-4</c:v>
                </c:pt>
                <c:pt idx="2686">
                  <c:v>3.0046471368530775E-4</c:v>
                </c:pt>
                <c:pt idx="2687">
                  <c:v>3.0045385205383401E-4</c:v>
                </c:pt>
                <c:pt idx="2688">
                  <c:v>3.0044302822548457E-4</c:v>
                </c:pt>
                <c:pt idx="2689">
                  <c:v>3.0043224207113294E-4</c:v>
                </c:pt>
                <c:pt idx="2690">
                  <c:v>3.0042149346208282E-4</c:v>
                </c:pt>
                <c:pt idx="2691">
                  <c:v>3.0041078227006663E-4</c:v>
                </c:pt>
                <c:pt idx="2692">
                  <c:v>3.0040010836724404E-4</c:v>
                </c:pt>
                <c:pt idx="2693">
                  <c:v>3.0038947162620074E-4</c:v>
                </c:pt>
                <c:pt idx="2694">
                  <c:v>3.0037887191994696E-4</c:v>
                </c:pt>
                <c:pt idx="2695">
                  <c:v>3.0036830912191607E-4</c:v>
                </c:pt>
                <c:pt idx="2696">
                  <c:v>3.0035778310596333E-4</c:v>
                </c:pt>
                <c:pt idx="2697">
                  <c:v>3.003472937463646E-4</c:v>
                </c:pt>
                <c:pt idx="2698">
                  <c:v>3.0033684091781477E-4</c:v>
                </c:pt>
                <c:pt idx="2699">
                  <c:v>3.0032642449542651E-4</c:v>
                </c:pt>
                <c:pt idx="2700">
                  <c:v>3.0031604435472894E-4</c:v>
                </c:pt>
                <c:pt idx="2701">
                  <c:v>3.0030570037166638E-4</c:v>
                </c:pt>
                <c:pt idx="2702">
                  <c:v>3.0029539242259676E-4</c:v>
                </c:pt>
                <c:pt idx="2703">
                  <c:v>3.0028512038429061E-4</c:v>
                </c:pt>
                <c:pt idx="2704">
                  <c:v>3.0027488413392949E-4</c:v>
                </c:pt>
                <c:pt idx="2705">
                  <c:v>3.002646835491047E-4</c:v>
                </c:pt>
                <c:pt idx="2706">
                  <c:v>3.0025451850781602E-4</c:v>
                </c:pt>
                <c:pt idx="2707">
                  <c:v>3.0024438888847044E-4</c:v>
                </c:pt>
                <c:pt idx="2708">
                  <c:v>3.0023429456988078E-4</c:v>
                </c:pt>
                <c:pt idx="2709">
                  <c:v>3.002242354312643E-4</c:v>
                </c:pt>
                <c:pt idx="2710">
                  <c:v>3.0021421135224157E-4</c:v>
                </c:pt>
                <c:pt idx="2711">
                  <c:v>3.0020422221283498E-4</c:v>
                </c:pt>
                <c:pt idx="2712">
                  <c:v>3.0019426789346771E-4</c:v>
                </c:pt>
                <c:pt idx="2713">
                  <c:v>3.0018434827496204E-4</c:v>
                </c:pt>
                <c:pt idx="2714">
                  <c:v>3.0017446323853851E-4</c:v>
                </c:pt>
                <c:pt idx="2715">
                  <c:v>3.0016461266581436E-4</c:v>
                </c:pt>
                <c:pt idx="2716">
                  <c:v>3.0015479643880224E-4</c:v>
                </c:pt>
                <c:pt idx="2717">
                  <c:v>3.0014501443990905E-4</c:v>
                </c:pt>
                <c:pt idx="2718">
                  <c:v>3.0013526655193459E-4</c:v>
                </c:pt>
                <c:pt idx="2719">
                  <c:v>3.0012555265807045E-4</c:v>
                </c:pt>
                <c:pt idx="2720">
                  <c:v>3.0011587264189841E-4</c:v>
                </c:pt>
                <c:pt idx="2721">
                  <c:v>3.0010622638738959E-4</c:v>
                </c:pt>
                <c:pt idx="2722">
                  <c:v>3.0009661377890278E-4</c:v>
                </c:pt>
                <c:pt idx="2723">
                  <c:v>3.0008703470118365E-4</c:v>
                </c:pt>
                <c:pt idx="2724">
                  <c:v>3.0007748903936298E-4</c:v>
                </c:pt>
                <c:pt idx="2725">
                  <c:v>3.0006797667895586E-4</c:v>
                </c:pt>
                <c:pt idx="2726">
                  <c:v>3.0005849750586026E-4</c:v>
                </c:pt>
                <c:pt idx="2727">
                  <c:v>3.0004905140635567E-4</c:v>
                </c:pt>
                <c:pt idx="2728">
                  <c:v>3.0003963826710214E-4</c:v>
                </c:pt>
                <c:pt idx="2729">
                  <c:v>3.0003025797513882E-4</c:v>
                </c:pt>
                <c:pt idx="2730">
                  <c:v>3.0002091041788286E-4</c:v>
                </c:pt>
                <c:pt idx="2731">
                  <c:v>3.0001159548312818E-4</c:v>
                </c:pt>
                <c:pt idx="2732">
                  <c:v>3.0000231305904413E-4</c:v>
                </c:pt>
                <c:pt idx="2733">
                  <c:v>2.9999306303417448E-4</c:v>
                </c:pt>
                <c:pt idx="2734">
                  <c:v>2.9998384529743592E-4</c:v>
                </c:pt>
                <c:pt idx="2735">
                  <c:v>2.9997465973811716E-4</c:v>
                </c:pt>
                <c:pt idx="2736">
                  <c:v>2.9996550624587759E-4</c:v>
                </c:pt>
                <c:pt idx="2737">
                  <c:v>2.999563847107461E-4</c:v>
                </c:pt>
                <c:pt idx="2738">
                  <c:v>2.9994729502311966E-4</c:v>
                </c:pt>
                <c:pt idx="2739">
                  <c:v>2.9993823707376261E-4</c:v>
                </c:pt>
                <c:pt idx="2740">
                  <c:v>2.9992921075380503E-4</c:v>
                </c:pt>
                <c:pt idx="2741">
                  <c:v>2.9992021595474168E-4</c:v>
                </c:pt>
                <c:pt idx="2742">
                  <c:v>2.99911252568431E-4</c:v>
                </c:pt>
                <c:pt idx="2743">
                  <c:v>2.9990232048709368E-4</c:v>
                </c:pt>
                <c:pt idx="2744">
                  <c:v>2.9989341960331159E-4</c:v>
                </c:pt>
                <c:pt idx="2745">
                  <c:v>2.9988454981002665E-4</c:v>
                </c:pt>
                <c:pt idx="2746">
                  <c:v>2.9987571100053965E-4</c:v>
                </c:pt>
                <c:pt idx="2747">
                  <c:v>2.9986690306850895E-4</c:v>
                </c:pt>
                <c:pt idx="2748">
                  <c:v>2.998581259079495E-4</c:v>
                </c:pt>
                <c:pt idx="2749">
                  <c:v>2.9984937941323161E-4</c:v>
                </c:pt>
                <c:pt idx="2750">
                  <c:v>2.9984066347907978E-4</c:v>
                </c:pt>
                <c:pt idx="2751">
                  <c:v>2.9983197800057161E-4</c:v>
                </c:pt>
                <c:pt idx="2752">
                  <c:v>2.998233228731366E-4</c:v>
                </c:pt>
                <c:pt idx="2753">
                  <c:v>2.9981469799255489E-4</c:v>
                </c:pt>
                <c:pt idx="2754">
                  <c:v>2.9980610325495646E-4</c:v>
                </c:pt>
                <c:pt idx="2755">
                  <c:v>2.9979753855681967E-4</c:v>
                </c:pt>
                <c:pt idx="2756">
                  <c:v>2.9978900379497021E-4</c:v>
                </c:pt>
                <c:pt idx="2757">
                  <c:v>2.9978049886658013E-4</c:v>
                </c:pt>
                <c:pt idx="2758">
                  <c:v>2.9977202366916647E-4</c:v>
                </c:pt>
                <c:pt idx="2759">
                  <c:v>2.9976357810059028E-4</c:v>
                </c:pt>
                <c:pt idx="2760">
                  <c:v>2.9975516205905554E-4</c:v>
                </c:pt>
                <c:pt idx="2761">
                  <c:v>2.9974677544310793E-4</c:v>
                </c:pt>
                <c:pt idx="2762">
                  <c:v>2.9973841815163384E-4</c:v>
                </c:pt>
                <c:pt idx="2763">
                  <c:v>2.9973009008385911E-4</c:v>
                </c:pt>
                <c:pt idx="2764">
                  <c:v>2.9972179113934807E-4</c:v>
                </c:pt>
                <c:pt idx="2765">
                  <c:v>2.9971352121800236E-4</c:v>
                </c:pt>
                <c:pt idx="2766">
                  <c:v>2.9970528022005987E-4</c:v>
                </c:pt>
                <c:pt idx="2767">
                  <c:v>2.9969706804609369E-4</c:v>
                </c:pt>
                <c:pt idx="2768">
                  <c:v>2.9968888459701082E-4</c:v>
                </c:pt>
                <c:pt idx="2769">
                  <c:v>2.9968072977405133E-4</c:v>
                </c:pt>
                <c:pt idx="2770">
                  <c:v>2.9967260347878719E-4</c:v>
                </c:pt>
                <c:pt idx="2771">
                  <c:v>2.9966450561312108E-4</c:v>
                </c:pt>
                <c:pt idx="2772">
                  <c:v>2.996564360792854E-4</c:v>
                </c:pt>
                <c:pt idx="2773">
                  <c:v>2.9964839477984137E-4</c:v>
                </c:pt>
                <c:pt idx="2774">
                  <c:v>2.9964038161767756E-4</c:v>
                </c:pt>
                <c:pt idx="2775">
                  <c:v>2.9963239649600924E-4</c:v>
                </c:pt>
                <c:pt idx="2776">
                  <c:v>2.99624439318377E-4</c:v>
                </c:pt>
                <c:pt idx="2777">
                  <c:v>2.9961650998864582E-4</c:v>
                </c:pt>
                <c:pt idx="2778">
                  <c:v>2.9960860841100412E-4</c:v>
                </c:pt>
                <c:pt idx="2779">
                  <c:v>2.9960073448996258E-4</c:v>
                </c:pt>
                <c:pt idx="2780">
                  <c:v>2.9959288813035295E-4</c:v>
                </c:pt>
                <c:pt idx="2781">
                  <c:v>2.9958506923732735E-4</c:v>
                </c:pt>
                <c:pt idx="2782">
                  <c:v>2.9957727771635689E-4</c:v>
                </c:pt>
                <c:pt idx="2783">
                  <c:v>2.9956951347323086E-4</c:v>
                </c:pt>
                <c:pt idx="2784">
                  <c:v>2.9956177641405561E-4</c:v>
                </c:pt>
                <c:pt idx="2785">
                  <c:v>2.9955406644525349E-4</c:v>
                </c:pt>
                <c:pt idx="2786">
                  <c:v>2.9954638347356181E-4</c:v>
                </c:pt>
                <c:pt idx="2787">
                  <c:v>2.9953872740603186E-4</c:v>
                </c:pt>
                <c:pt idx="2788">
                  <c:v>2.9953109815002794E-4</c:v>
                </c:pt>
                <c:pt idx="2789">
                  <c:v>2.9952349561322613E-4</c:v>
                </c:pt>
                <c:pt idx="2790">
                  <c:v>2.9951591970361354E-4</c:v>
                </c:pt>
                <c:pt idx="2791">
                  <c:v>2.9950837032948711E-4</c:v>
                </c:pt>
                <c:pt idx="2792">
                  <c:v>2.9950084739945265E-4</c:v>
                </c:pt>
                <c:pt idx="2793">
                  <c:v>2.9949335082242386E-4</c:v>
                </c:pt>
                <c:pt idx="2794">
                  <c:v>2.9948588050762124E-4</c:v>
                </c:pt>
                <c:pt idx="2795">
                  <c:v>2.9947843636457115E-4</c:v>
                </c:pt>
                <c:pt idx="2796">
                  <c:v>2.9947101830310496E-4</c:v>
                </c:pt>
                <c:pt idx="2797">
                  <c:v>2.9946362623335763E-4</c:v>
                </c:pt>
                <c:pt idx="2798">
                  <c:v>2.9945626006576723E-4</c:v>
                </c:pt>
                <c:pt idx="2799">
                  <c:v>2.9944891971107359E-4</c:v>
                </c:pt>
                <c:pt idx="2800">
                  <c:v>2.994416050803174E-4</c:v>
                </c:pt>
                <c:pt idx="2801">
                  <c:v>2.9943431608483935E-4</c:v>
                </c:pt>
                <c:pt idx="2802">
                  <c:v>2.9942705263627902E-4</c:v>
                </c:pt>
                <c:pt idx="2803">
                  <c:v>2.9941981464657393E-4</c:v>
                </c:pt>
                <c:pt idx="2804">
                  <c:v>2.9941260202795856E-4</c:v>
                </c:pt>
                <c:pt idx="2805">
                  <c:v>2.9940541469296338E-4</c:v>
                </c:pt>
                <c:pt idx="2806">
                  <c:v>2.9939825255441394E-4</c:v>
                </c:pt>
                <c:pt idx="2807">
                  <c:v>2.9939111552542981E-4</c:v>
                </c:pt>
                <c:pt idx="2808">
                  <c:v>2.9938400351942372E-4</c:v>
                </c:pt>
                <c:pt idx="2809">
                  <c:v>2.9937691645010045E-4</c:v>
                </c:pt>
                <c:pt idx="2810">
                  <c:v>2.9936985423145609E-4</c:v>
                </c:pt>
                <c:pt idx="2811">
                  <c:v>2.9936281677777693E-4</c:v>
                </c:pt>
                <c:pt idx="2812">
                  <c:v>2.9935580400363842E-4</c:v>
                </c:pt>
                <c:pt idx="2813">
                  <c:v>2.9934881582390453E-4</c:v>
                </c:pt>
                <c:pt idx="2814">
                  <c:v>2.9934185215372649E-4</c:v>
                </c:pt>
                <c:pt idx="2815">
                  <c:v>2.9933491290854206E-4</c:v>
                </c:pt>
                <c:pt idx="2816">
                  <c:v>2.9932799800407446E-4</c:v>
                </c:pt>
                <c:pt idx="2817">
                  <c:v>2.9932110735633152E-4</c:v>
                </c:pt>
                <c:pt idx="2818">
                  <c:v>2.9931424088160472E-4</c:v>
                </c:pt>
                <c:pt idx="2819">
                  <c:v>2.9930739849646815E-4</c:v>
                </c:pt>
                <c:pt idx="2820">
                  <c:v>2.9930058011777794E-4</c:v>
                </c:pt>
                <c:pt idx="2821">
                  <c:v>2.9929378566267078E-4</c:v>
                </c:pt>
                <c:pt idx="2822">
                  <c:v>2.9928701504856344E-4</c:v>
                </c:pt>
                <c:pt idx="2823">
                  <c:v>2.9928026819315179E-4</c:v>
                </c:pt>
                <c:pt idx="2824">
                  <c:v>2.9927354501440971E-4</c:v>
                </c:pt>
                <c:pt idx="2825">
                  <c:v>2.9926684543058824E-4</c:v>
                </c:pt>
                <c:pt idx="2826">
                  <c:v>2.9926016936021479E-4</c:v>
                </c:pt>
                <c:pt idx="2827">
                  <c:v>2.9925351672209217E-4</c:v>
                </c:pt>
                <c:pt idx="2828">
                  <c:v>2.9924688743529758E-4</c:v>
                </c:pt>
                <c:pt idx="2829">
                  <c:v>2.9924028141918184E-4</c:v>
                </c:pt>
                <c:pt idx="2830">
                  <c:v>2.9923369859336841E-4</c:v>
                </c:pt>
                <c:pt idx="2831">
                  <c:v>2.9922713887775261E-4</c:v>
                </c:pt>
                <c:pt idx="2832">
                  <c:v>2.9922060219250056E-4</c:v>
                </c:pt>
                <c:pt idx="2833">
                  <c:v>2.9921408845804846E-4</c:v>
                </c:pt>
                <c:pt idx="2834">
                  <c:v>2.9920759759510156E-4</c:v>
                </c:pt>
                <c:pt idx="2835">
                  <c:v>2.9920112952463334E-4</c:v>
                </c:pt>
                <c:pt idx="2836">
                  <c:v>2.9919468416788469E-4</c:v>
                </c:pt>
                <c:pt idx="2837">
                  <c:v>2.9918826144636286E-4</c:v>
                </c:pt>
                <c:pt idx="2838">
                  <c:v>2.9918186128184086E-4</c:v>
                </c:pt>
                <c:pt idx="2839">
                  <c:v>2.9917548359635621E-4</c:v>
                </c:pt>
                <c:pt idx="2840">
                  <c:v>2.9916912831221042E-4</c:v>
                </c:pt>
                <c:pt idx="2841">
                  <c:v>2.9916279535196794E-4</c:v>
                </c:pt>
                <c:pt idx="2842">
                  <c:v>2.9915648463845536E-4</c:v>
                </c:pt>
                <c:pt idx="2843">
                  <c:v>2.9915019609476047E-4</c:v>
                </c:pt>
                <c:pt idx="2844">
                  <c:v>2.9914392964423153E-4</c:v>
                </c:pt>
                <c:pt idx="2845">
                  <c:v>2.991376852104763E-4</c:v>
                </c:pt>
                <c:pt idx="2846">
                  <c:v>2.9913146271736118E-4</c:v>
                </c:pt>
                <c:pt idx="2847">
                  <c:v>2.9912437806542663E-4</c:v>
                </c:pt>
                <c:pt idx="2848">
                  <c:v>2.991182023327987E-4</c:v>
                </c:pt>
                <c:pt idx="2849">
                  <c:v>2.9911204830320858E-4</c:v>
                </c:pt>
                <c:pt idx="2850">
                  <c:v>2.991059159015854E-4</c:v>
                </c:pt>
                <c:pt idx="2851">
                  <c:v>2.990998050531126E-4</c:v>
                </c:pt>
                <c:pt idx="2852">
                  <c:v>2.9909371568322704E-4</c:v>
                </c:pt>
                <c:pt idx="2853">
                  <c:v>2.9908764771761838E-4</c:v>
                </c:pt>
                <c:pt idx="2854">
                  <c:v>2.9908160108222802E-4</c:v>
                </c:pt>
                <c:pt idx="2855">
                  <c:v>2.9907557570324841E-4</c:v>
                </c:pt>
                <c:pt idx="2856">
                  <c:v>2.9906957150712207E-4</c:v>
                </c:pt>
                <c:pt idx="2857">
                  <c:v>2.9906358842054104E-4</c:v>
                </c:pt>
                <c:pt idx="2858">
                  <c:v>2.9905762637044567E-4</c:v>
                </c:pt>
                <c:pt idx="2859">
                  <c:v>2.9905168528402424E-4</c:v>
                </c:pt>
                <c:pt idx="2860">
                  <c:v>2.9904576508871174E-4</c:v>
                </c:pt>
                <c:pt idx="2861">
                  <c:v>2.990398657121894E-4</c:v>
                </c:pt>
                <c:pt idx="2862">
                  <c:v>2.9903398708238358E-4</c:v>
                </c:pt>
                <c:pt idx="2863">
                  <c:v>2.9902812912746513E-4</c:v>
                </c:pt>
                <c:pt idx="2864">
                  <c:v>2.9902229177584862E-4</c:v>
                </c:pt>
                <c:pt idx="2865">
                  <c:v>2.9901647495619139E-4</c:v>
                </c:pt>
                <c:pt idx="2866">
                  <c:v>2.9901067859739285E-4</c:v>
                </c:pt>
                <c:pt idx="2867">
                  <c:v>2.9900490262859368E-4</c:v>
                </c:pt>
                <c:pt idx="2868">
                  <c:v>2.9899914697917497E-4</c:v>
                </c:pt>
                <c:pt idx="2869">
                  <c:v>2.9899341157875751E-4</c:v>
                </c:pt>
                <c:pt idx="2870">
                  <c:v>2.9898769635720092E-4</c:v>
                </c:pt>
                <c:pt idx="2871">
                  <c:v>2.9898200124460294E-4</c:v>
                </c:pt>
                <c:pt idx="2872">
                  <c:v>2.9897632617129853E-4</c:v>
                </c:pt>
                <c:pt idx="2873">
                  <c:v>2.9897067106785929E-4</c:v>
                </c:pt>
                <c:pt idx="2874">
                  <c:v>2.9896503586509236E-4</c:v>
                </c:pt>
                <c:pt idx="2875">
                  <c:v>2.9895942049403999E-4</c:v>
                </c:pt>
                <c:pt idx="2876">
                  <c:v>2.989538248859785E-4</c:v>
                </c:pt>
                <c:pt idx="2877">
                  <c:v>2.9894824897241771E-4</c:v>
                </c:pt>
                <c:pt idx="2878">
                  <c:v>2.9894269268509994E-4</c:v>
                </c:pt>
                <c:pt idx="2879">
                  <c:v>2.9893715595599951E-4</c:v>
                </c:pt>
                <c:pt idx="2880">
                  <c:v>2.9893163871732176E-4</c:v>
                </c:pt>
                <c:pt idx="2881">
                  <c:v>2.989261409015023E-4</c:v>
                </c:pt>
                <c:pt idx="2882">
                  <c:v>2.9892066244120637E-4</c:v>
                </c:pt>
                <c:pt idx="2883">
                  <c:v>2.9891520326932804E-4</c:v>
                </c:pt>
                <c:pt idx="2884">
                  <c:v>2.9890976331898943E-4</c:v>
                </c:pt>
                <c:pt idx="2885">
                  <c:v>2.9890434252353987E-4</c:v>
                </c:pt>
                <c:pt idx="2886">
                  <c:v>2.9889894081655538E-4</c:v>
                </c:pt>
                <c:pt idx="2887">
                  <c:v>2.9889355813183762E-4</c:v>
                </c:pt>
                <c:pt idx="2888">
                  <c:v>2.9888819440341337E-4</c:v>
                </c:pt>
                <c:pt idx="2889">
                  <c:v>2.988828495655338E-4</c:v>
                </c:pt>
                <c:pt idx="2890">
                  <c:v>2.9887752355267351E-4</c:v>
                </c:pt>
                <c:pt idx="2891">
                  <c:v>2.9887221629952993E-4</c:v>
                </c:pt>
                <c:pt idx="2892">
                  <c:v>2.9886692774102268E-4</c:v>
                </c:pt>
                <c:pt idx="2893">
                  <c:v>2.9886165781229263E-4</c:v>
                </c:pt>
                <c:pt idx="2894">
                  <c:v>2.9885640644870131E-4</c:v>
                </c:pt>
                <c:pt idx="2895">
                  <c:v>2.9885117358583016E-4</c:v>
                </c:pt>
                <c:pt idx="2896">
                  <c:v>2.9884595915947971E-4</c:v>
                </c:pt>
                <c:pt idx="2897">
                  <c:v>2.9884076310566891E-4</c:v>
                </c:pt>
                <c:pt idx="2898">
                  <c:v>2.9883558536063454E-4</c:v>
                </c:pt>
                <c:pt idx="2899">
                  <c:v>2.9882969027514078E-4</c:v>
                </c:pt>
                <c:pt idx="2900">
                  <c:v>2.9882455154949363E-4</c:v>
                </c:pt>
                <c:pt idx="2901">
                  <c:v>2.9881943093363321E-4</c:v>
                </c:pt>
                <c:pt idx="2902">
                  <c:v>2.9881432836469058E-4</c:v>
                </c:pt>
                <c:pt idx="2903">
                  <c:v>2.9880924378001064E-4</c:v>
                </c:pt>
                <c:pt idx="2904">
                  <c:v>2.9880417711715179E-4</c:v>
                </c:pt>
                <c:pt idx="2905">
                  <c:v>2.9879912831388489E-4</c:v>
                </c:pt>
                <c:pt idx="2906">
                  <c:v>2.9879409730819277E-4</c:v>
                </c:pt>
                <c:pt idx="2907">
                  <c:v>2.987890840382695E-4</c:v>
                </c:pt>
                <c:pt idx="2908">
                  <c:v>2.9878408844251955E-4</c:v>
                </c:pt>
                <c:pt idx="2909">
                  <c:v>2.9877911045955729E-4</c:v>
                </c:pt>
                <c:pt idx="2910">
                  <c:v>2.9877415002820608E-4</c:v>
                </c:pt>
                <c:pt idx="2911">
                  <c:v>2.9876920708749776E-4</c:v>
                </c:pt>
                <c:pt idx="2912">
                  <c:v>2.9876428157667195E-4</c:v>
                </c:pt>
                <c:pt idx="2913">
                  <c:v>2.9875937343517509E-4</c:v>
                </c:pt>
                <c:pt idx="2914">
                  <c:v>2.9875448260266029E-4</c:v>
                </c:pt>
                <c:pt idx="2915">
                  <c:v>2.9874960901898591E-4</c:v>
                </c:pt>
                <c:pt idx="2916">
                  <c:v>2.987447526242157E-4</c:v>
                </c:pt>
                <c:pt idx="2917">
                  <c:v>2.9873922342978662E-4</c:v>
                </c:pt>
                <c:pt idx="2918">
                  <c:v>2.9873440366750452E-4</c:v>
                </c:pt>
                <c:pt idx="2919">
                  <c:v>2.9872960090708165E-4</c:v>
                </c:pt>
                <c:pt idx="2920">
                  <c:v>2.9872481508942347E-4</c:v>
                </c:pt>
                <c:pt idx="2921">
                  <c:v>2.9872004615563702E-4</c:v>
                </c:pt>
                <c:pt idx="2922">
                  <c:v>2.9871529404703007E-4</c:v>
                </c:pt>
                <c:pt idx="2923">
                  <c:v>2.987105587051107E-4</c:v>
                </c:pt>
                <c:pt idx="2924">
                  <c:v>2.9870584007158626E-4</c:v>
                </c:pt>
                <c:pt idx="2925">
                  <c:v>2.9870113808836318E-4</c:v>
                </c:pt>
                <c:pt idx="2926">
                  <c:v>2.9869645269754589E-4</c:v>
                </c:pt>
                <c:pt idx="2927">
                  <c:v>2.9869178384143633E-4</c:v>
                </c:pt>
                <c:pt idx="2928">
                  <c:v>2.9868713146253341E-4</c:v>
                </c:pt>
                <c:pt idx="2929">
                  <c:v>2.9868249550353218E-4</c:v>
                </c:pt>
                <c:pt idx="2930">
                  <c:v>2.9867787590732319E-4</c:v>
                </c:pt>
                <c:pt idx="2931">
                  <c:v>2.9867327261699197E-4</c:v>
                </c:pt>
                <c:pt idx="2932">
                  <c:v>2.9866868557581821E-4</c:v>
                </c:pt>
                <c:pt idx="2933">
                  <c:v>2.9866411472727534E-4</c:v>
                </c:pt>
                <c:pt idx="2934">
                  <c:v>2.9865956001502958E-4</c:v>
                </c:pt>
                <c:pt idx="2935">
                  <c:v>2.9865502138293952E-4</c:v>
                </c:pt>
                <c:pt idx="2936">
                  <c:v>2.9865049877505557E-4</c:v>
                </c:pt>
                <c:pt idx="2937">
                  <c:v>2.9864599213561899E-4</c:v>
                </c:pt>
                <c:pt idx="2938">
                  <c:v>2.9864150140906156E-4</c:v>
                </c:pt>
                <c:pt idx="2939">
                  <c:v>2.9863702654000471E-4</c:v>
                </c:pt>
                <c:pt idx="2940">
                  <c:v>2.9863256747325915E-4</c:v>
                </c:pt>
                <c:pt idx="2941">
                  <c:v>2.9862812415382394E-4</c:v>
                </c:pt>
                <c:pt idx="2942">
                  <c:v>2.9862369652688622E-4</c:v>
                </c:pt>
                <c:pt idx="2943">
                  <c:v>2.9861928453782019E-4</c:v>
                </c:pt>
                <c:pt idx="2944">
                  <c:v>2.9861488813218677E-4</c:v>
                </c:pt>
                <c:pt idx="2945">
                  <c:v>2.986105072557329E-4</c:v>
                </c:pt>
                <c:pt idx="2946">
                  <c:v>2.9860614185439084E-4</c:v>
                </c:pt>
                <c:pt idx="2947">
                  <c:v>2.9860179187427769E-4</c:v>
                </c:pt>
                <c:pt idx="2948">
                  <c:v>2.9859745726169471E-4</c:v>
                </c:pt>
                <c:pt idx="2949">
                  <c:v>2.9859313796312665E-4</c:v>
                </c:pt>
                <c:pt idx="2950">
                  <c:v>2.9858883392524117E-4</c:v>
                </c:pt>
                <c:pt idx="2951">
                  <c:v>2.9858271166697148E-4</c:v>
                </c:pt>
                <c:pt idx="2952">
                  <c:v>2.9857844446982637E-4</c:v>
                </c:pt>
                <c:pt idx="2953">
                  <c:v>2.9857419235189067E-4</c:v>
                </c:pt>
                <c:pt idx="2954">
                  <c:v>2.985699552606348E-4</c:v>
                </c:pt>
                <c:pt idx="2955">
                  <c:v>2.9856573314370903E-4</c:v>
                </c:pt>
                <c:pt idx="2956">
                  <c:v>2.9856152594894247E-4</c:v>
                </c:pt>
                <c:pt idx="2957">
                  <c:v>2.9855733362434275E-4</c:v>
                </c:pt>
                <c:pt idx="2958">
                  <c:v>2.9855315611809535E-4</c:v>
                </c:pt>
                <c:pt idx="2959">
                  <c:v>2.9854899337856304E-4</c:v>
                </c:pt>
                <c:pt idx="2960">
                  <c:v>2.985448453542852E-4</c:v>
                </c:pt>
                <c:pt idx="2961">
                  <c:v>2.9854071199397726E-4</c:v>
                </c:pt>
                <c:pt idx="2962">
                  <c:v>2.9853659324653026E-4</c:v>
                </c:pt>
                <c:pt idx="2963">
                  <c:v>2.9853248906101001E-4</c:v>
                </c:pt>
                <c:pt idx="2964">
                  <c:v>2.985278163290967E-4</c:v>
                </c:pt>
                <c:pt idx="2965">
                  <c:v>2.9852374317700212E-4</c:v>
                </c:pt>
                <c:pt idx="2966">
                  <c:v>2.985196844278877E-4</c:v>
                </c:pt>
                <c:pt idx="2967">
                  <c:v>2.9851564003153776E-4</c:v>
                </c:pt>
                <c:pt idx="2968">
                  <c:v>2.9851160993790834E-4</c:v>
                </c:pt>
                <c:pt idx="2969">
                  <c:v>2.9850759409712706E-4</c:v>
                </c:pt>
                <c:pt idx="2970">
                  <c:v>2.9850359245949209E-4</c:v>
                </c:pt>
                <c:pt idx="2971">
                  <c:v>2.9849960497547198E-4</c:v>
                </c:pt>
                <c:pt idx="2972">
                  <c:v>2.9849563159570485E-4</c:v>
                </c:pt>
                <c:pt idx="2973">
                  <c:v>2.9849167227099778E-4</c:v>
                </c:pt>
                <c:pt idx="2974">
                  <c:v>2.9848772695232657E-4</c:v>
                </c:pt>
                <c:pt idx="2975">
                  <c:v>2.9848379559083469E-4</c:v>
                </c:pt>
                <c:pt idx="2976">
                  <c:v>2.9847987813783316E-4</c:v>
                </c:pt>
                <c:pt idx="2977">
                  <c:v>2.9847597454479982E-4</c:v>
                </c:pt>
                <c:pt idx="2978">
                  <c:v>2.9847208476337865E-4</c:v>
                </c:pt>
                <c:pt idx="2979">
                  <c:v>2.9846820874537946E-4</c:v>
                </c:pt>
                <c:pt idx="2980">
                  <c:v>2.9846434644277705E-4</c:v>
                </c:pt>
                <c:pt idx="2981">
                  <c:v>2.9846049780771103E-4</c:v>
                </c:pt>
                <c:pt idx="2982">
                  <c:v>2.984566627924848E-4</c:v>
                </c:pt>
                <c:pt idx="2983">
                  <c:v>2.9845284134956542E-4</c:v>
                </c:pt>
                <c:pt idx="2984">
                  <c:v>2.9844903343158292E-4</c:v>
                </c:pt>
                <c:pt idx="2985">
                  <c:v>2.9844523899132959E-4</c:v>
                </c:pt>
                <c:pt idx="2986">
                  <c:v>2.9844145798175965E-4</c:v>
                </c:pt>
                <c:pt idx="2987">
                  <c:v>2.9843769035598871E-4</c:v>
                </c:pt>
                <c:pt idx="2988">
                  <c:v>2.9843393606729298E-4</c:v>
                </c:pt>
                <c:pt idx="2989">
                  <c:v>2.9843019506910906E-4</c:v>
                </c:pt>
                <c:pt idx="2990">
                  <c:v>2.9842646731503326E-4</c:v>
                </c:pt>
                <c:pt idx="2991">
                  <c:v>2.9842275275882089E-4</c:v>
                </c:pt>
                <c:pt idx="2992">
                  <c:v>2.9841905135438604E-4</c:v>
                </c:pt>
                <c:pt idx="2993">
                  <c:v>2.9841536305580087E-4</c:v>
                </c:pt>
                <c:pt idx="2994">
                  <c:v>2.9841168781729509E-4</c:v>
                </c:pt>
                <c:pt idx="2995">
                  <c:v>2.9840802559325539E-4</c:v>
                </c:pt>
                <c:pt idx="2996">
                  <c:v>2.9840437633822518E-4</c:v>
                </c:pt>
                <c:pt idx="2997">
                  <c:v>2.9840074000690362E-4</c:v>
                </c:pt>
                <c:pt idx="2998">
                  <c:v>2.9839711655414551E-4</c:v>
                </c:pt>
                <c:pt idx="2999">
                  <c:v>2.9839350593496047E-4</c:v>
                </c:pt>
                <c:pt idx="3000">
                  <c:v>2.9838990810451268E-4</c:v>
                </c:pt>
                <c:pt idx="3001">
                  <c:v>2.983863230181201E-4</c:v>
                </c:pt>
                <c:pt idx="3002">
                  <c:v>2.9838275063125423E-4</c:v>
                </c:pt>
                <c:pt idx="3003">
                  <c:v>2.9837919089953927E-4</c:v>
                </c:pt>
                <c:pt idx="3004">
                  <c:v>2.9837564377875196E-4</c:v>
                </c:pt>
                <c:pt idx="3005">
                  <c:v>2.9837210922482085E-4</c:v>
                </c:pt>
                <c:pt idx="3006">
                  <c:v>2.9836858719382571E-4</c:v>
                </c:pt>
                <c:pt idx="3007">
                  <c:v>2.983650776419973E-4</c:v>
                </c:pt>
                <c:pt idx="3008">
                  <c:v>2.9836158052571666E-4</c:v>
                </c:pt>
                <c:pt idx="3009">
                  <c:v>2.9835809580151465E-4</c:v>
                </c:pt>
                <c:pt idx="3010">
                  <c:v>2.9835462342607148E-4</c:v>
                </c:pt>
                <c:pt idx="3011">
                  <c:v>2.9835116335621617E-4</c:v>
                </c:pt>
                <c:pt idx="3012">
                  <c:v>2.9834771554892601E-4</c:v>
                </c:pt>
                <c:pt idx="3013">
                  <c:v>2.9834427996132623E-4</c:v>
                </c:pt>
                <c:pt idx="3014">
                  <c:v>2.9834085655068934E-4</c:v>
                </c:pt>
                <c:pt idx="3015">
                  <c:v>2.9833744527443465E-4</c:v>
                </c:pt>
                <c:pt idx="3016">
                  <c:v>2.9833404609012779E-4</c:v>
                </c:pt>
                <c:pt idx="3017">
                  <c:v>2.9833065895548038E-4</c:v>
                </c:pt>
                <c:pt idx="3018">
                  <c:v>2.983272838283492E-4</c:v>
                </c:pt>
                <c:pt idx="3019">
                  <c:v>2.9832392066673612E-4</c:v>
                </c:pt>
                <c:pt idx="3020">
                  <c:v>2.9832056942878725E-4</c:v>
                </c:pt>
                <c:pt idx="3021">
                  <c:v>2.9831723007279261E-4</c:v>
                </c:pt>
                <c:pt idx="3022">
                  <c:v>2.983139025571857E-4</c:v>
                </c:pt>
                <c:pt idx="3023">
                  <c:v>2.9831058684054294E-4</c:v>
                </c:pt>
                <c:pt idx="3024">
                  <c:v>2.9830728288158311E-4</c:v>
                </c:pt>
                <c:pt idx="3025">
                  <c:v>2.9830399063916714E-4</c:v>
                </c:pt>
                <c:pt idx="3026">
                  <c:v>2.9830071007229728E-4</c:v>
                </c:pt>
                <c:pt idx="3027">
                  <c:v>2.9829744114011689E-4</c:v>
                </c:pt>
                <c:pt idx="3028">
                  <c:v>2.9829418380190994E-4</c:v>
                </c:pt>
                <c:pt idx="3029">
                  <c:v>2.9829093801710035E-4</c:v>
                </c:pt>
                <c:pt idx="3030">
                  <c:v>2.9828770374525169E-4</c:v>
                </c:pt>
                <c:pt idx="3031">
                  <c:v>2.9828448094606672E-4</c:v>
                </c:pt>
                <c:pt idx="3032">
                  <c:v>2.9828126957938677E-4</c:v>
                </c:pt>
                <c:pt idx="3033">
                  <c:v>2.9827806960519153E-4</c:v>
                </c:pt>
                <c:pt idx="3034">
                  <c:v>2.982748809835982E-4</c:v>
                </c:pt>
                <c:pt idx="3035">
                  <c:v>2.9827170367486145E-4</c:v>
                </c:pt>
                <c:pt idx="3036">
                  <c:v>2.9826853763937266E-4</c:v>
                </c:pt>
                <c:pt idx="3037">
                  <c:v>2.9826538283765955E-4</c:v>
                </c:pt>
                <c:pt idx="3038">
                  <c:v>2.9826223923038581E-4</c:v>
                </c:pt>
                <c:pt idx="3039">
                  <c:v>2.9825910677835048E-4</c:v>
                </c:pt>
                <c:pt idx="3040">
                  <c:v>2.9825598544248768E-4</c:v>
                </c:pt>
                <c:pt idx="3041">
                  <c:v>2.9825287518386591E-4</c:v>
                </c:pt>
                <c:pt idx="3042">
                  <c:v>2.9824977596368783E-4</c:v>
                </c:pt>
                <c:pt idx="3043">
                  <c:v>2.9824668774328973E-4</c:v>
                </c:pt>
                <c:pt idx="3044">
                  <c:v>2.9824361048414106E-4</c:v>
                </c:pt>
                <c:pt idx="3045">
                  <c:v>2.9824054414784388E-4</c:v>
                </c:pt>
                <c:pt idx="3046">
                  <c:v>2.9823748869613274E-4</c:v>
                </c:pt>
                <c:pt idx="3047">
                  <c:v>2.9823444409087375E-4</c:v>
                </c:pt>
                <c:pt idx="3048">
                  <c:v>2.9823141029406466E-4</c:v>
                </c:pt>
                <c:pt idx="3049">
                  <c:v>2.98228387267834E-4</c:v>
                </c:pt>
                <c:pt idx="3050">
                  <c:v>2.9822537497444087E-4</c:v>
                </c:pt>
                <c:pt idx="3051">
                  <c:v>2.9822237337627435E-4</c:v>
                </c:pt>
                <c:pt idx="3052">
                  <c:v>2.9821938243585318E-4</c:v>
                </c:pt>
                <c:pt idx="3053">
                  <c:v>2.9821640211582536E-4</c:v>
                </c:pt>
                <c:pt idx="3054">
                  <c:v>2.9821343237896756E-4</c:v>
                </c:pt>
                <c:pt idx="3055">
                  <c:v>2.9821047318818469E-4</c:v>
                </c:pt>
                <c:pt idx="3056">
                  <c:v>2.9820752450650972E-4</c:v>
                </c:pt>
                <c:pt idx="3057">
                  <c:v>2.9820458629710293E-4</c:v>
                </c:pt>
                <c:pt idx="3058">
                  <c:v>2.9820165852325172E-4</c:v>
                </c:pt>
                <c:pt idx="3059">
                  <c:v>2.981987411483699E-4</c:v>
                </c:pt>
                <c:pt idx="3060">
                  <c:v>2.981958341359977E-4</c:v>
                </c:pt>
                <c:pt idx="3061">
                  <c:v>2.9819293744980091E-4</c:v>
                </c:pt>
                <c:pt idx="3062">
                  <c:v>2.9819005105357065E-4</c:v>
                </c:pt>
                <c:pt idx="3063">
                  <c:v>2.9818717491122298E-4</c:v>
                </c:pt>
                <c:pt idx="3064">
                  <c:v>2.9818430898679844E-4</c:v>
                </c:pt>
                <c:pt idx="3065">
                  <c:v>2.9818145324446156E-4</c:v>
                </c:pt>
                <c:pt idx="3066">
                  <c:v>2.9817860764850054E-4</c:v>
                </c:pt>
                <c:pt idx="3067">
                  <c:v>2.9817577216332685E-4</c:v>
                </c:pt>
                <c:pt idx="3068">
                  <c:v>2.9817294675347459E-4</c:v>
                </c:pt>
                <c:pt idx="3069">
                  <c:v>2.9817013138360034E-4</c:v>
                </c:pt>
                <c:pt idx="3070">
                  <c:v>2.9816732601848278E-4</c:v>
                </c:pt>
                <c:pt idx="3071">
                  <c:v>2.9816453062302193E-4</c:v>
                </c:pt>
                <c:pt idx="3072">
                  <c:v>2.9816174516223906E-4</c:v>
                </c:pt>
                <c:pt idx="3073">
                  <c:v>2.9815896960127614E-4</c:v>
                </c:pt>
                <c:pt idx="3074">
                  <c:v>2.981562039053956E-4</c:v>
                </c:pt>
                <c:pt idx="3075">
                  <c:v>2.9815344803997958E-4</c:v>
                </c:pt>
                <c:pt idx="3076">
                  <c:v>2.9815070197052989E-4</c:v>
                </c:pt>
                <c:pt idx="3077">
                  <c:v>2.9814796566266736E-4</c:v>
                </c:pt>
                <c:pt idx="3078">
                  <c:v>2.9814523908213168E-4</c:v>
                </c:pt>
                <c:pt idx="3079">
                  <c:v>2.9814252219478074E-4</c:v>
                </c:pt>
                <c:pt idx="3080">
                  <c:v>2.9813981496659025E-4</c:v>
                </c:pt>
                <c:pt idx="3081">
                  <c:v>2.9813711736365365E-4</c:v>
                </c:pt>
                <c:pt idx="3082">
                  <c:v>2.9813442935218133E-4</c:v>
                </c:pt>
                <c:pt idx="3083">
                  <c:v>2.9813175089850042E-4</c:v>
                </c:pt>
                <c:pt idx="3084">
                  <c:v>2.9812908196905443E-4</c:v>
                </c:pt>
                <c:pt idx="3085">
                  <c:v>2.9812642253040282E-4</c:v>
                </c:pt>
                <c:pt idx="3086">
                  <c:v>2.9812377254922047E-4</c:v>
                </c:pt>
                <c:pt idx="3087">
                  <c:v>2.981211319922975E-4</c:v>
                </c:pt>
                <c:pt idx="3088">
                  <c:v>2.9811850082653876E-4</c:v>
                </c:pt>
                <c:pt idx="3089">
                  <c:v>2.9811587901896347E-4</c:v>
                </c:pt>
                <c:pt idx="3090">
                  <c:v>2.9811326653670484E-4</c:v>
                </c:pt>
                <c:pt idx="3091">
                  <c:v>2.9811066334700968E-4</c:v>
                </c:pt>
                <c:pt idx="3092">
                  <c:v>2.9810806941723802E-4</c:v>
                </c:pt>
                <c:pt idx="3093">
                  <c:v>2.9810548471486265E-4</c:v>
                </c:pt>
                <c:pt idx="3094">
                  <c:v>2.9810290920746888E-4</c:v>
                </c:pt>
                <c:pt idx="3095">
                  <c:v>2.9810034286275412E-4</c:v>
                </c:pt>
                <c:pt idx="3096">
                  <c:v>2.980977856485274E-4</c:v>
                </c:pt>
                <c:pt idx="3097">
                  <c:v>2.9809523753270901E-4</c:v>
                </c:pt>
                <c:pt idx="3098">
                  <c:v>2.9809269848333028E-4</c:v>
                </c:pt>
                <c:pt idx="3099">
                  <c:v>2.9809016846853306E-4</c:v>
                </c:pt>
                <c:pt idx="3100">
                  <c:v>2.9808764745656936E-4</c:v>
                </c:pt>
                <c:pt idx="3101">
                  <c:v>2.9808513541580104E-4</c:v>
                </c:pt>
                <c:pt idx="3102">
                  <c:v>2.9808263231469932E-4</c:v>
                </c:pt>
                <c:pt idx="3103">
                  <c:v>2.9808013812184452E-4</c:v>
                </c:pt>
                <c:pt idx="3104">
                  <c:v>2.9807765280592574E-4</c:v>
                </c:pt>
                <c:pt idx="3105">
                  <c:v>2.980751763357403E-4</c:v>
                </c:pt>
                <c:pt idx="3106">
                  <c:v>2.9807270868019355E-4</c:v>
                </c:pt>
                <c:pt idx="3107">
                  <c:v>2.9807024980829834E-4</c:v>
                </c:pt>
                <c:pt idx="3108">
                  <c:v>2.9806779968917491E-4</c:v>
                </c:pt>
                <c:pt idx="3109">
                  <c:v>2.9806535829205014E-4</c:v>
                </c:pt>
                <c:pt idx="3110">
                  <c:v>2.9806292558625768E-4</c:v>
                </c:pt>
                <c:pt idx="3111">
                  <c:v>2.9806050154123709E-4</c:v>
                </c:pt>
                <c:pt idx="3112">
                  <c:v>2.9805808612653388E-4</c:v>
                </c:pt>
                <c:pt idx="3113">
                  <c:v>2.980556793117989E-4</c:v>
                </c:pt>
                <c:pt idx="3114">
                  <c:v>2.9805328106678806E-4</c:v>
                </c:pt>
                <c:pt idx="3115">
                  <c:v>2.9805089136136201E-4</c:v>
                </c:pt>
                <c:pt idx="3116">
                  <c:v>2.9804851016548579E-4</c:v>
                </c:pt>
                <c:pt idx="3117">
                  <c:v>2.9804613744922832E-4</c:v>
                </c:pt>
                <c:pt idx="3118">
                  <c:v>2.9804377318276234E-4</c:v>
                </c:pt>
                <c:pt idx="3119">
                  <c:v>2.9804141733636379E-4</c:v>
                </c:pt>
                <c:pt idx="3120">
                  <c:v>2.9803906988041151E-4</c:v>
                </c:pt>
                <c:pt idx="3121">
                  <c:v>2.9803673078538702E-4</c:v>
                </c:pt>
                <c:pt idx="3122">
                  <c:v>2.9803440002187405E-4</c:v>
                </c:pt>
                <c:pt idx="3123">
                  <c:v>2.9803207756055823E-4</c:v>
                </c:pt>
                <c:pt idx="3124">
                  <c:v>2.9802976337222687E-4</c:v>
                </c:pt>
                <c:pt idx="3125">
                  <c:v>2.9802712867840764E-4</c:v>
                </c:pt>
                <c:pt idx="3126">
                  <c:v>2.9802483212000043E-4</c:v>
                </c:pt>
                <c:pt idx="3127">
                  <c:v>2.9802254374342323E-4</c:v>
                </c:pt>
                <c:pt idx="3128">
                  <c:v>2.9802026351988036E-4</c:v>
                </c:pt>
                <c:pt idx="3129">
                  <c:v>2.9801799142067584E-4</c:v>
                </c:pt>
                <c:pt idx="3130">
                  <c:v>2.9801572741721316E-4</c:v>
                </c:pt>
                <c:pt idx="3131">
                  <c:v>2.9801347148099505E-4</c:v>
                </c:pt>
                <c:pt idx="3132">
                  <c:v>2.9801122358362285E-4</c:v>
                </c:pt>
                <c:pt idx="3133">
                  <c:v>2.9800898369679643E-4</c:v>
                </c:pt>
                <c:pt idx="3134">
                  <c:v>2.9800675179231386E-4</c:v>
                </c:pt>
                <c:pt idx="3135">
                  <c:v>2.9800452784207077E-4</c:v>
                </c:pt>
                <c:pt idx="3136">
                  <c:v>2.9800231181806048E-4</c:v>
                </c:pt>
                <c:pt idx="3137">
                  <c:v>2.9800010369237319E-4</c:v>
                </c:pt>
                <c:pt idx="3138">
                  <c:v>2.9799790343719608E-4</c:v>
                </c:pt>
                <c:pt idx="3139">
                  <c:v>2.9799571102481271E-4</c:v>
                </c:pt>
                <c:pt idx="3140">
                  <c:v>2.9799352642760271E-4</c:v>
                </c:pt>
                <c:pt idx="3141">
                  <c:v>2.9799134961804155E-4</c:v>
                </c:pt>
                <c:pt idx="3142">
                  <c:v>2.9798918056870031E-4</c:v>
                </c:pt>
                <c:pt idx="3143">
                  <c:v>2.9798701925224497E-4</c:v>
                </c:pt>
                <c:pt idx="3144">
                  <c:v>2.9798486564143651E-4</c:v>
                </c:pt>
                <c:pt idx="3145">
                  <c:v>2.9798271970913042E-4</c:v>
                </c:pt>
                <c:pt idx="3146">
                  <c:v>2.9798058142827623E-4</c:v>
                </c:pt>
                <c:pt idx="3147">
                  <c:v>2.9797845077191747E-4</c:v>
                </c:pt>
                <c:pt idx="3148">
                  <c:v>2.9797632771319115E-4</c:v>
                </c:pt>
                <c:pt idx="3149">
                  <c:v>2.9797421222532759E-4</c:v>
                </c:pt>
                <c:pt idx="3150">
                  <c:v>2.9797210428164986E-4</c:v>
                </c:pt>
                <c:pt idx="3151">
                  <c:v>2.9797000385557373E-4</c:v>
                </c:pt>
                <c:pt idx="3152">
                  <c:v>2.9796791092060728E-4</c:v>
                </c:pt>
                <c:pt idx="3153">
                  <c:v>2.979658254503504E-4</c:v>
                </c:pt>
                <c:pt idx="3154">
                  <c:v>2.9796374741849487E-4</c:v>
                </c:pt>
                <c:pt idx="3155">
                  <c:v>2.9796167679882354E-4</c:v>
                </c:pt>
                <c:pt idx="3156">
                  <c:v>2.9795961356521045E-4</c:v>
                </c:pt>
                <c:pt idx="3157">
                  <c:v>2.9795755769162032E-4</c:v>
                </c:pt>
                <c:pt idx="3158">
                  <c:v>2.9795550915210825E-4</c:v>
                </c:pt>
                <c:pt idx="3159">
                  <c:v>2.9795317691143586E-4</c:v>
                </c:pt>
                <c:pt idx="3160">
                  <c:v>2.9795114400085857E-4</c:v>
                </c:pt>
                <c:pt idx="3161">
                  <c:v>2.9794911834340348E-4</c:v>
                </c:pt>
                <c:pt idx="3162">
                  <c:v>2.9794709991349692E-4</c:v>
                </c:pt>
                <c:pt idx="3163">
                  <c:v>2.9794508868565423E-4</c:v>
                </c:pt>
                <c:pt idx="3164">
                  <c:v>2.9794308463447906E-4</c:v>
                </c:pt>
                <c:pt idx="3165">
                  <c:v>2.9794108773466353E-4</c:v>
                </c:pt>
                <c:pt idx="3166">
                  <c:v>2.9793909796098741E-4</c:v>
                </c:pt>
                <c:pt idx="3167">
                  <c:v>2.9793711528831841E-4</c:v>
                </c:pt>
                <c:pt idx="3168">
                  <c:v>2.9793513969161135E-4</c:v>
                </c:pt>
                <c:pt idx="3169">
                  <c:v>2.9793317114590811E-4</c:v>
                </c:pt>
                <c:pt idx="3170">
                  <c:v>2.9793120962633737E-4</c:v>
                </c:pt>
                <c:pt idx="3171">
                  <c:v>2.9792925510811432E-4</c:v>
                </c:pt>
                <c:pt idx="3172">
                  <c:v>2.9792730756654008E-4</c:v>
                </c:pt>
                <c:pt idx="3173">
                  <c:v>2.9792536697700178E-4</c:v>
                </c:pt>
                <c:pt idx="3174">
                  <c:v>2.9792343331497213E-4</c:v>
                </c:pt>
                <c:pt idx="3175">
                  <c:v>2.9792150655600904E-4</c:v>
                </c:pt>
                <c:pt idx="3176">
                  <c:v>2.9791958667575534E-4</c:v>
                </c:pt>
                <c:pt idx="3177">
                  <c:v>2.979176736499387E-4</c:v>
                </c:pt>
                <c:pt idx="3178">
                  <c:v>2.979157674543711E-4</c:v>
                </c:pt>
                <c:pt idx="3179">
                  <c:v>2.9791386806494861E-4</c:v>
                </c:pt>
                <c:pt idx="3180">
                  <c:v>2.9791197545765122E-4</c:v>
                </c:pt>
                <c:pt idx="3181">
                  <c:v>2.9791008960854229E-4</c:v>
                </c:pt>
                <c:pt idx="3182">
                  <c:v>2.9790821049376862E-4</c:v>
                </c:pt>
                <c:pt idx="3183">
                  <c:v>2.9790633808955984E-4</c:v>
                </c:pt>
                <c:pt idx="3184">
                  <c:v>2.979044723722284E-4</c:v>
                </c:pt>
                <c:pt idx="3185">
                  <c:v>2.9790261331816894E-4</c:v>
                </c:pt>
                <c:pt idx="3186">
                  <c:v>2.9790076090385851E-4</c:v>
                </c:pt>
                <c:pt idx="3187">
                  <c:v>2.9789891510585573E-4</c:v>
                </c:pt>
                <c:pt idx="3188">
                  <c:v>2.9789707590080093E-4</c:v>
                </c:pt>
                <c:pt idx="3189">
                  <c:v>2.9789524326541568E-4</c:v>
                </c:pt>
                <c:pt idx="3190">
                  <c:v>2.9789341717650257E-4</c:v>
                </c:pt>
                <c:pt idx="3191">
                  <c:v>2.9789159761094499E-4</c:v>
                </c:pt>
                <c:pt idx="3192">
                  <c:v>2.9788978454570663E-4</c:v>
                </c:pt>
                <c:pt idx="3193">
                  <c:v>2.9788797795783146E-4</c:v>
                </c:pt>
                <c:pt idx="3194">
                  <c:v>2.9788617782444329E-4</c:v>
                </c:pt>
                <c:pt idx="3195">
                  <c:v>2.9788438412274571E-4</c:v>
                </c:pt>
                <c:pt idx="3196">
                  <c:v>2.9788259683002151E-4</c:v>
                </c:pt>
                <c:pt idx="3197">
                  <c:v>2.9788081592363263E-4</c:v>
                </c:pt>
                <c:pt idx="3198">
                  <c:v>2.9787904138101978E-4</c:v>
                </c:pt>
                <c:pt idx="3199">
                  <c:v>2.9787727317970232E-4</c:v>
                </c:pt>
                <c:pt idx="3200">
                  <c:v>2.9787551129727786E-4</c:v>
                </c:pt>
                <c:pt idx="3201">
                  <c:v>2.9787375571142192E-4</c:v>
                </c:pt>
                <c:pt idx="3202">
                  <c:v>2.9787200639988791E-4</c:v>
                </c:pt>
                <c:pt idx="3203">
                  <c:v>2.9787026334050662E-4</c:v>
                </c:pt>
                <c:pt idx="3204">
                  <c:v>2.9786852651118606E-4</c:v>
                </c:pt>
                <c:pt idx="3205">
                  <c:v>2.9786679588991131E-4</c:v>
                </c:pt>
                <c:pt idx="3206">
                  <c:v>2.97865071454744E-4</c:v>
                </c:pt>
                <c:pt idx="3207">
                  <c:v>2.9786335318382224E-4</c:v>
                </c:pt>
                <c:pt idx="3208">
                  <c:v>2.9786164105536028E-4</c:v>
                </c:pt>
                <c:pt idx="3209">
                  <c:v>2.9785993504764834E-4</c:v>
                </c:pt>
                <c:pt idx="3210">
                  <c:v>2.9785823513905224E-4</c:v>
                </c:pt>
                <c:pt idx="3211">
                  <c:v>2.9785629982702387E-4</c:v>
                </c:pt>
                <c:pt idx="3212">
                  <c:v>2.978546129154621E-4</c:v>
                </c:pt>
                <c:pt idx="3213">
                  <c:v>2.978529320355126E-4</c:v>
                </c:pt>
                <c:pt idx="3214">
                  <c:v>2.9785125716585189E-4</c:v>
                </c:pt>
                <c:pt idx="3215">
                  <c:v>2.9784958828523068E-4</c:v>
                </c:pt>
                <c:pt idx="3216">
                  <c:v>2.9784792537247381E-4</c:v>
                </c:pt>
                <c:pt idx="3217">
                  <c:v>2.9784626840648003E-4</c:v>
                </c:pt>
                <c:pt idx="3218">
                  <c:v>2.9784461736622153E-4</c:v>
                </c:pt>
                <c:pt idx="3219">
                  <c:v>2.9784297223074387E-4</c:v>
                </c:pt>
                <c:pt idx="3220">
                  <c:v>2.9784133297916559E-4</c:v>
                </c:pt>
                <c:pt idx="3221">
                  <c:v>2.9783969959067819E-4</c:v>
                </c:pt>
                <c:pt idx="3222">
                  <c:v>2.978380720445456E-4</c:v>
                </c:pt>
                <c:pt idx="3223">
                  <c:v>2.9783645032010412E-4</c:v>
                </c:pt>
                <c:pt idx="3224">
                  <c:v>2.9783391360867071E-4</c:v>
                </c:pt>
                <c:pt idx="3225">
                  <c:v>2.9783230675991125E-4</c:v>
                </c:pt>
                <c:pt idx="3226">
                  <c:v>2.9783070565963046E-4</c:v>
                </c:pt>
                <c:pt idx="3227">
                  <c:v>2.9782911028749208E-4</c:v>
                </c:pt>
                <c:pt idx="3228">
                  <c:v>2.978275206232308E-4</c:v>
                </c:pt>
                <c:pt idx="3229">
                  <c:v>2.9782593664665188E-4</c:v>
                </c:pt>
                <c:pt idx="3230">
                  <c:v>2.9782435833763119E-4</c:v>
                </c:pt>
                <c:pt idx="3231">
                  <c:v>2.9782278567611477E-4</c:v>
                </c:pt>
                <c:pt idx="3232">
                  <c:v>2.9782121864211866E-4</c:v>
                </c:pt>
                <c:pt idx="3233">
                  <c:v>2.9781965721572851E-4</c:v>
                </c:pt>
                <c:pt idx="3234">
                  <c:v>2.9781810137709963E-4</c:v>
                </c:pt>
                <c:pt idx="3235">
                  <c:v>2.9781655110645649E-4</c:v>
                </c:pt>
                <c:pt idx="3236">
                  <c:v>2.9781500638409263E-4</c:v>
                </c:pt>
                <c:pt idx="3237">
                  <c:v>2.9781346719037034E-4</c:v>
                </c:pt>
                <c:pt idx="3238">
                  <c:v>2.9781193350572046E-4</c:v>
                </c:pt>
                <c:pt idx="3239">
                  <c:v>2.9781040531064217E-4</c:v>
                </c:pt>
                <c:pt idx="3240">
                  <c:v>2.9780888258570276E-4</c:v>
                </c:pt>
                <c:pt idx="3241">
                  <c:v>2.9780736531153724E-4</c:v>
                </c:pt>
                <c:pt idx="3242">
                  <c:v>2.9780585346884833E-4</c:v>
                </c:pt>
                <c:pt idx="3243">
                  <c:v>2.9780434703840613E-4</c:v>
                </c:pt>
                <c:pt idx="3244">
                  <c:v>2.9780284600104787E-4</c:v>
                </c:pt>
                <c:pt idx="3245">
                  <c:v>2.9780135033767775E-4</c:v>
                </c:pt>
                <c:pt idx="3246">
                  <c:v>2.9779986002926657E-4</c:v>
                </c:pt>
                <c:pt idx="3247">
                  <c:v>2.9779837505685162E-4</c:v>
                </c:pt>
                <c:pt idx="3248">
                  <c:v>2.9779689540153646E-4</c:v>
                </c:pt>
                <c:pt idx="3249">
                  <c:v>2.9779542104449062E-4</c:v>
                </c:pt>
                <c:pt idx="3250">
                  <c:v>2.9779395196694947E-4</c:v>
                </c:pt>
                <c:pt idx="3251">
                  <c:v>2.9779248815021384E-4</c:v>
                </c:pt>
                <c:pt idx="3252">
                  <c:v>2.9779102957564992E-4</c:v>
                </c:pt>
                <c:pt idx="3253">
                  <c:v>2.9778957622468913E-4</c:v>
                </c:pt>
                <c:pt idx="3254">
                  <c:v>2.9778812807882755E-4</c:v>
                </c:pt>
                <c:pt idx="3255">
                  <c:v>2.9778668511962604E-4</c:v>
                </c:pt>
                <c:pt idx="3256">
                  <c:v>2.9778524732870993E-4</c:v>
                </c:pt>
                <c:pt idx="3257">
                  <c:v>2.9778381468776867E-4</c:v>
                </c:pt>
                <c:pt idx="3258">
                  <c:v>2.9778238717855583E-4</c:v>
                </c:pt>
                <c:pt idx="3259">
                  <c:v>2.977809647828886E-4</c:v>
                </c:pt>
                <c:pt idx="3260">
                  <c:v>2.9777954748264784E-4</c:v>
                </c:pt>
                <c:pt idx="3261">
                  <c:v>2.9777813525977772E-4</c:v>
                </c:pt>
                <c:pt idx="3262">
                  <c:v>2.9777672809628555E-4</c:v>
                </c:pt>
                <c:pt idx="3263">
                  <c:v>2.9777532597424143E-4</c:v>
                </c:pt>
                <c:pt idx="3264">
                  <c:v>2.9777392887577825E-4</c:v>
                </c:pt>
                <c:pt idx="3265">
                  <c:v>2.9777253678309141E-4</c:v>
                </c:pt>
                <c:pt idx="3266">
                  <c:v>2.9777114967843849E-4</c:v>
                </c:pt>
                <c:pt idx="3267">
                  <c:v>2.9776976754413911E-4</c:v>
                </c:pt>
                <c:pt idx="3268">
                  <c:v>2.9776839036257474E-4</c:v>
                </c:pt>
                <c:pt idx="3269">
                  <c:v>2.9776701811618845E-4</c:v>
                </c:pt>
                <c:pt idx="3270">
                  <c:v>2.9776565078748479E-4</c:v>
                </c:pt>
                <c:pt idx="3271">
                  <c:v>2.9776428835902937E-4</c:v>
                </c:pt>
                <c:pt idx="3272">
                  <c:v>2.9776293081344897E-4</c:v>
                </c:pt>
                <c:pt idx="3273">
                  <c:v>2.977615781334309E-4</c:v>
                </c:pt>
                <c:pt idx="3274">
                  <c:v>2.9776023030172322E-4</c:v>
                </c:pt>
                <c:pt idx="3275">
                  <c:v>2.9775888730113433E-4</c:v>
                </c:pt>
                <c:pt idx="3276">
                  <c:v>2.9775754911453276E-4</c:v>
                </c:pt>
                <c:pt idx="3277">
                  <c:v>2.9775621572484688E-4</c:v>
                </c:pt>
                <c:pt idx="3278">
                  <c:v>2.977548871150649E-4</c:v>
                </c:pt>
                <c:pt idx="3279">
                  <c:v>2.9775356326823462E-4</c:v>
                </c:pt>
                <c:pt idx="3280">
                  <c:v>2.9775224416746303E-4</c:v>
                </c:pt>
                <c:pt idx="3281">
                  <c:v>2.9775092979591626E-4</c:v>
                </c:pt>
                <c:pt idx="3282">
                  <c:v>2.9774962013681948E-4</c:v>
                </c:pt>
                <c:pt idx="3283">
                  <c:v>2.9774831517345648E-4</c:v>
                </c:pt>
                <c:pt idx="3284">
                  <c:v>2.9774701488916955E-4</c:v>
                </c:pt>
                <c:pt idx="3285">
                  <c:v>2.977457192673593E-4</c:v>
                </c:pt>
                <c:pt idx="3286">
                  <c:v>2.9774442829148449E-4</c:v>
                </c:pt>
                <c:pt idx="3287">
                  <c:v>2.9774314194506177E-4</c:v>
                </c:pt>
                <c:pt idx="3288">
                  <c:v>2.9774186021166554E-4</c:v>
                </c:pt>
                <c:pt idx="3289">
                  <c:v>2.9774058307492765E-4</c:v>
                </c:pt>
                <c:pt idx="3290">
                  <c:v>2.9773931051853731E-4</c:v>
                </c:pt>
                <c:pt idx="3291">
                  <c:v>2.9773804252624075E-4</c:v>
                </c:pt>
                <c:pt idx="3292">
                  <c:v>2.977367790818413E-4</c:v>
                </c:pt>
                <c:pt idx="3293">
                  <c:v>2.9773552016919887E-4</c:v>
                </c:pt>
                <c:pt idx="3294">
                  <c:v>2.9773426577222998E-4</c:v>
                </c:pt>
                <c:pt idx="3295">
                  <c:v>2.977330158749074E-4</c:v>
                </c:pt>
                <c:pt idx="3296">
                  <c:v>2.9773177046126014E-4</c:v>
                </c:pt>
                <c:pt idx="3297">
                  <c:v>2.9773052951537307E-4</c:v>
                </c:pt>
                <c:pt idx="3298">
                  <c:v>2.9772929302138693E-4</c:v>
                </c:pt>
                <c:pt idx="3299">
                  <c:v>2.9772806096349785E-4</c:v>
                </c:pt>
                <c:pt idx="3300">
                  <c:v>2.977268333259575E-4</c:v>
                </c:pt>
                <c:pt idx="3301">
                  <c:v>2.9772561009307267E-4</c:v>
                </c:pt>
                <c:pt idx="3302">
                  <c:v>2.977243912492051E-4</c:v>
                </c:pt>
                <c:pt idx="3303">
                  <c:v>2.9772317677877137E-4</c:v>
                </c:pt>
                <c:pt idx="3304">
                  <c:v>2.9772196666624269E-4</c:v>
                </c:pt>
                <c:pt idx="3305">
                  <c:v>2.9772076089614461E-4</c:v>
                </c:pt>
                <c:pt idx="3306">
                  <c:v>2.9771955945305707E-4</c:v>
                </c:pt>
                <c:pt idx="3307">
                  <c:v>2.9771836232161383E-4</c:v>
                </c:pt>
                <c:pt idx="3308">
                  <c:v>2.9771716948650282E-4</c:v>
                </c:pt>
                <c:pt idx="3309">
                  <c:v>2.9771598093246535E-4</c:v>
                </c:pt>
                <c:pt idx="3310">
                  <c:v>2.977147966442964E-4</c:v>
                </c:pt>
                <c:pt idx="3311">
                  <c:v>2.9771361660684421E-4</c:v>
                </c:pt>
                <c:pt idx="3312">
                  <c:v>2.9771244080501011E-4</c:v>
                </c:pt>
                <c:pt idx="3313">
                  <c:v>2.9771126922374842E-4</c:v>
                </c:pt>
                <c:pt idx="3314">
                  <c:v>2.9771010184806624E-4</c:v>
                </c:pt>
                <c:pt idx="3315">
                  <c:v>2.9770893866302317E-4</c:v>
                </c:pt>
                <c:pt idx="3316">
                  <c:v>2.9770777965373125E-4</c:v>
                </c:pt>
                <c:pt idx="3317">
                  <c:v>2.9770662480535471E-4</c:v>
                </c:pt>
                <c:pt idx="3318">
                  <c:v>2.9770547410310979E-4</c:v>
                </c:pt>
                <c:pt idx="3319">
                  <c:v>2.9770432753226475E-4</c:v>
                </c:pt>
                <c:pt idx="3320">
                  <c:v>2.977031850781393E-4</c:v>
                </c:pt>
                <c:pt idx="3321">
                  <c:v>2.9770204672610481E-4</c:v>
                </c:pt>
                <c:pt idx="3322">
                  <c:v>2.9770091246158386E-4</c:v>
                </c:pt>
                <c:pt idx="3323">
                  <c:v>2.9769978227005023E-4</c:v>
                </c:pt>
                <c:pt idx="3324">
                  <c:v>2.9769865613702871E-4</c:v>
                </c:pt>
                <c:pt idx="3325">
                  <c:v>2.9769753404809473E-4</c:v>
                </c:pt>
                <c:pt idx="3326">
                  <c:v>2.976964159888745E-4</c:v>
                </c:pt>
                <c:pt idx="3327">
                  <c:v>2.976953019450446E-4</c:v>
                </c:pt>
                <c:pt idx="3328">
                  <c:v>2.9769419190233185E-4</c:v>
                </c:pt>
                <c:pt idx="3329">
                  <c:v>2.9769308584651319E-4</c:v>
                </c:pt>
                <c:pt idx="3330">
                  <c:v>2.976919837634155E-4</c:v>
                </c:pt>
                <c:pt idx="3331">
                  <c:v>2.9769088563891543E-4</c:v>
                </c:pt>
                <c:pt idx="3332">
                  <c:v>2.9768979145893904E-4</c:v>
                </c:pt>
                <c:pt idx="3333">
                  <c:v>2.9768870120946202E-4</c:v>
                </c:pt>
                <c:pt idx="3334">
                  <c:v>2.9768761487650912E-4</c:v>
                </c:pt>
                <c:pt idx="3335">
                  <c:v>2.976865324461543E-4</c:v>
                </c:pt>
                <c:pt idx="3336">
                  <c:v>2.9768545390452026E-4</c:v>
                </c:pt>
                <c:pt idx="3337">
                  <c:v>2.9768437923777854E-4</c:v>
                </c:pt>
                <c:pt idx="3338">
                  <c:v>2.9768330843214921E-4</c:v>
                </c:pt>
                <c:pt idx="3339">
                  <c:v>2.9768224147390062E-4</c:v>
                </c:pt>
                <c:pt idx="3340">
                  <c:v>2.9768117834934956E-4</c:v>
                </c:pt>
                <c:pt idx="3341">
                  <c:v>2.976801190448607E-4</c:v>
                </c:pt>
                <c:pt idx="3342">
                  <c:v>2.9767906354684663E-4</c:v>
                </c:pt>
                <c:pt idx="3343">
                  <c:v>2.976780118417677E-4</c:v>
                </c:pt>
                <c:pt idx="3344">
                  <c:v>2.9767696391613184E-4</c:v>
                </c:pt>
                <c:pt idx="3345">
                  <c:v>2.9767591975649429E-4</c:v>
                </c:pt>
                <c:pt idx="3346">
                  <c:v>2.9767487934945756E-4</c:v>
                </c:pt>
                <c:pt idx="3347">
                  <c:v>2.9767384268167122E-4</c:v>
                </c:pt>
                <c:pt idx="3348">
                  <c:v>2.9767280973983179E-4</c:v>
                </c:pt>
                <c:pt idx="3349">
                  <c:v>2.9767178051068256E-4</c:v>
                </c:pt>
                <c:pt idx="3350">
                  <c:v>2.9767075498101319E-4</c:v>
                </c:pt>
                <c:pt idx="3351">
                  <c:v>2.9766973313766004E-4</c:v>
                </c:pt>
                <c:pt idx="3352">
                  <c:v>2.9766871496750551E-4</c:v>
                </c:pt>
                <c:pt idx="3353">
                  <c:v>2.9766770045747826E-4</c:v>
                </c:pt>
                <c:pt idx="3354">
                  <c:v>2.9766668959455272E-4</c:v>
                </c:pt>
                <c:pt idx="3355">
                  <c:v>2.9766568236574926E-4</c:v>
                </c:pt>
                <c:pt idx="3356">
                  <c:v>2.9766467875813379E-4</c:v>
                </c:pt>
                <c:pt idx="3357">
                  <c:v>2.9766367875881769E-4</c:v>
                </c:pt>
                <c:pt idx="3358">
                  <c:v>2.9766268235495772E-4</c:v>
                </c:pt>
                <c:pt idx="3359">
                  <c:v>2.9766168953375562E-4</c:v>
                </c:pt>
                <c:pt idx="3360">
                  <c:v>2.9766070028245826E-4</c:v>
                </c:pt>
                <c:pt idx="3361">
                  <c:v>2.9765971458835738E-4</c:v>
                </c:pt>
                <c:pt idx="3362">
                  <c:v>2.9765873243878927E-4</c:v>
                </c:pt>
                <c:pt idx="3363">
                  <c:v>2.9765775382113485E-4</c:v>
                </c:pt>
                <c:pt idx="3364">
                  <c:v>2.9765677872281939E-4</c:v>
                </c:pt>
                <c:pt idx="3365">
                  <c:v>2.9765580713131238E-4</c:v>
                </c:pt>
                <c:pt idx="3366">
                  <c:v>2.9765483903412728E-4</c:v>
                </c:pt>
                <c:pt idx="3367">
                  <c:v>2.9765387441882168E-4</c:v>
                </c:pt>
                <c:pt idx="3368">
                  <c:v>2.9765291327299675E-4</c:v>
                </c:pt>
                <c:pt idx="3369">
                  <c:v>2.9765195558429731E-4</c:v>
                </c:pt>
                <c:pt idx="3370">
                  <c:v>2.9765100134041168E-4</c:v>
                </c:pt>
                <c:pt idx="3371">
                  <c:v>2.9765005052907148E-4</c:v>
                </c:pt>
                <c:pt idx="3372">
                  <c:v>2.9764910313805147E-4</c:v>
                </c:pt>
                <c:pt idx="3373">
                  <c:v>2.9764815915516937E-4</c:v>
                </c:pt>
                <c:pt idx="3374">
                  <c:v>2.9764721856828593E-4</c:v>
                </c:pt>
                <c:pt idx="3375">
                  <c:v>2.9764628136530442E-4</c:v>
                </c:pt>
                <c:pt idx="3376">
                  <c:v>2.9764534753417074E-4</c:v>
                </c:pt>
                <c:pt idx="3377">
                  <c:v>2.9764441706287329E-4</c:v>
                </c:pt>
                <c:pt idx="3378">
                  <c:v>2.9764348993944264E-4</c:v>
                </c:pt>
                <c:pt idx="3379">
                  <c:v>2.9764256615195147E-4</c:v>
                </c:pt>
                <c:pt idx="3380">
                  <c:v>2.9764164568851456E-4</c:v>
                </c:pt>
                <c:pt idx="3381">
                  <c:v>2.9764072853728839E-4</c:v>
                </c:pt>
                <c:pt idx="3382">
                  <c:v>2.9763981468647127E-4</c:v>
                </c:pt>
                <c:pt idx="3383">
                  <c:v>2.9763890412430285E-4</c:v>
                </c:pt>
                <c:pt idx="3384">
                  <c:v>2.9763799683906437E-4</c:v>
                </c:pt>
                <c:pt idx="3385">
                  <c:v>2.9763709281907823E-4</c:v>
                </c:pt>
                <c:pt idx="3386">
                  <c:v>2.9763619205270799E-4</c:v>
                </c:pt>
                <c:pt idx="3387">
                  <c:v>2.9763529452835806E-4</c:v>
                </c:pt>
                <c:pt idx="3388">
                  <c:v>2.9763440023447389E-4</c:v>
                </c:pt>
                <c:pt idx="3389">
                  <c:v>2.9763350915954146E-4</c:v>
                </c:pt>
                <c:pt idx="3390">
                  <c:v>2.9763262129208726E-4</c:v>
                </c:pt>
                <c:pt idx="3391">
                  <c:v>2.9763173662067832E-4</c:v>
                </c:pt>
                <c:pt idx="3392">
                  <c:v>2.9763085513392191E-4</c:v>
                </c:pt>
                <c:pt idx="3393">
                  <c:v>2.9762997682046527E-4</c:v>
                </c:pt>
                <c:pt idx="3394">
                  <c:v>2.9762910166899581E-4</c:v>
                </c:pt>
                <c:pt idx="3395">
                  <c:v>2.9762822966824073E-4</c:v>
                </c:pt>
                <c:pt idx="3396">
                  <c:v>2.9762736080696689E-4</c:v>
                </c:pt>
                <c:pt idx="3397">
                  <c:v>2.9762649507398078E-4</c:v>
                </c:pt>
                <c:pt idx="3398">
                  <c:v>2.9762563245812833E-4</c:v>
                </c:pt>
                <c:pt idx="3399">
                  <c:v>2.9762477294829464E-4</c:v>
                </c:pt>
                <c:pt idx="3400">
                  <c:v>2.9762391653340414E-4</c:v>
                </c:pt>
                <c:pt idx="3401">
                  <c:v>2.9762306320242014E-4</c:v>
                </c:pt>
                <c:pt idx="3402">
                  <c:v>2.9762221294434504E-4</c:v>
                </c:pt>
                <c:pt idx="3403">
                  <c:v>2.9762136574821972E-4</c:v>
                </c:pt>
                <c:pt idx="3404">
                  <c:v>2.9762052160312388E-4</c:v>
                </c:pt>
                <c:pt idx="3405">
                  <c:v>2.9761968049817566E-4</c:v>
                </c:pt>
                <c:pt idx="3406">
                  <c:v>2.9761884242253156E-4</c:v>
                </c:pt>
                <c:pt idx="3407">
                  <c:v>2.9761800736538622E-4</c:v>
                </c:pt>
                <c:pt idx="3408">
                  <c:v>2.9761717531597243E-4</c:v>
                </c:pt>
                <c:pt idx="3409">
                  <c:v>2.9761634626356096E-4</c:v>
                </c:pt>
                <c:pt idx="3410">
                  <c:v>2.976155201974604E-4</c:v>
                </c:pt>
                <c:pt idx="3411">
                  <c:v>2.9761469710701689E-4</c:v>
                </c:pt>
                <c:pt idx="3412">
                  <c:v>2.9761387698161435E-4</c:v>
                </c:pt>
                <c:pt idx="3413">
                  <c:v>2.9761305981067395E-4</c:v>
                </c:pt>
                <c:pt idx="3414">
                  <c:v>2.9761224558365427E-4</c:v>
                </c:pt>
                <c:pt idx="3415">
                  <c:v>2.9761143429005095E-4</c:v>
                </c:pt>
                <c:pt idx="3416">
                  <c:v>2.9761062591939684E-4</c:v>
                </c:pt>
                <c:pt idx="3417">
                  <c:v>2.9760982046126149E-4</c:v>
                </c:pt>
                <c:pt idx="3418">
                  <c:v>2.9760901790525145E-4</c:v>
                </c:pt>
                <c:pt idx="3419">
                  <c:v>2.9760810423872137E-4</c:v>
                </c:pt>
                <c:pt idx="3420">
                  <c:v>2.976073078667227E-4</c:v>
                </c:pt>
                <c:pt idx="3421">
                  <c:v>2.9760651436442189E-4</c:v>
                </c:pt>
                <c:pt idx="3422">
                  <c:v>2.9760572372157637E-4</c:v>
                </c:pt>
                <c:pt idx="3423">
                  <c:v>2.9760493592797974E-4</c:v>
                </c:pt>
                <c:pt idx="3424">
                  <c:v>2.9760415097346163E-4</c:v>
                </c:pt>
                <c:pt idx="3425">
                  <c:v>2.9760336884788753E-4</c:v>
                </c:pt>
                <c:pt idx="3426">
                  <c:v>2.9760258954115868E-4</c:v>
                </c:pt>
                <c:pt idx="3427">
                  <c:v>2.9760181304321201E-4</c:v>
                </c:pt>
                <c:pt idx="3428">
                  <c:v>2.9760103934401984E-4</c:v>
                </c:pt>
                <c:pt idx="3429">
                  <c:v>2.9760026843358994E-4</c:v>
                </c:pt>
                <c:pt idx="3430">
                  <c:v>2.9759950030196539E-4</c:v>
                </c:pt>
                <c:pt idx="3431">
                  <c:v>2.9759873493922427E-4</c:v>
                </c:pt>
                <c:pt idx="3432">
                  <c:v>2.9759797233547985E-4</c:v>
                </c:pt>
                <c:pt idx="3433">
                  <c:v>2.975972124808802E-4</c:v>
                </c:pt>
                <c:pt idx="3434">
                  <c:v>2.9759645536560814E-4</c:v>
                </c:pt>
                <c:pt idx="3435">
                  <c:v>2.9759570097988113E-4</c:v>
                </c:pt>
                <c:pt idx="3436">
                  <c:v>2.9759494931395127E-4</c:v>
                </c:pt>
                <c:pt idx="3437">
                  <c:v>2.9759420035810498E-4</c:v>
                </c:pt>
                <c:pt idx="3438">
                  <c:v>2.9759345410266299E-4</c:v>
                </c:pt>
                <c:pt idx="3439">
                  <c:v>2.9759271053798018E-4</c:v>
                </c:pt>
                <c:pt idx="3440">
                  <c:v>2.9759196965444559E-4</c:v>
                </c:pt>
                <c:pt idx="3441">
                  <c:v>2.9759123144248209E-4</c:v>
                </c:pt>
                <c:pt idx="3442">
                  <c:v>2.9759049589254629E-4</c:v>
                </c:pt>
                <c:pt idx="3443">
                  <c:v>2.9758976299512873E-4</c:v>
                </c:pt>
                <c:pt idx="3444">
                  <c:v>2.9758903274075337E-4</c:v>
                </c:pt>
                <c:pt idx="3445">
                  <c:v>2.9758830511997762E-4</c:v>
                </c:pt>
                <c:pt idx="3446">
                  <c:v>2.9758758012339234E-4</c:v>
                </c:pt>
                <c:pt idx="3447">
                  <c:v>2.9758685774162151E-4</c:v>
                </c:pt>
                <c:pt idx="3448">
                  <c:v>2.9758613796532235E-4</c:v>
                </c:pt>
                <c:pt idx="3449">
                  <c:v>2.9758542078518497E-4</c:v>
                </c:pt>
                <c:pt idx="3450">
                  <c:v>2.9758470619193245E-4</c:v>
                </c:pt>
                <c:pt idx="3451">
                  <c:v>2.9758399417632056E-4</c:v>
                </c:pt>
                <c:pt idx="3452">
                  <c:v>2.9758328472913776E-4</c:v>
                </c:pt>
                <c:pt idx="3453">
                  <c:v>2.9758257784120513E-4</c:v>
                </c:pt>
                <c:pt idx="3454">
                  <c:v>2.9758187350337607E-4</c:v>
                </c:pt>
                <c:pt idx="3455">
                  <c:v>2.9758117170653635E-4</c:v>
                </c:pt>
                <c:pt idx="3456">
                  <c:v>2.9758047244160394E-4</c:v>
                </c:pt>
                <c:pt idx="3457">
                  <c:v>2.9757977569952893E-4</c:v>
                </c:pt>
                <c:pt idx="3458">
                  <c:v>2.9757908147129333E-4</c:v>
                </c:pt>
                <c:pt idx="3459">
                  <c:v>2.9757838974791103E-4</c:v>
                </c:pt>
                <c:pt idx="3460">
                  <c:v>2.9757770052042779E-4</c:v>
                </c:pt>
                <c:pt idx="3461">
                  <c:v>2.9757701377992082E-4</c:v>
                </c:pt>
                <c:pt idx="3462">
                  <c:v>2.9757632951749909E-4</c:v>
                </c:pt>
                <c:pt idx="3463">
                  <c:v>2.9757564772430275E-4</c:v>
                </c:pt>
                <c:pt idx="3464">
                  <c:v>2.9757496839150348E-4</c:v>
                </c:pt>
                <c:pt idx="3465">
                  <c:v>2.9757429151030417E-4</c:v>
                </c:pt>
                <c:pt idx="3466">
                  <c:v>2.9757361707193856E-4</c:v>
                </c:pt>
                <c:pt idx="3467">
                  <c:v>2.9757294506767171E-4</c:v>
                </c:pt>
                <c:pt idx="3468">
                  <c:v>2.9757227548879932E-4</c:v>
                </c:pt>
                <c:pt idx="3469">
                  <c:v>2.9757160832664795E-4</c:v>
                </c:pt>
                <c:pt idx="3470">
                  <c:v>2.9757094357257493E-4</c:v>
                </c:pt>
                <c:pt idx="3471">
                  <c:v>2.9757018679125525E-4</c:v>
                </c:pt>
                <c:pt idx="3472">
                  <c:v>2.9756952716838877E-4</c:v>
                </c:pt>
                <c:pt idx="3473">
                  <c:v>2.9756886992663605E-4</c:v>
                </c:pt>
                <c:pt idx="3474">
                  <c:v>2.9756821505748024E-4</c:v>
                </c:pt>
                <c:pt idx="3475">
                  <c:v>2.9756756255243464E-4</c:v>
                </c:pt>
                <c:pt idx="3476">
                  <c:v>2.9756691240304264E-4</c:v>
                </c:pt>
                <c:pt idx="3477">
                  <c:v>2.9756626460087726E-4</c:v>
                </c:pt>
                <c:pt idx="3478">
                  <c:v>2.9756561913754171E-4</c:v>
                </c:pt>
                <c:pt idx="3479">
                  <c:v>2.9756497600466858E-4</c:v>
                </c:pt>
                <c:pt idx="3480">
                  <c:v>2.9756433519392031E-4</c:v>
                </c:pt>
                <c:pt idx="3481">
                  <c:v>2.975636966969886E-4</c:v>
                </c:pt>
                <c:pt idx="3482">
                  <c:v>2.9756306050559477E-4</c:v>
                </c:pt>
                <c:pt idx="3483">
                  <c:v>2.9756242661148927E-4</c:v>
                </c:pt>
                <c:pt idx="3484">
                  <c:v>2.9756179500645184E-4</c:v>
                </c:pt>
                <c:pt idx="3485">
                  <c:v>2.975611656822913E-4</c:v>
                </c:pt>
                <c:pt idx="3486">
                  <c:v>2.9756053863084537E-4</c:v>
                </c:pt>
                <c:pt idx="3487">
                  <c:v>2.9755991384398071E-4</c:v>
                </c:pt>
                <c:pt idx="3488">
                  <c:v>2.9755929131359285E-4</c:v>
                </c:pt>
                <c:pt idx="3489">
                  <c:v>2.9755867103160584E-4</c:v>
                </c:pt>
                <c:pt idx="3490">
                  <c:v>2.9755805298997239E-4</c:v>
                </c:pt>
                <c:pt idx="3491">
                  <c:v>2.9755743718067382E-4</c:v>
                </c:pt>
                <c:pt idx="3492">
                  <c:v>2.975568235957196E-4</c:v>
                </c:pt>
                <c:pt idx="3493">
                  <c:v>2.9755621222714762E-4</c:v>
                </c:pt>
                <c:pt idx="3494">
                  <c:v>2.9755560306702402E-4</c:v>
                </c:pt>
                <c:pt idx="3495">
                  <c:v>2.975549961074429E-4</c:v>
                </c:pt>
                <c:pt idx="3496">
                  <c:v>2.9755439134052639E-4</c:v>
                </c:pt>
                <c:pt idx="3497">
                  <c:v>2.975537887584245E-4</c:v>
                </c:pt>
                <c:pt idx="3498">
                  <c:v>2.9755318835331514E-4</c:v>
                </c:pt>
                <c:pt idx="3499">
                  <c:v>2.9755259011740381E-4</c:v>
                </c:pt>
                <c:pt idx="3500">
                  <c:v>2.9755199404292361E-4</c:v>
                </c:pt>
                <c:pt idx="3501">
                  <c:v>2.9755140012213525E-4</c:v>
                </c:pt>
                <c:pt idx="3502">
                  <c:v>2.9755080834732668E-4</c:v>
                </c:pt>
                <c:pt idx="3503">
                  <c:v>2.9755021871081334E-4</c:v>
                </c:pt>
                <c:pt idx="3504">
                  <c:v>2.9754963120493774E-4</c:v>
                </c:pt>
                <c:pt idx="3505">
                  <c:v>2.9754904582206964E-4</c:v>
                </c:pt>
              </c:numCache>
            </c:numRef>
          </c:yVal>
          <c:smooth val="0"/>
        </c:ser>
        <c:ser>
          <c:idx val="3"/>
          <c:order val="1"/>
          <c:tx>
            <c:strRef>
              <c:f>CrossCheckFinal!$U$2</c:f>
              <c:strCache>
                <c:ptCount val="1"/>
                <c:pt idx="0">
                  <c:v>3M abcd</c:v>
                </c:pt>
              </c:strCache>
            </c:strRef>
          </c:tx>
          <c:spPr>
            <a:ln>
              <a:solidFill>
                <a:schemeClr val="tx2">
                  <a:lumMod val="50000"/>
                </a:schemeClr>
              </a:solidFill>
              <a:prstDash val="lgDashDot"/>
            </a:ln>
          </c:spPr>
          <c:marker>
            <c:symbol val="none"/>
          </c:marker>
          <c:xVal>
            <c:numRef>
              <c:f>CrossCheckFinal!$Q$3:$Q$3508</c:f>
              <c:numCache>
                <c:formatCode>ddd\,\ dd\-mmm\-yyyy</c:formatCode>
                <c:ptCount val="3506"/>
                <c:pt idx="0">
                  <c:v>42426</c:v>
                </c:pt>
                <c:pt idx="1">
                  <c:v>42429</c:v>
                </c:pt>
                <c:pt idx="2">
                  <c:v>42430</c:v>
                </c:pt>
                <c:pt idx="3">
                  <c:v>42431</c:v>
                </c:pt>
                <c:pt idx="4">
                  <c:v>42432</c:v>
                </c:pt>
                <c:pt idx="5">
                  <c:v>42433</c:v>
                </c:pt>
                <c:pt idx="6">
                  <c:v>42436</c:v>
                </c:pt>
                <c:pt idx="7">
                  <c:v>42437</c:v>
                </c:pt>
                <c:pt idx="8">
                  <c:v>42438</c:v>
                </c:pt>
                <c:pt idx="9">
                  <c:v>42439</c:v>
                </c:pt>
                <c:pt idx="10">
                  <c:v>42440</c:v>
                </c:pt>
                <c:pt idx="11">
                  <c:v>42443</c:v>
                </c:pt>
                <c:pt idx="12">
                  <c:v>42444</c:v>
                </c:pt>
                <c:pt idx="13">
                  <c:v>42445</c:v>
                </c:pt>
                <c:pt idx="14">
                  <c:v>42446</c:v>
                </c:pt>
                <c:pt idx="15">
                  <c:v>42447</c:v>
                </c:pt>
                <c:pt idx="16">
                  <c:v>42450</c:v>
                </c:pt>
                <c:pt idx="17">
                  <c:v>42451</c:v>
                </c:pt>
                <c:pt idx="18">
                  <c:v>42452</c:v>
                </c:pt>
                <c:pt idx="19">
                  <c:v>42453</c:v>
                </c:pt>
                <c:pt idx="20">
                  <c:v>42458</c:v>
                </c:pt>
                <c:pt idx="21">
                  <c:v>42459</c:v>
                </c:pt>
                <c:pt idx="22">
                  <c:v>42460</c:v>
                </c:pt>
                <c:pt idx="23">
                  <c:v>42461</c:v>
                </c:pt>
                <c:pt idx="24">
                  <c:v>42464</c:v>
                </c:pt>
                <c:pt idx="25">
                  <c:v>42465</c:v>
                </c:pt>
                <c:pt idx="26">
                  <c:v>42466</c:v>
                </c:pt>
                <c:pt idx="27">
                  <c:v>42467</c:v>
                </c:pt>
                <c:pt idx="28">
                  <c:v>42468</c:v>
                </c:pt>
                <c:pt idx="29">
                  <c:v>42471</c:v>
                </c:pt>
                <c:pt idx="30">
                  <c:v>42472</c:v>
                </c:pt>
                <c:pt idx="31">
                  <c:v>42473</c:v>
                </c:pt>
                <c:pt idx="32">
                  <c:v>42474</c:v>
                </c:pt>
                <c:pt idx="33">
                  <c:v>42475</c:v>
                </c:pt>
                <c:pt idx="34">
                  <c:v>42478</c:v>
                </c:pt>
                <c:pt idx="35">
                  <c:v>42479</c:v>
                </c:pt>
                <c:pt idx="36">
                  <c:v>42480</c:v>
                </c:pt>
                <c:pt idx="37">
                  <c:v>42481</c:v>
                </c:pt>
                <c:pt idx="38">
                  <c:v>42482</c:v>
                </c:pt>
                <c:pt idx="39">
                  <c:v>42485</c:v>
                </c:pt>
                <c:pt idx="40">
                  <c:v>42486</c:v>
                </c:pt>
                <c:pt idx="41">
                  <c:v>42487</c:v>
                </c:pt>
                <c:pt idx="42">
                  <c:v>42488</c:v>
                </c:pt>
                <c:pt idx="43">
                  <c:v>42489</c:v>
                </c:pt>
                <c:pt idx="44">
                  <c:v>42492</c:v>
                </c:pt>
                <c:pt idx="45">
                  <c:v>42493</c:v>
                </c:pt>
                <c:pt idx="46">
                  <c:v>42494</c:v>
                </c:pt>
                <c:pt idx="47">
                  <c:v>42495</c:v>
                </c:pt>
                <c:pt idx="48">
                  <c:v>42496</c:v>
                </c:pt>
                <c:pt idx="49">
                  <c:v>42499</c:v>
                </c:pt>
                <c:pt idx="50">
                  <c:v>42500</c:v>
                </c:pt>
                <c:pt idx="51">
                  <c:v>42501</c:v>
                </c:pt>
                <c:pt idx="52">
                  <c:v>42502</c:v>
                </c:pt>
                <c:pt idx="53">
                  <c:v>42503</c:v>
                </c:pt>
                <c:pt idx="54">
                  <c:v>42506</c:v>
                </c:pt>
                <c:pt idx="55">
                  <c:v>42507</c:v>
                </c:pt>
                <c:pt idx="56">
                  <c:v>42508</c:v>
                </c:pt>
                <c:pt idx="57">
                  <c:v>42509</c:v>
                </c:pt>
                <c:pt idx="58">
                  <c:v>42510</c:v>
                </c:pt>
                <c:pt idx="59">
                  <c:v>42513</c:v>
                </c:pt>
                <c:pt idx="60">
                  <c:v>42514</c:v>
                </c:pt>
                <c:pt idx="61">
                  <c:v>42515</c:v>
                </c:pt>
                <c:pt idx="62">
                  <c:v>42516</c:v>
                </c:pt>
                <c:pt idx="63">
                  <c:v>42517</c:v>
                </c:pt>
                <c:pt idx="64">
                  <c:v>42520</c:v>
                </c:pt>
                <c:pt idx="65">
                  <c:v>42521</c:v>
                </c:pt>
                <c:pt idx="66">
                  <c:v>42522</c:v>
                </c:pt>
                <c:pt idx="67">
                  <c:v>42523</c:v>
                </c:pt>
                <c:pt idx="68">
                  <c:v>42524</c:v>
                </c:pt>
                <c:pt idx="69">
                  <c:v>42527</c:v>
                </c:pt>
                <c:pt idx="70">
                  <c:v>42528</c:v>
                </c:pt>
                <c:pt idx="71">
                  <c:v>42529</c:v>
                </c:pt>
                <c:pt idx="72">
                  <c:v>42530</c:v>
                </c:pt>
                <c:pt idx="73">
                  <c:v>42531</c:v>
                </c:pt>
                <c:pt idx="74">
                  <c:v>42534</c:v>
                </c:pt>
                <c:pt idx="75">
                  <c:v>42535</c:v>
                </c:pt>
                <c:pt idx="76">
                  <c:v>42536</c:v>
                </c:pt>
                <c:pt idx="77">
                  <c:v>42537</c:v>
                </c:pt>
                <c:pt idx="78">
                  <c:v>42538</c:v>
                </c:pt>
                <c:pt idx="79">
                  <c:v>42541</c:v>
                </c:pt>
                <c:pt idx="80">
                  <c:v>42542</c:v>
                </c:pt>
                <c:pt idx="81">
                  <c:v>42543</c:v>
                </c:pt>
                <c:pt idx="82">
                  <c:v>42544</c:v>
                </c:pt>
                <c:pt idx="83">
                  <c:v>42545</c:v>
                </c:pt>
                <c:pt idx="84">
                  <c:v>42548</c:v>
                </c:pt>
                <c:pt idx="85">
                  <c:v>42549</c:v>
                </c:pt>
                <c:pt idx="86">
                  <c:v>42550</c:v>
                </c:pt>
                <c:pt idx="87">
                  <c:v>42551</c:v>
                </c:pt>
                <c:pt idx="88">
                  <c:v>42552</c:v>
                </c:pt>
                <c:pt idx="89">
                  <c:v>42555</c:v>
                </c:pt>
                <c:pt idx="90">
                  <c:v>42556</c:v>
                </c:pt>
                <c:pt idx="91">
                  <c:v>42557</c:v>
                </c:pt>
                <c:pt idx="92">
                  <c:v>42558</c:v>
                </c:pt>
                <c:pt idx="93">
                  <c:v>42559</c:v>
                </c:pt>
                <c:pt idx="94">
                  <c:v>42562</c:v>
                </c:pt>
                <c:pt idx="95">
                  <c:v>42563</c:v>
                </c:pt>
                <c:pt idx="96">
                  <c:v>42564</c:v>
                </c:pt>
                <c:pt idx="97">
                  <c:v>42565</c:v>
                </c:pt>
                <c:pt idx="98">
                  <c:v>42566</c:v>
                </c:pt>
                <c:pt idx="99">
                  <c:v>42569</c:v>
                </c:pt>
                <c:pt idx="100">
                  <c:v>42570</c:v>
                </c:pt>
                <c:pt idx="101">
                  <c:v>42571</c:v>
                </c:pt>
                <c:pt idx="102">
                  <c:v>42572</c:v>
                </c:pt>
                <c:pt idx="103">
                  <c:v>42573</c:v>
                </c:pt>
                <c:pt idx="104">
                  <c:v>42576</c:v>
                </c:pt>
                <c:pt idx="105">
                  <c:v>42577</c:v>
                </c:pt>
                <c:pt idx="106">
                  <c:v>42578</c:v>
                </c:pt>
                <c:pt idx="107">
                  <c:v>42579</c:v>
                </c:pt>
                <c:pt idx="108">
                  <c:v>42580</c:v>
                </c:pt>
                <c:pt idx="109">
                  <c:v>42583</c:v>
                </c:pt>
                <c:pt idx="110">
                  <c:v>42584</c:v>
                </c:pt>
                <c:pt idx="111">
                  <c:v>42585</c:v>
                </c:pt>
                <c:pt idx="112">
                  <c:v>42586</c:v>
                </c:pt>
                <c:pt idx="113">
                  <c:v>42587</c:v>
                </c:pt>
                <c:pt idx="114">
                  <c:v>42590</c:v>
                </c:pt>
                <c:pt idx="115">
                  <c:v>42591</c:v>
                </c:pt>
                <c:pt idx="116">
                  <c:v>42592</c:v>
                </c:pt>
                <c:pt idx="117">
                  <c:v>42593</c:v>
                </c:pt>
                <c:pt idx="118">
                  <c:v>42594</c:v>
                </c:pt>
                <c:pt idx="119">
                  <c:v>42597</c:v>
                </c:pt>
                <c:pt idx="120">
                  <c:v>42598</c:v>
                </c:pt>
                <c:pt idx="121">
                  <c:v>42599</c:v>
                </c:pt>
                <c:pt idx="122">
                  <c:v>42600</c:v>
                </c:pt>
                <c:pt idx="123">
                  <c:v>42601</c:v>
                </c:pt>
                <c:pt idx="124">
                  <c:v>42604</c:v>
                </c:pt>
                <c:pt idx="125">
                  <c:v>42605</c:v>
                </c:pt>
                <c:pt idx="126">
                  <c:v>42606</c:v>
                </c:pt>
                <c:pt idx="127">
                  <c:v>42607</c:v>
                </c:pt>
                <c:pt idx="128">
                  <c:v>42608</c:v>
                </c:pt>
                <c:pt idx="129">
                  <c:v>42611</c:v>
                </c:pt>
                <c:pt idx="130">
                  <c:v>42612</c:v>
                </c:pt>
                <c:pt idx="131">
                  <c:v>42613</c:v>
                </c:pt>
                <c:pt idx="132">
                  <c:v>42614</c:v>
                </c:pt>
                <c:pt idx="133">
                  <c:v>42615</c:v>
                </c:pt>
                <c:pt idx="134">
                  <c:v>42618</c:v>
                </c:pt>
                <c:pt idx="135">
                  <c:v>42619</c:v>
                </c:pt>
                <c:pt idx="136">
                  <c:v>42620</c:v>
                </c:pt>
                <c:pt idx="137">
                  <c:v>42621</c:v>
                </c:pt>
                <c:pt idx="138">
                  <c:v>42622</c:v>
                </c:pt>
                <c:pt idx="139">
                  <c:v>42625</c:v>
                </c:pt>
                <c:pt idx="140">
                  <c:v>42626</c:v>
                </c:pt>
                <c:pt idx="141">
                  <c:v>42627</c:v>
                </c:pt>
                <c:pt idx="142">
                  <c:v>42628</c:v>
                </c:pt>
                <c:pt idx="143">
                  <c:v>42629</c:v>
                </c:pt>
                <c:pt idx="144">
                  <c:v>42632</c:v>
                </c:pt>
                <c:pt idx="145">
                  <c:v>42633</c:v>
                </c:pt>
                <c:pt idx="146">
                  <c:v>42634</c:v>
                </c:pt>
                <c:pt idx="147">
                  <c:v>42635</c:v>
                </c:pt>
                <c:pt idx="148">
                  <c:v>42636</c:v>
                </c:pt>
                <c:pt idx="149">
                  <c:v>42639</c:v>
                </c:pt>
                <c:pt idx="150">
                  <c:v>42640</c:v>
                </c:pt>
                <c:pt idx="151">
                  <c:v>42641</c:v>
                </c:pt>
                <c:pt idx="152">
                  <c:v>42642</c:v>
                </c:pt>
                <c:pt idx="153">
                  <c:v>42643</c:v>
                </c:pt>
                <c:pt idx="154">
                  <c:v>42646</c:v>
                </c:pt>
                <c:pt idx="155">
                  <c:v>42647</c:v>
                </c:pt>
                <c:pt idx="156">
                  <c:v>42648</c:v>
                </c:pt>
                <c:pt idx="157">
                  <c:v>42649</c:v>
                </c:pt>
                <c:pt idx="158">
                  <c:v>42650</c:v>
                </c:pt>
                <c:pt idx="159">
                  <c:v>42653</c:v>
                </c:pt>
                <c:pt idx="160">
                  <c:v>42654</c:v>
                </c:pt>
                <c:pt idx="161">
                  <c:v>42655</c:v>
                </c:pt>
                <c:pt idx="162">
                  <c:v>42656</c:v>
                </c:pt>
                <c:pt idx="163">
                  <c:v>42657</c:v>
                </c:pt>
                <c:pt idx="164">
                  <c:v>42660</c:v>
                </c:pt>
                <c:pt idx="165">
                  <c:v>42661</c:v>
                </c:pt>
                <c:pt idx="166">
                  <c:v>42662</c:v>
                </c:pt>
                <c:pt idx="167">
                  <c:v>42663</c:v>
                </c:pt>
                <c:pt idx="168">
                  <c:v>42664</c:v>
                </c:pt>
                <c:pt idx="169">
                  <c:v>42667</c:v>
                </c:pt>
                <c:pt idx="170">
                  <c:v>42668</c:v>
                </c:pt>
                <c:pt idx="171">
                  <c:v>42669</c:v>
                </c:pt>
                <c:pt idx="172">
                  <c:v>42670</c:v>
                </c:pt>
                <c:pt idx="173">
                  <c:v>42671</c:v>
                </c:pt>
                <c:pt idx="174">
                  <c:v>42674</c:v>
                </c:pt>
                <c:pt idx="175">
                  <c:v>42675</c:v>
                </c:pt>
                <c:pt idx="176">
                  <c:v>42676</c:v>
                </c:pt>
                <c:pt idx="177">
                  <c:v>42677</c:v>
                </c:pt>
                <c:pt idx="178">
                  <c:v>42678</c:v>
                </c:pt>
                <c:pt idx="179">
                  <c:v>42681</c:v>
                </c:pt>
                <c:pt idx="180">
                  <c:v>42682</c:v>
                </c:pt>
                <c:pt idx="181">
                  <c:v>42683</c:v>
                </c:pt>
                <c:pt idx="182">
                  <c:v>42684</c:v>
                </c:pt>
                <c:pt idx="183">
                  <c:v>42685</c:v>
                </c:pt>
                <c:pt idx="184">
                  <c:v>42688</c:v>
                </c:pt>
                <c:pt idx="185">
                  <c:v>42689</c:v>
                </c:pt>
                <c:pt idx="186">
                  <c:v>42690</c:v>
                </c:pt>
                <c:pt idx="187">
                  <c:v>42691</c:v>
                </c:pt>
                <c:pt idx="188">
                  <c:v>42692</c:v>
                </c:pt>
                <c:pt idx="189">
                  <c:v>42695</c:v>
                </c:pt>
                <c:pt idx="190">
                  <c:v>42696</c:v>
                </c:pt>
                <c:pt idx="191">
                  <c:v>42697</c:v>
                </c:pt>
                <c:pt idx="192">
                  <c:v>42698</c:v>
                </c:pt>
                <c:pt idx="193">
                  <c:v>42699</c:v>
                </c:pt>
                <c:pt idx="194">
                  <c:v>42702</c:v>
                </c:pt>
                <c:pt idx="195">
                  <c:v>42703</c:v>
                </c:pt>
                <c:pt idx="196">
                  <c:v>42704</c:v>
                </c:pt>
                <c:pt idx="197">
                  <c:v>42705</c:v>
                </c:pt>
                <c:pt idx="198">
                  <c:v>42706</c:v>
                </c:pt>
                <c:pt idx="199">
                  <c:v>42709</c:v>
                </c:pt>
                <c:pt idx="200">
                  <c:v>42710</c:v>
                </c:pt>
                <c:pt idx="201">
                  <c:v>42711</c:v>
                </c:pt>
                <c:pt idx="202">
                  <c:v>42712</c:v>
                </c:pt>
                <c:pt idx="203">
                  <c:v>42713</c:v>
                </c:pt>
                <c:pt idx="204">
                  <c:v>42716</c:v>
                </c:pt>
                <c:pt idx="205">
                  <c:v>42717</c:v>
                </c:pt>
                <c:pt idx="206">
                  <c:v>42718</c:v>
                </c:pt>
                <c:pt idx="207">
                  <c:v>42719</c:v>
                </c:pt>
                <c:pt idx="208">
                  <c:v>42720</c:v>
                </c:pt>
                <c:pt idx="209">
                  <c:v>42723</c:v>
                </c:pt>
                <c:pt idx="210">
                  <c:v>42724</c:v>
                </c:pt>
                <c:pt idx="211">
                  <c:v>42725</c:v>
                </c:pt>
                <c:pt idx="212">
                  <c:v>42726</c:v>
                </c:pt>
                <c:pt idx="213">
                  <c:v>42727</c:v>
                </c:pt>
                <c:pt idx="214">
                  <c:v>42731</c:v>
                </c:pt>
                <c:pt idx="215">
                  <c:v>42732</c:v>
                </c:pt>
                <c:pt idx="216">
                  <c:v>42733</c:v>
                </c:pt>
                <c:pt idx="217">
                  <c:v>42734</c:v>
                </c:pt>
                <c:pt idx="218">
                  <c:v>42737</c:v>
                </c:pt>
                <c:pt idx="219">
                  <c:v>42738</c:v>
                </c:pt>
                <c:pt idx="220">
                  <c:v>42739</c:v>
                </c:pt>
                <c:pt idx="221">
                  <c:v>42740</c:v>
                </c:pt>
                <c:pt idx="222">
                  <c:v>42741</c:v>
                </c:pt>
                <c:pt idx="223">
                  <c:v>42744</c:v>
                </c:pt>
                <c:pt idx="224">
                  <c:v>42745</c:v>
                </c:pt>
                <c:pt idx="225">
                  <c:v>42746</c:v>
                </c:pt>
                <c:pt idx="226">
                  <c:v>42747</c:v>
                </c:pt>
                <c:pt idx="227">
                  <c:v>42748</c:v>
                </c:pt>
                <c:pt idx="228">
                  <c:v>42751</c:v>
                </c:pt>
                <c:pt idx="229">
                  <c:v>42752</c:v>
                </c:pt>
                <c:pt idx="230">
                  <c:v>42753</c:v>
                </c:pt>
                <c:pt idx="231">
                  <c:v>42754</c:v>
                </c:pt>
                <c:pt idx="232">
                  <c:v>42755</c:v>
                </c:pt>
                <c:pt idx="233">
                  <c:v>42758</c:v>
                </c:pt>
                <c:pt idx="234">
                  <c:v>42759</c:v>
                </c:pt>
                <c:pt idx="235">
                  <c:v>42760</c:v>
                </c:pt>
                <c:pt idx="236">
                  <c:v>42761</c:v>
                </c:pt>
                <c:pt idx="237">
                  <c:v>42762</c:v>
                </c:pt>
                <c:pt idx="238">
                  <c:v>42765</c:v>
                </c:pt>
                <c:pt idx="239">
                  <c:v>42766</c:v>
                </c:pt>
                <c:pt idx="240">
                  <c:v>42767</c:v>
                </c:pt>
                <c:pt idx="241">
                  <c:v>42768</c:v>
                </c:pt>
                <c:pt idx="242">
                  <c:v>42769</c:v>
                </c:pt>
                <c:pt idx="243">
                  <c:v>42772</c:v>
                </c:pt>
                <c:pt idx="244">
                  <c:v>42773</c:v>
                </c:pt>
                <c:pt idx="245">
                  <c:v>42774</c:v>
                </c:pt>
                <c:pt idx="246">
                  <c:v>42775</c:v>
                </c:pt>
                <c:pt idx="247">
                  <c:v>42776</c:v>
                </c:pt>
                <c:pt idx="248">
                  <c:v>42779</c:v>
                </c:pt>
                <c:pt idx="249">
                  <c:v>42780</c:v>
                </c:pt>
                <c:pt idx="250">
                  <c:v>42781</c:v>
                </c:pt>
                <c:pt idx="251">
                  <c:v>42782</c:v>
                </c:pt>
                <c:pt idx="252">
                  <c:v>42783</c:v>
                </c:pt>
                <c:pt idx="253">
                  <c:v>42786</c:v>
                </c:pt>
                <c:pt idx="254">
                  <c:v>42787</c:v>
                </c:pt>
                <c:pt idx="255">
                  <c:v>42788</c:v>
                </c:pt>
                <c:pt idx="256">
                  <c:v>42789</c:v>
                </c:pt>
                <c:pt idx="257">
                  <c:v>42790</c:v>
                </c:pt>
                <c:pt idx="258">
                  <c:v>42793</c:v>
                </c:pt>
                <c:pt idx="259">
                  <c:v>42794</c:v>
                </c:pt>
                <c:pt idx="260">
                  <c:v>42795</c:v>
                </c:pt>
                <c:pt idx="261">
                  <c:v>42796</c:v>
                </c:pt>
                <c:pt idx="262">
                  <c:v>42797</c:v>
                </c:pt>
                <c:pt idx="263">
                  <c:v>42800</c:v>
                </c:pt>
                <c:pt idx="264">
                  <c:v>42801</c:v>
                </c:pt>
                <c:pt idx="265">
                  <c:v>42802</c:v>
                </c:pt>
                <c:pt idx="266">
                  <c:v>42803</c:v>
                </c:pt>
                <c:pt idx="267">
                  <c:v>42804</c:v>
                </c:pt>
                <c:pt idx="268">
                  <c:v>42807</c:v>
                </c:pt>
                <c:pt idx="269">
                  <c:v>42808</c:v>
                </c:pt>
                <c:pt idx="270">
                  <c:v>42809</c:v>
                </c:pt>
                <c:pt idx="271">
                  <c:v>42810</c:v>
                </c:pt>
                <c:pt idx="272">
                  <c:v>42811</c:v>
                </c:pt>
                <c:pt idx="273">
                  <c:v>42814</c:v>
                </c:pt>
                <c:pt idx="274">
                  <c:v>42815</c:v>
                </c:pt>
                <c:pt idx="275">
                  <c:v>42816</c:v>
                </c:pt>
                <c:pt idx="276">
                  <c:v>42817</c:v>
                </c:pt>
                <c:pt idx="277">
                  <c:v>42818</c:v>
                </c:pt>
                <c:pt idx="278">
                  <c:v>42821</c:v>
                </c:pt>
                <c:pt idx="279">
                  <c:v>42822</c:v>
                </c:pt>
                <c:pt idx="280">
                  <c:v>42823</c:v>
                </c:pt>
                <c:pt idx="281">
                  <c:v>42824</c:v>
                </c:pt>
                <c:pt idx="282">
                  <c:v>42825</c:v>
                </c:pt>
                <c:pt idx="283">
                  <c:v>42828</c:v>
                </c:pt>
                <c:pt idx="284">
                  <c:v>42829</c:v>
                </c:pt>
                <c:pt idx="285">
                  <c:v>42830</c:v>
                </c:pt>
                <c:pt idx="286">
                  <c:v>42831</c:v>
                </c:pt>
                <c:pt idx="287">
                  <c:v>42832</c:v>
                </c:pt>
                <c:pt idx="288">
                  <c:v>42835</c:v>
                </c:pt>
                <c:pt idx="289">
                  <c:v>42836</c:v>
                </c:pt>
                <c:pt idx="290">
                  <c:v>42837</c:v>
                </c:pt>
                <c:pt idx="291">
                  <c:v>42838</c:v>
                </c:pt>
                <c:pt idx="292">
                  <c:v>42843</c:v>
                </c:pt>
                <c:pt idx="293">
                  <c:v>42844</c:v>
                </c:pt>
                <c:pt idx="294">
                  <c:v>42845</c:v>
                </c:pt>
                <c:pt idx="295">
                  <c:v>42846</c:v>
                </c:pt>
                <c:pt idx="296">
                  <c:v>42849</c:v>
                </c:pt>
                <c:pt idx="297">
                  <c:v>42850</c:v>
                </c:pt>
                <c:pt idx="298">
                  <c:v>42851</c:v>
                </c:pt>
                <c:pt idx="299">
                  <c:v>42852</c:v>
                </c:pt>
                <c:pt idx="300">
                  <c:v>42853</c:v>
                </c:pt>
                <c:pt idx="301">
                  <c:v>42857</c:v>
                </c:pt>
                <c:pt idx="302">
                  <c:v>42858</c:v>
                </c:pt>
                <c:pt idx="303">
                  <c:v>42859</c:v>
                </c:pt>
                <c:pt idx="304">
                  <c:v>42860</c:v>
                </c:pt>
                <c:pt idx="305">
                  <c:v>42863</c:v>
                </c:pt>
                <c:pt idx="306">
                  <c:v>42864</c:v>
                </c:pt>
                <c:pt idx="307">
                  <c:v>42865</c:v>
                </c:pt>
                <c:pt idx="308">
                  <c:v>42866</c:v>
                </c:pt>
                <c:pt idx="309">
                  <c:v>42867</c:v>
                </c:pt>
                <c:pt idx="310">
                  <c:v>42870</c:v>
                </c:pt>
                <c:pt idx="311">
                  <c:v>42871</c:v>
                </c:pt>
                <c:pt idx="312">
                  <c:v>42872</c:v>
                </c:pt>
                <c:pt idx="313">
                  <c:v>42873</c:v>
                </c:pt>
                <c:pt idx="314">
                  <c:v>42874</c:v>
                </c:pt>
                <c:pt idx="315">
                  <c:v>42877</c:v>
                </c:pt>
                <c:pt idx="316">
                  <c:v>42878</c:v>
                </c:pt>
                <c:pt idx="317">
                  <c:v>42879</c:v>
                </c:pt>
                <c:pt idx="318">
                  <c:v>42880</c:v>
                </c:pt>
                <c:pt idx="319">
                  <c:v>42881</c:v>
                </c:pt>
                <c:pt idx="320">
                  <c:v>42884</c:v>
                </c:pt>
                <c:pt idx="321">
                  <c:v>42885</c:v>
                </c:pt>
                <c:pt idx="322">
                  <c:v>42886</c:v>
                </c:pt>
                <c:pt idx="323">
                  <c:v>42887</c:v>
                </c:pt>
                <c:pt idx="324">
                  <c:v>42888</c:v>
                </c:pt>
                <c:pt idx="325">
                  <c:v>42891</c:v>
                </c:pt>
                <c:pt idx="326">
                  <c:v>42892</c:v>
                </c:pt>
                <c:pt idx="327">
                  <c:v>42893</c:v>
                </c:pt>
                <c:pt idx="328">
                  <c:v>42894</c:v>
                </c:pt>
                <c:pt idx="329">
                  <c:v>42895</c:v>
                </c:pt>
                <c:pt idx="330">
                  <c:v>42898</c:v>
                </c:pt>
                <c:pt idx="331">
                  <c:v>42899</c:v>
                </c:pt>
                <c:pt idx="332">
                  <c:v>42900</c:v>
                </c:pt>
                <c:pt idx="333">
                  <c:v>42901</c:v>
                </c:pt>
                <c:pt idx="334">
                  <c:v>42902</c:v>
                </c:pt>
                <c:pt idx="335">
                  <c:v>42905</c:v>
                </c:pt>
                <c:pt idx="336">
                  <c:v>42906</c:v>
                </c:pt>
                <c:pt idx="337">
                  <c:v>42907</c:v>
                </c:pt>
                <c:pt idx="338">
                  <c:v>42908</c:v>
                </c:pt>
                <c:pt idx="339">
                  <c:v>42909</c:v>
                </c:pt>
                <c:pt idx="340">
                  <c:v>42912</c:v>
                </c:pt>
                <c:pt idx="341">
                  <c:v>42913</c:v>
                </c:pt>
                <c:pt idx="342">
                  <c:v>42914</c:v>
                </c:pt>
                <c:pt idx="343">
                  <c:v>42915</c:v>
                </c:pt>
                <c:pt idx="344">
                  <c:v>42916</c:v>
                </c:pt>
                <c:pt idx="345">
                  <c:v>42919</c:v>
                </c:pt>
                <c:pt idx="346">
                  <c:v>42920</c:v>
                </c:pt>
                <c:pt idx="347">
                  <c:v>42921</c:v>
                </c:pt>
                <c:pt idx="348">
                  <c:v>42922</c:v>
                </c:pt>
                <c:pt idx="349">
                  <c:v>42923</c:v>
                </c:pt>
                <c:pt idx="350">
                  <c:v>42926</c:v>
                </c:pt>
                <c:pt idx="351">
                  <c:v>42927</c:v>
                </c:pt>
                <c:pt idx="352">
                  <c:v>42928</c:v>
                </c:pt>
                <c:pt idx="353">
                  <c:v>42929</c:v>
                </c:pt>
                <c:pt idx="354">
                  <c:v>42930</c:v>
                </c:pt>
                <c:pt idx="355">
                  <c:v>42933</c:v>
                </c:pt>
                <c:pt idx="356">
                  <c:v>42934</c:v>
                </c:pt>
                <c:pt idx="357">
                  <c:v>42935</c:v>
                </c:pt>
                <c:pt idx="358">
                  <c:v>42936</c:v>
                </c:pt>
                <c:pt idx="359">
                  <c:v>42937</c:v>
                </c:pt>
                <c:pt idx="360">
                  <c:v>42940</c:v>
                </c:pt>
                <c:pt idx="361">
                  <c:v>42941</c:v>
                </c:pt>
                <c:pt idx="362">
                  <c:v>42942</c:v>
                </c:pt>
                <c:pt idx="363">
                  <c:v>42943</c:v>
                </c:pt>
                <c:pt idx="364">
                  <c:v>42944</c:v>
                </c:pt>
                <c:pt idx="365">
                  <c:v>42947</c:v>
                </c:pt>
                <c:pt idx="366">
                  <c:v>42948</c:v>
                </c:pt>
                <c:pt idx="367">
                  <c:v>42949</c:v>
                </c:pt>
                <c:pt idx="368">
                  <c:v>42950</c:v>
                </c:pt>
                <c:pt idx="369">
                  <c:v>42951</c:v>
                </c:pt>
                <c:pt idx="370">
                  <c:v>42954</c:v>
                </c:pt>
                <c:pt idx="371">
                  <c:v>42955</c:v>
                </c:pt>
                <c:pt idx="372">
                  <c:v>42956</c:v>
                </c:pt>
                <c:pt idx="373">
                  <c:v>42957</c:v>
                </c:pt>
                <c:pt idx="374">
                  <c:v>42958</c:v>
                </c:pt>
                <c:pt idx="375">
                  <c:v>42961</c:v>
                </c:pt>
                <c:pt idx="376">
                  <c:v>42962</c:v>
                </c:pt>
                <c:pt idx="377">
                  <c:v>42963</c:v>
                </c:pt>
                <c:pt idx="378">
                  <c:v>42964</c:v>
                </c:pt>
                <c:pt idx="379">
                  <c:v>42965</c:v>
                </c:pt>
                <c:pt idx="380">
                  <c:v>42968</c:v>
                </c:pt>
                <c:pt idx="381">
                  <c:v>42969</c:v>
                </c:pt>
                <c:pt idx="382">
                  <c:v>42970</c:v>
                </c:pt>
                <c:pt idx="383">
                  <c:v>42971</c:v>
                </c:pt>
                <c:pt idx="384">
                  <c:v>42972</c:v>
                </c:pt>
                <c:pt idx="385">
                  <c:v>42975</c:v>
                </c:pt>
                <c:pt idx="386">
                  <c:v>42976</c:v>
                </c:pt>
                <c:pt idx="387">
                  <c:v>42977</c:v>
                </c:pt>
                <c:pt idx="388">
                  <c:v>42978</c:v>
                </c:pt>
                <c:pt idx="389">
                  <c:v>42979</c:v>
                </c:pt>
                <c:pt idx="390">
                  <c:v>42982</c:v>
                </c:pt>
                <c:pt idx="391">
                  <c:v>42983</c:v>
                </c:pt>
                <c:pt idx="392">
                  <c:v>42984</c:v>
                </c:pt>
                <c:pt idx="393">
                  <c:v>42985</c:v>
                </c:pt>
                <c:pt idx="394">
                  <c:v>42986</c:v>
                </c:pt>
                <c:pt idx="395">
                  <c:v>42989</c:v>
                </c:pt>
                <c:pt idx="396">
                  <c:v>42990</c:v>
                </c:pt>
                <c:pt idx="397">
                  <c:v>42991</c:v>
                </c:pt>
                <c:pt idx="398">
                  <c:v>42992</c:v>
                </c:pt>
                <c:pt idx="399">
                  <c:v>42993</c:v>
                </c:pt>
                <c:pt idx="400">
                  <c:v>42996</c:v>
                </c:pt>
                <c:pt idx="401">
                  <c:v>42997</c:v>
                </c:pt>
                <c:pt idx="402">
                  <c:v>42998</c:v>
                </c:pt>
                <c:pt idx="403">
                  <c:v>42999</c:v>
                </c:pt>
                <c:pt idx="404">
                  <c:v>43000</c:v>
                </c:pt>
                <c:pt idx="405">
                  <c:v>43003</c:v>
                </c:pt>
                <c:pt idx="406">
                  <c:v>43004</c:v>
                </c:pt>
                <c:pt idx="407">
                  <c:v>43005</c:v>
                </c:pt>
                <c:pt idx="408">
                  <c:v>43006</c:v>
                </c:pt>
                <c:pt idx="409">
                  <c:v>43007</c:v>
                </c:pt>
                <c:pt idx="410">
                  <c:v>43010</c:v>
                </c:pt>
                <c:pt idx="411">
                  <c:v>43011</c:v>
                </c:pt>
                <c:pt idx="412">
                  <c:v>43012</c:v>
                </c:pt>
                <c:pt idx="413">
                  <c:v>43013</c:v>
                </c:pt>
                <c:pt idx="414">
                  <c:v>43014</c:v>
                </c:pt>
                <c:pt idx="415">
                  <c:v>43017</c:v>
                </c:pt>
                <c:pt idx="416">
                  <c:v>43018</c:v>
                </c:pt>
                <c:pt idx="417">
                  <c:v>43019</c:v>
                </c:pt>
                <c:pt idx="418">
                  <c:v>43020</c:v>
                </c:pt>
                <c:pt idx="419">
                  <c:v>43021</c:v>
                </c:pt>
                <c:pt idx="420">
                  <c:v>43024</c:v>
                </c:pt>
                <c:pt idx="421">
                  <c:v>43025</c:v>
                </c:pt>
                <c:pt idx="422">
                  <c:v>43026</c:v>
                </c:pt>
                <c:pt idx="423">
                  <c:v>43027</c:v>
                </c:pt>
                <c:pt idx="424">
                  <c:v>43028</c:v>
                </c:pt>
                <c:pt idx="425">
                  <c:v>43031</c:v>
                </c:pt>
                <c:pt idx="426">
                  <c:v>43032</c:v>
                </c:pt>
                <c:pt idx="427">
                  <c:v>43033</c:v>
                </c:pt>
                <c:pt idx="428">
                  <c:v>43034</c:v>
                </c:pt>
                <c:pt idx="429">
                  <c:v>43035</c:v>
                </c:pt>
                <c:pt idx="430">
                  <c:v>43038</c:v>
                </c:pt>
                <c:pt idx="431">
                  <c:v>43039</c:v>
                </c:pt>
                <c:pt idx="432">
                  <c:v>43040</c:v>
                </c:pt>
                <c:pt idx="433">
                  <c:v>43041</c:v>
                </c:pt>
                <c:pt idx="434">
                  <c:v>43042</c:v>
                </c:pt>
                <c:pt idx="435">
                  <c:v>43045</c:v>
                </c:pt>
                <c:pt idx="436">
                  <c:v>43046</c:v>
                </c:pt>
                <c:pt idx="437">
                  <c:v>43047</c:v>
                </c:pt>
                <c:pt idx="438">
                  <c:v>43048</c:v>
                </c:pt>
                <c:pt idx="439">
                  <c:v>43049</c:v>
                </c:pt>
                <c:pt idx="440">
                  <c:v>43052</c:v>
                </c:pt>
                <c:pt idx="441">
                  <c:v>43053</c:v>
                </c:pt>
                <c:pt idx="442">
                  <c:v>43054</c:v>
                </c:pt>
                <c:pt idx="443">
                  <c:v>43055</c:v>
                </c:pt>
                <c:pt idx="444">
                  <c:v>43056</c:v>
                </c:pt>
                <c:pt idx="445">
                  <c:v>43059</c:v>
                </c:pt>
                <c:pt idx="446">
                  <c:v>43060</c:v>
                </c:pt>
                <c:pt idx="447">
                  <c:v>43061</c:v>
                </c:pt>
                <c:pt idx="448">
                  <c:v>43062</c:v>
                </c:pt>
                <c:pt idx="449">
                  <c:v>43063</c:v>
                </c:pt>
                <c:pt idx="450">
                  <c:v>43066</c:v>
                </c:pt>
                <c:pt idx="451">
                  <c:v>43067</c:v>
                </c:pt>
                <c:pt idx="452">
                  <c:v>43068</c:v>
                </c:pt>
                <c:pt idx="453">
                  <c:v>43069</c:v>
                </c:pt>
                <c:pt idx="454">
                  <c:v>43070</c:v>
                </c:pt>
                <c:pt idx="455">
                  <c:v>43073</c:v>
                </c:pt>
                <c:pt idx="456">
                  <c:v>43074</c:v>
                </c:pt>
                <c:pt idx="457">
                  <c:v>43075</c:v>
                </c:pt>
                <c:pt idx="458">
                  <c:v>43076</c:v>
                </c:pt>
                <c:pt idx="459">
                  <c:v>43077</c:v>
                </c:pt>
                <c:pt idx="460">
                  <c:v>43080</c:v>
                </c:pt>
                <c:pt idx="461">
                  <c:v>43081</c:v>
                </c:pt>
                <c:pt idx="462">
                  <c:v>43082</c:v>
                </c:pt>
                <c:pt idx="463">
                  <c:v>43083</c:v>
                </c:pt>
                <c:pt idx="464">
                  <c:v>43084</c:v>
                </c:pt>
                <c:pt idx="465">
                  <c:v>43087</c:v>
                </c:pt>
                <c:pt idx="466">
                  <c:v>43088</c:v>
                </c:pt>
                <c:pt idx="467">
                  <c:v>43089</c:v>
                </c:pt>
                <c:pt idx="468">
                  <c:v>43090</c:v>
                </c:pt>
                <c:pt idx="469">
                  <c:v>43091</c:v>
                </c:pt>
                <c:pt idx="470">
                  <c:v>43096</c:v>
                </c:pt>
                <c:pt idx="471">
                  <c:v>43097</c:v>
                </c:pt>
                <c:pt idx="472">
                  <c:v>43098</c:v>
                </c:pt>
                <c:pt idx="473">
                  <c:v>43102</c:v>
                </c:pt>
                <c:pt idx="474">
                  <c:v>43103</c:v>
                </c:pt>
                <c:pt idx="475">
                  <c:v>43104</c:v>
                </c:pt>
                <c:pt idx="476">
                  <c:v>43105</c:v>
                </c:pt>
                <c:pt idx="477">
                  <c:v>43108</c:v>
                </c:pt>
                <c:pt idx="478">
                  <c:v>43109</c:v>
                </c:pt>
                <c:pt idx="479">
                  <c:v>43110</c:v>
                </c:pt>
                <c:pt idx="480">
                  <c:v>43111</c:v>
                </c:pt>
                <c:pt idx="481">
                  <c:v>43112</c:v>
                </c:pt>
                <c:pt idx="482">
                  <c:v>43115</c:v>
                </c:pt>
                <c:pt idx="483">
                  <c:v>43116</c:v>
                </c:pt>
                <c:pt idx="484">
                  <c:v>43117</c:v>
                </c:pt>
                <c:pt idx="485">
                  <c:v>43118</c:v>
                </c:pt>
                <c:pt idx="486">
                  <c:v>43119</c:v>
                </c:pt>
                <c:pt idx="487">
                  <c:v>43122</c:v>
                </c:pt>
                <c:pt idx="488">
                  <c:v>43123</c:v>
                </c:pt>
                <c:pt idx="489">
                  <c:v>43124</c:v>
                </c:pt>
                <c:pt idx="490">
                  <c:v>43125</c:v>
                </c:pt>
                <c:pt idx="491">
                  <c:v>43126</c:v>
                </c:pt>
                <c:pt idx="492">
                  <c:v>43129</c:v>
                </c:pt>
                <c:pt idx="493">
                  <c:v>43130</c:v>
                </c:pt>
                <c:pt idx="494">
                  <c:v>43131</c:v>
                </c:pt>
                <c:pt idx="495">
                  <c:v>43132</c:v>
                </c:pt>
                <c:pt idx="496">
                  <c:v>43133</c:v>
                </c:pt>
                <c:pt idx="497">
                  <c:v>43136</c:v>
                </c:pt>
                <c:pt idx="498">
                  <c:v>43137</c:v>
                </c:pt>
                <c:pt idx="499">
                  <c:v>43138</c:v>
                </c:pt>
                <c:pt idx="500">
                  <c:v>43139</c:v>
                </c:pt>
                <c:pt idx="501">
                  <c:v>43140</c:v>
                </c:pt>
                <c:pt idx="502">
                  <c:v>43143</c:v>
                </c:pt>
                <c:pt idx="503">
                  <c:v>43144</c:v>
                </c:pt>
                <c:pt idx="504">
                  <c:v>43145</c:v>
                </c:pt>
                <c:pt idx="505">
                  <c:v>43146</c:v>
                </c:pt>
                <c:pt idx="506">
                  <c:v>43147</c:v>
                </c:pt>
                <c:pt idx="507">
                  <c:v>43150</c:v>
                </c:pt>
                <c:pt idx="508">
                  <c:v>43151</c:v>
                </c:pt>
                <c:pt idx="509">
                  <c:v>43152</c:v>
                </c:pt>
                <c:pt idx="510">
                  <c:v>43153</c:v>
                </c:pt>
                <c:pt idx="511">
                  <c:v>43154</c:v>
                </c:pt>
                <c:pt idx="512">
                  <c:v>43157</c:v>
                </c:pt>
                <c:pt idx="513">
                  <c:v>43158</c:v>
                </c:pt>
                <c:pt idx="514">
                  <c:v>43159</c:v>
                </c:pt>
                <c:pt idx="515">
                  <c:v>43160</c:v>
                </c:pt>
                <c:pt idx="516">
                  <c:v>43161</c:v>
                </c:pt>
                <c:pt idx="517">
                  <c:v>43164</c:v>
                </c:pt>
                <c:pt idx="518">
                  <c:v>43171</c:v>
                </c:pt>
                <c:pt idx="519">
                  <c:v>43178</c:v>
                </c:pt>
                <c:pt idx="520">
                  <c:v>43185</c:v>
                </c:pt>
                <c:pt idx="521">
                  <c:v>43193</c:v>
                </c:pt>
                <c:pt idx="522">
                  <c:v>43200</c:v>
                </c:pt>
                <c:pt idx="523">
                  <c:v>43207</c:v>
                </c:pt>
                <c:pt idx="524">
                  <c:v>43214</c:v>
                </c:pt>
                <c:pt idx="525">
                  <c:v>43222</c:v>
                </c:pt>
                <c:pt idx="526">
                  <c:v>43229</c:v>
                </c:pt>
                <c:pt idx="527">
                  <c:v>43236</c:v>
                </c:pt>
                <c:pt idx="528">
                  <c:v>43243</c:v>
                </c:pt>
                <c:pt idx="529">
                  <c:v>43250</c:v>
                </c:pt>
                <c:pt idx="530">
                  <c:v>43257</c:v>
                </c:pt>
                <c:pt idx="531">
                  <c:v>43264</c:v>
                </c:pt>
                <c:pt idx="532">
                  <c:v>43271</c:v>
                </c:pt>
                <c:pt idx="533">
                  <c:v>43278</c:v>
                </c:pt>
                <c:pt idx="534">
                  <c:v>43285</c:v>
                </c:pt>
                <c:pt idx="535">
                  <c:v>43292</c:v>
                </c:pt>
                <c:pt idx="536">
                  <c:v>43299</c:v>
                </c:pt>
                <c:pt idx="537">
                  <c:v>43306</c:v>
                </c:pt>
                <c:pt idx="538">
                  <c:v>43313</c:v>
                </c:pt>
                <c:pt idx="539">
                  <c:v>43320</c:v>
                </c:pt>
                <c:pt idx="540">
                  <c:v>43327</c:v>
                </c:pt>
                <c:pt idx="541">
                  <c:v>43334</c:v>
                </c:pt>
                <c:pt idx="542">
                  <c:v>43341</c:v>
                </c:pt>
                <c:pt idx="543">
                  <c:v>43348</c:v>
                </c:pt>
                <c:pt idx="544">
                  <c:v>43355</c:v>
                </c:pt>
                <c:pt idx="545">
                  <c:v>43362</c:v>
                </c:pt>
                <c:pt idx="546">
                  <c:v>43369</c:v>
                </c:pt>
                <c:pt idx="547">
                  <c:v>43376</c:v>
                </c:pt>
                <c:pt idx="548">
                  <c:v>43383</c:v>
                </c:pt>
                <c:pt idx="549">
                  <c:v>43390</c:v>
                </c:pt>
                <c:pt idx="550">
                  <c:v>43397</c:v>
                </c:pt>
                <c:pt idx="551">
                  <c:v>43404</c:v>
                </c:pt>
                <c:pt idx="552">
                  <c:v>43411</c:v>
                </c:pt>
                <c:pt idx="553">
                  <c:v>43418</c:v>
                </c:pt>
                <c:pt idx="554">
                  <c:v>43425</c:v>
                </c:pt>
                <c:pt idx="555">
                  <c:v>43432</c:v>
                </c:pt>
                <c:pt idx="556">
                  <c:v>43439</c:v>
                </c:pt>
                <c:pt idx="557">
                  <c:v>43446</c:v>
                </c:pt>
                <c:pt idx="558">
                  <c:v>43453</c:v>
                </c:pt>
                <c:pt idx="559">
                  <c:v>43461</c:v>
                </c:pt>
                <c:pt idx="560">
                  <c:v>43468</c:v>
                </c:pt>
                <c:pt idx="561">
                  <c:v>43475</c:v>
                </c:pt>
                <c:pt idx="562">
                  <c:v>43482</c:v>
                </c:pt>
                <c:pt idx="563">
                  <c:v>43489</c:v>
                </c:pt>
                <c:pt idx="564">
                  <c:v>43496</c:v>
                </c:pt>
                <c:pt idx="565">
                  <c:v>43503</c:v>
                </c:pt>
                <c:pt idx="566">
                  <c:v>43510</c:v>
                </c:pt>
                <c:pt idx="567">
                  <c:v>43517</c:v>
                </c:pt>
                <c:pt idx="568">
                  <c:v>43524</c:v>
                </c:pt>
                <c:pt idx="569">
                  <c:v>43531</c:v>
                </c:pt>
                <c:pt idx="570">
                  <c:v>43538</c:v>
                </c:pt>
                <c:pt idx="571">
                  <c:v>43545</c:v>
                </c:pt>
                <c:pt idx="572">
                  <c:v>43552</c:v>
                </c:pt>
                <c:pt idx="573">
                  <c:v>43559</c:v>
                </c:pt>
                <c:pt idx="574">
                  <c:v>43566</c:v>
                </c:pt>
                <c:pt idx="575">
                  <c:v>43573</c:v>
                </c:pt>
                <c:pt idx="576">
                  <c:v>43580</c:v>
                </c:pt>
                <c:pt idx="577">
                  <c:v>43587</c:v>
                </c:pt>
                <c:pt idx="578">
                  <c:v>43594</c:v>
                </c:pt>
                <c:pt idx="579">
                  <c:v>43601</c:v>
                </c:pt>
                <c:pt idx="580">
                  <c:v>43608</c:v>
                </c:pt>
                <c:pt idx="581">
                  <c:v>43615</c:v>
                </c:pt>
                <c:pt idx="582">
                  <c:v>43622</c:v>
                </c:pt>
                <c:pt idx="583">
                  <c:v>43629</c:v>
                </c:pt>
                <c:pt idx="584">
                  <c:v>43636</c:v>
                </c:pt>
                <c:pt idx="585">
                  <c:v>43643</c:v>
                </c:pt>
                <c:pt idx="586">
                  <c:v>43650</c:v>
                </c:pt>
                <c:pt idx="587">
                  <c:v>43657</c:v>
                </c:pt>
                <c:pt idx="588">
                  <c:v>43664</c:v>
                </c:pt>
                <c:pt idx="589">
                  <c:v>43671</c:v>
                </c:pt>
                <c:pt idx="590">
                  <c:v>43678</c:v>
                </c:pt>
                <c:pt idx="591">
                  <c:v>43685</c:v>
                </c:pt>
                <c:pt idx="592">
                  <c:v>43692</c:v>
                </c:pt>
                <c:pt idx="593">
                  <c:v>43699</c:v>
                </c:pt>
                <c:pt idx="594">
                  <c:v>43706</c:v>
                </c:pt>
                <c:pt idx="595">
                  <c:v>43713</c:v>
                </c:pt>
                <c:pt idx="596">
                  <c:v>43720</c:v>
                </c:pt>
                <c:pt idx="597">
                  <c:v>43727</c:v>
                </c:pt>
                <c:pt idx="598">
                  <c:v>43734</c:v>
                </c:pt>
                <c:pt idx="599">
                  <c:v>43741</c:v>
                </c:pt>
                <c:pt idx="600">
                  <c:v>43748</c:v>
                </c:pt>
                <c:pt idx="601">
                  <c:v>43755</c:v>
                </c:pt>
                <c:pt idx="602">
                  <c:v>43762</c:v>
                </c:pt>
                <c:pt idx="603">
                  <c:v>43769</c:v>
                </c:pt>
                <c:pt idx="604">
                  <c:v>43776</c:v>
                </c:pt>
                <c:pt idx="605">
                  <c:v>43783</c:v>
                </c:pt>
                <c:pt idx="606">
                  <c:v>43790</c:v>
                </c:pt>
                <c:pt idx="607">
                  <c:v>43797</c:v>
                </c:pt>
                <c:pt idx="608">
                  <c:v>43804</c:v>
                </c:pt>
                <c:pt idx="609">
                  <c:v>43811</c:v>
                </c:pt>
                <c:pt idx="610">
                  <c:v>43818</c:v>
                </c:pt>
                <c:pt idx="611">
                  <c:v>43826</c:v>
                </c:pt>
                <c:pt idx="612">
                  <c:v>43833</c:v>
                </c:pt>
                <c:pt idx="613">
                  <c:v>43840</c:v>
                </c:pt>
                <c:pt idx="614">
                  <c:v>43847</c:v>
                </c:pt>
                <c:pt idx="615">
                  <c:v>43854</c:v>
                </c:pt>
                <c:pt idx="616">
                  <c:v>43861</c:v>
                </c:pt>
                <c:pt idx="617">
                  <c:v>43868</c:v>
                </c:pt>
                <c:pt idx="618">
                  <c:v>43875</c:v>
                </c:pt>
                <c:pt idx="619">
                  <c:v>43882</c:v>
                </c:pt>
                <c:pt idx="620">
                  <c:v>43889</c:v>
                </c:pt>
                <c:pt idx="621">
                  <c:v>43896</c:v>
                </c:pt>
                <c:pt idx="622">
                  <c:v>43903</c:v>
                </c:pt>
                <c:pt idx="623">
                  <c:v>43910</c:v>
                </c:pt>
                <c:pt idx="624">
                  <c:v>43917</c:v>
                </c:pt>
                <c:pt idx="625">
                  <c:v>43924</c:v>
                </c:pt>
                <c:pt idx="626">
                  <c:v>43935</c:v>
                </c:pt>
                <c:pt idx="627">
                  <c:v>43942</c:v>
                </c:pt>
                <c:pt idx="628">
                  <c:v>43949</c:v>
                </c:pt>
                <c:pt idx="629">
                  <c:v>43956</c:v>
                </c:pt>
                <c:pt idx="630">
                  <c:v>43963</c:v>
                </c:pt>
                <c:pt idx="631">
                  <c:v>43970</c:v>
                </c:pt>
                <c:pt idx="632">
                  <c:v>43977</c:v>
                </c:pt>
                <c:pt idx="633">
                  <c:v>43984</c:v>
                </c:pt>
                <c:pt idx="634">
                  <c:v>43991</c:v>
                </c:pt>
                <c:pt idx="635">
                  <c:v>43998</c:v>
                </c:pt>
                <c:pt idx="636">
                  <c:v>44005</c:v>
                </c:pt>
                <c:pt idx="637">
                  <c:v>44012</c:v>
                </c:pt>
                <c:pt idx="638">
                  <c:v>44019</c:v>
                </c:pt>
                <c:pt idx="639">
                  <c:v>44026</c:v>
                </c:pt>
                <c:pt idx="640">
                  <c:v>44033</c:v>
                </c:pt>
                <c:pt idx="641">
                  <c:v>44040</c:v>
                </c:pt>
                <c:pt idx="642">
                  <c:v>44047</c:v>
                </c:pt>
                <c:pt idx="643">
                  <c:v>44054</c:v>
                </c:pt>
                <c:pt idx="644">
                  <c:v>44061</c:v>
                </c:pt>
                <c:pt idx="645">
                  <c:v>44068</c:v>
                </c:pt>
                <c:pt idx="646">
                  <c:v>44075</c:v>
                </c:pt>
                <c:pt idx="647">
                  <c:v>44082</c:v>
                </c:pt>
                <c:pt idx="648">
                  <c:v>44089</c:v>
                </c:pt>
                <c:pt idx="649">
                  <c:v>44096</c:v>
                </c:pt>
                <c:pt idx="650">
                  <c:v>44103</c:v>
                </c:pt>
                <c:pt idx="651">
                  <c:v>44110</c:v>
                </c:pt>
                <c:pt idx="652">
                  <c:v>44117</c:v>
                </c:pt>
                <c:pt idx="653">
                  <c:v>44124</c:v>
                </c:pt>
                <c:pt idx="654">
                  <c:v>44131</c:v>
                </c:pt>
                <c:pt idx="655">
                  <c:v>44138</c:v>
                </c:pt>
                <c:pt idx="656">
                  <c:v>44145</c:v>
                </c:pt>
                <c:pt idx="657">
                  <c:v>44152</c:v>
                </c:pt>
                <c:pt idx="658">
                  <c:v>44159</c:v>
                </c:pt>
                <c:pt idx="659">
                  <c:v>44166</c:v>
                </c:pt>
                <c:pt idx="660">
                  <c:v>44173</c:v>
                </c:pt>
                <c:pt idx="661">
                  <c:v>44180</c:v>
                </c:pt>
                <c:pt idx="662">
                  <c:v>44187</c:v>
                </c:pt>
                <c:pt idx="663">
                  <c:v>44194</c:v>
                </c:pt>
                <c:pt idx="664">
                  <c:v>44201</c:v>
                </c:pt>
                <c:pt idx="665">
                  <c:v>44208</c:v>
                </c:pt>
                <c:pt idx="666">
                  <c:v>44215</c:v>
                </c:pt>
                <c:pt idx="667">
                  <c:v>44222</c:v>
                </c:pt>
                <c:pt idx="668">
                  <c:v>44229</c:v>
                </c:pt>
                <c:pt idx="669">
                  <c:v>44236</c:v>
                </c:pt>
                <c:pt idx="670">
                  <c:v>44243</c:v>
                </c:pt>
                <c:pt idx="671">
                  <c:v>44250</c:v>
                </c:pt>
                <c:pt idx="672">
                  <c:v>44257</c:v>
                </c:pt>
                <c:pt idx="673">
                  <c:v>44264</c:v>
                </c:pt>
                <c:pt idx="674">
                  <c:v>44271</c:v>
                </c:pt>
                <c:pt idx="675">
                  <c:v>44278</c:v>
                </c:pt>
                <c:pt idx="676">
                  <c:v>44285</c:v>
                </c:pt>
                <c:pt idx="677">
                  <c:v>44292</c:v>
                </c:pt>
                <c:pt idx="678">
                  <c:v>44299</c:v>
                </c:pt>
                <c:pt idx="679">
                  <c:v>44306</c:v>
                </c:pt>
                <c:pt idx="680">
                  <c:v>44313</c:v>
                </c:pt>
                <c:pt idx="681">
                  <c:v>44320</c:v>
                </c:pt>
                <c:pt idx="682">
                  <c:v>44327</c:v>
                </c:pt>
                <c:pt idx="683">
                  <c:v>44334</c:v>
                </c:pt>
                <c:pt idx="684">
                  <c:v>44341</c:v>
                </c:pt>
                <c:pt idx="685">
                  <c:v>44348</c:v>
                </c:pt>
                <c:pt idx="686">
                  <c:v>44355</c:v>
                </c:pt>
                <c:pt idx="687">
                  <c:v>44362</c:v>
                </c:pt>
                <c:pt idx="688">
                  <c:v>44369</c:v>
                </c:pt>
                <c:pt idx="689">
                  <c:v>44376</c:v>
                </c:pt>
                <c:pt idx="690">
                  <c:v>44383</c:v>
                </c:pt>
                <c:pt idx="691">
                  <c:v>44390</c:v>
                </c:pt>
                <c:pt idx="692">
                  <c:v>44397</c:v>
                </c:pt>
                <c:pt idx="693">
                  <c:v>44404</c:v>
                </c:pt>
                <c:pt idx="694">
                  <c:v>44411</c:v>
                </c:pt>
                <c:pt idx="695">
                  <c:v>44418</c:v>
                </c:pt>
                <c:pt idx="696">
                  <c:v>44425</c:v>
                </c:pt>
                <c:pt idx="697">
                  <c:v>44432</c:v>
                </c:pt>
                <c:pt idx="698">
                  <c:v>44439</c:v>
                </c:pt>
                <c:pt idx="699">
                  <c:v>44446</c:v>
                </c:pt>
                <c:pt idx="700">
                  <c:v>44453</c:v>
                </c:pt>
                <c:pt idx="701">
                  <c:v>44460</c:v>
                </c:pt>
                <c:pt idx="702">
                  <c:v>44467</c:v>
                </c:pt>
                <c:pt idx="703">
                  <c:v>44474</c:v>
                </c:pt>
                <c:pt idx="704">
                  <c:v>44481</c:v>
                </c:pt>
                <c:pt idx="705">
                  <c:v>44488</c:v>
                </c:pt>
                <c:pt idx="706">
                  <c:v>44495</c:v>
                </c:pt>
                <c:pt idx="707">
                  <c:v>44502</c:v>
                </c:pt>
                <c:pt idx="708">
                  <c:v>44509</c:v>
                </c:pt>
                <c:pt idx="709">
                  <c:v>44516</c:v>
                </c:pt>
                <c:pt idx="710">
                  <c:v>44523</c:v>
                </c:pt>
                <c:pt idx="711">
                  <c:v>44530</c:v>
                </c:pt>
                <c:pt idx="712">
                  <c:v>44537</c:v>
                </c:pt>
                <c:pt idx="713">
                  <c:v>44544</c:v>
                </c:pt>
                <c:pt idx="714">
                  <c:v>44551</c:v>
                </c:pt>
                <c:pt idx="715">
                  <c:v>44558</c:v>
                </c:pt>
                <c:pt idx="716">
                  <c:v>44565</c:v>
                </c:pt>
                <c:pt idx="717">
                  <c:v>44572</c:v>
                </c:pt>
                <c:pt idx="718">
                  <c:v>44579</c:v>
                </c:pt>
                <c:pt idx="719">
                  <c:v>44586</c:v>
                </c:pt>
                <c:pt idx="720">
                  <c:v>44593</c:v>
                </c:pt>
                <c:pt idx="721">
                  <c:v>44600</c:v>
                </c:pt>
                <c:pt idx="722">
                  <c:v>44607</c:v>
                </c:pt>
                <c:pt idx="723">
                  <c:v>44614</c:v>
                </c:pt>
                <c:pt idx="724">
                  <c:v>44621</c:v>
                </c:pt>
                <c:pt idx="725">
                  <c:v>44628</c:v>
                </c:pt>
                <c:pt idx="726">
                  <c:v>44635</c:v>
                </c:pt>
                <c:pt idx="727">
                  <c:v>44642</c:v>
                </c:pt>
                <c:pt idx="728">
                  <c:v>44649</c:v>
                </c:pt>
                <c:pt idx="729">
                  <c:v>44656</c:v>
                </c:pt>
                <c:pt idx="730">
                  <c:v>44663</c:v>
                </c:pt>
                <c:pt idx="731">
                  <c:v>44670</c:v>
                </c:pt>
                <c:pt idx="732">
                  <c:v>44677</c:v>
                </c:pt>
                <c:pt idx="733">
                  <c:v>44684</c:v>
                </c:pt>
                <c:pt idx="734">
                  <c:v>44691</c:v>
                </c:pt>
                <c:pt idx="735">
                  <c:v>44698</c:v>
                </c:pt>
                <c:pt idx="736">
                  <c:v>44705</c:v>
                </c:pt>
                <c:pt idx="737">
                  <c:v>44712</c:v>
                </c:pt>
                <c:pt idx="738">
                  <c:v>44719</c:v>
                </c:pt>
                <c:pt idx="739">
                  <c:v>44726</c:v>
                </c:pt>
                <c:pt idx="740">
                  <c:v>44733</c:v>
                </c:pt>
                <c:pt idx="741">
                  <c:v>44740</c:v>
                </c:pt>
                <c:pt idx="742">
                  <c:v>44747</c:v>
                </c:pt>
                <c:pt idx="743">
                  <c:v>44754</c:v>
                </c:pt>
                <c:pt idx="744">
                  <c:v>44761</c:v>
                </c:pt>
                <c:pt idx="745">
                  <c:v>44768</c:v>
                </c:pt>
                <c:pt idx="746">
                  <c:v>44775</c:v>
                </c:pt>
                <c:pt idx="747">
                  <c:v>44782</c:v>
                </c:pt>
                <c:pt idx="748">
                  <c:v>44789</c:v>
                </c:pt>
                <c:pt idx="749">
                  <c:v>44796</c:v>
                </c:pt>
                <c:pt idx="750">
                  <c:v>44803</c:v>
                </c:pt>
                <c:pt idx="751">
                  <c:v>44810</c:v>
                </c:pt>
                <c:pt idx="752">
                  <c:v>44817</c:v>
                </c:pt>
                <c:pt idx="753">
                  <c:v>44824</c:v>
                </c:pt>
                <c:pt idx="754">
                  <c:v>44831</c:v>
                </c:pt>
                <c:pt idx="755">
                  <c:v>44838</c:v>
                </c:pt>
                <c:pt idx="756">
                  <c:v>44845</c:v>
                </c:pt>
                <c:pt idx="757">
                  <c:v>44852</c:v>
                </c:pt>
                <c:pt idx="758">
                  <c:v>44859</c:v>
                </c:pt>
                <c:pt idx="759">
                  <c:v>44866</c:v>
                </c:pt>
                <c:pt idx="760">
                  <c:v>44873</c:v>
                </c:pt>
                <c:pt idx="761">
                  <c:v>44880</c:v>
                </c:pt>
                <c:pt idx="762">
                  <c:v>44887</c:v>
                </c:pt>
                <c:pt idx="763">
                  <c:v>44894</c:v>
                </c:pt>
                <c:pt idx="764">
                  <c:v>44901</c:v>
                </c:pt>
                <c:pt idx="765">
                  <c:v>44908</c:v>
                </c:pt>
                <c:pt idx="766">
                  <c:v>44915</c:v>
                </c:pt>
                <c:pt idx="767">
                  <c:v>44922</c:v>
                </c:pt>
                <c:pt idx="768">
                  <c:v>44929</c:v>
                </c:pt>
                <c:pt idx="769">
                  <c:v>44936</c:v>
                </c:pt>
                <c:pt idx="770">
                  <c:v>44943</c:v>
                </c:pt>
                <c:pt idx="771">
                  <c:v>44950</c:v>
                </c:pt>
                <c:pt idx="772">
                  <c:v>44957</c:v>
                </c:pt>
                <c:pt idx="773">
                  <c:v>44964</c:v>
                </c:pt>
                <c:pt idx="774">
                  <c:v>44971</c:v>
                </c:pt>
                <c:pt idx="775">
                  <c:v>44978</c:v>
                </c:pt>
                <c:pt idx="776">
                  <c:v>44985</c:v>
                </c:pt>
                <c:pt idx="777">
                  <c:v>44992</c:v>
                </c:pt>
                <c:pt idx="778">
                  <c:v>44999</c:v>
                </c:pt>
                <c:pt idx="779">
                  <c:v>45006</c:v>
                </c:pt>
                <c:pt idx="780">
                  <c:v>45013</c:v>
                </c:pt>
                <c:pt idx="781">
                  <c:v>45020</c:v>
                </c:pt>
                <c:pt idx="782">
                  <c:v>45027</c:v>
                </c:pt>
                <c:pt idx="783">
                  <c:v>45034</c:v>
                </c:pt>
                <c:pt idx="784">
                  <c:v>45041</c:v>
                </c:pt>
                <c:pt idx="785">
                  <c:v>45048</c:v>
                </c:pt>
                <c:pt idx="786">
                  <c:v>45055</c:v>
                </c:pt>
                <c:pt idx="787">
                  <c:v>45062</c:v>
                </c:pt>
                <c:pt idx="788">
                  <c:v>45069</c:v>
                </c:pt>
                <c:pt idx="789">
                  <c:v>45076</c:v>
                </c:pt>
                <c:pt idx="790">
                  <c:v>45083</c:v>
                </c:pt>
                <c:pt idx="791">
                  <c:v>45090</c:v>
                </c:pt>
                <c:pt idx="792">
                  <c:v>45097</c:v>
                </c:pt>
                <c:pt idx="793">
                  <c:v>45104</c:v>
                </c:pt>
                <c:pt idx="794">
                  <c:v>45111</c:v>
                </c:pt>
                <c:pt idx="795">
                  <c:v>45118</c:v>
                </c:pt>
                <c:pt idx="796">
                  <c:v>45125</c:v>
                </c:pt>
                <c:pt idx="797">
                  <c:v>45132</c:v>
                </c:pt>
                <c:pt idx="798">
                  <c:v>45139</c:v>
                </c:pt>
                <c:pt idx="799">
                  <c:v>45146</c:v>
                </c:pt>
                <c:pt idx="800">
                  <c:v>45153</c:v>
                </c:pt>
                <c:pt idx="801">
                  <c:v>45160</c:v>
                </c:pt>
                <c:pt idx="802">
                  <c:v>45167</c:v>
                </c:pt>
                <c:pt idx="803">
                  <c:v>45174</c:v>
                </c:pt>
                <c:pt idx="804">
                  <c:v>45181</c:v>
                </c:pt>
                <c:pt idx="805">
                  <c:v>45188</c:v>
                </c:pt>
                <c:pt idx="806">
                  <c:v>45195</c:v>
                </c:pt>
                <c:pt idx="807">
                  <c:v>45202</c:v>
                </c:pt>
                <c:pt idx="808">
                  <c:v>45209</c:v>
                </c:pt>
                <c:pt idx="809">
                  <c:v>45216</c:v>
                </c:pt>
                <c:pt idx="810">
                  <c:v>45223</c:v>
                </c:pt>
                <c:pt idx="811">
                  <c:v>45230</c:v>
                </c:pt>
                <c:pt idx="812">
                  <c:v>45237</c:v>
                </c:pt>
                <c:pt idx="813">
                  <c:v>45244</c:v>
                </c:pt>
                <c:pt idx="814">
                  <c:v>45251</c:v>
                </c:pt>
                <c:pt idx="815">
                  <c:v>45258</c:v>
                </c:pt>
                <c:pt idx="816">
                  <c:v>45265</c:v>
                </c:pt>
                <c:pt idx="817">
                  <c:v>45272</c:v>
                </c:pt>
                <c:pt idx="818">
                  <c:v>45279</c:v>
                </c:pt>
                <c:pt idx="819">
                  <c:v>45287</c:v>
                </c:pt>
                <c:pt idx="820">
                  <c:v>45294</c:v>
                </c:pt>
                <c:pt idx="821">
                  <c:v>45301</c:v>
                </c:pt>
                <c:pt idx="822">
                  <c:v>45308</c:v>
                </c:pt>
                <c:pt idx="823">
                  <c:v>45315</c:v>
                </c:pt>
                <c:pt idx="824">
                  <c:v>45322</c:v>
                </c:pt>
                <c:pt idx="825">
                  <c:v>45329</c:v>
                </c:pt>
                <c:pt idx="826">
                  <c:v>45336</c:v>
                </c:pt>
                <c:pt idx="827">
                  <c:v>45343</c:v>
                </c:pt>
                <c:pt idx="828">
                  <c:v>45350</c:v>
                </c:pt>
                <c:pt idx="829">
                  <c:v>45357</c:v>
                </c:pt>
                <c:pt idx="830">
                  <c:v>45364</c:v>
                </c:pt>
                <c:pt idx="831">
                  <c:v>45371</c:v>
                </c:pt>
                <c:pt idx="832">
                  <c:v>45378</c:v>
                </c:pt>
                <c:pt idx="833">
                  <c:v>45385</c:v>
                </c:pt>
                <c:pt idx="834">
                  <c:v>45392</c:v>
                </c:pt>
                <c:pt idx="835">
                  <c:v>45399</c:v>
                </c:pt>
                <c:pt idx="836">
                  <c:v>45406</c:v>
                </c:pt>
                <c:pt idx="837">
                  <c:v>45414</c:v>
                </c:pt>
                <c:pt idx="838">
                  <c:v>45421</c:v>
                </c:pt>
                <c:pt idx="839">
                  <c:v>45428</c:v>
                </c:pt>
                <c:pt idx="840">
                  <c:v>45435</c:v>
                </c:pt>
                <c:pt idx="841">
                  <c:v>45442</c:v>
                </c:pt>
                <c:pt idx="842">
                  <c:v>45449</c:v>
                </c:pt>
                <c:pt idx="843">
                  <c:v>45456</c:v>
                </c:pt>
                <c:pt idx="844">
                  <c:v>45463</c:v>
                </c:pt>
                <c:pt idx="845">
                  <c:v>45470</c:v>
                </c:pt>
                <c:pt idx="846">
                  <c:v>45477</c:v>
                </c:pt>
                <c:pt idx="847">
                  <c:v>45484</c:v>
                </c:pt>
                <c:pt idx="848">
                  <c:v>45491</c:v>
                </c:pt>
                <c:pt idx="849">
                  <c:v>45498</c:v>
                </c:pt>
                <c:pt idx="850">
                  <c:v>45505</c:v>
                </c:pt>
                <c:pt idx="851">
                  <c:v>45512</c:v>
                </c:pt>
                <c:pt idx="852">
                  <c:v>45519</c:v>
                </c:pt>
                <c:pt idx="853">
                  <c:v>45526</c:v>
                </c:pt>
                <c:pt idx="854">
                  <c:v>45533</c:v>
                </c:pt>
                <c:pt idx="855">
                  <c:v>45540</c:v>
                </c:pt>
                <c:pt idx="856">
                  <c:v>45547</c:v>
                </c:pt>
                <c:pt idx="857">
                  <c:v>45554</c:v>
                </c:pt>
                <c:pt idx="858">
                  <c:v>45561</c:v>
                </c:pt>
                <c:pt idx="859">
                  <c:v>45568</c:v>
                </c:pt>
                <c:pt idx="860">
                  <c:v>45575</c:v>
                </c:pt>
                <c:pt idx="861">
                  <c:v>45582</c:v>
                </c:pt>
                <c:pt idx="862">
                  <c:v>45589</c:v>
                </c:pt>
                <c:pt idx="863">
                  <c:v>45596</c:v>
                </c:pt>
                <c:pt idx="864">
                  <c:v>45603</c:v>
                </c:pt>
                <c:pt idx="865">
                  <c:v>45610</c:v>
                </c:pt>
                <c:pt idx="866">
                  <c:v>45617</c:v>
                </c:pt>
                <c:pt idx="867">
                  <c:v>45624</c:v>
                </c:pt>
                <c:pt idx="868">
                  <c:v>45631</c:v>
                </c:pt>
                <c:pt idx="869">
                  <c:v>45638</c:v>
                </c:pt>
                <c:pt idx="870">
                  <c:v>45645</c:v>
                </c:pt>
                <c:pt idx="871">
                  <c:v>45653</c:v>
                </c:pt>
                <c:pt idx="872">
                  <c:v>45660</c:v>
                </c:pt>
                <c:pt idx="873">
                  <c:v>45667</c:v>
                </c:pt>
                <c:pt idx="874">
                  <c:v>45674</c:v>
                </c:pt>
                <c:pt idx="875">
                  <c:v>45681</c:v>
                </c:pt>
                <c:pt idx="876">
                  <c:v>45688</c:v>
                </c:pt>
                <c:pt idx="877">
                  <c:v>45695</c:v>
                </c:pt>
                <c:pt idx="878">
                  <c:v>45702</c:v>
                </c:pt>
                <c:pt idx="879">
                  <c:v>45709</c:v>
                </c:pt>
                <c:pt idx="880">
                  <c:v>45716</c:v>
                </c:pt>
                <c:pt idx="881">
                  <c:v>45723</c:v>
                </c:pt>
                <c:pt idx="882">
                  <c:v>45730</c:v>
                </c:pt>
                <c:pt idx="883">
                  <c:v>45737</c:v>
                </c:pt>
                <c:pt idx="884">
                  <c:v>45744</c:v>
                </c:pt>
                <c:pt idx="885">
                  <c:v>45751</c:v>
                </c:pt>
                <c:pt idx="886">
                  <c:v>45758</c:v>
                </c:pt>
                <c:pt idx="887">
                  <c:v>45769</c:v>
                </c:pt>
                <c:pt idx="888">
                  <c:v>45776</c:v>
                </c:pt>
                <c:pt idx="889">
                  <c:v>45783</c:v>
                </c:pt>
                <c:pt idx="890">
                  <c:v>45790</c:v>
                </c:pt>
                <c:pt idx="891">
                  <c:v>45797</c:v>
                </c:pt>
                <c:pt idx="892">
                  <c:v>45804</c:v>
                </c:pt>
                <c:pt idx="893">
                  <c:v>45811</c:v>
                </c:pt>
                <c:pt idx="894">
                  <c:v>45818</c:v>
                </c:pt>
                <c:pt idx="895">
                  <c:v>45825</c:v>
                </c:pt>
                <c:pt idx="896">
                  <c:v>45832</c:v>
                </c:pt>
                <c:pt idx="897">
                  <c:v>45839</c:v>
                </c:pt>
                <c:pt idx="898">
                  <c:v>45846</c:v>
                </c:pt>
                <c:pt idx="899">
                  <c:v>45853</c:v>
                </c:pt>
                <c:pt idx="900">
                  <c:v>45860</c:v>
                </c:pt>
                <c:pt idx="901">
                  <c:v>45867</c:v>
                </c:pt>
                <c:pt idx="902">
                  <c:v>45874</c:v>
                </c:pt>
                <c:pt idx="903">
                  <c:v>45881</c:v>
                </c:pt>
                <c:pt idx="904">
                  <c:v>45888</c:v>
                </c:pt>
                <c:pt idx="905">
                  <c:v>45895</c:v>
                </c:pt>
                <c:pt idx="906">
                  <c:v>45902</c:v>
                </c:pt>
                <c:pt idx="907">
                  <c:v>45909</c:v>
                </c:pt>
                <c:pt idx="908">
                  <c:v>45916</c:v>
                </c:pt>
                <c:pt idx="909">
                  <c:v>45923</c:v>
                </c:pt>
                <c:pt idx="910">
                  <c:v>45930</c:v>
                </c:pt>
                <c:pt idx="911">
                  <c:v>45937</c:v>
                </c:pt>
                <c:pt idx="912">
                  <c:v>45944</c:v>
                </c:pt>
                <c:pt idx="913">
                  <c:v>45951</c:v>
                </c:pt>
                <c:pt idx="914">
                  <c:v>45958</c:v>
                </c:pt>
                <c:pt idx="915">
                  <c:v>45965</c:v>
                </c:pt>
                <c:pt idx="916">
                  <c:v>45972</c:v>
                </c:pt>
                <c:pt idx="917">
                  <c:v>45979</c:v>
                </c:pt>
                <c:pt idx="918">
                  <c:v>45986</c:v>
                </c:pt>
                <c:pt idx="919">
                  <c:v>45993</c:v>
                </c:pt>
                <c:pt idx="920">
                  <c:v>46000</c:v>
                </c:pt>
                <c:pt idx="921">
                  <c:v>46007</c:v>
                </c:pt>
                <c:pt idx="922">
                  <c:v>46014</c:v>
                </c:pt>
                <c:pt idx="923">
                  <c:v>46021</c:v>
                </c:pt>
                <c:pt idx="924">
                  <c:v>46028</c:v>
                </c:pt>
                <c:pt idx="925">
                  <c:v>46035</c:v>
                </c:pt>
                <c:pt idx="926">
                  <c:v>46042</c:v>
                </c:pt>
                <c:pt idx="927">
                  <c:v>46049</c:v>
                </c:pt>
                <c:pt idx="928">
                  <c:v>46056</c:v>
                </c:pt>
                <c:pt idx="929">
                  <c:v>46063</c:v>
                </c:pt>
                <c:pt idx="930">
                  <c:v>46070</c:v>
                </c:pt>
                <c:pt idx="931">
                  <c:v>46077</c:v>
                </c:pt>
                <c:pt idx="932">
                  <c:v>46084</c:v>
                </c:pt>
                <c:pt idx="933">
                  <c:v>46091</c:v>
                </c:pt>
                <c:pt idx="934">
                  <c:v>46098</c:v>
                </c:pt>
                <c:pt idx="935">
                  <c:v>46105</c:v>
                </c:pt>
                <c:pt idx="936">
                  <c:v>46112</c:v>
                </c:pt>
                <c:pt idx="937">
                  <c:v>46119</c:v>
                </c:pt>
                <c:pt idx="938">
                  <c:v>46126</c:v>
                </c:pt>
                <c:pt idx="939">
                  <c:v>46133</c:v>
                </c:pt>
                <c:pt idx="940">
                  <c:v>46140</c:v>
                </c:pt>
                <c:pt idx="941">
                  <c:v>46147</c:v>
                </c:pt>
                <c:pt idx="942">
                  <c:v>46154</c:v>
                </c:pt>
                <c:pt idx="943">
                  <c:v>46161</c:v>
                </c:pt>
                <c:pt idx="944">
                  <c:v>46168</c:v>
                </c:pt>
                <c:pt idx="945">
                  <c:v>46175</c:v>
                </c:pt>
                <c:pt idx="946">
                  <c:v>46182</c:v>
                </c:pt>
                <c:pt idx="947">
                  <c:v>46189</c:v>
                </c:pt>
                <c:pt idx="948">
                  <c:v>46196</c:v>
                </c:pt>
                <c:pt idx="949">
                  <c:v>46203</c:v>
                </c:pt>
                <c:pt idx="950">
                  <c:v>46210</c:v>
                </c:pt>
                <c:pt idx="951">
                  <c:v>46217</c:v>
                </c:pt>
                <c:pt idx="952">
                  <c:v>46224</c:v>
                </c:pt>
                <c:pt idx="953">
                  <c:v>46231</c:v>
                </c:pt>
                <c:pt idx="954">
                  <c:v>46238</c:v>
                </c:pt>
                <c:pt idx="955">
                  <c:v>46245</c:v>
                </c:pt>
                <c:pt idx="956">
                  <c:v>46252</c:v>
                </c:pt>
                <c:pt idx="957">
                  <c:v>46259</c:v>
                </c:pt>
                <c:pt idx="958">
                  <c:v>46266</c:v>
                </c:pt>
                <c:pt idx="959">
                  <c:v>46273</c:v>
                </c:pt>
                <c:pt idx="960">
                  <c:v>46280</c:v>
                </c:pt>
                <c:pt idx="961">
                  <c:v>46287</c:v>
                </c:pt>
                <c:pt idx="962">
                  <c:v>46294</c:v>
                </c:pt>
                <c:pt idx="963">
                  <c:v>46301</c:v>
                </c:pt>
                <c:pt idx="964">
                  <c:v>46308</c:v>
                </c:pt>
                <c:pt idx="965">
                  <c:v>46315</c:v>
                </c:pt>
                <c:pt idx="966">
                  <c:v>46322</c:v>
                </c:pt>
                <c:pt idx="967">
                  <c:v>46329</c:v>
                </c:pt>
                <c:pt idx="968">
                  <c:v>46336</c:v>
                </c:pt>
                <c:pt idx="969">
                  <c:v>46343</c:v>
                </c:pt>
                <c:pt idx="970">
                  <c:v>46350</c:v>
                </c:pt>
                <c:pt idx="971">
                  <c:v>46357</c:v>
                </c:pt>
                <c:pt idx="972">
                  <c:v>46364</c:v>
                </c:pt>
                <c:pt idx="973">
                  <c:v>46371</c:v>
                </c:pt>
                <c:pt idx="974">
                  <c:v>46378</c:v>
                </c:pt>
                <c:pt idx="975">
                  <c:v>46385</c:v>
                </c:pt>
                <c:pt idx="976">
                  <c:v>46392</c:v>
                </c:pt>
                <c:pt idx="977">
                  <c:v>46399</c:v>
                </c:pt>
                <c:pt idx="978">
                  <c:v>46406</c:v>
                </c:pt>
                <c:pt idx="979">
                  <c:v>46413</c:v>
                </c:pt>
                <c:pt idx="980">
                  <c:v>46420</c:v>
                </c:pt>
                <c:pt idx="981">
                  <c:v>46427</c:v>
                </c:pt>
                <c:pt idx="982">
                  <c:v>46434</c:v>
                </c:pt>
                <c:pt idx="983">
                  <c:v>46441</c:v>
                </c:pt>
                <c:pt idx="984">
                  <c:v>46448</c:v>
                </c:pt>
                <c:pt idx="985">
                  <c:v>46455</c:v>
                </c:pt>
                <c:pt idx="986">
                  <c:v>46462</c:v>
                </c:pt>
                <c:pt idx="987">
                  <c:v>46469</c:v>
                </c:pt>
                <c:pt idx="988">
                  <c:v>46476</c:v>
                </c:pt>
                <c:pt idx="989">
                  <c:v>46483</c:v>
                </c:pt>
                <c:pt idx="990">
                  <c:v>46490</c:v>
                </c:pt>
                <c:pt idx="991">
                  <c:v>46497</c:v>
                </c:pt>
                <c:pt idx="992">
                  <c:v>46504</c:v>
                </c:pt>
                <c:pt idx="993">
                  <c:v>46511</c:v>
                </c:pt>
                <c:pt idx="994">
                  <c:v>46518</c:v>
                </c:pt>
                <c:pt idx="995">
                  <c:v>46525</c:v>
                </c:pt>
                <c:pt idx="996">
                  <c:v>46532</c:v>
                </c:pt>
                <c:pt idx="997">
                  <c:v>46539</c:v>
                </c:pt>
                <c:pt idx="998">
                  <c:v>46546</c:v>
                </c:pt>
                <c:pt idx="999">
                  <c:v>46553</c:v>
                </c:pt>
                <c:pt idx="1000">
                  <c:v>46560</c:v>
                </c:pt>
                <c:pt idx="1001">
                  <c:v>46567</c:v>
                </c:pt>
                <c:pt idx="1002">
                  <c:v>46574</c:v>
                </c:pt>
                <c:pt idx="1003">
                  <c:v>46581</c:v>
                </c:pt>
                <c:pt idx="1004">
                  <c:v>46588</c:v>
                </c:pt>
                <c:pt idx="1005">
                  <c:v>46595</c:v>
                </c:pt>
                <c:pt idx="1006">
                  <c:v>46602</c:v>
                </c:pt>
                <c:pt idx="1007">
                  <c:v>46609</c:v>
                </c:pt>
                <c:pt idx="1008">
                  <c:v>46616</c:v>
                </c:pt>
                <c:pt idx="1009">
                  <c:v>46623</c:v>
                </c:pt>
                <c:pt idx="1010">
                  <c:v>46630</c:v>
                </c:pt>
                <c:pt idx="1011">
                  <c:v>46637</c:v>
                </c:pt>
                <c:pt idx="1012">
                  <c:v>46644</c:v>
                </c:pt>
                <c:pt idx="1013">
                  <c:v>46651</c:v>
                </c:pt>
                <c:pt idx="1014">
                  <c:v>46658</c:v>
                </c:pt>
                <c:pt idx="1015">
                  <c:v>46665</c:v>
                </c:pt>
                <c:pt idx="1016">
                  <c:v>46672</c:v>
                </c:pt>
                <c:pt idx="1017">
                  <c:v>46679</c:v>
                </c:pt>
                <c:pt idx="1018">
                  <c:v>46686</c:v>
                </c:pt>
                <c:pt idx="1019">
                  <c:v>46693</c:v>
                </c:pt>
                <c:pt idx="1020">
                  <c:v>46700</c:v>
                </c:pt>
                <c:pt idx="1021">
                  <c:v>46707</c:v>
                </c:pt>
                <c:pt idx="1022">
                  <c:v>46714</c:v>
                </c:pt>
                <c:pt idx="1023">
                  <c:v>46721</c:v>
                </c:pt>
                <c:pt idx="1024">
                  <c:v>46728</c:v>
                </c:pt>
                <c:pt idx="1025">
                  <c:v>46735</c:v>
                </c:pt>
                <c:pt idx="1026">
                  <c:v>46742</c:v>
                </c:pt>
                <c:pt idx="1027">
                  <c:v>46749</c:v>
                </c:pt>
                <c:pt idx="1028">
                  <c:v>46756</c:v>
                </c:pt>
                <c:pt idx="1029">
                  <c:v>46763</c:v>
                </c:pt>
                <c:pt idx="1030">
                  <c:v>46770</c:v>
                </c:pt>
                <c:pt idx="1031">
                  <c:v>46777</c:v>
                </c:pt>
                <c:pt idx="1032">
                  <c:v>46784</c:v>
                </c:pt>
                <c:pt idx="1033">
                  <c:v>46791</c:v>
                </c:pt>
                <c:pt idx="1034">
                  <c:v>46798</c:v>
                </c:pt>
                <c:pt idx="1035">
                  <c:v>46805</c:v>
                </c:pt>
                <c:pt idx="1036">
                  <c:v>46812</c:v>
                </c:pt>
                <c:pt idx="1037">
                  <c:v>46819</c:v>
                </c:pt>
                <c:pt idx="1038">
                  <c:v>46826</c:v>
                </c:pt>
                <c:pt idx="1039">
                  <c:v>46833</c:v>
                </c:pt>
                <c:pt idx="1040">
                  <c:v>46840</c:v>
                </c:pt>
                <c:pt idx="1041">
                  <c:v>46847</c:v>
                </c:pt>
                <c:pt idx="1042">
                  <c:v>46854</c:v>
                </c:pt>
                <c:pt idx="1043">
                  <c:v>46861</c:v>
                </c:pt>
                <c:pt idx="1044">
                  <c:v>46868</c:v>
                </c:pt>
                <c:pt idx="1045">
                  <c:v>46875</c:v>
                </c:pt>
                <c:pt idx="1046">
                  <c:v>46882</c:v>
                </c:pt>
                <c:pt idx="1047">
                  <c:v>46889</c:v>
                </c:pt>
                <c:pt idx="1048">
                  <c:v>46896</c:v>
                </c:pt>
                <c:pt idx="1049">
                  <c:v>46903</c:v>
                </c:pt>
                <c:pt idx="1050">
                  <c:v>46910</c:v>
                </c:pt>
                <c:pt idx="1051">
                  <c:v>46917</c:v>
                </c:pt>
                <c:pt idx="1052">
                  <c:v>46924</c:v>
                </c:pt>
                <c:pt idx="1053">
                  <c:v>46931</c:v>
                </c:pt>
                <c:pt idx="1054">
                  <c:v>46938</c:v>
                </c:pt>
                <c:pt idx="1055">
                  <c:v>46945</c:v>
                </c:pt>
                <c:pt idx="1056">
                  <c:v>46952</c:v>
                </c:pt>
                <c:pt idx="1057">
                  <c:v>46959</c:v>
                </c:pt>
                <c:pt idx="1058">
                  <c:v>46966</c:v>
                </c:pt>
                <c:pt idx="1059">
                  <c:v>46973</c:v>
                </c:pt>
                <c:pt idx="1060">
                  <c:v>46980</c:v>
                </c:pt>
                <c:pt idx="1061">
                  <c:v>46987</c:v>
                </c:pt>
                <c:pt idx="1062">
                  <c:v>46994</c:v>
                </c:pt>
                <c:pt idx="1063">
                  <c:v>47001</c:v>
                </c:pt>
                <c:pt idx="1064">
                  <c:v>47008</c:v>
                </c:pt>
                <c:pt idx="1065">
                  <c:v>47015</c:v>
                </c:pt>
                <c:pt idx="1066">
                  <c:v>47022</c:v>
                </c:pt>
                <c:pt idx="1067">
                  <c:v>47029</c:v>
                </c:pt>
                <c:pt idx="1068">
                  <c:v>47036</c:v>
                </c:pt>
                <c:pt idx="1069">
                  <c:v>47043</c:v>
                </c:pt>
                <c:pt idx="1070">
                  <c:v>47050</c:v>
                </c:pt>
                <c:pt idx="1071">
                  <c:v>47057</c:v>
                </c:pt>
                <c:pt idx="1072">
                  <c:v>47064</c:v>
                </c:pt>
                <c:pt idx="1073">
                  <c:v>47071</c:v>
                </c:pt>
                <c:pt idx="1074">
                  <c:v>47078</c:v>
                </c:pt>
                <c:pt idx="1075">
                  <c:v>47085</c:v>
                </c:pt>
                <c:pt idx="1076">
                  <c:v>47092</c:v>
                </c:pt>
                <c:pt idx="1077">
                  <c:v>47099</c:v>
                </c:pt>
                <c:pt idx="1078">
                  <c:v>47106</c:v>
                </c:pt>
                <c:pt idx="1079">
                  <c:v>47114</c:v>
                </c:pt>
                <c:pt idx="1080">
                  <c:v>47121</c:v>
                </c:pt>
                <c:pt idx="1081">
                  <c:v>47128</c:v>
                </c:pt>
                <c:pt idx="1082">
                  <c:v>47135</c:v>
                </c:pt>
                <c:pt idx="1083">
                  <c:v>47142</c:v>
                </c:pt>
                <c:pt idx="1084">
                  <c:v>47149</c:v>
                </c:pt>
                <c:pt idx="1085">
                  <c:v>47156</c:v>
                </c:pt>
                <c:pt idx="1086">
                  <c:v>47163</c:v>
                </c:pt>
                <c:pt idx="1087">
                  <c:v>47170</c:v>
                </c:pt>
                <c:pt idx="1088">
                  <c:v>47177</c:v>
                </c:pt>
                <c:pt idx="1089">
                  <c:v>47184</c:v>
                </c:pt>
                <c:pt idx="1090">
                  <c:v>47191</c:v>
                </c:pt>
                <c:pt idx="1091">
                  <c:v>47198</c:v>
                </c:pt>
                <c:pt idx="1092">
                  <c:v>47205</c:v>
                </c:pt>
                <c:pt idx="1093">
                  <c:v>47212</c:v>
                </c:pt>
                <c:pt idx="1094">
                  <c:v>47219</c:v>
                </c:pt>
                <c:pt idx="1095">
                  <c:v>47226</c:v>
                </c:pt>
                <c:pt idx="1096">
                  <c:v>47233</c:v>
                </c:pt>
                <c:pt idx="1097">
                  <c:v>47240</c:v>
                </c:pt>
                <c:pt idx="1098">
                  <c:v>47247</c:v>
                </c:pt>
                <c:pt idx="1099">
                  <c:v>47254</c:v>
                </c:pt>
                <c:pt idx="1100">
                  <c:v>47261</c:v>
                </c:pt>
                <c:pt idx="1101">
                  <c:v>47268</c:v>
                </c:pt>
                <c:pt idx="1102">
                  <c:v>47275</c:v>
                </c:pt>
                <c:pt idx="1103">
                  <c:v>47282</c:v>
                </c:pt>
                <c:pt idx="1104">
                  <c:v>47289</c:v>
                </c:pt>
                <c:pt idx="1105">
                  <c:v>47296</c:v>
                </c:pt>
                <c:pt idx="1106">
                  <c:v>47303</c:v>
                </c:pt>
                <c:pt idx="1107">
                  <c:v>47310</c:v>
                </c:pt>
                <c:pt idx="1108">
                  <c:v>47317</c:v>
                </c:pt>
                <c:pt idx="1109">
                  <c:v>47324</c:v>
                </c:pt>
                <c:pt idx="1110">
                  <c:v>47331</c:v>
                </c:pt>
                <c:pt idx="1111">
                  <c:v>47338</c:v>
                </c:pt>
                <c:pt idx="1112">
                  <c:v>47345</c:v>
                </c:pt>
                <c:pt idx="1113">
                  <c:v>47352</c:v>
                </c:pt>
                <c:pt idx="1114">
                  <c:v>47359</c:v>
                </c:pt>
                <c:pt idx="1115">
                  <c:v>47366</c:v>
                </c:pt>
                <c:pt idx="1116">
                  <c:v>47373</c:v>
                </c:pt>
                <c:pt idx="1117">
                  <c:v>47380</c:v>
                </c:pt>
                <c:pt idx="1118">
                  <c:v>47387</c:v>
                </c:pt>
                <c:pt idx="1119">
                  <c:v>47394</c:v>
                </c:pt>
                <c:pt idx="1120">
                  <c:v>47401</c:v>
                </c:pt>
                <c:pt idx="1121">
                  <c:v>47408</c:v>
                </c:pt>
                <c:pt idx="1122">
                  <c:v>47415</c:v>
                </c:pt>
                <c:pt idx="1123">
                  <c:v>47422</c:v>
                </c:pt>
                <c:pt idx="1124">
                  <c:v>47429</c:v>
                </c:pt>
                <c:pt idx="1125">
                  <c:v>47436</c:v>
                </c:pt>
                <c:pt idx="1126">
                  <c:v>47443</c:v>
                </c:pt>
                <c:pt idx="1127">
                  <c:v>47450</c:v>
                </c:pt>
                <c:pt idx="1128">
                  <c:v>47457</c:v>
                </c:pt>
                <c:pt idx="1129">
                  <c:v>47464</c:v>
                </c:pt>
                <c:pt idx="1130">
                  <c:v>47471</c:v>
                </c:pt>
                <c:pt idx="1131">
                  <c:v>47479</c:v>
                </c:pt>
                <c:pt idx="1132">
                  <c:v>47486</c:v>
                </c:pt>
                <c:pt idx="1133">
                  <c:v>47493</c:v>
                </c:pt>
                <c:pt idx="1134">
                  <c:v>47500</c:v>
                </c:pt>
                <c:pt idx="1135">
                  <c:v>47507</c:v>
                </c:pt>
                <c:pt idx="1136">
                  <c:v>47514</c:v>
                </c:pt>
                <c:pt idx="1137">
                  <c:v>47521</c:v>
                </c:pt>
                <c:pt idx="1138">
                  <c:v>47528</c:v>
                </c:pt>
                <c:pt idx="1139">
                  <c:v>47535</c:v>
                </c:pt>
                <c:pt idx="1140">
                  <c:v>47542</c:v>
                </c:pt>
                <c:pt idx="1141">
                  <c:v>47549</c:v>
                </c:pt>
                <c:pt idx="1142">
                  <c:v>47556</c:v>
                </c:pt>
                <c:pt idx="1143">
                  <c:v>47563</c:v>
                </c:pt>
                <c:pt idx="1144">
                  <c:v>47570</c:v>
                </c:pt>
                <c:pt idx="1145">
                  <c:v>47577</c:v>
                </c:pt>
                <c:pt idx="1146">
                  <c:v>47584</c:v>
                </c:pt>
                <c:pt idx="1147">
                  <c:v>47591</c:v>
                </c:pt>
                <c:pt idx="1148">
                  <c:v>47598</c:v>
                </c:pt>
                <c:pt idx="1149">
                  <c:v>47605</c:v>
                </c:pt>
                <c:pt idx="1150">
                  <c:v>47612</c:v>
                </c:pt>
                <c:pt idx="1151">
                  <c:v>47619</c:v>
                </c:pt>
                <c:pt idx="1152">
                  <c:v>47626</c:v>
                </c:pt>
                <c:pt idx="1153">
                  <c:v>47633</c:v>
                </c:pt>
                <c:pt idx="1154">
                  <c:v>47640</c:v>
                </c:pt>
                <c:pt idx="1155">
                  <c:v>47647</c:v>
                </c:pt>
                <c:pt idx="1156">
                  <c:v>47654</c:v>
                </c:pt>
                <c:pt idx="1157">
                  <c:v>47661</c:v>
                </c:pt>
                <c:pt idx="1158">
                  <c:v>47668</c:v>
                </c:pt>
                <c:pt idx="1159">
                  <c:v>47675</c:v>
                </c:pt>
                <c:pt idx="1160">
                  <c:v>47682</c:v>
                </c:pt>
                <c:pt idx="1161">
                  <c:v>47689</c:v>
                </c:pt>
                <c:pt idx="1162">
                  <c:v>47696</c:v>
                </c:pt>
                <c:pt idx="1163">
                  <c:v>47703</c:v>
                </c:pt>
                <c:pt idx="1164">
                  <c:v>47710</c:v>
                </c:pt>
                <c:pt idx="1165">
                  <c:v>47717</c:v>
                </c:pt>
                <c:pt idx="1166">
                  <c:v>47724</c:v>
                </c:pt>
                <c:pt idx="1167">
                  <c:v>47731</c:v>
                </c:pt>
                <c:pt idx="1168">
                  <c:v>47738</c:v>
                </c:pt>
                <c:pt idx="1169">
                  <c:v>47745</c:v>
                </c:pt>
                <c:pt idx="1170">
                  <c:v>47752</c:v>
                </c:pt>
                <c:pt idx="1171">
                  <c:v>47759</c:v>
                </c:pt>
                <c:pt idx="1172">
                  <c:v>47766</c:v>
                </c:pt>
                <c:pt idx="1173">
                  <c:v>47773</c:v>
                </c:pt>
                <c:pt idx="1174">
                  <c:v>47780</c:v>
                </c:pt>
                <c:pt idx="1175">
                  <c:v>47787</c:v>
                </c:pt>
                <c:pt idx="1176">
                  <c:v>47794</c:v>
                </c:pt>
                <c:pt idx="1177">
                  <c:v>47801</c:v>
                </c:pt>
                <c:pt idx="1178">
                  <c:v>47808</c:v>
                </c:pt>
                <c:pt idx="1179">
                  <c:v>47815</c:v>
                </c:pt>
                <c:pt idx="1180">
                  <c:v>47822</c:v>
                </c:pt>
                <c:pt idx="1181">
                  <c:v>47829</c:v>
                </c:pt>
                <c:pt idx="1182">
                  <c:v>47836</c:v>
                </c:pt>
                <c:pt idx="1183">
                  <c:v>47844</c:v>
                </c:pt>
                <c:pt idx="1184">
                  <c:v>47851</c:v>
                </c:pt>
                <c:pt idx="1185">
                  <c:v>47858</c:v>
                </c:pt>
                <c:pt idx="1186">
                  <c:v>47865</c:v>
                </c:pt>
                <c:pt idx="1187">
                  <c:v>47872</c:v>
                </c:pt>
                <c:pt idx="1188">
                  <c:v>47879</c:v>
                </c:pt>
                <c:pt idx="1189">
                  <c:v>47886</c:v>
                </c:pt>
                <c:pt idx="1190">
                  <c:v>47893</c:v>
                </c:pt>
                <c:pt idx="1191">
                  <c:v>47900</c:v>
                </c:pt>
                <c:pt idx="1192">
                  <c:v>47907</c:v>
                </c:pt>
                <c:pt idx="1193">
                  <c:v>47914</c:v>
                </c:pt>
                <c:pt idx="1194">
                  <c:v>47921</c:v>
                </c:pt>
                <c:pt idx="1195">
                  <c:v>47928</c:v>
                </c:pt>
                <c:pt idx="1196">
                  <c:v>47935</c:v>
                </c:pt>
                <c:pt idx="1197">
                  <c:v>47942</c:v>
                </c:pt>
                <c:pt idx="1198">
                  <c:v>47953</c:v>
                </c:pt>
                <c:pt idx="1199">
                  <c:v>47960</c:v>
                </c:pt>
                <c:pt idx="1200">
                  <c:v>47967</c:v>
                </c:pt>
                <c:pt idx="1201">
                  <c:v>47974</c:v>
                </c:pt>
                <c:pt idx="1202">
                  <c:v>47981</c:v>
                </c:pt>
                <c:pt idx="1203">
                  <c:v>47988</c:v>
                </c:pt>
                <c:pt idx="1204">
                  <c:v>47995</c:v>
                </c:pt>
                <c:pt idx="1205">
                  <c:v>48002</c:v>
                </c:pt>
                <c:pt idx="1206">
                  <c:v>48009</c:v>
                </c:pt>
                <c:pt idx="1207">
                  <c:v>48016</c:v>
                </c:pt>
                <c:pt idx="1208">
                  <c:v>48023</c:v>
                </c:pt>
                <c:pt idx="1209">
                  <c:v>48030</c:v>
                </c:pt>
                <c:pt idx="1210">
                  <c:v>48037</c:v>
                </c:pt>
                <c:pt idx="1211">
                  <c:v>48044</c:v>
                </c:pt>
                <c:pt idx="1212">
                  <c:v>48051</c:v>
                </c:pt>
                <c:pt idx="1213">
                  <c:v>48058</c:v>
                </c:pt>
                <c:pt idx="1214">
                  <c:v>48065</c:v>
                </c:pt>
                <c:pt idx="1215">
                  <c:v>48072</c:v>
                </c:pt>
                <c:pt idx="1216">
                  <c:v>48079</c:v>
                </c:pt>
                <c:pt idx="1217">
                  <c:v>48086</c:v>
                </c:pt>
                <c:pt idx="1218">
                  <c:v>48093</c:v>
                </c:pt>
                <c:pt idx="1219">
                  <c:v>48100</c:v>
                </c:pt>
                <c:pt idx="1220">
                  <c:v>48107</c:v>
                </c:pt>
                <c:pt idx="1221">
                  <c:v>48114</c:v>
                </c:pt>
                <c:pt idx="1222">
                  <c:v>48121</c:v>
                </c:pt>
                <c:pt idx="1223">
                  <c:v>48128</c:v>
                </c:pt>
                <c:pt idx="1224">
                  <c:v>48135</c:v>
                </c:pt>
                <c:pt idx="1225">
                  <c:v>48142</c:v>
                </c:pt>
                <c:pt idx="1226">
                  <c:v>48149</c:v>
                </c:pt>
                <c:pt idx="1227">
                  <c:v>48156</c:v>
                </c:pt>
                <c:pt idx="1228">
                  <c:v>48163</c:v>
                </c:pt>
                <c:pt idx="1229">
                  <c:v>48170</c:v>
                </c:pt>
                <c:pt idx="1230">
                  <c:v>48177</c:v>
                </c:pt>
                <c:pt idx="1231">
                  <c:v>48184</c:v>
                </c:pt>
                <c:pt idx="1232">
                  <c:v>48191</c:v>
                </c:pt>
                <c:pt idx="1233">
                  <c:v>48198</c:v>
                </c:pt>
                <c:pt idx="1234">
                  <c:v>48205</c:v>
                </c:pt>
                <c:pt idx="1235">
                  <c:v>48212</c:v>
                </c:pt>
                <c:pt idx="1236">
                  <c:v>48219</c:v>
                </c:pt>
                <c:pt idx="1237">
                  <c:v>48226</c:v>
                </c:pt>
                <c:pt idx="1238">
                  <c:v>48233</c:v>
                </c:pt>
                <c:pt idx="1239">
                  <c:v>48240</c:v>
                </c:pt>
                <c:pt idx="1240">
                  <c:v>48247</c:v>
                </c:pt>
                <c:pt idx="1241">
                  <c:v>48254</c:v>
                </c:pt>
                <c:pt idx="1242">
                  <c:v>48261</c:v>
                </c:pt>
                <c:pt idx="1243">
                  <c:v>48268</c:v>
                </c:pt>
                <c:pt idx="1244">
                  <c:v>48275</c:v>
                </c:pt>
                <c:pt idx="1245">
                  <c:v>48282</c:v>
                </c:pt>
                <c:pt idx="1246">
                  <c:v>48289</c:v>
                </c:pt>
                <c:pt idx="1247">
                  <c:v>48296</c:v>
                </c:pt>
                <c:pt idx="1248">
                  <c:v>48303</c:v>
                </c:pt>
                <c:pt idx="1249">
                  <c:v>48310</c:v>
                </c:pt>
                <c:pt idx="1250">
                  <c:v>48317</c:v>
                </c:pt>
                <c:pt idx="1251">
                  <c:v>48324</c:v>
                </c:pt>
                <c:pt idx="1252">
                  <c:v>48331</c:v>
                </c:pt>
                <c:pt idx="1253">
                  <c:v>48338</c:v>
                </c:pt>
                <c:pt idx="1254">
                  <c:v>48345</c:v>
                </c:pt>
                <c:pt idx="1255">
                  <c:v>48352</c:v>
                </c:pt>
                <c:pt idx="1256">
                  <c:v>48359</c:v>
                </c:pt>
                <c:pt idx="1257">
                  <c:v>48366</c:v>
                </c:pt>
                <c:pt idx="1258">
                  <c:v>48373</c:v>
                </c:pt>
                <c:pt idx="1259">
                  <c:v>48380</c:v>
                </c:pt>
                <c:pt idx="1260">
                  <c:v>48387</c:v>
                </c:pt>
                <c:pt idx="1261">
                  <c:v>48394</c:v>
                </c:pt>
                <c:pt idx="1262">
                  <c:v>48401</c:v>
                </c:pt>
                <c:pt idx="1263">
                  <c:v>48408</c:v>
                </c:pt>
                <c:pt idx="1264">
                  <c:v>48415</c:v>
                </c:pt>
                <c:pt idx="1265">
                  <c:v>48422</c:v>
                </c:pt>
                <c:pt idx="1266">
                  <c:v>48429</c:v>
                </c:pt>
                <c:pt idx="1267">
                  <c:v>48436</c:v>
                </c:pt>
                <c:pt idx="1268">
                  <c:v>48443</c:v>
                </c:pt>
                <c:pt idx="1269">
                  <c:v>48450</c:v>
                </c:pt>
                <c:pt idx="1270">
                  <c:v>48457</c:v>
                </c:pt>
                <c:pt idx="1271">
                  <c:v>48464</c:v>
                </c:pt>
                <c:pt idx="1272">
                  <c:v>48471</c:v>
                </c:pt>
                <c:pt idx="1273">
                  <c:v>48478</c:v>
                </c:pt>
                <c:pt idx="1274">
                  <c:v>48485</c:v>
                </c:pt>
                <c:pt idx="1275">
                  <c:v>48492</c:v>
                </c:pt>
                <c:pt idx="1276">
                  <c:v>48499</c:v>
                </c:pt>
                <c:pt idx="1277">
                  <c:v>48506</c:v>
                </c:pt>
                <c:pt idx="1278">
                  <c:v>48513</c:v>
                </c:pt>
                <c:pt idx="1279">
                  <c:v>48520</c:v>
                </c:pt>
                <c:pt idx="1280">
                  <c:v>48527</c:v>
                </c:pt>
                <c:pt idx="1281">
                  <c:v>48534</c:v>
                </c:pt>
                <c:pt idx="1282">
                  <c:v>48541</c:v>
                </c:pt>
                <c:pt idx="1283">
                  <c:v>48548</c:v>
                </c:pt>
                <c:pt idx="1284">
                  <c:v>48555</c:v>
                </c:pt>
                <c:pt idx="1285">
                  <c:v>48562</c:v>
                </c:pt>
                <c:pt idx="1286">
                  <c:v>48569</c:v>
                </c:pt>
                <c:pt idx="1287">
                  <c:v>48576</c:v>
                </c:pt>
                <c:pt idx="1288">
                  <c:v>48583</c:v>
                </c:pt>
                <c:pt idx="1289">
                  <c:v>48590</c:v>
                </c:pt>
                <c:pt idx="1290">
                  <c:v>48597</c:v>
                </c:pt>
                <c:pt idx="1291">
                  <c:v>48604</c:v>
                </c:pt>
                <c:pt idx="1292">
                  <c:v>48611</c:v>
                </c:pt>
                <c:pt idx="1293">
                  <c:v>48618</c:v>
                </c:pt>
                <c:pt idx="1294">
                  <c:v>48625</c:v>
                </c:pt>
                <c:pt idx="1295">
                  <c:v>48632</c:v>
                </c:pt>
                <c:pt idx="1296">
                  <c:v>48639</c:v>
                </c:pt>
                <c:pt idx="1297">
                  <c:v>48646</c:v>
                </c:pt>
                <c:pt idx="1298">
                  <c:v>48653</c:v>
                </c:pt>
                <c:pt idx="1299">
                  <c:v>48660</c:v>
                </c:pt>
                <c:pt idx="1300">
                  <c:v>48667</c:v>
                </c:pt>
                <c:pt idx="1301">
                  <c:v>48674</c:v>
                </c:pt>
                <c:pt idx="1302">
                  <c:v>48681</c:v>
                </c:pt>
                <c:pt idx="1303">
                  <c:v>48688</c:v>
                </c:pt>
                <c:pt idx="1304">
                  <c:v>48695</c:v>
                </c:pt>
                <c:pt idx="1305">
                  <c:v>48702</c:v>
                </c:pt>
                <c:pt idx="1306">
                  <c:v>48709</c:v>
                </c:pt>
                <c:pt idx="1307">
                  <c:v>48716</c:v>
                </c:pt>
                <c:pt idx="1308">
                  <c:v>48723</c:v>
                </c:pt>
                <c:pt idx="1309">
                  <c:v>48730</c:v>
                </c:pt>
                <c:pt idx="1310">
                  <c:v>48737</c:v>
                </c:pt>
                <c:pt idx="1311">
                  <c:v>48744</c:v>
                </c:pt>
                <c:pt idx="1312">
                  <c:v>48751</c:v>
                </c:pt>
                <c:pt idx="1313">
                  <c:v>48758</c:v>
                </c:pt>
                <c:pt idx="1314">
                  <c:v>48765</c:v>
                </c:pt>
                <c:pt idx="1315">
                  <c:v>48772</c:v>
                </c:pt>
                <c:pt idx="1316">
                  <c:v>48779</c:v>
                </c:pt>
                <c:pt idx="1317">
                  <c:v>48786</c:v>
                </c:pt>
                <c:pt idx="1318">
                  <c:v>48793</c:v>
                </c:pt>
                <c:pt idx="1319">
                  <c:v>48800</c:v>
                </c:pt>
                <c:pt idx="1320">
                  <c:v>48807</c:v>
                </c:pt>
                <c:pt idx="1321">
                  <c:v>48814</c:v>
                </c:pt>
                <c:pt idx="1322">
                  <c:v>48821</c:v>
                </c:pt>
                <c:pt idx="1323">
                  <c:v>48828</c:v>
                </c:pt>
                <c:pt idx="1324">
                  <c:v>48835</c:v>
                </c:pt>
                <c:pt idx="1325">
                  <c:v>48842</c:v>
                </c:pt>
                <c:pt idx="1326">
                  <c:v>48849</c:v>
                </c:pt>
                <c:pt idx="1327">
                  <c:v>48856</c:v>
                </c:pt>
                <c:pt idx="1328">
                  <c:v>48863</c:v>
                </c:pt>
                <c:pt idx="1329">
                  <c:v>48870</c:v>
                </c:pt>
                <c:pt idx="1330">
                  <c:v>48877</c:v>
                </c:pt>
                <c:pt idx="1331">
                  <c:v>48884</c:v>
                </c:pt>
                <c:pt idx="1332">
                  <c:v>48891</c:v>
                </c:pt>
                <c:pt idx="1333">
                  <c:v>48898</c:v>
                </c:pt>
                <c:pt idx="1334">
                  <c:v>48905</c:v>
                </c:pt>
                <c:pt idx="1335">
                  <c:v>48912</c:v>
                </c:pt>
                <c:pt idx="1336">
                  <c:v>48919</c:v>
                </c:pt>
                <c:pt idx="1337">
                  <c:v>48926</c:v>
                </c:pt>
                <c:pt idx="1338">
                  <c:v>48933</c:v>
                </c:pt>
                <c:pt idx="1339">
                  <c:v>48940</c:v>
                </c:pt>
                <c:pt idx="1340">
                  <c:v>48947</c:v>
                </c:pt>
                <c:pt idx="1341">
                  <c:v>48954</c:v>
                </c:pt>
                <c:pt idx="1342">
                  <c:v>48961</c:v>
                </c:pt>
                <c:pt idx="1343">
                  <c:v>48968</c:v>
                </c:pt>
                <c:pt idx="1344">
                  <c:v>48975</c:v>
                </c:pt>
                <c:pt idx="1345">
                  <c:v>48982</c:v>
                </c:pt>
                <c:pt idx="1346">
                  <c:v>48989</c:v>
                </c:pt>
                <c:pt idx="1347">
                  <c:v>48996</c:v>
                </c:pt>
                <c:pt idx="1348">
                  <c:v>49003</c:v>
                </c:pt>
                <c:pt idx="1349">
                  <c:v>49010</c:v>
                </c:pt>
                <c:pt idx="1350">
                  <c:v>49017</c:v>
                </c:pt>
                <c:pt idx="1351">
                  <c:v>49024</c:v>
                </c:pt>
                <c:pt idx="1352">
                  <c:v>49031</c:v>
                </c:pt>
                <c:pt idx="1353">
                  <c:v>49038</c:v>
                </c:pt>
                <c:pt idx="1354">
                  <c:v>49045</c:v>
                </c:pt>
                <c:pt idx="1355">
                  <c:v>49052</c:v>
                </c:pt>
                <c:pt idx="1356">
                  <c:v>49059</c:v>
                </c:pt>
                <c:pt idx="1357">
                  <c:v>49066</c:v>
                </c:pt>
                <c:pt idx="1358">
                  <c:v>49073</c:v>
                </c:pt>
                <c:pt idx="1359">
                  <c:v>49080</c:v>
                </c:pt>
                <c:pt idx="1360">
                  <c:v>49087</c:v>
                </c:pt>
                <c:pt idx="1361">
                  <c:v>49094</c:v>
                </c:pt>
                <c:pt idx="1362">
                  <c:v>49101</c:v>
                </c:pt>
                <c:pt idx="1363">
                  <c:v>49108</c:v>
                </c:pt>
                <c:pt idx="1364">
                  <c:v>49115</c:v>
                </c:pt>
                <c:pt idx="1365">
                  <c:v>49122</c:v>
                </c:pt>
                <c:pt idx="1366">
                  <c:v>49129</c:v>
                </c:pt>
                <c:pt idx="1367">
                  <c:v>49136</c:v>
                </c:pt>
                <c:pt idx="1368">
                  <c:v>49143</c:v>
                </c:pt>
                <c:pt idx="1369">
                  <c:v>49150</c:v>
                </c:pt>
                <c:pt idx="1370">
                  <c:v>49157</c:v>
                </c:pt>
                <c:pt idx="1371">
                  <c:v>49164</c:v>
                </c:pt>
                <c:pt idx="1372">
                  <c:v>49171</c:v>
                </c:pt>
                <c:pt idx="1373">
                  <c:v>49178</c:v>
                </c:pt>
                <c:pt idx="1374">
                  <c:v>49185</c:v>
                </c:pt>
                <c:pt idx="1375">
                  <c:v>49192</c:v>
                </c:pt>
                <c:pt idx="1376">
                  <c:v>49199</c:v>
                </c:pt>
                <c:pt idx="1377">
                  <c:v>49206</c:v>
                </c:pt>
                <c:pt idx="1378">
                  <c:v>49213</c:v>
                </c:pt>
                <c:pt idx="1379">
                  <c:v>49220</c:v>
                </c:pt>
                <c:pt idx="1380">
                  <c:v>49227</c:v>
                </c:pt>
                <c:pt idx="1381">
                  <c:v>49234</c:v>
                </c:pt>
                <c:pt idx="1382">
                  <c:v>49241</c:v>
                </c:pt>
                <c:pt idx="1383">
                  <c:v>49248</c:v>
                </c:pt>
                <c:pt idx="1384">
                  <c:v>49255</c:v>
                </c:pt>
                <c:pt idx="1385">
                  <c:v>49262</c:v>
                </c:pt>
                <c:pt idx="1386">
                  <c:v>49269</c:v>
                </c:pt>
                <c:pt idx="1387">
                  <c:v>49276</c:v>
                </c:pt>
                <c:pt idx="1388">
                  <c:v>49283</c:v>
                </c:pt>
                <c:pt idx="1389">
                  <c:v>49290</c:v>
                </c:pt>
                <c:pt idx="1390">
                  <c:v>49297</c:v>
                </c:pt>
                <c:pt idx="1391">
                  <c:v>49305</c:v>
                </c:pt>
                <c:pt idx="1392">
                  <c:v>49312</c:v>
                </c:pt>
                <c:pt idx="1393">
                  <c:v>49319</c:v>
                </c:pt>
                <c:pt idx="1394">
                  <c:v>49326</c:v>
                </c:pt>
                <c:pt idx="1395">
                  <c:v>49333</c:v>
                </c:pt>
                <c:pt idx="1396">
                  <c:v>49340</c:v>
                </c:pt>
                <c:pt idx="1397">
                  <c:v>49347</c:v>
                </c:pt>
                <c:pt idx="1398">
                  <c:v>49354</c:v>
                </c:pt>
                <c:pt idx="1399">
                  <c:v>49361</c:v>
                </c:pt>
                <c:pt idx="1400">
                  <c:v>49368</c:v>
                </c:pt>
                <c:pt idx="1401">
                  <c:v>49375</c:v>
                </c:pt>
                <c:pt idx="1402">
                  <c:v>49382</c:v>
                </c:pt>
                <c:pt idx="1403">
                  <c:v>49389</c:v>
                </c:pt>
                <c:pt idx="1404">
                  <c:v>49396</c:v>
                </c:pt>
                <c:pt idx="1405">
                  <c:v>49403</c:v>
                </c:pt>
                <c:pt idx="1406">
                  <c:v>49410</c:v>
                </c:pt>
                <c:pt idx="1407">
                  <c:v>49417</c:v>
                </c:pt>
                <c:pt idx="1408">
                  <c:v>49424</c:v>
                </c:pt>
                <c:pt idx="1409">
                  <c:v>49431</c:v>
                </c:pt>
                <c:pt idx="1410">
                  <c:v>49438</c:v>
                </c:pt>
                <c:pt idx="1411">
                  <c:v>49445</c:v>
                </c:pt>
                <c:pt idx="1412">
                  <c:v>49452</c:v>
                </c:pt>
                <c:pt idx="1413">
                  <c:v>49459</c:v>
                </c:pt>
                <c:pt idx="1414">
                  <c:v>49466</c:v>
                </c:pt>
                <c:pt idx="1415">
                  <c:v>49473</c:v>
                </c:pt>
                <c:pt idx="1416">
                  <c:v>49480</c:v>
                </c:pt>
                <c:pt idx="1417">
                  <c:v>49487</c:v>
                </c:pt>
                <c:pt idx="1418">
                  <c:v>49494</c:v>
                </c:pt>
                <c:pt idx="1419">
                  <c:v>49501</c:v>
                </c:pt>
                <c:pt idx="1420">
                  <c:v>49508</c:v>
                </c:pt>
                <c:pt idx="1421">
                  <c:v>49515</c:v>
                </c:pt>
                <c:pt idx="1422">
                  <c:v>49522</c:v>
                </c:pt>
                <c:pt idx="1423">
                  <c:v>49529</c:v>
                </c:pt>
                <c:pt idx="1424">
                  <c:v>49536</c:v>
                </c:pt>
                <c:pt idx="1425">
                  <c:v>49543</c:v>
                </c:pt>
                <c:pt idx="1426">
                  <c:v>49550</c:v>
                </c:pt>
                <c:pt idx="1427">
                  <c:v>49557</c:v>
                </c:pt>
                <c:pt idx="1428">
                  <c:v>49564</c:v>
                </c:pt>
                <c:pt idx="1429">
                  <c:v>49571</c:v>
                </c:pt>
                <c:pt idx="1430">
                  <c:v>49578</c:v>
                </c:pt>
                <c:pt idx="1431">
                  <c:v>49585</c:v>
                </c:pt>
                <c:pt idx="1432">
                  <c:v>49592</c:v>
                </c:pt>
                <c:pt idx="1433">
                  <c:v>49599</c:v>
                </c:pt>
                <c:pt idx="1434">
                  <c:v>49606</c:v>
                </c:pt>
                <c:pt idx="1435">
                  <c:v>49613</c:v>
                </c:pt>
                <c:pt idx="1436">
                  <c:v>49620</c:v>
                </c:pt>
                <c:pt idx="1437">
                  <c:v>49627</c:v>
                </c:pt>
                <c:pt idx="1438">
                  <c:v>49634</c:v>
                </c:pt>
                <c:pt idx="1439">
                  <c:v>49641</c:v>
                </c:pt>
                <c:pt idx="1440">
                  <c:v>49648</c:v>
                </c:pt>
                <c:pt idx="1441">
                  <c:v>49655</c:v>
                </c:pt>
                <c:pt idx="1442">
                  <c:v>49662</c:v>
                </c:pt>
                <c:pt idx="1443">
                  <c:v>49670</c:v>
                </c:pt>
                <c:pt idx="1444">
                  <c:v>49677</c:v>
                </c:pt>
                <c:pt idx="1445">
                  <c:v>49684</c:v>
                </c:pt>
                <c:pt idx="1446">
                  <c:v>49691</c:v>
                </c:pt>
                <c:pt idx="1447">
                  <c:v>49698</c:v>
                </c:pt>
                <c:pt idx="1448">
                  <c:v>49705</c:v>
                </c:pt>
                <c:pt idx="1449">
                  <c:v>49712</c:v>
                </c:pt>
                <c:pt idx="1450">
                  <c:v>49719</c:v>
                </c:pt>
                <c:pt idx="1451">
                  <c:v>49726</c:v>
                </c:pt>
                <c:pt idx="1452">
                  <c:v>49733</c:v>
                </c:pt>
                <c:pt idx="1453">
                  <c:v>49740</c:v>
                </c:pt>
                <c:pt idx="1454">
                  <c:v>49747</c:v>
                </c:pt>
                <c:pt idx="1455">
                  <c:v>49754</c:v>
                </c:pt>
                <c:pt idx="1456">
                  <c:v>49761</c:v>
                </c:pt>
                <c:pt idx="1457">
                  <c:v>49768</c:v>
                </c:pt>
                <c:pt idx="1458">
                  <c:v>49775</c:v>
                </c:pt>
                <c:pt idx="1459">
                  <c:v>49782</c:v>
                </c:pt>
                <c:pt idx="1460">
                  <c:v>49789</c:v>
                </c:pt>
                <c:pt idx="1461">
                  <c:v>49797</c:v>
                </c:pt>
                <c:pt idx="1462">
                  <c:v>49804</c:v>
                </c:pt>
                <c:pt idx="1463">
                  <c:v>49811</c:v>
                </c:pt>
                <c:pt idx="1464">
                  <c:v>49818</c:v>
                </c:pt>
                <c:pt idx="1465">
                  <c:v>49825</c:v>
                </c:pt>
                <c:pt idx="1466">
                  <c:v>49832</c:v>
                </c:pt>
                <c:pt idx="1467">
                  <c:v>49839</c:v>
                </c:pt>
                <c:pt idx="1468">
                  <c:v>49846</c:v>
                </c:pt>
                <c:pt idx="1469">
                  <c:v>49853</c:v>
                </c:pt>
                <c:pt idx="1470">
                  <c:v>49860</c:v>
                </c:pt>
                <c:pt idx="1471">
                  <c:v>49867</c:v>
                </c:pt>
                <c:pt idx="1472">
                  <c:v>49874</c:v>
                </c:pt>
                <c:pt idx="1473">
                  <c:v>49881</c:v>
                </c:pt>
                <c:pt idx="1474">
                  <c:v>49888</c:v>
                </c:pt>
                <c:pt idx="1475">
                  <c:v>49895</c:v>
                </c:pt>
                <c:pt idx="1476">
                  <c:v>49902</c:v>
                </c:pt>
                <c:pt idx="1477">
                  <c:v>49909</c:v>
                </c:pt>
                <c:pt idx="1478">
                  <c:v>49916</c:v>
                </c:pt>
                <c:pt idx="1479">
                  <c:v>49923</c:v>
                </c:pt>
                <c:pt idx="1480">
                  <c:v>49930</c:v>
                </c:pt>
                <c:pt idx="1481">
                  <c:v>49937</c:v>
                </c:pt>
                <c:pt idx="1482">
                  <c:v>49944</c:v>
                </c:pt>
                <c:pt idx="1483">
                  <c:v>49951</c:v>
                </c:pt>
                <c:pt idx="1484">
                  <c:v>49958</c:v>
                </c:pt>
                <c:pt idx="1485">
                  <c:v>49965</c:v>
                </c:pt>
                <c:pt idx="1486">
                  <c:v>49972</c:v>
                </c:pt>
                <c:pt idx="1487">
                  <c:v>49979</c:v>
                </c:pt>
                <c:pt idx="1488">
                  <c:v>49986</c:v>
                </c:pt>
                <c:pt idx="1489">
                  <c:v>49993</c:v>
                </c:pt>
                <c:pt idx="1490">
                  <c:v>50000</c:v>
                </c:pt>
                <c:pt idx="1491">
                  <c:v>50007</c:v>
                </c:pt>
                <c:pt idx="1492">
                  <c:v>50014</c:v>
                </c:pt>
                <c:pt idx="1493">
                  <c:v>50021</c:v>
                </c:pt>
                <c:pt idx="1494">
                  <c:v>50028</c:v>
                </c:pt>
                <c:pt idx="1495">
                  <c:v>50038</c:v>
                </c:pt>
                <c:pt idx="1496">
                  <c:v>50045</c:v>
                </c:pt>
                <c:pt idx="1497">
                  <c:v>50052</c:v>
                </c:pt>
                <c:pt idx="1498">
                  <c:v>50059</c:v>
                </c:pt>
                <c:pt idx="1499">
                  <c:v>50066</c:v>
                </c:pt>
                <c:pt idx="1500">
                  <c:v>50073</c:v>
                </c:pt>
                <c:pt idx="1501">
                  <c:v>50080</c:v>
                </c:pt>
                <c:pt idx="1502">
                  <c:v>50087</c:v>
                </c:pt>
                <c:pt idx="1503">
                  <c:v>50094</c:v>
                </c:pt>
                <c:pt idx="1504">
                  <c:v>50101</c:v>
                </c:pt>
                <c:pt idx="1505">
                  <c:v>50108</c:v>
                </c:pt>
                <c:pt idx="1506">
                  <c:v>50115</c:v>
                </c:pt>
                <c:pt idx="1507">
                  <c:v>50122</c:v>
                </c:pt>
                <c:pt idx="1508">
                  <c:v>50129</c:v>
                </c:pt>
                <c:pt idx="1509">
                  <c:v>50137</c:v>
                </c:pt>
                <c:pt idx="1510">
                  <c:v>50144</c:v>
                </c:pt>
                <c:pt idx="1511">
                  <c:v>50151</c:v>
                </c:pt>
                <c:pt idx="1512">
                  <c:v>50158</c:v>
                </c:pt>
                <c:pt idx="1513">
                  <c:v>50165</c:v>
                </c:pt>
                <c:pt idx="1514">
                  <c:v>50172</c:v>
                </c:pt>
                <c:pt idx="1515">
                  <c:v>50179</c:v>
                </c:pt>
                <c:pt idx="1516">
                  <c:v>50186</c:v>
                </c:pt>
                <c:pt idx="1517">
                  <c:v>50193</c:v>
                </c:pt>
                <c:pt idx="1518">
                  <c:v>50200</c:v>
                </c:pt>
                <c:pt idx="1519">
                  <c:v>50207</c:v>
                </c:pt>
                <c:pt idx="1520">
                  <c:v>50214</c:v>
                </c:pt>
                <c:pt idx="1521">
                  <c:v>50221</c:v>
                </c:pt>
                <c:pt idx="1522">
                  <c:v>50228</c:v>
                </c:pt>
                <c:pt idx="1523">
                  <c:v>50235</c:v>
                </c:pt>
                <c:pt idx="1524">
                  <c:v>50242</c:v>
                </c:pt>
                <c:pt idx="1525">
                  <c:v>50249</c:v>
                </c:pt>
                <c:pt idx="1526">
                  <c:v>50256</c:v>
                </c:pt>
                <c:pt idx="1527">
                  <c:v>50263</c:v>
                </c:pt>
                <c:pt idx="1528">
                  <c:v>50270</c:v>
                </c:pt>
                <c:pt idx="1529">
                  <c:v>50277</c:v>
                </c:pt>
                <c:pt idx="1530">
                  <c:v>50284</c:v>
                </c:pt>
                <c:pt idx="1531">
                  <c:v>50291</c:v>
                </c:pt>
                <c:pt idx="1532">
                  <c:v>50298</c:v>
                </c:pt>
                <c:pt idx="1533">
                  <c:v>50305</c:v>
                </c:pt>
                <c:pt idx="1534">
                  <c:v>50312</c:v>
                </c:pt>
                <c:pt idx="1535">
                  <c:v>50319</c:v>
                </c:pt>
                <c:pt idx="1536">
                  <c:v>50326</c:v>
                </c:pt>
                <c:pt idx="1537">
                  <c:v>50333</c:v>
                </c:pt>
                <c:pt idx="1538">
                  <c:v>50340</c:v>
                </c:pt>
                <c:pt idx="1539">
                  <c:v>50347</c:v>
                </c:pt>
                <c:pt idx="1540">
                  <c:v>50354</c:v>
                </c:pt>
                <c:pt idx="1541">
                  <c:v>50361</c:v>
                </c:pt>
                <c:pt idx="1542">
                  <c:v>50368</c:v>
                </c:pt>
                <c:pt idx="1543">
                  <c:v>50375</c:v>
                </c:pt>
                <c:pt idx="1544">
                  <c:v>50382</c:v>
                </c:pt>
                <c:pt idx="1545">
                  <c:v>50389</c:v>
                </c:pt>
                <c:pt idx="1546">
                  <c:v>50396</c:v>
                </c:pt>
                <c:pt idx="1547">
                  <c:v>50403</c:v>
                </c:pt>
                <c:pt idx="1548">
                  <c:v>50410</c:v>
                </c:pt>
                <c:pt idx="1549">
                  <c:v>50417</c:v>
                </c:pt>
                <c:pt idx="1550">
                  <c:v>50424</c:v>
                </c:pt>
                <c:pt idx="1551">
                  <c:v>50431</c:v>
                </c:pt>
                <c:pt idx="1552">
                  <c:v>50438</c:v>
                </c:pt>
                <c:pt idx="1553">
                  <c:v>50445</c:v>
                </c:pt>
                <c:pt idx="1554">
                  <c:v>50452</c:v>
                </c:pt>
                <c:pt idx="1555">
                  <c:v>50459</c:v>
                </c:pt>
                <c:pt idx="1556">
                  <c:v>50466</c:v>
                </c:pt>
                <c:pt idx="1557">
                  <c:v>50473</c:v>
                </c:pt>
                <c:pt idx="1558">
                  <c:v>50480</c:v>
                </c:pt>
                <c:pt idx="1559">
                  <c:v>50487</c:v>
                </c:pt>
                <c:pt idx="1560">
                  <c:v>50494</c:v>
                </c:pt>
                <c:pt idx="1561">
                  <c:v>50501</c:v>
                </c:pt>
                <c:pt idx="1562">
                  <c:v>50508</c:v>
                </c:pt>
                <c:pt idx="1563">
                  <c:v>50515</c:v>
                </c:pt>
                <c:pt idx="1564">
                  <c:v>50522</c:v>
                </c:pt>
                <c:pt idx="1565">
                  <c:v>50529</c:v>
                </c:pt>
                <c:pt idx="1566">
                  <c:v>50536</c:v>
                </c:pt>
                <c:pt idx="1567">
                  <c:v>50543</c:v>
                </c:pt>
                <c:pt idx="1568">
                  <c:v>50550</c:v>
                </c:pt>
                <c:pt idx="1569">
                  <c:v>50557</c:v>
                </c:pt>
                <c:pt idx="1570">
                  <c:v>50564</c:v>
                </c:pt>
                <c:pt idx="1571">
                  <c:v>50571</c:v>
                </c:pt>
                <c:pt idx="1572">
                  <c:v>50578</c:v>
                </c:pt>
                <c:pt idx="1573">
                  <c:v>50585</c:v>
                </c:pt>
                <c:pt idx="1574">
                  <c:v>50592</c:v>
                </c:pt>
                <c:pt idx="1575">
                  <c:v>50599</c:v>
                </c:pt>
                <c:pt idx="1576">
                  <c:v>50606</c:v>
                </c:pt>
                <c:pt idx="1577">
                  <c:v>50613</c:v>
                </c:pt>
                <c:pt idx="1578">
                  <c:v>50620</c:v>
                </c:pt>
                <c:pt idx="1579">
                  <c:v>50627</c:v>
                </c:pt>
                <c:pt idx="1580">
                  <c:v>50634</c:v>
                </c:pt>
                <c:pt idx="1581">
                  <c:v>50641</c:v>
                </c:pt>
                <c:pt idx="1582">
                  <c:v>50648</c:v>
                </c:pt>
                <c:pt idx="1583">
                  <c:v>50655</c:v>
                </c:pt>
                <c:pt idx="1584">
                  <c:v>50662</c:v>
                </c:pt>
                <c:pt idx="1585">
                  <c:v>50669</c:v>
                </c:pt>
                <c:pt idx="1586">
                  <c:v>50676</c:v>
                </c:pt>
                <c:pt idx="1587">
                  <c:v>50683</c:v>
                </c:pt>
                <c:pt idx="1588">
                  <c:v>50690</c:v>
                </c:pt>
                <c:pt idx="1589">
                  <c:v>50697</c:v>
                </c:pt>
                <c:pt idx="1590">
                  <c:v>50704</c:v>
                </c:pt>
                <c:pt idx="1591">
                  <c:v>50711</c:v>
                </c:pt>
                <c:pt idx="1592">
                  <c:v>50718</c:v>
                </c:pt>
                <c:pt idx="1593">
                  <c:v>50725</c:v>
                </c:pt>
                <c:pt idx="1594">
                  <c:v>50732</c:v>
                </c:pt>
                <c:pt idx="1595">
                  <c:v>50739</c:v>
                </c:pt>
                <c:pt idx="1596">
                  <c:v>50746</c:v>
                </c:pt>
                <c:pt idx="1597">
                  <c:v>50753</c:v>
                </c:pt>
                <c:pt idx="1598">
                  <c:v>50760</c:v>
                </c:pt>
                <c:pt idx="1599">
                  <c:v>50767</c:v>
                </c:pt>
                <c:pt idx="1600">
                  <c:v>50774</c:v>
                </c:pt>
                <c:pt idx="1601">
                  <c:v>50781</c:v>
                </c:pt>
                <c:pt idx="1602">
                  <c:v>50788</c:v>
                </c:pt>
                <c:pt idx="1603">
                  <c:v>50795</c:v>
                </c:pt>
                <c:pt idx="1604">
                  <c:v>50802</c:v>
                </c:pt>
                <c:pt idx="1605">
                  <c:v>50809</c:v>
                </c:pt>
                <c:pt idx="1606">
                  <c:v>50816</c:v>
                </c:pt>
                <c:pt idx="1607">
                  <c:v>50823</c:v>
                </c:pt>
                <c:pt idx="1608">
                  <c:v>50830</c:v>
                </c:pt>
                <c:pt idx="1609">
                  <c:v>50837</c:v>
                </c:pt>
                <c:pt idx="1610">
                  <c:v>50844</c:v>
                </c:pt>
                <c:pt idx="1611">
                  <c:v>50851</c:v>
                </c:pt>
                <c:pt idx="1612">
                  <c:v>50858</c:v>
                </c:pt>
                <c:pt idx="1613">
                  <c:v>50865</c:v>
                </c:pt>
                <c:pt idx="1614">
                  <c:v>50872</c:v>
                </c:pt>
                <c:pt idx="1615">
                  <c:v>50879</c:v>
                </c:pt>
                <c:pt idx="1616">
                  <c:v>50886</c:v>
                </c:pt>
                <c:pt idx="1617">
                  <c:v>50893</c:v>
                </c:pt>
                <c:pt idx="1618">
                  <c:v>50900</c:v>
                </c:pt>
                <c:pt idx="1619">
                  <c:v>50907</c:v>
                </c:pt>
                <c:pt idx="1620">
                  <c:v>50914</c:v>
                </c:pt>
                <c:pt idx="1621">
                  <c:v>50921</c:v>
                </c:pt>
                <c:pt idx="1622">
                  <c:v>50928</c:v>
                </c:pt>
                <c:pt idx="1623">
                  <c:v>50935</c:v>
                </c:pt>
                <c:pt idx="1624">
                  <c:v>50942</c:v>
                </c:pt>
                <c:pt idx="1625">
                  <c:v>50949</c:v>
                </c:pt>
                <c:pt idx="1626">
                  <c:v>50956</c:v>
                </c:pt>
                <c:pt idx="1627">
                  <c:v>50963</c:v>
                </c:pt>
                <c:pt idx="1628">
                  <c:v>50970</c:v>
                </c:pt>
                <c:pt idx="1629">
                  <c:v>50977</c:v>
                </c:pt>
                <c:pt idx="1630">
                  <c:v>50984</c:v>
                </c:pt>
                <c:pt idx="1631">
                  <c:v>50991</c:v>
                </c:pt>
                <c:pt idx="1632">
                  <c:v>50998</c:v>
                </c:pt>
                <c:pt idx="1633">
                  <c:v>51005</c:v>
                </c:pt>
                <c:pt idx="1634">
                  <c:v>51012</c:v>
                </c:pt>
                <c:pt idx="1635">
                  <c:v>51019</c:v>
                </c:pt>
                <c:pt idx="1636">
                  <c:v>51026</c:v>
                </c:pt>
                <c:pt idx="1637">
                  <c:v>51033</c:v>
                </c:pt>
                <c:pt idx="1638">
                  <c:v>51040</c:v>
                </c:pt>
                <c:pt idx="1639">
                  <c:v>51047</c:v>
                </c:pt>
                <c:pt idx="1640">
                  <c:v>51054</c:v>
                </c:pt>
                <c:pt idx="1641">
                  <c:v>51061</c:v>
                </c:pt>
                <c:pt idx="1642">
                  <c:v>51068</c:v>
                </c:pt>
                <c:pt idx="1643">
                  <c:v>51075</c:v>
                </c:pt>
                <c:pt idx="1644">
                  <c:v>51082</c:v>
                </c:pt>
                <c:pt idx="1645">
                  <c:v>51089</c:v>
                </c:pt>
                <c:pt idx="1646">
                  <c:v>51096</c:v>
                </c:pt>
                <c:pt idx="1647">
                  <c:v>51103</c:v>
                </c:pt>
                <c:pt idx="1648">
                  <c:v>51110</c:v>
                </c:pt>
                <c:pt idx="1649">
                  <c:v>51117</c:v>
                </c:pt>
                <c:pt idx="1650">
                  <c:v>51124</c:v>
                </c:pt>
                <c:pt idx="1651">
                  <c:v>51131</c:v>
                </c:pt>
                <c:pt idx="1652">
                  <c:v>51138</c:v>
                </c:pt>
                <c:pt idx="1653">
                  <c:v>51145</c:v>
                </c:pt>
                <c:pt idx="1654">
                  <c:v>51152</c:v>
                </c:pt>
                <c:pt idx="1655">
                  <c:v>51159</c:v>
                </c:pt>
                <c:pt idx="1656">
                  <c:v>51166</c:v>
                </c:pt>
                <c:pt idx="1657">
                  <c:v>51173</c:v>
                </c:pt>
                <c:pt idx="1658">
                  <c:v>51180</c:v>
                </c:pt>
                <c:pt idx="1659">
                  <c:v>51187</c:v>
                </c:pt>
                <c:pt idx="1660">
                  <c:v>51194</c:v>
                </c:pt>
                <c:pt idx="1661">
                  <c:v>51201</c:v>
                </c:pt>
                <c:pt idx="1662">
                  <c:v>51208</c:v>
                </c:pt>
                <c:pt idx="1663">
                  <c:v>51215</c:v>
                </c:pt>
                <c:pt idx="1664">
                  <c:v>51222</c:v>
                </c:pt>
                <c:pt idx="1665">
                  <c:v>51229</c:v>
                </c:pt>
                <c:pt idx="1666">
                  <c:v>51236</c:v>
                </c:pt>
                <c:pt idx="1667">
                  <c:v>51243</c:v>
                </c:pt>
                <c:pt idx="1668">
                  <c:v>51250</c:v>
                </c:pt>
                <c:pt idx="1669">
                  <c:v>51258</c:v>
                </c:pt>
                <c:pt idx="1670">
                  <c:v>51265</c:v>
                </c:pt>
                <c:pt idx="1671">
                  <c:v>51272</c:v>
                </c:pt>
                <c:pt idx="1672">
                  <c:v>51279</c:v>
                </c:pt>
                <c:pt idx="1673">
                  <c:v>51286</c:v>
                </c:pt>
                <c:pt idx="1674">
                  <c:v>51293</c:v>
                </c:pt>
                <c:pt idx="1675">
                  <c:v>51300</c:v>
                </c:pt>
                <c:pt idx="1676">
                  <c:v>51307</c:v>
                </c:pt>
                <c:pt idx="1677">
                  <c:v>51314</c:v>
                </c:pt>
                <c:pt idx="1678">
                  <c:v>51321</c:v>
                </c:pt>
                <c:pt idx="1679">
                  <c:v>51328</c:v>
                </c:pt>
                <c:pt idx="1680">
                  <c:v>51335</c:v>
                </c:pt>
                <c:pt idx="1681">
                  <c:v>51342</c:v>
                </c:pt>
                <c:pt idx="1682">
                  <c:v>51349</c:v>
                </c:pt>
                <c:pt idx="1683">
                  <c:v>51356</c:v>
                </c:pt>
                <c:pt idx="1684">
                  <c:v>51363</c:v>
                </c:pt>
                <c:pt idx="1685">
                  <c:v>51370</c:v>
                </c:pt>
                <c:pt idx="1686">
                  <c:v>51377</c:v>
                </c:pt>
                <c:pt idx="1687">
                  <c:v>51384</c:v>
                </c:pt>
                <c:pt idx="1688">
                  <c:v>51391</c:v>
                </c:pt>
                <c:pt idx="1689">
                  <c:v>51398</c:v>
                </c:pt>
                <c:pt idx="1690">
                  <c:v>51405</c:v>
                </c:pt>
                <c:pt idx="1691">
                  <c:v>51412</c:v>
                </c:pt>
                <c:pt idx="1692">
                  <c:v>51419</c:v>
                </c:pt>
                <c:pt idx="1693">
                  <c:v>51426</c:v>
                </c:pt>
                <c:pt idx="1694">
                  <c:v>51433</c:v>
                </c:pt>
                <c:pt idx="1695">
                  <c:v>51440</c:v>
                </c:pt>
                <c:pt idx="1696">
                  <c:v>51447</c:v>
                </c:pt>
                <c:pt idx="1697">
                  <c:v>51454</c:v>
                </c:pt>
                <c:pt idx="1698">
                  <c:v>51461</c:v>
                </c:pt>
                <c:pt idx="1699">
                  <c:v>51468</c:v>
                </c:pt>
                <c:pt idx="1700">
                  <c:v>51475</c:v>
                </c:pt>
                <c:pt idx="1701">
                  <c:v>51482</c:v>
                </c:pt>
                <c:pt idx="1702">
                  <c:v>51489</c:v>
                </c:pt>
                <c:pt idx="1703">
                  <c:v>51497</c:v>
                </c:pt>
                <c:pt idx="1704">
                  <c:v>51504</c:v>
                </c:pt>
                <c:pt idx="1705">
                  <c:v>51511</c:v>
                </c:pt>
                <c:pt idx="1706">
                  <c:v>51518</c:v>
                </c:pt>
                <c:pt idx="1707">
                  <c:v>51525</c:v>
                </c:pt>
                <c:pt idx="1708">
                  <c:v>51532</c:v>
                </c:pt>
                <c:pt idx="1709">
                  <c:v>51539</c:v>
                </c:pt>
                <c:pt idx="1710">
                  <c:v>51546</c:v>
                </c:pt>
                <c:pt idx="1711">
                  <c:v>51553</c:v>
                </c:pt>
                <c:pt idx="1712">
                  <c:v>51560</c:v>
                </c:pt>
                <c:pt idx="1713">
                  <c:v>51567</c:v>
                </c:pt>
                <c:pt idx="1714">
                  <c:v>51574</c:v>
                </c:pt>
                <c:pt idx="1715">
                  <c:v>51581</c:v>
                </c:pt>
                <c:pt idx="1716">
                  <c:v>51588</c:v>
                </c:pt>
                <c:pt idx="1717">
                  <c:v>51595</c:v>
                </c:pt>
                <c:pt idx="1718">
                  <c:v>51602</c:v>
                </c:pt>
                <c:pt idx="1719">
                  <c:v>51609</c:v>
                </c:pt>
                <c:pt idx="1720">
                  <c:v>51616</c:v>
                </c:pt>
                <c:pt idx="1721">
                  <c:v>51623</c:v>
                </c:pt>
                <c:pt idx="1722">
                  <c:v>51630</c:v>
                </c:pt>
                <c:pt idx="1723">
                  <c:v>51637</c:v>
                </c:pt>
                <c:pt idx="1724">
                  <c:v>51644</c:v>
                </c:pt>
                <c:pt idx="1725">
                  <c:v>51651</c:v>
                </c:pt>
                <c:pt idx="1726">
                  <c:v>51658</c:v>
                </c:pt>
                <c:pt idx="1727">
                  <c:v>51665</c:v>
                </c:pt>
                <c:pt idx="1728">
                  <c:v>51672</c:v>
                </c:pt>
                <c:pt idx="1729">
                  <c:v>51679</c:v>
                </c:pt>
                <c:pt idx="1730">
                  <c:v>51686</c:v>
                </c:pt>
                <c:pt idx="1731">
                  <c:v>51693</c:v>
                </c:pt>
                <c:pt idx="1732">
                  <c:v>51700</c:v>
                </c:pt>
                <c:pt idx="1733">
                  <c:v>51707</c:v>
                </c:pt>
                <c:pt idx="1734">
                  <c:v>51714</c:v>
                </c:pt>
                <c:pt idx="1735">
                  <c:v>51721</c:v>
                </c:pt>
                <c:pt idx="1736">
                  <c:v>51728</c:v>
                </c:pt>
                <c:pt idx="1737">
                  <c:v>51735</c:v>
                </c:pt>
                <c:pt idx="1738">
                  <c:v>51742</c:v>
                </c:pt>
                <c:pt idx="1739">
                  <c:v>51749</c:v>
                </c:pt>
                <c:pt idx="1740">
                  <c:v>51756</c:v>
                </c:pt>
                <c:pt idx="1741">
                  <c:v>51763</c:v>
                </c:pt>
                <c:pt idx="1742">
                  <c:v>51770</c:v>
                </c:pt>
                <c:pt idx="1743">
                  <c:v>51777</c:v>
                </c:pt>
                <c:pt idx="1744">
                  <c:v>51784</c:v>
                </c:pt>
                <c:pt idx="1745">
                  <c:v>51791</c:v>
                </c:pt>
                <c:pt idx="1746">
                  <c:v>51798</c:v>
                </c:pt>
                <c:pt idx="1747">
                  <c:v>51805</c:v>
                </c:pt>
                <c:pt idx="1748">
                  <c:v>51812</c:v>
                </c:pt>
                <c:pt idx="1749">
                  <c:v>51819</c:v>
                </c:pt>
                <c:pt idx="1750">
                  <c:v>51826</c:v>
                </c:pt>
                <c:pt idx="1751">
                  <c:v>51833</c:v>
                </c:pt>
                <c:pt idx="1752">
                  <c:v>51840</c:v>
                </c:pt>
                <c:pt idx="1753">
                  <c:v>51847</c:v>
                </c:pt>
                <c:pt idx="1754">
                  <c:v>51854</c:v>
                </c:pt>
                <c:pt idx="1755">
                  <c:v>51862</c:v>
                </c:pt>
                <c:pt idx="1756">
                  <c:v>51869</c:v>
                </c:pt>
                <c:pt idx="1757">
                  <c:v>51876</c:v>
                </c:pt>
                <c:pt idx="1758">
                  <c:v>51883</c:v>
                </c:pt>
                <c:pt idx="1759">
                  <c:v>51890</c:v>
                </c:pt>
                <c:pt idx="1760">
                  <c:v>51897</c:v>
                </c:pt>
                <c:pt idx="1761">
                  <c:v>51904</c:v>
                </c:pt>
                <c:pt idx="1762">
                  <c:v>51911</c:v>
                </c:pt>
                <c:pt idx="1763">
                  <c:v>51918</c:v>
                </c:pt>
                <c:pt idx="1764">
                  <c:v>51925</c:v>
                </c:pt>
                <c:pt idx="1765">
                  <c:v>51932</c:v>
                </c:pt>
                <c:pt idx="1766">
                  <c:v>51939</c:v>
                </c:pt>
                <c:pt idx="1767">
                  <c:v>51946</c:v>
                </c:pt>
                <c:pt idx="1768">
                  <c:v>51953</c:v>
                </c:pt>
                <c:pt idx="1769">
                  <c:v>51964</c:v>
                </c:pt>
                <c:pt idx="1770">
                  <c:v>51971</c:v>
                </c:pt>
                <c:pt idx="1771">
                  <c:v>51978</c:v>
                </c:pt>
                <c:pt idx="1772">
                  <c:v>51985</c:v>
                </c:pt>
                <c:pt idx="1773">
                  <c:v>51992</c:v>
                </c:pt>
                <c:pt idx="1774">
                  <c:v>51999</c:v>
                </c:pt>
                <c:pt idx="1775">
                  <c:v>52006</c:v>
                </c:pt>
                <c:pt idx="1776">
                  <c:v>52013</c:v>
                </c:pt>
                <c:pt idx="1777">
                  <c:v>52020</c:v>
                </c:pt>
                <c:pt idx="1778">
                  <c:v>52027</c:v>
                </c:pt>
                <c:pt idx="1779">
                  <c:v>52034</c:v>
                </c:pt>
                <c:pt idx="1780">
                  <c:v>52041</c:v>
                </c:pt>
                <c:pt idx="1781">
                  <c:v>52048</c:v>
                </c:pt>
                <c:pt idx="1782">
                  <c:v>52055</c:v>
                </c:pt>
                <c:pt idx="1783">
                  <c:v>52062</c:v>
                </c:pt>
                <c:pt idx="1784">
                  <c:v>52069</c:v>
                </c:pt>
                <c:pt idx="1785">
                  <c:v>52076</c:v>
                </c:pt>
                <c:pt idx="1786">
                  <c:v>52083</c:v>
                </c:pt>
                <c:pt idx="1787">
                  <c:v>52090</c:v>
                </c:pt>
                <c:pt idx="1788">
                  <c:v>52097</c:v>
                </c:pt>
                <c:pt idx="1789">
                  <c:v>52104</c:v>
                </c:pt>
                <c:pt idx="1790">
                  <c:v>52111</c:v>
                </c:pt>
                <c:pt idx="1791">
                  <c:v>52118</c:v>
                </c:pt>
                <c:pt idx="1792">
                  <c:v>52125</c:v>
                </c:pt>
                <c:pt idx="1793">
                  <c:v>52132</c:v>
                </c:pt>
                <c:pt idx="1794">
                  <c:v>52139</c:v>
                </c:pt>
                <c:pt idx="1795">
                  <c:v>52146</c:v>
                </c:pt>
                <c:pt idx="1796">
                  <c:v>52153</c:v>
                </c:pt>
                <c:pt idx="1797">
                  <c:v>52160</c:v>
                </c:pt>
                <c:pt idx="1798">
                  <c:v>52167</c:v>
                </c:pt>
                <c:pt idx="1799">
                  <c:v>52174</c:v>
                </c:pt>
                <c:pt idx="1800">
                  <c:v>52181</c:v>
                </c:pt>
                <c:pt idx="1801">
                  <c:v>52188</c:v>
                </c:pt>
                <c:pt idx="1802">
                  <c:v>52195</c:v>
                </c:pt>
                <c:pt idx="1803">
                  <c:v>52202</c:v>
                </c:pt>
                <c:pt idx="1804">
                  <c:v>52209</c:v>
                </c:pt>
                <c:pt idx="1805">
                  <c:v>52216</c:v>
                </c:pt>
                <c:pt idx="1806">
                  <c:v>52223</c:v>
                </c:pt>
                <c:pt idx="1807">
                  <c:v>52230</c:v>
                </c:pt>
                <c:pt idx="1808">
                  <c:v>52237</c:v>
                </c:pt>
                <c:pt idx="1809">
                  <c:v>52244</c:v>
                </c:pt>
                <c:pt idx="1810">
                  <c:v>52251</c:v>
                </c:pt>
                <c:pt idx="1811">
                  <c:v>52258</c:v>
                </c:pt>
                <c:pt idx="1812">
                  <c:v>52265</c:v>
                </c:pt>
                <c:pt idx="1813">
                  <c:v>52272</c:v>
                </c:pt>
                <c:pt idx="1814">
                  <c:v>52279</c:v>
                </c:pt>
                <c:pt idx="1815">
                  <c:v>52286</c:v>
                </c:pt>
                <c:pt idx="1816">
                  <c:v>52293</c:v>
                </c:pt>
                <c:pt idx="1817">
                  <c:v>52300</c:v>
                </c:pt>
                <c:pt idx="1818">
                  <c:v>52307</c:v>
                </c:pt>
                <c:pt idx="1819">
                  <c:v>52314</c:v>
                </c:pt>
                <c:pt idx="1820">
                  <c:v>52321</c:v>
                </c:pt>
                <c:pt idx="1821">
                  <c:v>52328</c:v>
                </c:pt>
                <c:pt idx="1822">
                  <c:v>52335</c:v>
                </c:pt>
                <c:pt idx="1823">
                  <c:v>52342</c:v>
                </c:pt>
                <c:pt idx="1824">
                  <c:v>52349</c:v>
                </c:pt>
                <c:pt idx="1825">
                  <c:v>52356</c:v>
                </c:pt>
                <c:pt idx="1826">
                  <c:v>52363</c:v>
                </c:pt>
                <c:pt idx="1827">
                  <c:v>52370</c:v>
                </c:pt>
                <c:pt idx="1828">
                  <c:v>52377</c:v>
                </c:pt>
                <c:pt idx="1829">
                  <c:v>52384</c:v>
                </c:pt>
                <c:pt idx="1830">
                  <c:v>52391</c:v>
                </c:pt>
                <c:pt idx="1831">
                  <c:v>52398</c:v>
                </c:pt>
                <c:pt idx="1832">
                  <c:v>52405</c:v>
                </c:pt>
                <c:pt idx="1833">
                  <c:v>52412</c:v>
                </c:pt>
                <c:pt idx="1834">
                  <c:v>52419</c:v>
                </c:pt>
                <c:pt idx="1835">
                  <c:v>52426</c:v>
                </c:pt>
                <c:pt idx="1836">
                  <c:v>52433</c:v>
                </c:pt>
                <c:pt idx="1837">
                  <c:v>52440</c:v>
                </c:pt>
                <c:pt idx="1838">
                  <c:v>52447</c:v>
                </c:pt>
                <c:pt idx="1839">
                  <c:v>52454</c:v>
                </c:pt>
                <c:pt idx="1840">
                  <c:v>52461</c:v>
                </c:pt>
                <c:pt idx="1841">
                  <c:v>52468</c:v>
                </c:pt>
                <c:pt idx="1842">
                  <c:v>52475</c:v>
                </c:pt>
                <c:pt idx="1843">
                  <c:v>52482</c:v>
                </c:pt>
                <c:pt idx="1844">
                  <c:v>52489</c:v>
                </c:pt>
                <c:pt idx="1845">
                  <c:v>52496</c:v>
                </c:pt>
                <c:pt idx="1846">
                  <c:v>52503</c:v>
                </c:pt>
                <c:pt idx="1847">
                  <c:v>52510</c:v>
                </c:pt>
                <c:pt idx="1848">
                  <c:v>52517</c:v>
                </c:pt>
                <c:pt idx="1849">
                  <c:v>52524</c:v>
                </c:pt>
                <c:pt idx="1850">
                  <c:v>52531</c:v>
                </c:pt>
                <c:pt idx="1851">
                  <c:v>52538</c:v>
                </c:pt>
                <c:pt idx="1852">
                  <c:v>52545</c:v>
                </c:pt>
                <c:pt idx="1853">
                  <c:v>52552</c:v>
                </c:pt>
                <c:pt idx="1854">
                  <c:v>52559</c:v>
                </c:pt>
                <c:pt idx="1855">
                  <c:v>52566</c:v>
                </c:pt>
                <c:pt idx="1856">
                  <c:v>52573</c:v>
                </c:pt>
                <c:pt idx="1857">
                  <c:v>52580</c:v>
                </c:pt>
                <c:pt idx="1858">
                  <c:v>52587</c:v>
                </c:pt>
                <c:pt idx="1859">
                  <c:v>52594</c:v>
                </c:pt>
                <c:pt idx="1860">
                  <c:v>52601</c:v>
                </c:pt>
                <c:pt idx="1861">
                  <c:v>52608</c:v>
                </c:pt>
                <c:pt idx="1862">
                  <c:v>52615</c:v>
                </c:pt>
                <c:pt idx="1863">
                  <c:v>52622</c:v>
                </c:pt>
                <c:pt idx="1864">
                  <c:v>52629</c:v>
                </c:pt>
                <c:pt idx="1865">
                  <c:v>52636</c:v>
                </c:pt>
                <c:pt idx="1866">
                  <c:v>52643</c:v>
                </c:pt>
                <c:pt idx="1867">
                  <c:v>52650</c:v>
                </c:pt>
                <c:pt idx="1868">
                  <c:v>52657</c:v>
                </c:pt>
                <c:pt idx="1869">
                  <c:v>52664</c:v>
                </c:pt>
                <c:pt idx="1870">
                  <c:v>52671</c:v>
                </c:pt>
                <c:pt idx="1871">
                  <c:v>52678</c:v>
                </c:pt>
                <c:pt idx="1872">
                  <c:v>52685</c:v>
                </c:pt>
                <c:pt idx="1873">
                  <c:v>52692</c:v>
                </c:pt>
                <c:pt idx="1874">
                  <c:v>52699</c:v>
                </c:pt>
                <c:pt idx="1875">
                  <c:v>52706</c:v>
                </c:pt>
                <c:pt idx="1876">
                  <c:v>52713</c:v>
                </c:pt>
                <c:pt idx="1877">
                  <c:v>52720</c:v>
                </c:pt>
                <c:pt idx="1878">
                  <c:v>52727</c:v>
                </c:pt>
                <c:pt idx="1879">
                  <c:v>52734</c:v>
                </c:pt>
                <c:pt idx="1880">
                  <c:v>52741</c:v>
                </c:pt>
                <c:pt idx="1881">
                  <c:v>52748</c:v>
                </c:pt>
                <c:pt idx="1882">
                  <c:v>52755</c:v>
                </c:pt>
                <c:pt idx="1883">
                  <c:v>52762</c:v>
                </c:pt>
                <c:pt idx="1884">
                  <c:v>52769</c:v>
                </c:pt>
                <c:pt idx="1885">
                  <c:v>52776</c:v>
                </c:pt>
                <c:pt idx="1886">
                  <c:v>52783</c:v>
                </c:pt>
                <c:pt idx="1887">
                  <c:v>52790</c:v>
                </c:pt>
                <c:pt idx="1888">
                  <c:v>52797</c:v>
                </c:pt>
                <c:pt idx="1889">
                  <c:v>52804</c:v>
                </c:pt>
                <c:pt idx="1890">
                  <c:v>52811</c:v>
                </c:pt>
                <c:pt idx="1891">
                  <c:v>52818</c:v>
                </c:pt>
                <c:pt idx="1892">
                  <c:v>52825</c:v>
                </c:pt>
                <c:pt idx="1893">
                  <c:v>52832</c:v>
                </c:pt>
                <c:pt idx="1894">
                  <c:v>52839</c:v>
                </c:pt>
                <c:pt idx="1895">
                  <c:v>52846</c:v>
                </c:pt>
                <c:pt idx="1896">
                  <c:v>52853</c:v>
                </c:pt>
                <c:pt idx="1897">
                  <c:v>52860</c:v>
                </c:pt>
                <c:pt idx="1898">
                  <c:v>52867</c:v>
                </c:pt>
                <c:pt idx="1899">
                  <c:v>52874</c:v>
                </c:pt>
                <c:pt idx="1900">
                  <c:v>52881</c:v>
                </c:pt>
                <c:pt idx="1901">
                  <c:v>52888</c:v>
                </c:pt>
                <c:pt idx="1902">
                  <c:v>52895</c:v>
                </c:pt>
                <c:pt idx="1903">
                  <c:v>52902</c:v>
                </c:pt>
                <c:pt idx="1904">
                  <c:v>52909</c:v>
                </c:pt>
                <c:pt idx="1905">
                  <c:v>52916</c:v>
                </c:pt>
                <c:pt idx="1906">
                  <c:v>52923</c:v>
                </c:pt>
                <c:pt idx="1907">
                  <c:v>52930</c:v>
                </c:pt>
                <c:pt idx="1908">
                  <c:v>52937</c:v>
                </c:pt>
                <c:pt idx="1909">
                  <c:v>52944</c:v>
                </c:pt>
                <c:pt idx="1910">
                  <c:v>52951</c:v>
                </c:pt>
                <c:pt idx="1911">
                  <c:v>52958</c:v>
                </c:pt>
                <c:pt idx="1912">
                  <c:v>52965</c:v>
                </c:pt>
                <c:pt idx="1913">
                  <c:v>52972</c:v>
                </c:pt>
                <c:pt idx="1914">
                  <c:v>52979</c:v>
                </c:pt>
                <c:pt idx="1915">
                  <c:v>52986</c:v>
                </c:pt>
                <c:pt idx="1916">
                  <c:v>52993</c:v>
                </c:pt>
                <c:pt idx="1917">
                  <c:v>53000</c:v>
                </c:pt>
                <c:pt idx="1918">
                  <c:v>53007</c:v>
                </c:pt>
                <c:pt idx="1919">
                  <c:v>53014</c:v>
                </c:pt>
                <c:pt idx="1920">
                  <c:v>53021</c:v>
                </c:pt>
                <c:pt idx="1921">
                  <c:v>53028</c:v>
                </c:pt>
                <c:pt idx="1922">
                  <c:v>53035</c:v>
                </c:pt>
                <c:pt idx="1923">
                  <c:v>53042</c:v>
                </c:pt>
                <c:pt idx="1924">
                  <c:v>53049</c:v>
                </c:pt>
                <c:pt idx="1925">
                  <c:v>53056</c:v>
                </c:pt>
                <c:pt idx="1926">
                  <c:v>53063</c:v>
                </c:pt>
                <c:pt idx="1927">
                  <c:v>53070</c:v>
                </c:pt>
                <c:pt idx="1928">
                  <c:v>53077</c:v>
                </c:pt>
                <c:pt idx="1929">
                  <c:v>53084</c:v>
                </c:pt>
                <c:pt idx="1930">
                  <c:v>53091</c:v>
                </c:pt>
                <c:pt idx="1931">
                  <c:v>53098</c:v>
                </c:pt>
                <c:pt idx="1932">
                  <c:v>53105</c:v>
                </c:pt>
                <c:pt idx="1933">
                  <c:v>53112</c:v>
                </c:pt>
                <c:pt idx="1934">
                  <c:v>53119</c:v>
                </c:pt>
                <c:pt idx="1935">
                  <c:v>53126</c:v>
                </c:pt>
                <c:pt idx="1936">
                  <c:v>53133</c:v>
                </c:pt>
                <c:pt idx="1937">
                  <c:v>53140</c:v>
                </c:pt>
                <c:pt idx="1938">
                  <c:v>53147</c:v>
                </c:pt>
                <c:pt idx="1939">
                  <c:v>53154</c:v>
                </c:pt>
                <c:pt idx="1940">
                  <c:v>53161</c:v>
                </c:pt>
                <c:pt idx="1941">
                  <c:v>53168</c:v>
                </c:pt>
                <c:pt idx="1942">
                  <c:v>53175</c:v>
                </c:pt>
                <c:pt idx="1943">
                  <c:v>53182</c:v>
                </c:pt>
                <c:pt idx="1944">
                  <c:v>53189</c:v>
                </c:pt>
                <c:pt idx="1945">
                  <c:v>53196</c:v>
                </c:pt>
                <c:pt idx="1946">
                  <c:v>53203</c:v>
                </c:pt>
                <c:pt idx="1947">
                  <c:v>53210</c:v>
                </c:pt>
                <c:pt idx="1948">
                  <c:v>53217</c:v>
                </c:pt>
                <c:pt idx="1949">
                  <c:v>53224</c:v>
                </c:pt>
                <c:pt idx="1950">
                  <c:v>53231</c:v>
                </c:pt>
                <c:pt idx="1951">
                  <c:v>53238</c:v>
                </c:pt>
                <c:pt idx="1952">
                  <c:v>53245</c:v>
                </c:pt>
                <c:pt idx="1953">
                  <c:v>53252</c:v>
                </c:pt>
                <c:pt idx="1954">
                  <c:v>53259</c:v>
                </c:pt>
                <c:pt idx="1955">
                  <c:v>53266</c:v>
                </c:pt>
                <c:pt idx="1956">
                  <c:v>53273</c:v>
                </c:pt>
                <c:pt idx="1957">
                  <c:v>53280</c:v>
                </c:pt>
                <c:pt idx="1958">
                  <c:v>53287</c:v>
                </c:pt>
                <c:pt idx="1959">
                  <c:v>53294</c:v>
                </c:pt>
                <c:pt idx="1960">
                  <c:v>53301</c:v>
                </c:pt>
                <c:pt idx="1961">
                  <c:v>53308</c:v>
                </c:pt>
                <c:pt idx="1962">
                  <c:v>53315</c:v>
                </c:pt>
                <c:pt idx="1963">
                  <c:v>53323</c:v>
                </c:pt>
                <c:pt idx="1964">
                  <c:v>53330</c:v>
                </c:pt>
                <c:pt idx="1965">
                  <c:v>53337</c:v>
                </c:pt>
                <c:pt idx="1966">
                  <c:v>53344</c:v>
                </c:pt>
                <c:pt idx="1967">
                  <c:v>53351</c:v>
                </c:pt>
                <c:pt idx="1968">
                  <c:v>53358</c:v>
                </c:pt>
                <c:pt idx="1969">
                  <c:v>53365</c:v>
                </c:pt>
                <c:pt idx="1970">
                  <c:v>53372</c:v>
                </c:pt>
                <c:pt idx="1971">
                  <c:v>53379</c:v>
                </c:pt>
                <c:pt idx="1972">
                  <c:v>53386</c:v>
                </c:pt>
                <c:pt idx="1973">
                  <c:v>53393</c:v>
                </c:pt>
                <c:pt idx="1974">
                  <c:v>53400</c:v>
                </c:pt>
                <c:pt idx="1975">
                  <c:v>53407</c:v>
                </c:pt>
                <c:pt idx="1976">
                  <c:v>53414</c:v>
                </c:pt>
                <c:pt idx="1977">
                  <c:v>53421</c:v>
                </c:pt>
                <c:pt idx="1978">
                  <c:v>53428</c:v>
                </c:pt>
                <c:pt idx="1979">
                  <c:v>53435</c:v>
                </c:pt>
                <c:pt idx="1980">
                  <c:v>53442</c:v>
                </c:pt>
                <c:pt idx="1981">
                  <c:v>53449</c:v>
                </c:pt>
                <c:pt idx="1982">
                  <c:v>53456</c:v>
                </c:pt>
                <c:pt idx="1983">
                  <c:v>53463</c:v>
                </c:pt>
                <c:pt idx="1984">
                  <c:v>53470</c:v>
                </c:pt>
                <c:pt idx="1985">
                  <c:v>53477</c:v>
                </c:pt>
                <c:pt idx="1986">
                  <c:v>53484</c:v>
                </c:pt>
                <c:pt idx="1987">
                  <c:v>53491</c:v>
                </c:pt>
                <c:pt idx="1988">
                  <c:v>53498</c:v>
                </c:pt>
                <c:pt idx="1989">
                  <c:v>53505</c:v>
                </c:pt>
                <c:pt idx="1990">
                  <c:v>53512</c:v>
                </c:pt>
                <c:pt idx="1991">
                  <c:v>53519</c:v>
                </c:pt>
                <c:pt idx="1992">
                  <c:v>53526</c:v>
                </c:pt>
                <c:pt idx="1993">
                  <c:v>53533</c:v>
                </c:pt>
                <c:pt idx="1994">
                  <c:v>53540</c:v>
                </c:pt>
                <c:pt idx="1995">
                  <c:v>53547</c:v>
                </c:pt>
                <c:pt idx="1996">
                  <c:v>53554</c:v>
                </c:pt>
                <c:pt idx="1997">
                  <c:v>53561</c:v>
                </c:pt>
                <c:pt idx="1998">
                  <c:v>53568</c:v>
                </c:pt>
                <c:pt idx="1999">
                  <c:v>53575</c:v>
                </c:pt>
                <c:pt idx="2000">
                  <c:v>53582</c:v>
                </c:pt>
                <c:pt idx="2001">
                  <c:v>53589</c:v>
                </c:pt>
                <c:pt idx="2002">
                  <c:v>53596</c:v>
                </c:pt>
                <c:pt idx="2003">
                  <c:v>53603</c:v>
                </c:pt>
                <c:pt idx="2004">
                  <c:v>53610</c:v>
                </c:pt>
                <c:pt idx="2005">
                  <c:v>53617</c:v>
                </c:pt>
                <c:pt idx="2006">
                  <c:v>53624</c:v>
                </c:pt>
                <c:pt idx="2007">
                  <c:v>53631</c:v>
                </c:pt>
                <c:pt idx="2008">
                  <c:v>53638</c:v>
                </c:pt>
                <c:pt idx="2009">
                  <c:v>53645</c:v>
                </c:pt>
                <c:pt idx="2010">
                  <c:v>53652</c:v>
                </c:pt>
                <c:pt idx="2011">
                  <c:v>53659</c:v>
                </c:pt>
                <c:pt idx="2012">
                  <c:v>53666</c:v>
                </c:pt>
                <c:pt idx="2013">
                  <c:v>53673</c:v>
                </c:pt>
                <c:pt idx="2014">
                  <c:v>53680</c:v>
                </c:pt>
                <c:pt idx="2015">
                  <c:v>53688</c:v>
                </c:pt>
                <c:pt idx="2016">
                  <c:v>53695</c:v>
                </c:pt>
                <c:pt idx="2017">
                  <c:v>53702</c:v>
                </c:pt>
                <c:pt idx="2018">
                  <c:v>53709</c:v>
                </c:pt>
                <c:pt idx="2019">
                  <c:v>53716</c:v>
                </c:pt>
                <c:pt idx="2020">
                  <c:v>53723</c:v>
                </c:pt>
                <c:pt idx="2021">
                  <c:v>53730</c:v>
                </c:pt>
                <c:pt idx="2022">
                  <c:v>53737</c:v>
                </c:pt>
                <c:pt idx="2023">
                  <c:v>53744</c:v>
                </c:pt>
                <c:pt idx="2024">
                  <c:v>53751</c:v>
                </c:pt>
                <c:pt idx="2025">
                  <c:v>53758</c:v>
                </c:pt>
                <c:pt idx="2026">
                  <c:v>53765</c:v>
                </c:pt>
                <c:pt idx="2027">
                  <c:v>53772</c:v>
                </c:pt>
                <c:pt idx="2028">
                  <c:v>53779</c:v>
                </c:pt>
                <c:pt idx="2029">
                  <c:v>53786</c:v>
                </c:pt>
                <c:pt idx="2030">
                  <c:v>53793</c:v>
                </c:pt>
                <c:pt idx="2031">
                  <c:v>53800</c:v>
                </c:pt>
                <c:pt idx="2032">
                  <c:v>53807</c:v>
                </c:pt>
                <c:pt idx="2033">
                  <c:v>53814</c:v>
                </c:pt>
                <c:pt idx="2034">
                  <c:v>53821</c:v>
                </c:pt>
                <c:pt idx="2035">
                  <c:v>53828</c:v>
                </c:pt>
                <c:pt idx="2036">
                  <c:v>53835</c:v>
                </c:pt>
                <c:pt idx="2037">
                  <c:v>53842</c:v>
                </c:pt>
                <c:pt idx="2038">
                  <c:v>53849</c:v>
                </c:pt>
                <c:pt idx="2039">
                  <c:v>53856</c:v>
                </c:pt>
                <c:pt idx="2040">
                  <c:v>53863</c:v>
                </c:pt>
                <c:pt idx="2041">
                  <c:v>53870</c:v>
                </c:pt>
                <c:pt idx="2042">
                  <c:v>53877</c:v>
                </c:pt>
                <c:pt idx="2043">
                  <c:v>53884</c:v>
                </c:pt>
                <c:pt idx="2044">
                  <c:v>53891</c:v>
                </c:pt>
                <c:pt idx="2045">
                  <c:v>53898</c:v>
                </c:pt>
                <c:pt idx="2046">
                  <c:v>53905</c:v>
                </c:pt>
                <c:pt idx="2047">
                  <c:v>53912</c:v>
                </c:pt>
                <c:pt idx="2048">
                  <c:v>53919</c:v>
                </c:pt>
                <c:pt idx="2049">
                  <c:v>53926</c:v>
                </c:pt>
                <c:pt idx="2050">
                  <c:v>53933</c:v>
                </c:pt>
                <c:pt idx="2051">
                  <c:v>53940</c:v>
                </c:pt>
                <c:pt idx="2052">
                  <c:v>53947</c:v>
                </c:pt>
                <c:pt idx="2053">
                  <c:v>53954</c:v>
                </c:pt>
                <c:pt idx="2054">
                  <c:v>53961</c:v>
                </c:pt>
                <c:pt idx="2055">
                  <c:v>53968</c:v>
                </c:pt>
                <c:pt idx="2056">
                  <c:v>53975</c:v>
                </c:pt>
                <c:pt idx="2057">
                  <c:v>53982</c:v>
                </c:pt>
                <c:pt idx="2058">
                  <c:v>53989</c:v>
                </c:pt>
                <c:pt idx="2059">
                  <c:v>53996</c:v>
                </c:pt>
                <c:pt idx="2060">
                  <c:v>54003</c:v>
                </c:pt>
                <c:pt idx="2061">
                  <c:v>54010</c:v>
                </c:pt>
                <c:pt idx="2062">
                  <c:v>54017</c:v>
                </c:pt>
                <c:pt idx="2063">
                  <c:v>54024</c:v>
                </c:pt>
                <c:pt idx="2064">
                  <c:v>54031</c:v>
                </c:pt>
                <c:pt idx="2065">
                  <c:v>54038</c:v>
                </c:pt>
                <c:pt idx="2066">
                  <c:v>54045</c:v>
                </c:pt>
                <c:pt idx="2067">
                  <c:v>54053</c:v>
                </c:pt>
                <c:pt idx="2068">
                  <c:v>54060</c:v>
                </c:pt>
                <c:pt idx="2069">
                  <c:v>54067</c:v>
                </c:pt>
                <c:pt idx="2070">
                  <c:v>54074</c:v>
                </c:pt>
                <c:pt idx="2071">
                  <c:v>54081</c:v>
                </c:pt>
                <c:pt idx="2072">
                  <c:v>54088</c:v>
                </c:pt>
                <c:pt idx="2073">
                  <c:v>54095</c:v>
                </c:pt>
                <c:pt idx="2074">
                  <c:v>54102</c:v>
                </c:pt>
                <c:pt idx="2075">
                  <c:v>54109</c:v>
                </c:pt>
                <c:pt idx="2076">
                  <c:v>54116</c:v>
                </c:pt>
                <c:pt idx="2077">
                  <c:v>54123</c:v>
                </c:pt>
                <c:pt idx="2078">
                  <c:v>54130</c:v>
                </c:pt>
                <c:pt idx="2079">
                  <c:v>54137</c:v>
                </c:pt>
                <c:pt idx="2080">
                  <c:v>54144</c:v>
                </c:pt>
                <c:pt idx="2081">
                  <c:v>54155</c:v>
                </c:pt>
                <c:pt idx="2082">
                  <c:v>54162</c:v>
                </c:pt>
                <c:pt idx="2083">
                  <c:v>54169</c:v>
                </c:pt>
                <c:pt idx="2084">
                  <c:v>54176</c:v>
                </c:pt>
                <c:pt idx="2085">
                  <c:v>54183</c:v>
                </c:pt>
                <c:pt idx="2086">
                  <c:v>54190</c:v>
                </c:pt>
                <c:pt idx="2087">
                  <c:v>54197</c:v>
                </c:pt>
                <c:pt idx="2088">
                  <c:v>54204</c:v>
                </c:pt>
                <c:pt idx="2089">
                  <c:v>54211</c:v>
                </c:pt>
                <c:pt idx="2090">
                  <c:v>54218</c:v>
                </c:pt>
                <c:pt idx="2091">
                  <c:v>54225</c:v>
                </c:pt>
                <c:pt idx="2092">
                  <c:v>54232</c:v>
                </c:pt>
                <c:pt idx="2093">
                  <c:v>54239</c:v>
                </c:pt>
                <c:pt idx="2094">
                  <c:v>54246</c:v>
                </c:pt>
                <c:pt idx="2095">
                  <c:v>54253</c:v>
                </c:pt>
                <c:pt idx="2096">
                  <c:v>54260</c:v>
                </c:pt>
                <c:pt idx="2097">
                  <c:v>54267</c:v>
                </c:pt>
                <c:pt idx="2098">
                  <c:v>54274</c:v>
                </c:pt>
                <c:pt idx="2099">
                  <c:v>54281</c:v>
                </c:pt>
                <c:pt idx="2100">
                  <c:v>54288</c:v>
                </c:pt>
                <c:pt idx="2101">
                  <c:v>54295</c:v>
                </c:pt>
                <c:pt idx="2102">
                  <c:v>54302</c:v>
                </c:pt>
                <c:pt idx="2103">
                  <c:v>54309</c:v>
                </c:pt>
                <c:pt idx="2104">
                  <c:v>54316</c:v>
                </c:pt>
                <c:pt idx="2105">
                  <c:v>54323</c:v>
                </c:pt>
                <c:pt idx="2106">
                  <c:v>54330</c:v>
                </c:pt>
                <c:pt idx="2107">
                  <c:v>54337</c:v>
                </c:pt>
                <c:pt idx="2108">
                  <c:v>54344</c:v>
                </c:pt>
                <c:pt idx="2109">
                  <c:v>54351</c:v>
                </c:pt>
                <c:pt idx="2110">
                  <c:v>54358</c:v>
                </c:pt>
                <c:pt idx="2111">
                  <c:v>54365</c:v>
                </c:pt>
                <c:pt idx="2112">
                  <c:v>54372</c:v>
                </c:pt>
                <c:pt idx="2113">
                  <c:v>54379</c:v>
                </c:pt>
                <c:pt idx="2114">
                  <c:v>54386</c:v>
                </c:pt>
                <c:pt idx="2115">
                  <c:v>54393</c:v>
                </c:pt>
                <c:pt idx="2116">
                  <c:v>54400</c:v>
                </c:pt>
                <c:pt idx="2117">
                  <c:v>54407</c:v>
                </c:pt>
                <c:pt idx="2118">
                  <c:v>54414</c:v>
                </c:pt>
                <c:pt idx="2119">
                  <c:v>54421</c:v>
                </c:pt>
                <c:pt idx="2120">
                  <c:v>54428</c:v>
                </c:pt>
                <c:pt idx="2121">
                  <c:v>54435</c:v>
                </c:pt>
                <c:pt idx="2122">
                  <c:v>54442</c:v>
                </c:pt>
                <c:pt idx="2123">
                  <c:v>54449</c:v>
                </c:pt>
                <c:pt idx="2124">
                  <c:v>54456</c:v>
                </c:pt>
                <c:pt idx="2125">
                  <c:v>54463</c:v>
                </c:pt>
                <c:pt idx="2126">
                  <c:v>54470</c:v>
                </c:pt>
                <c:pt idx="2127">
                  <c:v>54477</c:v>
                </c:pt>
                <c:pt idx="2128">
                  <c:v>54484</c:v>
                </c:pt>
                <c:pt idx="2129">
                  <c:v>54491</c:v>
                </c:pt>
                <c:pt idx="2130">
                  <c:v>54498</c:v>
                </c:pt>
                <c:pt idx="2131">
                  <c:v>54505</c:v>
                </c:pt>
                <c:pt idx="2132">
                  <c:v>54512</c:v>
                </c:pt>
                <c:pt idx="2133">
                  <c:v>54519</c:v>
                </c:pt>
                <c:pt idx="2134">
                  <c:v>54526</c:v>
                </c:pt>
                <c:pt idx="2135">
                  <c:v>54533</c:v>
                </c:pt>
                <c:pt idx="2136">
                  <c:v>54540</c:v>
                </c:pt>
                <c:pt idx="2137">
                  <c:v>54547</c:v>
                </c:pt>
                <c:pt idx="2138">
                  <c:v>54554</c:v>
                </c:pt>
                <c:pt idx="2139">
                  <c:v>54561</c:v>
                </c:pt>
                <c:pt idx="2140">
                  <c:v>54568</c:v>
                </c:pt>
                <c:pt idx="2141">
                  <c:v>54575</c:v>
                </c:pt>
                <c:pt idx="2142">
                  <c:v>54582</c:v>
                </c:pt>
                <c:pt idx="2143">
                  <c:v>54589</c:v>
                </c:pt>
                <c:pt idx="2144">
                  <c:v>54596</c:v>
                </c:pt>
                <c:pt idx="2145">
                  <c:v>54603</c:v>
                </c:pt>
                <c:pt idx="2146">
                  <c:v>54610</c:v>
                </c:pt>
                <c:pt idx="2147">
                  <c:v>54617</c:v>
                </c:pt>
                <c:pt idx="2148">
                  <c:v>54624</c:v>
                </c:pt>
                <c:pt idx="2149">
                  <c:v>54631</c:v>
                </c:pt>
                <c:pt idx="2150">
                  <c:v>54638</c:v>
                </c:pt>
                <c:pt idx="2151">
                  <c:v>54645</c:v>
                </c:pt>
                <c:pt idx="2152">
                  <c:v>54652</c:v>
                </c:pt>
                <c:pt idx="2153">
                  <c:v>54659</c:v>
                </c:pt>
                <c:pt idx="2154">
                  <c:v>54666</c:v>
                </c:pt>
                <c:pt idx="2155">
                  <c:v>54673</c:v>
                </c:pt>
                <c:pt idx="2156">
                  <c:v>54680</c:v>
                </c:pt>
                <c:pt idx="2157">
                  <c:v>54687</c:v>
                </c:pt>
                <c:pt idx="2158">
                  <c:v>54694</c:v>
                </c:pt>
                <c:pt idx="2159">
                  <c:v>54701</c:v>
                </c:pt>
                <c:pt idx="2160">
                  <c:v>54708</c:v>
                </c:pt>
                <c:pt idx="2161">
                  <c:v>54715</c:v>
                </c:pt>
                <c:pt idx="2162">
                  <c:v>54722</c:v>
                </c:pt>
                <c:pt idx="2163">
                  <c:v>54729</c:v>
                </c:pt>
                <c:pt idx="2164">
                  <c:v>54736</c:v>
                </c:pt>
                <c:pt idx="2165">
                  <c:v>54743</c:v>
                </c:pt>
                <c:pt idx="2166">
                  <c:v>54750</c:v>
                </c:pt>
                <c:pt idx="2167">
                  <c:v>54757</c:v>
                </c:pt>
                <c:pt idx="2168">
                  <c:v>54764</c:v>
                </c:pt>
                <c:pt idx="2169">
                  <c:v>54771</c:v>
                </c:pt>
                <c:pt idx="2170">
                  <c:v>54778</c:v>
                </c:pt>
                <c:pt idx="2171">
                  <c:v>54785</c:v>
                </c:pt>
                <c:pt idx="2172">
                  <c:v>54792</c:v>
                </c:pt>
                <c:pt idx="2173">
                  <c:v>54799</c:v>
                </c:pt>
                <c:pt idx="2174">
                  <c:v>54806</c:v>
                </c:pt>
                <c:pt idx="2175">
                  <c:v>54813</c:v>
                </c:pt>
                <c:pt idx="2176">
                  <c:v>54820</c:v>
                </c:pt>
                <c:pt idx="2177">
                  <c:v>54827</c:v>
                </c:pt>
                <c:pt idx="2178">
                  <c:v>54834</c:v>
                </c:pt>
                <c:pt idx="2179">
                  <c:v>54841</c:v>
                </c:pt>
                <c:pt idx="2180">
                  <c:v>54848</c:v>
                </c:pt>
                <c:pt idx="2181">
                  <c:v>54855</c:v>
                </c:pt>
                <c:pt idx="2182">
                  <c:v>54862</c:v>
                </c:pt>
                <c:pt idx="2183">
                  <c:v>54869</c:v>
                </c:pt>
                <c:pt idx="2184">
                  <c:v>54876</c:v>
                </c:pt>
                <c:pt idx="2185">
                  <c:v>54883</c:v>
                </c:pt>
                <c:pt idx="2186">
                  <c:v>54890</c:v>
                </c:pt>
                <c:pt idx="2187">
                  <c:v>54897</c:v>
                </c:pt>
                <c:pt idx="2188">
                  <c:v>54904</c:v>
                </c:pt>
                <c:pt idx="2189">
                  <c:v>54911</c:v>
                </c:pt>
                <c:pt idx="2190">
                  <c:v>54918</c:v>
                </c:pt>
                <c:pt idx="2191">
                  <c:v>54925</c:v>
                </c:pt>
                <c:pt idx="2192">
                  <c:v>54932</c:v>
                </c:pt>
                <c:pt idx="2193">
                  <c:v>54939</c:v>
                </c:pt>
                <c:pt idx="2194">
                  <c:v>54946</c:v>
                </c:pt>
                <c:pt idx="2195">
                  <c:v>54953</c:v>
                </c:pt>
                <c:pt idx="2196">
                  <c:v>54960</c:v>
                </c:pt>
                <c:pt idx="2197">
                  <c:v>54967</c:v>
                </c:pt>
                <c:pt idx="2198">
                  <c:v>54974</c:v>
                </c:pt>
                <c:pt idx="2199">
                  <c:v>54981</c:v>
                </c:pt>
                <c:pt idx="2200">
                  <c:v>54988</c:v>
                </c:pt>
                <c:pt idx="2201">
                  <c:v>54995</c:v>
                </c:pt>
                <c:pt idx="2202">
                  <c:v>55002</c:v>
                </c:pt>
                <c:pt idx="2203">
                  <c:v>55009</c:v>
                </c:pt>
                <c:pt idx="2204">
                  <c:v>55016</c:v>
                </c:pt>
                <c:pt idx="2205">
                  <c:v>55023</c:v>
                </c:pt>
                <c:pt idx="2206">
                  <c:v>55030</c:v>
                </c:pt>
                <c:pt idx="2207">
                  <c:v>55037</c:v>
                </c:pt>
                <c:pt idx="2208">
                  <c:v>55044</c:v>
                </c:pt>
                <c:pt idx="2209">
                  <c:v>55051</c:v>
                </c:pt>
                <c:pt idx="2210">
                  <c:v>55058</c:v>
                </c:pt>
                <c:pt idx="2211">
                  <c:v>55065</c:v>
                </c:pt>
                <c:pt idx="2212">
                  <c:v>55072</c:v>
                </c:pt>
                <c:pt idx="2213">
                  <c:v>55079</c:v>
                </c:pt>
                <c:pt idx="2214">
                  <c:v>55086</c:v>
                </c:pt>
                <c:pt idx="2215">
                  <c:v>55093</c:v>
                </c:pt>
                <c:pt idx="2216">
                  <c:v>55100</c:v>
                </c:pt>
                <c:pt idx="2217">
                  <c:v>55107</c:v>
                </c:pt>
                <c:pt idx="2218">
                  <c:v>55114</c:v>
                </c:pt>
                <c:pt idx="2219">
                  <c:v>55121</c:v>
                </c:pt>
                <c:pt idx="2220">
                  <c:v>55128</c:v>
                </c:pt>
                <c:pt idx="2221">
                  <c:v>55135</c:v>
                </c:pt>
                <c:pt idx="2222">
                  <c:v>55142</c:v>
                </c:pt>
                <c:pt idx="2223">
                  <c:v>55149</c:v>
                </c:pt>
                <c:pt idx="2224">
                  <c:v>55156</c:v>
                </c:pt>
                <c:pt idx="2225">
                  <c:v>55163</c:v>
                </c:pt>
                <c:pt idx="2226">
                  <c:v>55170</c:v>
                </c:pt>
                <c:pt idx="2227">
                  <c:v>55177</c:v>
                </c:pt>
                <c:pt idx="2228">
                  <c:v>55184</c:v>
                </c:pt>
                <c:pt idx="2229">
                  <c:v>55191</c:v>
                </c:pt>
                <c:pt idx="2230">
                  <c:v>55198</c:v>
                </c:pt>
                <c:pt idx="2231">
                  <c:v>55205</c:v>
                </c:pt>
                <c:pt idx="2232">
                  <c:v>55212</c:v>
                </c:pt>
                <c:pt idx="2233">
                  <c:v>55219</c:v>
                </c:pt>
                <c:pt idx="2234">
                  <c:v>55226</c:v>
                </c:pt>
                <c:pt idx="2235">
                  <c:v>55233</c:v>
                </c:pt>
                <c:pt idx="2236">
                  <c:v>55240</c:v>
                </c:pt>
                <c:pt idx="2237">
                  <c:v>55247</c:v>
                </c:pt>
                <c:pt idx="2238">
                  <c:v>55254</c:v>
                </c:pt>
                <c:pt idx="2239">
                  <c:v>55261</c:v>
                </c:pt>
                <c:pt idx="2240">
                  <c:v>55268</c:v>
                </c:pt>
                <c:pt idx="2241">
                  <c:v>55275</c:v>
                </c:pt>
                <c:pt idx="2242">
                  <c:v>55282</c:v>
                </c:pt>
                <c:pt idx="2243">
                  <c:v>55289</c:v>
                </c:pt>
                <c:pt idx="2244">
                  <c:v>55296</c:v>
                </c:pt>
                <c:pt idx="2245">
                  <c:v>55303</c:v>
                </c:pt>
                <c:pt idx="2246">
                  <c:v>55310</c:v>
                </c:pt>
                <c:pt idx="2247">
                  <c:v>55317</c:v>
                </c:pt>
                <c:pt idx="2248">
                  <c:v>55324</c:v>
                </c:pt>
                <c:pt idx="2249">
                  <c:v>55331</c:v>
                </c:pt>
                <c:pt idx="2250">
                  <c:v>55338</c:v>
                </c:pt>
                <c:pt idx="2251">
                  <c:v>55345</c:v>
                </c:pt>
                <c:pt idx="2252">
                  <c:v>55352</c:v>
                </c:pt>
                <c:pt idx="2253">
                  <c:v>55359</c:v>
                </c:pt>
                <c:pt idx="2254">
                  <c:v>55366</c:v>
                </c:pt>
                <c:pt idx="2255">
                  <c:v>55373</c:v>
                </c:pt>
                <c:pt idx="2256">
                  <c:v>55380</c:v>
                </c:pt>
                <c:pt idx="2257">
                  <c:v>55387</c:v>
                </c:pt>
                <c:pt idx="2258">
                  <c:v>55394</c:v>
                </c:pt>
                <c:pt idx="2259">
                  <c:v>55401</c:v>
                </c:pt>
                <c:pt idx="2260">
                  <c:v>55408</c:v>
                </c:pt>
                <c:pt idx="2261">
                  <c:v>55415</c:v>
                </c:pt>
                <c:pt idx="2262">
                  <c:v>55422</c:v>
                </c:pt>
                <c:pt idx="2263">
                  <c:v>55429</c:v>
                </c:pt>
                <c:pt idx="2264">
                  <c:v>55436</c:v>
                </c:pt>
                <c:pt idx="2265">
                  <c:v>55443</c:v>
                </c:pt>
                <c:pt idx="2266">
                  <c:v>55450</c:v>
                </c:pt>
                <c:pt idx="2267">
                  <c:v>55457</c:v>
                </c:pt>
                <c:pt idx="2268">
                  <c:v>55464</c:v>
                </c:pt>
                <c:pt idx="2269">
                  <c:v>55471</c:v>
                </c:pt>
                <c:pt idx="2270">
                  <c:v>55478</c:v>
                </c:pt>
                <c:pt idx="2271">
                  <c:v>55485</c:v>
                </c:pt>
                <c:pt idx="2272">
                  <c:v>55492</c:v>
                </c:pt>
                <c:pt idx="2273">
                  <c:v>55499</c:v>
                </c:pt>
                <c:pt idx="2274">
                  <c:v>55506</c:v>
                </c:pt>
                <c:pt idx="2275">
                  <c:v>55514</c:v>
                </c:pt>
                <c:pt idx="2276">
                  <c:v>55521</c:v>
                </c:pt>
                <c:pt idx="2277">
                  <c:v>55528</c:v>
                </c:pt>
                <c:pt idx="2278">
                  <c:v>55535</c:v>
                </c:pt>
                <c:pt idx="2279">
                  <c:v>55542</c:v>
                </c:pt>
                <c:pt idx="2280">
                  <c:v>55549</c:v>
                </c:pt>
                <c:pt idx="2281">
                  <c:v>55556</c:v>
                </c:pt>
                <c:pt idx="2282">
                  <c:v>55563</c:v>
                </c:pt>
                <c:pt idx="2283">
                  <c:v>55570</c:v>
                </c:pt>
                <c:pt idx="2284">
                  <c:v>55577</c:v>
                </c:pt>
                <c:pt idx="2285">
                  <c:v>55584</c:v>
                </c:pt>
                <c:pt idx="2286">
                  <c:v>55591</c:v>
                </c:pt>
                <c:pt idx="2287">
                  <c:v>55598</c:v>
                </c:pt>
                <c:pt idx="2288">
                  <c:v>55605</c:v>
                </c:pt>
                <c:pt idx="2289">
                  <c:v>55612</c:v>
                </c:pt>
                <c:pt idx="2290">
                  <c:v>55619</c:v>
                </c:pt>
                <c:pt idx="2291">
                  <c:v>55626</c:v>
                </c:pt>
                <c:pt idx="2292">
                  <c:v>55633</c:v>
                </c:pt>
                <c:pt idx="2293">
                  <c:v>55641</c:v>
                </c:pt>
                <c:pt idx="2294">
                  <c:v>55648</c:v>
                </c:pt>
                <c:pt idx="2295">
                  <c:v>55655</c:v>
                </c:pt>
                <c:pt idx="2296">
                  <c:v>55662</c:v>
                </c:pt>
                <c:pt idx="2297">
                  <c:v>55669</c:v>
                </c:pt>
                <c:pt idx="2298">
                  <c:v>55676</c:v>
                </c:pt>
                <c:pt idx="2299">
                  <c:v>55683</c:v>
                </c:pt>
                <c:pt idx="2300">
                  <c:v>55690</c:v>
                </c:pt>
                <c:pt idx="2301">
                  <c:v>55697</c:v>
                </c:pt>
                <c:pt idx="2302">
                  <c:v>55704</c:v>
                </c:pt>
                <c:pt idx="2303">
                  <c:v>55711</c:v>
                </c:pt>
                <c:pt idx="2304">
                  <c:v>55718</c:v>
                </c:pt>
                <c:pt idx="2305">
                  <c:v>55725</c:v>
                </c:pt>
                <c:pt idx="2306">
                  <c:v>55732</c:v>
                </c:pt>
                <c:pt idx="2307">
                  <c:v>55739</c:v>
                </c:pt>
                <c:pt idx="2308">
                  <c:v>55746</c:v>
                </c:pt>
                <c:pt idx="2309">
                  <c:v>55753</c:v>
                </c:pt>
                <c:pt idx="2310">
                  <c:v>55760</c:v>
                </c:pt>
                <c:pt idx="2311">
                  <c:v>55767</c:v>
                </c:pt>
                <c:pt idx="2312">
                  <c:v>55774</c:v>
                </c:pt>
                <c:pt idx="2313">
                  <c:v>55781</c:v>
                </c:pt>
                <c:pt idx="2314">
                  <c:v>55788</c:v>
                </c:pt>
                <c:pt idx="2315">
                  <c:v>55795</c:v>
                </c:pt>
                <c:pt idx="2316">
                  <c:v>55802</c:v>
                </c:pt>
                <c:pt idx="2317">
                  <c:v>55809</c:v>
                </c:pt>
                <c:pt idx="2318">
                  <c:v>55816</c:v>
                </c:pt>
                <c:pt idx="2319">
                  <c:v>55823</c:v>
                </c:pt>
                <c:pt idx="2320">
                  <c:v>55830</c:v>
                </c:pt>
                <c:pt idx="2321">
                  <c:v>55837</c:v>
                </c:pt>
                <c:pt idx="2322">
                  <c:v>55844</c:v>
                </c:pt>
                <c:pt idx="2323">
                  <c:v>55851</c:v>
                </c:pt>
                <c:pt idx="2324">
                  <c:v>55858</c:v>
                </c:pt>
                <c:pt idx="2325">
                  <c:v>55865</c:v>
                </c:pt>
                <c:pt idx="2326">
                  <c:v>55872</c:v>
                </c:pt>
                <c:pt idx="2327">
                  <c:v>55880</c:v>
                </c:pt>
                <c:pt idx="2328">
                  <c:v>55887</c:v>
                </c:pt>
                <c:pt idx="2329">
                  <c:v>55894</c:v>
                </c:pt>
                <c:pt idx="2330">
                  <c:v>55901</c:v>
                </c:pt>
                <c:pt idx="2331">
                  <c:v>55908</c:v>
                </c:pt>
                <c:pt idx="2332">
                  <c:v>55915</c:v>
                </c:pt>
                <c:pt idx="2333">
                  <c:v>55922</c:v>
                </c:pt>
                <c:pt idx="2334">
                  <c:v>55929</c:v>
                </c:pt>
                <c:pt idx="2335">
                  <c:v>55936</c:v>
                </c:pt>
                <c:pt idx="2336">
                  <c:v>55943</c:v>
                </c:pt>
                <c:pt idx="2337">
                  <c:v>55950</c:v>
                </c:pt>
                <c:pt idx="2338">
                  <c:v>55957</c:v>
                </c:pt>
                <c:pt idx="2339">
                  <c:v>55964</c:v>
                </c:pt>
                <c:pt idx="2340">
                  <c:v>55971</c:v>
                </c:pt>
                <c:pt idx="2341">
                  <c:v>55982</c:v>
                </c:pt>
                <c:pt idx="2342">
                  <c:v>55989</c:v>
                </c:pt>
                <c:pt idx="2343">
                  <c:v>55996</c:v>
                </c:pt>
                <c:pt idx="2344">
                  <c:v>56003</c:v>
                </c:pt>
                <c:pt idx="2345">
                  <c:v>56010</c:v>
                </c:pt>
                <c:pt idx="2346">
                  <c:v>56017</c:v>
                </c:pt>
                <c:pt idx="2347">
                  <c:v>56024</c:v>
                </c:pt>
                <c:pt idx="2348">
                  <c:v>56031</c:v>
                </c:pt>
                <c:pt idx="2349">
                  <c:v>56038</c:v>
                </c:pt>
                <c:pt idx="2350">
                  <c:v>56045</c:v>
                </c:pt>
                <c:pt idx="2351">
                  <c:v>56052</c:v>
                </c:pt>
                <c:pt idx="2352">
                  <c:v>56059</c:v>
                </c:pt>
                <c:pt idx="2353">
                  <c:v>56066</c:v>
                </c:pt>
                <c:pt idx="2354">
                  <c:v>56073</c:v>
                </c:pt>
                <c:pt idx="2355">
                  <c:v>56080</c:v>
                </c:pt>
                <c:pt idx="2356">
                  <c:v>56087</c:v>
                </c:pt>
                <c:pt idx="2357">
                  <c:v>56094</c:v>
                </c:pt>
                <c:pt idx="2358">
                  <c:v>56101</c:v>
                </c:pt>
                <c:pt idx="2359">
                  <c:v>56108</c:v>
                </c:pt>
                <c:pt idx="2360">
                  <c:v>56115</c:v>
                </c:pt>
                <c:pt idx="2361">
                  <c:v>56122</c:v>
                </c:pt>
                <c:pt idx="2362">
                  <c:v>56129</c:v>
                </c:pt>
                <c:pt idx="2363">
                  <c:v>56136</c:v>
                </c:pt>
                <c:pt idx="2364">
                  <c:v>56143</c:v>
                </c:pt>
                <c:pt idx="2365">
                  <c:v>56150</c:v>
                </c:pt>
                <c:pt idx="2366">
                  <c:v>56157</c:v>
                </c:pt>
                <c:pt idx="2367">
                  <c:v>56164</c:v>
                </c:pt>
                <c:pt idx="2368">
                  <c:v>56171</c:v>
                </c:pt>
                <c:pt idx="2369">
                  <c:v>56178</c:v>
                </c:pt>
                <c:pt idx="2370">
                  <c:v>56185</c:v>
                </c:pt>
                <c:pt idx="2371">
                  <c:v>56192</c:v>
                </c:pt>
                <c:pt idx="2372">
                  <c:v>56199</c:v>
                </c:pt>
                <c:pt idx="2373">
                  <c:v>56206</c:v>
                </c:pt>
                <c:pt idx="2374">
                  <c:v>56213</c:v>
                </c:pt>
                <c:pt idx="2375">
                  <c:v>56220</c:v>
                </c:pt>
                <c:pt idx="2376">
                  <c:v>56227</c:v>
                </c:pt>
                <c:pt idx="2377">
                  <c:v>56234</c:v>
                </c:pt>
                <c:pt idx="2378">
                  <c:v>56241</c:v>
                </c:pt>
                <c:pt idx="2379">
                  <c:v>56248</c:v>
                </c:pt>
                <c:pt idx="2380">
                  <c:v>56255</c:v>
                </c:pt>
                <c:pt idx="2381">
                  <c:v>56262</c:v>
                </c:pt>
                <c:pt idx="2382">
                  <c:v>56269</c:v>
                </c:pt>
                <c:pt idx="2383">
                  <c:v>56276</c:v>
                </c:pt>
                <c:pt idx="2384">
                  <c:v>56283</c:v>
                </c:pt>
                <c:pt idx="2385">
                  <c:v>56290</c:v>
                </c:pt>
                <c:pt idx="2386">
                  <c:v>56297</c:v>
                </c:pt>
                <c:pt idx="2387">
                  <c:v>56304</c:v>
                </c:pt>
                <c:pt idx="2388">
                  <c:v>56311</c:v>
                </c:pt>
                <c:pt idx="2389">
                  <c:v>56318</c:v>
                </c:pt>
                <c:pt idx="2390">
                  <c:v>56325</c:v>
                </c:pt>
                <c:pt idx="2391">
                  <c:v>56332</c:v>
                </c:pt>
                <c:pt idx="2392">
                  <c:v>56339</c:v>
                </c:pt>
                <c:pt idx="2393">
                  <c:v>56346</c:v>
                </c:pt>
                <c:pt idx="2394">
                  <c:v>56353</c:v>
                </c:pt>
                <c:pt idx="2395">
                  <c:v>56360</c:v>
                </c:pt>
                <c:pt idx="2396">
                  <c:v>56367</c:v>
                </c:pt>
                <c:pt idx="2397">
                  <c:v>56374</c:v>
                </c:pt>
                <c:pt idx="2398">
                  <c:v>56381</c:v>
                </c:pt>
                <c:pt idx="2399">
                  <c:v>56388</c:v>
                </c:pt>
                <c:pt idx="2400">
                  <c:v>56395</c:v>
                </c:pt>
                <c:pt idx="2401">
                  <c:v>56402</c:v>
                </c:pt>
                <c:pt idx="2402">
                  <c:v>56409</c:v>
                </c:pt>
                <c:pt idx="2403">
                  <c:v>56416</c:v>
                </c:pt>
                <c:pt idx="2404">
                  <c:v>56423</c:v>
                </c:pt>
                <c:pt idx="2405">
                  <c:v>56430</c:v>
                </c:pt>
                <c:pt idx="2406">
                  <c:v>56437</c:v>
                </c:pt>
                <c:pt idx="2407">
                  <c:v>56444</c:v>
                </c:pt>
                <c:pt idx="2408">
                  <c:v>56451</c:v>
                </c:pt>
                <c:pt idx="2409">
                  <c:v>56458</c:v>
                </c:pt>
                <c:pt idx="2410">
                  <c:v>56465</c:v>
                </c:pt>
                <c:pt idx="2411">
                  <c:v>56472</c:v>
                </c:pt>
                <c:pt idx="2412">
                  <c:v>56479</c:v>
                </c:pt>
                <c:pt idx="2413">
                  <c:v>56486</c:v>
                </c:pt>
                <c:pt idx="2414">
                  <c:v>56493</c:v>
                </c:pt>
                <c:pt idx="2415">
                  <c:v>56500</c:v>
                </c:pt>
                <c:pt idx="2416">
                  <c:v>56507</c:v>
                </c:pt>
                <c:pt idx="2417">
                  <c:v>56514</c:v>
                </c:pt>
                <c:pt idx="2418">
                  <c:v>56521</c:v>
                </c:pt>
                <c:pt idx="2419">
                  <c:v>56528</c:v>
                </c:pt>
                <c:pt idx="2420">
                  <c:v>56535</c:v>
                </c:pt>
                <c:pt idx="2421">
                  <c:v>56542</c:v>
                </c:pt>
                <c:pt idx="2422">
                  <c:v>56549</c:v>
                </c:pt>
                <c:pt idx="2423">
                  <c:v>56556</c:v>
                </c:pt>
                <c:pt idx="2424">
                  <c:v>56563</c:v>
                </c:pt>
                <c:pt idx="2425">
                  <c:v>56570</c:v>
                </c:pt>
                <c:pt idx="2426">
                  <c:v>56577</c:v>
                </c:pt>
                <c:pt idx="2427">
                  <c:v>56584</c:v>
                </c:pt>
                <c:pt idx="2428">
                  <c:v>56591</c:v>
                </c:pt>
                <c:pt idx="2429">
                  <c:v>56598</c:v>
                </c:pt>
                <c:pt idx="2430">
                  <c:v>56605</c:v>
                </c:pt>
                <c:pt idx="2431">
                  <c:v>56612</c:v>
                </c:pt>
                <c:pt idx="2432">
                  <c:v>56619</c:v>
                </c:pt>
                <c:pt idx="2433">
                  <c:v>56626</c:v>
                </c:pt>
                <c:pt idx="2434">
                  <c:v>56633</c:v>
                </c:pt>
                <c:pt idx="2435">
                  <c:v>56640</c:v>
                </c:pt>
                <c:pt idx="2436">
                  <c:v>56647</c:v>
                </c:pt>
                <c:pt idx="2437">
                  <c:v>56654</c:v>
                </c:pt>
                <c:pt idx="2438">
                  <c:v>56661</c:v>
                </c:pt>
                <c:pt idx="2439">
                  <c:v>56668</c:v>
                </c:pt>
                <c:pt idx="2440">
                  <c:v>56675</c:v>
                </c:pt>
                <c:pt idx="2441">
                  <c:v>56682</c:v>
                </c:pt>
                <c:pt idx="2442">
                  <c:v>56689</c:v>
                </c:pt>
                <c:pt idx="2443">
                  <c:v>56696</c:v>
                </c:pt>
                <c:pt idx="2444">
                  <c:v>56703</c:v>
                </c:pt>
                <c:pt idx="2445">
                  <c:v>56710</c:v>
                </c:pt>
                <c:pt idx="2446">
                  <c:v>56717</c:v>
                </c:pt>
                <c:pt idx="2447">
                  <c:v>56724</c:v>
                </c:pt>
                <c:pt idx="2448">
                  <c:v>56731</c:v>
                </c:pt>
                <c:pt idx="2449">
                  <c:v>56738</c:v>
                </c:pt>
                <c:pt idx="2450">
                  <c:v>56745</c:v>
                </c:pt>
                <c:pt idx="2451">
                  <c:v>56752</c:v>
                </c:pt>
                <c:pt idx="2452">
                  <c:v>56759</c:v>
                </c:pt>
                <c:pt idx="2453">
                  <c:v>56766</c:v>
                </c:pt>
                <c:pt idx="2454">
                  <c:v>56773</c:v>
                </c:pt>
                <c:pt idx="2455">
                  <c:v>56780</c:v>
                </c:pt>
                <c:pt idx="2456">
                  <c:v>56787</c:v>
                </c:pt>
                <c:pt idx="2457">
                  <c:v>56794</c:v>
                </c:pt>
                <c:pt idx="2458">
                  <c:v>56801</c:v>
                </c:pt>
                <c:pt idx="2459">
                  <c:v>56808</c:v>
                </c:pt>
                <c:pt idx="2460">
                  <c:v>56815</c:v>
                </c:pt>
                <c:pt idx="2461">
                  <c:v>56822</c:v>
                </c:pt>
                <c:pt idx="2462">
                  <c:v>56829</c:v>
                </c:pt>
                <c:pt idx="2463">
                  <c:v>56836</c:v>
                </c:pt>
                <c:pt idx="2464">
                  <c:v>56843</c:v>
                </c:pt>
                <c:pt idx="2465">
                  <c:v>56850</c:v>
                </c:pt>
                <c:pt idx="2466">
                  <c:v>56857</c:v>
                </c:pt>
                <c:pt idx="2467">
                  <c:v>56864</c:v>
                </c:pt>
                <c:pt idx="2468">
                  <c:v>56871</c:v>
                </c:pt>
                <c:pt idx="2469">
                  <c:v>56878</c:v>
                </c:pt>
                <c:pt idx="2470">
                  <c:v>56885</c:v>
                </c:pt>
                <c:pt idx="2471">
                  <c:v>56892</c:v>
                </c:pt>
                <c:pt idx="2472">
                  <c:v>56899</c:v>
                </c:pt>
                <c:pt idx="2473">
                  <c:v>56906</c:v>
                </c:pt>
                <c:pt idx="2474">
                  <c:v>56913</c:v>
                </c:pt>
                <c:pt idx="2475">
                  <c:v>56920</c:v>
                </c:pt>
                <c:pt idx="2476">
                  <c:v>56927</c:v>
                </c:pt>
                <c:pt idx="2477">
                  <c:v>56934</c:v>
                </c:pt>
                <c:pt idx="2478">
                  <c:v>56941</c:v>
                </c:pt>
                <c:pt idx="2479">
                  <c:v>56948</c:v>
                </c:pt>
                <c:pt idx="2480">
                  <c:v>56955</c:v>
                </c:pt>
                <c:pt idx="2481">
                  <c:v>56962</c:v>
                </c:pt>
                <c:pt idx="2482">
                  <c:v>56969</c:v>
                </c:pt>
                <c:pt idx="2483">
                  <c:v>56976</c:v>
                </c:pt>
                <c:pt idx="2484">
                  <c:v>56983</c:v>
                </c:pt>
                <c:pt idx="2485">
                  <c:v>56990</c:v>
                </c:pt>
                <c:pt idx="2486">
                  <c:v>56997</c:v>
                </c:pt>
                <c:pt idx="2487">
                  <c:v>57004</c:v>
                </c:pt>
                <c:pt idx="2488">
                  <c:v>57011</c:v>
                </c:pt>
                <c:pt idx="2489">
                  <c:v>57018</c:v>
                </c:pt>
                <c:pt idx="2490">
                  <c:v>57025</c:v>
                </c:pt>
                <c:pt idx="2491">
                  <c:v>57032</c:v>
                </c:pt>
                <c:pt idx="2492">
                  <c:v>57039</c:v>
                </c:pt>
                <c:pt idx="2493">
                  <c:v>57046</c:v>
                </c:pt>
                <c:pt idx="2494">
                  <c:v>57053</c:v>
                </c:pt>
                <c:pt idx="2495">
                  <c:v>57060</c:v>
                </c:pt>
                <c:pt idx="2496">
                  <c:v>57067</c:v>
                </c:pt>
                <c:pt idx="2497">
                  <c:v>57074</c:v>
                </c:pt>
                <c:pt idx="2498">
                  <c:v>57081</c:v>
                </c:pt>
                <c:pt idx="2499">
                  <c:v>57088</c:v>
                </c:pt>
                <c:pt idx="2500">
                  <c:v>57095</c:v>
                </c:pt>
                <c:pt idx="2501">
                  <c:v>57102</c:v>
                </c:pt>
                <c:pt idx="2502">
                  <c:v>57109</c:v>
                </c:pt>
                <c:pt idx="2503">
                  <c:v>57116</c:v>
                </c:pt>
                <c:pt idx="2504">
                  <c:v>57123</c:v>
                </c:pt>
                <c:pt idx="2505">
                  <c:v>57130</c:v>
                </c:pt>
                <c:pt idx="2506">
                  <c:v>57137</c:v>
                </c:pt>
                <c:pt idx="2507">
                  <c:v>57144</c:v>
                </c:pt>
                <c:pt idx="2508">
                  <c:v>57151</c:v>
                </c:pt>
                <c:pt idx="2509">
                  <c:v>57158</c:v>
                </c:pt>
                <c:pt idx="2510">
                  <c:v>57165</c:v>
                </c:pt>
                <c:pt idx="2511">
                  <c:v>57172</c:v>
                </c:pt>
                <c:pt idx="2512">
                  <c:v>57179</c:v>
                </c:pt>
                <c:pt idx="2513">
                  <c:v>57186</c:v>
                </c:pt>
                <c:pt idx="2514">
                  <c:v>57193</c:v>
                </c:pt>
                <c:pt idx="2515">
                  <c:v>57200</c:v>
                </c:pt>
                <c:pt idx="2516">
                  <c:v>57207</c:v>
                </c:pt>
                <c:pt idx="2517">
                  <c:v>57214</c:v>
                </c:pt>
                <c:pt idx="2518">
                  <c:v>57221</c:v>
                </c:pt>
                <c:pt idx="2519">
                  <c:v>57228</c:v>
                </c:pt>
                <c:pt idx="2520">
                  <c:v>57235</c:v>
                </c:pt>
                <c:pt idx="2521">
                  <c:v>57242</c:v>
                </c:pt>
                <c:pt idx="2522">
                  <c:v>57249</c:v>
                </c:pt>
                <c:pt idx="2523">
                  <c:v>57256</c:v>
                </c:pt>
                <c:pt idx="2524">
                  <c:v>57263</c:v>
                </c:pt>
                <c:pt idx="2525">
                  <c:v>57270</c:v>
                </c:pt>
                <c:pt idx="2526">
                  <c:v>57277</c:v>
                </c:pt>
                <c:pt idx="2527">
                  <c:v>57284</c:v>
                </c:pt>
                <c:pt idx="2528">
                  <c:v>57291</c:v>
                </c:pt>
                <c:pt idx="2529">
                  <c:v>57298</c:v>
                </c:pt>
                <c:pt idx="2530">
                  <c:v>57305</c:v>
                </c:pt>
                <c:pt idx="2531">
                  <c:v>57312</c:v>
                </c:pt>
                <c:pt idx="2532">
                  <c:v>57319</c:v>
                </c:pt>
                <c:pt idx="2533">
                  <c:v>57326</c:v>
                </c:pt>
                <c:pt idx="2534">
                  <c:v>57333</c:v>
                </c:pt>
                <c:pt idx="2535">
                  <c:v>57341</c:v>
                </c:pt>
                <c:pt idx="2536">
                  <c:v>57348</c:v>
                </c:pt>
                <c:pt idx="2537">
                  <c:v>57355</c:v>
                </c:pt>
                <c:pt idx="2538">
                  <c:v>57362</c:v>
                </c:pt>
                <c:pt idx="2539">
                  <c:v>57369</c:v>
                </c:pt>
                <c:pt idx="2540">
                  <c:v>57376</c:v>
                </c:pt>
                <c:pt idx="2541">
                  <c:v>57383</c:v>
                </c:pt>
                <c:pt idx="2542">
                  <c:v>57390</c:v>
                </c:pt>
                <c:pt idx="2543">
                  <c:v>57397</c:v>
                </c:pt>
                <c:pt idx="2544">
                  <c:v>57404</c:v>
                </c:pt>
                <c:pt idx="2545">
                  <c:v>57411</c:v>
                </c:pt>
                <c:pt idx="2546">
                  <c:v>57418</c:v>
                </c:pt>
                <c:pt idx="2547">
                  <c:v>57425</c:v>
                </c:pt>
                <c:pt idx="2548">
                  <c:v>57432</c:v>
                </c:pt>
                <c:pt idx="2549">
                  <c:v>57439</c:v>
                </c:pt>
                <c:pt idx="2550">
                  <c:v>57446</c:v>
                </c:pt>
                <c:pt idx="2551">
                  <c:v>57453</c:v>
                </c:pt>
                <c:pt idx="2552">
                  <c:v>57460</c:v>
                </c:pt>
                <c:pt idx="2553">
                  <c:v>57467</c:v>
                </c:pt>
                <c:pt idx="2554">
                  <c:v>57474</c:v>
                </c:pt>
                <c:pt idx="2555">
                  <c:v>57481</c:v>
                </c:pt>
                <c:pt idx="2556">
                  <c:v>57488</c:v>
                </c:pt>
                <c:pt idx="2557">
                  <c:v>57495</c:v>
                </c:pt>
                <c:pt idx="2558">
                  <c:v>57502</c:v>
                </c:pt>
                <c:pt idx="2559">
                  <c:v>57509</c:v>
                </c:pt>
                <c:pt idx="2560">
                  <c:v>57516</c:v>
                </c:pt>
                <c:pt idx="2561">
                  <c:v>57523</c:v>
                </c:pt>
                <c:pt idx="2562">
                  <c:v>57530</c:v>
                </c:pt>
                <c:pt idx="2563">
                  <c:v>57537</c:v>
                </c:pt>
                <c:pt idx="2564">
                  <c:v>57544</c:v>
                </c:pt>
                <c:pt idx="2565">
                  <c:v>57551</c:v>
                </c:pt>
                <c:pt idx="2566">
                  <c:v>57558</c:v>
                </c:pt>
                <c:pt idx="2567">
                  <c:v>57565</c:v>
                </c:pt>
                <c:pt idx="2568">
                  <c:v>57572</c:v>
                </c:pt>
                <c:pt idx="2569">
                  <c:v>57579</c:v>
                </c:pt>
                <c:pt idx="2570">
                  <c:v>57586</c:v>
                </c:pt>
                <c:pt idx="2571">
                  <c:v>57593</c:v>
                </c:pt>
                <c:pt idx="2572">
                  <c:v>57600</c:v>
                </c:pt>
                <c:pt idx="2573">
                  <c:v>57607</c:v>
                </c:pt>
                <c:pt idx="2574">
                  <c:v>57614</c:v>
                </c:pt>
                <c:pt idx="2575">
                  <c:v>57621</c:v>
                </c:pt>
                <c:pt idx="2576">
                  <c:v>57628</c:v>
                </c:pt>
                <c:pt idx="2577">
                  <c:v>57635</c:v>
                </c:pt>
                <c:pt idx="2578">
                  <c:v>57642</c:v>
                </c:pt>
                <c:pt idx="2579">
                  <c:v>57649</c:v>
                </c:pt>
                <c:pt idx="2580">
                  <c:v>57656</c:v>
                </c:pt>
                <c:pt idx="2581">
                  <c:v>57663</c:v>
                </c:pt>
                <c:pt idx="2582">
                  <c:v>57670</c:v>
                </c:pt>
                <c:pt idx="2583">
                  <c:v>57677</c:v>
                </c:pt>
                <c:pt idx="2584">
                  <c:v>57684</c:v>
                </c:pt>
                <c:pt idx="2585">
                  <c:v>57691</c:v>
                </c:pt>
                <c:pt idx="2586">
                  <c:v>57698</c:v>
                </c:pt>
                <c:pt idx="2587">
                  <c:v>57706</c:v>
                </c:pt>
                <c:pt idx="2588">
                  <c:v>57713</c:v>
                </c:pt>
                <c:pt idx="2589">
                  <c:v>57720</c:v>
                </c:pt>
                <c:pt idx="2590">
                  <c:v>57727</c:v>
                </c:pt>
                <c:pt idx="2591">
                  <c:v>57734</c:v>
                </c:pt>
                <c:pt idx="2592">
                  <c:v>57741</c:v>
                </c:pt>
                <c:pt idx="2593">
                  <c:v>57748</c:v>
                </c:pt>
                <c:pt idx="2594">
                  <c:v>57755</c:v>
                </c:pt>
                <c:pt idx="2595">
                  <c:v>57762</c:v>
                </c:pt>
                <c:pt idx="2596">
                  <c:v>57769</c:v>
                </c:pt>
                <c:pt idx="2597">
                  <c:v>57776</c:v>
                </c:pt>
                <c:pt idx="2598">
                  <c:v>57783</c:v>
                </c:pt>
                <c:pt idx="2599">
                  <c:v>57790</c:v>
                </c:pt>
                <c:pt idx="2600">
                  <c:v>57797</c:v>
                </c:pt>
                <c:pt idx="2601">
                  <c:v>57804</c:v>
                </c:pt>
                <c:pt idx="2602">
                  <c:v>57811</c:v>
                </c:pt>
                <c:pt idx="2603">
                  <c:v>57818</c:v>
                </c:pt>
                <c:pt idx="2604">
                  <c:v>57825</c:v>
                </c:pt>
                <c:pt idx="2605">
                  <c:v>57832</c:v>
                </c:pt>
                <c:pt idx="2606">
                  <c:v>57839</c:v>
                </c:pt>
                <c:pt idx="2607">
                  <c:v>57846</c:v>
                </c:pt>
                <c:pt idx="2608">
                  <c:v>57853</c:v>
                </c:pt>
                <c:pt idx="2609">
                  <c:v>57860</c:v>
                </c:pt>
                <c:pt idx="2610">
                  <c:v>57867</c:v>
                </c:pt>
                <c:pt idx="2611">
                  <c:v>57874</c:v>
                </c:pt>
                <c:pt idx="2612">
                  <c:v>57881</c:v>
                </c:pt>
                <c:pt idx="2613">
                  <c:v>57888</c:v>
                </c:pt>
                <c:pt idx="2614">
                  <c:v>57895</c:v>
                </c:pt>
                <c:pt idx="2615">
                  <c:v>57902</c:v>
                </c:pt>
                <c:pt idx="2616">
                  <c:v>57909</c:v>
                </c:pt>
                <c:pt idx="2617">
                  <c:v>57916</c:v>
                </c:pt>
                <c:pt idx="2618">
                  <c:v>57923</c:v>
                </c:pt>
                <c:pt idx="2619">
                  <c:v>57930</c:v>
                </c:pt>
                <c:pt idx="2620">
                  <c:v>57937</c:v>
                </c:pt>
                <c:pt idx="2621">
                  <c:v>57944</c:v>
                </c:pt>
                <c:pt idx="2622">
                  <c:v>57951</c:v>
                </c:pt>
                <c:pt idx="2623">
                  <c:v>57958</c:v>
                </c:pt>
                <c:pt idx="2624">
                  <c:v>57965</c:v>
                </c:pt>
                <c:pt idx="2625">
                  <c:v>57972</c:v>
                </c:pt>
                <c:pt idx="2626">
                  <c:v>57979</c:v>
                </c:pt>
                <c:pt idx="2627">
                  <c:v>57986</c:v>
                </c:pt>
                <c:pt idx="2628">
                  <c:v>57993</c:v>
                </c:pt>
                <c:pt idx="2629">
                  <c:v>58000</c:v>
                </c:pt>
                <c:pt idx="2630">
                  <c:v>58007</c:v>
                </c:pt>
                <c:pt idx="2631">
                  <c:v>58014</c:v>
                </c:pt>
                <c:pt idx="2632">
                  <c:v>58021</c:v>
                </c:pt>
                <c:pt idx="2633">
                  <c:v>58028</c:v>
                </c:pt>
                <c:pt idx="2634">
                  <c:v>58035</c:v>
                </c:pt>
                <c:pt idx="2635">
                  <c:v>58042</c:v>
                </c:pt>
                <c:pt idx="2636">
                  <c:v>58049</c:v>
                </c:pt>
                <c:pt idx="2637">
                  <c:v>58056</c:v>
                </c:pt>
                <c:pt idx="2638">
                  <c:v>58063</c:v>
                </c:pt>
                <c:pt idx="2639">
                  <c:v>58071</c:v>
                </c:pt>
                <c:pt idx="2640">
                  <c:v>58078</c:v>
                </c:pt>
                <c:pt idx="2641">
                  <c:v>58085</c:v>
                </c:pt>
                <c:pt idx="2642">
                  <c:v>58092</c:v>
                </c:pt>
                <c:pt idx="2643">
                  <c:v>58099</c:v>
                </c:pt>
                <c:pt idx="2644">
                  <c:v>58106</c:v>
                </c:pt>
                <c:pt idx="2645">
                  <c:v>58113</c:v>
                </c:pt>
                <c:pt idx="2646">
                  <c:v>58120</c:v>
                </c:pt>
                <c:pt idx="2647">
                  <c:v>58127</c:v>
                </c:pt>
                <c:pt idx="2648">
                  <c:v>58134</c:v>
                </c:pt>
                <c:pt idx="2649">
                  <c:v>58141</c:v>
                </c:pt>
                <c:pt idx="2650">
                  <c:v>58148</c:v>
                </c:pt>
                <c:pt idx="2651">
                  <c:v>58155</c:v>
                </c:pt>
                <c:pt idx="2652">
                  <c:v>58166</c:v>
                </c:pt>
                <c:pt idx="2653">
                  <c:v>58173</c:v>
                </c:pt>
                <c:pt idx="2654">
                  <c:v>58180</c:v>
                </c:pt>
                <c:pt idx="2655">
                  <c:v>58187</c:v>
                </c:pt>
                <c:pt idx="2656">
                  <c:v>58194</c:v>
                </c:pt>
                <c:pt idx="2657">
                  <c:v>58201</c:v>
                </c:pt>
                <c:pt idx="2658">
                  <c:v>58208</c:v>
                </c:pt>
                <c:pt idx="2659">
                  <c:v>58215</c:v>
                </c:pt>
                <c:pt idx="2660">
                  <c:v>58222</c:v>
                </c:pt>
                <c:pt idx="2661">
                  <c:v>58229</c:v>
                </c:pt>
                <c:pt idx="2662">
                  <c:v>58236</c:v>
                </c:pt>
                <c:pt idx="2663">
                  <c:v>58243</c:v>
                </c:pt>
                <c:pt idx="2664">
                  <c:v>58250</c:v>
                </c:pt>
                <c:pt idx="2665">
                  <c:v>58257</c:v>
                </c:pt>
                <c:pt idx="2666">
                  <c:v>58264</c:v>
                </c:pt>
                <c:pt idx="2667">
                  <c:v>58271</c:v>
                </c:pt>
                <c:pt idx="2668">
                  <c:v>58278</c:v>
                </c:pt>
                <c:pt idx="2669">
                  <c:v>58285</c:v>
                </c:pt>
                <c:pt idx="2670">
                  <c:v>58292</c:v>
                </c:pt>
                <c:pt idx="2671">
                  <c:v>58299</c:v>
                </c:pt>
                <c:pt idx="2672">
                  <c:v>58306</c:v>
                </c:pt>
                <c:pt idx="2673">
                  <c:v>58313</c:v>
                </c:pt>
                <c:pt idx="2674">
                  <c:v>58320</c:v>
                </c:pt>
                <c:pt idx="2675">
                  <c:v>58327</c:v>
                </c:pt>
                <c:pt idx="2676">
                  <c:v>58334</c:v>
                </c:pt>
                <c:pt idx="2677">
                  <c:v>58341</c:v>
                </c:pt>
                <c:pt idx="2678">
                  <c:v>58348</c:v>
                </c:pt>
                <c:pt idx="2679">
                  <c:v>58355</c:v>
                </c:pt>
                <c:pt idx="2680">
                  <c:v>58362</c:v>
                </c:pt>
                <c:pt idx="2681">
                  <c:v>58369</c:v>
                </c:pt>
                <c:pt idx="2682">
                  <c:v>58376</c:v>
                </c:pt>
                <c:pt idx="2683">
                  <c:v>58383</c:v>
                </c:pt>
                <c:pt idx="2684">
                  <c:v>58390</c:v>
                </c:pt>
                <c:pt idx="2685">
                  <c:v>58397</c:v>
                </c:pt>
                <c:pt idx="2686">
                  <c:v>58404</c:v>
                </c:pt>
                <c:pt idx="2687">
                  <c:v>58411</c:v>
                </c:pt>
                <c:pt idx="2688">
                  <c:v>58418</c:v>
                </c:pt>
                <c:pt idx="2689">
                  <c:v>58425</c:v>
                </c:pt>
                <c:pt idx="2690">
                  <c:v>58432</c:v>
                </c:pt>
                <c:pt idx="2691">
                  <c:v>58439</c:v>
                </c:pt>
                <c:pt idx="2692">
                  <c:v>58446</c:v>
                </c:pt>
                <c:pt idx="2693">
                  <c:v>58453</c:v>
                </c:pt>
                <c:pt idx="2694">
                  <c:v>58460</c:v>
                </c:pt>
                <c:pt idx="2695">
                  <c:v>58467</c:v>
                </c:pt>
                <c:pt idx="2696">
                  <c:v>58474</c:v>
                </c:pt>
                <c:pt idx="2697">
                  <c:v>58481</c:v>
                </c:pt>
                <c:pt idx="2698">
                  <c:v>58488</c:v>
                </c:pt>
                <c:pt idx="2699">
                  <c:v>58495</c:v>
                </c:pt>
                <c:pt idx="2700">
                  <c:v>58502</c:v>
                </c:pt>
                <c:pt idx="2701">
                  <c:v>58509</c:v>
                </c:pt>
                <c:pt idx="2702">
                  <c:v>58516</c:v>
                </c:pt>
                <c:pt idx="2703">
                  <c:v>58523</c:v>
                </c:pt>
                <c:pt idx="2704">
                  <c:v>58530</c:v>
                </c:pt>
                <c:pt idx="2705">
                  <c:v>58537</c:v>
                </c:pt>
                <c:pt idx="2706">
                  <c:v>58544</c:v>
                </c:pt>
                <c:pt idx="2707">
                  <c:v>58551</c:v>
                </c:pt>
                <c:pt idx="2708">
                  <c:v>58558</c:v>
                </c:pt>
                <c:pt idx="2709">
                  <c:v>58565</c:v>
                </c:pt>
                <c:pt idx="2710">
                  <c:v>58572</c:v>
                </c:pt>
                <c:pt idx="2711">
                  <c:v>58579</c:v>
                </c:pt>
                <c:pt idx="2712">
                  <c:v>58586</c:v>
                </c:pt>
                <c:pt idx="2713">
                  <c:v>58593</c:v>
                </c:pt>
                <c:pt idx="2714">
                  <c:v>58600</c:v>
                </c:pt>
                <c:pt idx="2715">
                  <c:v>58607</c:v>
                </c:pt>
                <c:pt idx="2716">
                  <c:v>58614</c:v>
                </c:pt>
                <c:pt idx="2717">
                  <c:v>58621</c:v>
                </c:pt>
                <c:pt idx="2718">
                  <c:v>58628</c:v>
                </c:pt>
                <c:pt idx="2719">
                  <c:v>58635</c:v>
                </c:pt>
                <c:pt idx="2720">
                  <c:v>58642</c:v>
                </c:pt>
                <c:pt idx="2721">
                  <c:v>58649</c:v>
                </c:pt>
                <c:pt idx="2722">
                  <c:v>58656</c:v>
                </c:pt>
                <c:pt idx="2723">
                  <c:v>58663</c:v>
                </c:pt>
                <c:pt idx="2724">
                  <c:v>58670</c:v>
                </c:pt>
                <c:pt idx="2725">
                  <c:v>58677</c:v>
                </c:pt>
                <c:pt idx="2726">
                  <c:v>58684</c:v>
                </c:pt>
                <c:pt idx="2727">
                  <c:v>58691</c:v>
                </c:pt>
                <c:pt idx="2728">
                  <c:v>58698</c:v>
                </c:pt>
                <c:pt idx="2729">
                  <c:v>58705</c:v>
                </c:pt>
                <c:pt idx="2730">
                  <c:v>58712</c:v>
                </c:pt>
                <c:pt idx="2731">
                  <c:v>58719</c:v>
                </c:pt>
                <c:pt idx="2732">
                  <c:v>58726</c:v>
                </c:pt>
                <c:pt idx="2733">
                  <c:v>58733</c:v>
                </c:pt>
                <c:pt idx="2734">
                  <c:v>58740</c:v>
                </c:pt>
                <c:pt idx="2735">
                  <c:v>58747</c:v>
                </c:pt>
                <c:pt idx="2736">
                  <c:v>58754</c:v>
                </c:pt>
                <c:pt idx="2737">
                  <c:v>58761</c:v>
                </c:pt>
                <c:pt idx="2738">
                  <c:v>58768</c:v>
                </c:pt>
                <c:pt idx="2739">
                  <c:v>58775</c:v>
                </c:pt>
                <c:pt idx="2740">
                  <c:v>58782</c:v>
                </c:pt>
                <c:pt idx="2741">
                  <c:v>58789</c:v>
                </c:pt>
                <c:pt idx="2742">
                  <c:v>58796</c:v>
                </c:pt>
                <c:pt idx="2743">
                  <c:v>58803</c:v>
                </c:pt>
                <c:pt idx="2744">
                  <c:v>58810</c:v>
                </c:pt>
                <c:pt idx="2745">
                  <c:v>58817</c:v>
                </c:pt>
                <c:pt idx="2746">
                  <c:v>58824</c:v>
                </c:pt>
                <c:pt idx="2747">
                  <c:v>58831</c:v>
                </c:pt>
                <c:pt idx="2748">
                  <c:v>58838</c:v>
                </c:pt>
                <c:pt idx="2749">
                  <c:v>58845</c:v>
                </c:pt>
                <c:pt idx="2750">
                  <c:v>58852</c:v>
                </c:pt>
                <c:pt idx="2751">
                  <c:v>58859</c:v>
                </c:pt>
                <c:pt idx="2752">
                  <c:v>58866</c:v>
                </c:pt>
                <c:pt idx="2753">
                  <c:v>58873</c:v>
                </c:pt>
                <c:pt idx="2754">
                  <c:v>58880</c:v>
                </c:pt>
                <c:pt idx="2755">
                  <c:v>58887</c:v>
                </c:pt>
                <c:pt idx="2756">
                  <c:v>58894</c:v>
                </c:pt>
                <c:pt idx="2757">
                  <c:v>58901</c:v>
                </c:pt>
                <c:pt idx="2758">
                  <c:v>58908</c:v>
                </c:pt>
                <c:pt idx="2759">
                  <c:v>58915</c:v>
                </c:pt>
                <c:pt idx="2760">
                  <c:v>58922</c:v>
                </c:pt>
                <c:pt idx="2761">
                  <c:v>58929</c:v>
                </c:pt>
                <c:pt idx="2762">
                  <c:v>58936</c:v>
                </c:pt>
                <c:pt idx="2763">
                  <c:v>58943</c:v>
                </c:pt>
                <c:pt idx="2764">
                  <c:v>58950</c:v>
                </c:pt>
                <c:pt idx="2765">
                  <c:v>58957</c:v>
                </c:pt>
                <c:pt idx="2766">
                  <c:v>58964</c:v>
                </c:pt>
                <c:pt idx="2767">
                  <c:v>58971</c:v>
                </c:pt>
                <c:pt idx="2768">
                  <c:v>58978</c:v>
                </c:pt>
                <c:pt idx="2769">
                  <c:v>58985</c:v>
                </c:pt>
                <c:pt idx="2770">
                  <c:v>58992</c:v>
                </c:pt>
                <c:pt idx="2771">
                  <c:v>58999</c:v>
                </c:pt>
                <c:pt idx="2772">
                  <c:v>59006</c:v>
                </c:pt>
                <c:pt idx="2773">
                  <c:v>59013</c:v>
                </c:pt>
                <c:pt idx="2774">
                  <c:v>59020</c:v>
                </c:pt>
                <c:pt idx="2775">
                  <c:v>59027</c:v>
                </c:pt>
                <c:pt idx="2776">
                  <c:v>59034</c:v>
                </c:pt>
                <c:pt idx="2777">
                  <c:v>59041</c:v>
                </c:pt>
                <c:pt idx="2778">
                  <c:v>59048</c:v>
                </c:pt>
                <c:pt idx="2779">
                  <c:v>59055</c:v>
                </c:pt>
                <c:pt idx="2780">
                  <c:v>59062</c:v>
                </c:pt>
                <c:pt idx="2781">
                  <c:v>59069</c:v>
                </c:pt>
                <c:pt idx="2782">
                  <c:v>59076</c:v>
                </c:pt>
                <c:pt idx="2783">
                  <c:v>59083</c:v>
                </c:pt>
                <c:pt idx="2784">
                  <c:v>59090</c:v>
                </c:pt>
                <c:pt idx="2785">
                  <c:v>59097</c:v>
                </c:pt>
                <c:pt idx="2786">
                  <c:v>59104</c:v>
                </c:pt>
                <c:pt idx="2787">
                  <c:v>59111</c:v>
                </c:pt>
                <c:pt idx="2788">
                  <c:v>59118</c:v>
                </c:pt>
                <c:pt idx="2789">
                  <c:v>59125</c:v>
                </c:pt>
                <c:pt idx="2790">
                  <c:v>59132</c:v>
                </c:pt>
                <c:pt idx="2791">
                  <c:v>59139</c:v>
                </c:pt>
                <c:pt idx="2792">
                  <c:v>59146</c:v>
                </c:pt>
                <c:pt idx="2793">
                  <c:v>59153</c:v>
                </c:pt>
                <c:pt idx="2794">
                  <c:v>59160</c:v>
                </c:pt>
                <c:pt idx="2795">
                  <c:v>59167</c:v>
                </c:pt>
                <c:pt idx="2796">
                  <c:v>59174</c:v>
                </c:pt>
                <c:pt idx="2797">
                  <c:v>59181</c:v>
                </c:pt>
                <c:pt idx="2798">
                  <c:v>59188</c:v>
                </c:pt>
                <c:pt idx="2799">
                  <c:v>59195</c:v>
                </c:pt>
                <c:pt idx="2800">
                  <c:v>59202</c:v>
                </c:pt>
                <c:pt idx="2801">
                  <c:v>59209</c:v>
                </c:pt>
                <c:pt idx="2802">
                  <c:v>59216</c:v>
                </c:pt>
                <c:pt idx="2803">
                  <c:v>59223</c:v>
                </c:pt>
                <c:pt idx="2804">
                  <c:v>59230</c:v>
                </c:pt>
                <c:pt idx="2805">
                  <c:v>59237</c:v>
                </c:pt>
                <c:pt idx="2806">
                  <c:v>59244</c:v>
                </c:pt>
                <c:pt idx="2807">
                  <c:v>59251</c:v>
                </c:pt>
                <c:pt idx="2808">
                  <c:v>59258</c:v>
                </c:pt>
                <c:pt idx="2809">
                  <c:v>59265</c:v>
                </c:pt>
                <c:pt idx="2810">
                  <c:v>59272</c:v>
                </c:pt>
                <c:pt idx="2811">
                  <c:v>59279</c:v>
                </c:pt>
                <c:pt idx="2812">
                  <c:v>59286</c:v>
                </c:pt>
                <c:pt idx="2813">
                  <c:v>59293</c:v>
                </c:pt>
                <c:pt idx="2814">
                  <c:v>59300</c:v>
                </c:pt>
                <c:pt idx="2815">
                  <c:v>59307</c:v>
                </c:pt>
                <c:pt idx="2816">
                  <c:v>59314</c:v>
                </c:pt>
                <c:pt idx="2817">
                  <c:v>59321</c:v>
                </c:pt>
                <c:pt idx="2818">
                  <c:v>59328</c:v>
                </c:pt>
                <c:pt idx="2819">
                  <c:v>59335</c:v>
                </c:pt>
                <c:pt idx="2820">
                  <c:v>59342</c:v>
                </c:pt>
                <c:pt idx="2821">
                  <c:v>59349</c:v>
                </c:pt>
                <c:pt idx="2822">
                  <c:v>59356</c:v>
                </c:pt>
                <c:pt idx="2823">
                  <c:v>59363</c:v>
                </c:pt>
                <c:pt idx="2824">
                  <c:v>59370</c:v>
                </c:pt>
                <c:pt idx="2825">
                  <c:v>59377</c:v>
                </c:pt>
                <c:pt idx="2826">
                  <c:v>59384</c:v>
                </c:pt>
                <c:pt idx="2827">
                  <c:v>59391</c:v>
                </c:pt>
                <c:pt idx="2828">
                  <c:v>59398</c:v>
                </c:pt>
                <c:pt idx="2829">
                  <c:v>59405</c:v>
                </c:pt>
                <c:pt idx="2830">
                  <c:v>59412</c:v>
                </c:pt>
                <c:pt idx="2831">
                  <c:v>59419</c:v>
                </c:pt>
                <c:pt idx="2832">
                  <c:v>59426</c:v>
                </c:pt>
                <c:pt idx="2833">
                  <c:v>59433</c:v>
                </c:pt>
                <c:pt idx="2834">
                  <c:v>59440</c:v>
                </c:pt>
                <c:pt idx="2835">
                  <c:v>59447</c:v>
                </c:pt>
                <c:pt idx="2836">
                  <c:v>59454</c:v>
                </c:pt>
                <c:pt idx="2837">
                  <c:v>59461</c:v>
                </c:pt>
                <c:pt idx="2838">
                  <c:v>59468</c:v>
                </c:pt>
                <c:pt idx="2839">
                  <c:v>59475</c:v>
                </c:pt>
                <c:pt idx="2840">
                  <c:v>59482</c:v>
                </c:pt>
                <c:pt idx="2841">
                  <c:v>59489</c:v>
                </c:pt>
                <c:pt idx="2842">
                  <c:v>59496</c:v>
                </c:pt>
                <c:pt idx="2843">
                  <c:v>59503</c:v>
                </c:pt>
                <c:pt idx="2844">
                  <c:v>59510</c:v>
                </c:pt>
                <c:pt idx="2845">
                  <c:v>59517</c:v>
                </c:pt>
                <c:pt idx="2846">
                  <c:v>59524</c:v>
                </c:pt>
                <c:pt idx="2847">
                  <c:v>59532</c:v>
                </c:pt>
                <c:pt idx="2848">
                  <c:v>59539</c:v>
                </c:pt>
                <c:pt idx="2849">
                  <c:v>59546</c:v>
                </c:pt>
                <c:pt idx="2850">
                  <c:v>59553</c:v>
                </c:pt>
                <c:pt idx="2851">
                  <c:v>59560</c:v>
                </c:pt>
                <c:pt idx="2852">
                  <c:v>59567</c:v>
                </c:pt>
                <c:pt idx="2853">
                  <c:v>59574</c:v>
                </c:pt>
                <c:pt idx="2854">
                  <c:v>59581</c:v>
                </c:pt>
                <c:pt idx="2855">
                  <c:v>59588</c:v>
                </c:pt>
                <c:pt idx="2856">
                  <c:v>59595</c:v>
                </c:pt>
                <c:pt idx="2857">
                  <c:v>59602</c:v>
                </c:pt>
                <c:pt idx="2858">
                  <c:v>59609</c:v>
                </c:pt>
                <c:pt idx="2859">
                  <c:v>59616</c:v>
                </c:pt>
                <c:pt idx="2860">
                  <c:v>59623</c:v>
                </c:pt>
                <c:pt idx="2861">
                  <c:v>59630</c:v>
                </c:pt>
                <c:pt idx="2862">
                  <c:v>59637</c:v>
                </c:pt>
                <c:pt idx="2863">
                  <c:v>59644</c:v>
                </c:pt>
                <c:pt idx="2864">
                  <c:v>59651</c:v>
                </c:pt>
                <c:pt idx="2865">
                  <c:v>59658</c:v>
                </c:pt>
                <c:pt idx="2866">
                  <c:v>59665</c:v>
                </c:pt>
                <c:pt idx="2867">
                  <c:v>59672</c:v>
                </c:pt>
                <c:pt idx="2868">
                  <c:v>59679</c:v>
                </c:pt>
                <c:pt idx="2869">
                  <c:v>59686</c:v>
                </c:pt>
                <c:pt idx="2870">
                  <c:v>59693</c:v>
                </c:pt>
                <c:pt idx="2871">
                  <c:v>59700</c:v>
                </c:pt>
                <c:pt idx="2872">
                  <c:v>59707</c:v>
                </c:pt>
                <c:pt idx="2873">
                  <c:v>59714</c:v>
                </c:pt>
                <c:pt idx="2874">
                  <c:v>59721</c:v>
                </c:pt>
                <c:pt idx="2875">
                  <c:v>59728</c:v>
                </c:pt>
                <c:pt idx="2876">
                  <c:v>59735</c:v>
                </c:pt>
                <c:pt idx="2877">
                  <c:v>59742</c:v>
                </c:pt>
                <c:pt idx="2878">
                  <c:v>59749</c:v>
                </c:pt>
                <c:pt idx="2879">
                  <c:v>59756</c:v>
                </c:pt>
                <c:pt idx="2880">
                  <c:v>59763</c:v>
                </c:pt>
                <c:pt idx="2881">
                  <c:v>59770</c:v>
                </c:pt>
                <c:pt idx="2882">
                  <c:v>59777</c:v>
                </c:pt>
                <c:pt idx="2883">
                  <c:v>59784</c:v>
                </c:pt>
                <c:pt idx="2884">
                  <c:v>59791</c:v>
                </c:pt>
                <c:pt idx="2885">
                  <c:v>59798</c:v>
                </c:pt>
                <c:pt idx="2886">
                  <c:v>59805</c:v>
                </c:pt>
                <c:pt idx="2887">
                  <c:v>59812</c:v>
                </c:pt>
                <c:pt idx="2888">
                  <c:v>59819</c:v>
                </c:pt>
                <c:pt idx="2889">
                  <c:v>59826</c:v>
                </c:pt>
                <c:pt idx="2890">
                  <c:v>59833</c:v>
                </c:pt>
                <c:pt idx="2891">
                  <c:v>59840</c:v>
                </c:pt>
                <c:pt idx="2892">
                  <c:v>59847</c:v>
                </c:pt>
                <c:pt idx="2893">
                  <c:v>59854</c:v>
                </c:pt>
                <c:pt idx="2894">
                  <c:v>59861</c:v>
                </c:pt>
                <c:pt idx="2895">
                  <c:v>59868</c:v>
                </c:pt>
                <c:pt idx="2896">
                  <c:v>59875</c:v>
                </c:pt>
                <c:pt idx="2897">
                  <c:v>59882</c:v>
                </c:pt>
                <c:pt idx="2898">
                  <c:v>59889</c:v>
                </c:pt>
                <c:pt idx="2899">
                  <c:v>59897</c:v>
                </c:pt>
                <c:pt idx="2900">
                  <c:v>59904</c:v>
                </c:pt>
                <c:pt idx="2901">
                  <c:v>59911</c:v>
                </c:pt>
                <c:pt idx="2902">
                  <c:v>59918</c:v>
                </c:pt>
                <c:pt idx="2903">
                  <c:v>59925</c:v>
                </c:pt>
                <c:pt idx="2904">
                  <c:v>59932</c:v>
                </c:pt>
                <c:pt idx="2905">
                  <c:v>59939</c:v>
                </c:pt>
                <c:pt idx="2906">
                  <c:v>59946</c:v>
                </c:pt>
                <c:pt idx="2907">
                  <c:v>59953</c:v>
                </c:pt>
                <c:pt idx="2908">
                  <c:v>59960</c:v>
                </c:pt>
                <c:pt idx="2909">
                  <c:v>59967</c:v>
                </c:pt>
                <c:pt idx="2910">
                  <c:v>59974</c:v>
                </c:pt>
                <c:pt idx="2911">
                  <c:v>59981</c:v>
                </c:pt>
                <c:pt idx="2912">
                  <c:v>59988</c:v>
                </c:pt>
                <c:pt idx="2913">
                  <c:v>59995</c:v>
                </c:pt>
                <c:pt idx="2914">
                  <c:v>60002</c:v>
                </c:pt>
                <c:pt idx="2915">
                  <c:v>60009</c:v>
                </c:pt>
                <c:pt idx="2916">
                  <c:v>60016</c:v>
                </c:pt>
                <c:pt idx="2917">
                  <c:v>60024</c:v>
                </c:pt>
                <c:pt idx="2918">
                  <c:v>60031</c:v>
                </c:pt>
                <c:pt idx="2919">
                  <c:v>60038</c:v>
                </c:pt>
                <c:pt idx="2920">
                  <c:v>60045</c:v>
                </c:pt>
                <c:pt idx="2921">
                  <c:v>60052</c:v>
                </c:pt>
                <c:pt idx="2922">
                  <c:v>60059</c:v>
                </c:pt>
                <c:pt idx="2923">
                  <c:v>60066</c:v>
                </c:pt>
                <c:pt idx="2924">
                  <c:v>60073</c:v>
                </c:pt>
                <c:pt idx="2925">
                  <c:v>60080</c:v>
                </c:pt>
                <c:pt idx="2926">
                  <c:v>60087</c:v>
                </c:pt>
                <c:pt idx="2927">
                  <c:v>60094</c:v>
                </c:pt>
                <c:pt idx="2928">
                  <c:v>60101</c:v>
                </c:pt>
                <c:pt idx="2929">
                  <c:v>60108</c:v>
                </c:pt>
                <c:pt idx="2930">
                  <c:v>60115</c:v>
                </c:pt>
                <c:pt idx="2931">
                  <c:v>60122</c:v>
                </c:pt>
                <c:pt idx="2932">
                  <c:v>60129</c:v>
                </c:pt>
                <c:pt idx="2933">
                  <c:v>60136</c:v>
                </c:pt>
                <c:pt idx="2934">
                  <c:v>60143</c:v>
                </c:pt>
                <c:pt idx="2935">
                  <c:v>60150</c:v>
                </c:pt>
                <c:pt idx="2936">
                  <c:v>60157</c:v>
                </c:pt>
                <c:pt idx="2937">
                  <c:v>60164</c:v>
                </c:pt>
                <c:pt idx="2938">
                  <c:v>60171</c:v>
                </c:pt>
                <c:pt idx="2939">
                  <c:v>60178</c:v>
                </c:pt>
                <c:pt idx="2940">
                  <c:v>60185</c:v>
                </c:pt>
                <c:pt idx="2941">
                  <c:v>60192</c:v>
                </c:pt>
                <c:pt idx="2942">
                  <c:v>60199</c:v>
                </c:pt>
                <c:pt idx="2943">
                  <c:v>60206</c:v>
                </c:pt>
                <c:pt idx="2944">
                  <c:v>60213</c:v>
                </c:pt>
                <c:pt idx="2945">
                  <c:v>60220</c:v>
                </c:pt>
                <c:pt idx="2946">
                  <c:v>60227</c:v>
                </c:pt>
                <c:pt idx="2947">
                  <c:v>60234</c:v>
                </c:pt>
                <c:pt idx="2948">
                  <c:v>60241</c:v>
                </c:pt>
                <c:pt idx="2949">
                  <c:v>60248</c:v>
                </c:pt>
                <c:pt idx="2950">
                  <c:v>60255</c:v>
                </c:pt>
                <c:pt idx="2951">
                  <c:v>60265</c:v>
                </c:pt>
                <c:pt idx="2952">
                  <c:v>60272</c:v>
                </c:pt>
                <c:pt idx="2953">
                  <c:v>60279</c:v>
                </c:pt>
                <c:pt idx="2954">
                  <c:v>60286</c:v>
                </c:pt>
                <c:pt idx="2955">
                  <c:v>60293</c:v>
                </c:pt>
                <c:pt idx="2956">
                  <c:v>60300</c:v>
                </c:pt>
                <c:pt idx="2957">
                  <c:v>60307</c:v>
                </c:pt>
                <c:pt idx="2958">
                  <c:v>60314</c:v>
                </c:pt>
                <c:pt idx="2959">
                  <c:v>60321</c:v>
                </c:pt>
                <c:pt idx="2960">
                  <c:v>60328</c:v>
                </c:pt>
                <c:pt idx="2961">
                  <c:v>60335</c:v>
                </c:pt>
                <c:pt idx="2962">
                  <c:v>60342</c:v>
                </c:pt>
                <c:pt idx="2963">
                  <c:v>60349</c:v>
                </c:pt>
                <c:pt idx="2964">
                  <c:v>60357</c:v>
                </c:pt>
                <c:pt idx="2965">
                  <c:v>60364</c:v>
                </c:pt>
                <c:pt idx="2966">
                  <c:v>60371</c:v>
                </c:pt>
                <c:pt idx="2967">
                  <c:v>60378</c:v>
                </c:pt>
                <c:pt idx="2968">
                  <c:v>60385</c:v>
                </c:pt>
                <c:pt idx="2969">
                  <c:v>60392</c:v>
                </c:pt>
                <c:pt idx="2970">
                  <c:v>60399</c:v>
                </c:pt>
                <c:pt idx="2971">
                  <c:v>60406</c:v>
                </c:pt>
                <c:pt idx="2972">
                  <c:v>60413</c:v>
                </c:pt>
                <c:pt idx="2973">
                  <c:v>60420</c:v>
                </c:pt>
                <c:pt idx="2974">
                  <c:v>60427</c:v>
                </c:pt>
                <c:pt idx="2975">
                  <c:v>60434</c:v>
                </c:pt>
                <c:pt idx="2976">
                  <c:v>60441</c:v>
                </c:pt>
                <c:pt idx="2977">
                  <c:v>60448</c:v>
                </c:pt>
                <c:pt idx="2978">
                  <c:v>60455</c:v>
                </c:pt>
                <c:pt idx="2979">
                  <c:v>60462</c:v>
                </c:pt>
                <c:pt idx="2980">
                  <c:v>60469</c:v>
                </c:pt>
                <c:pt idx="2981">
                  <c:v>60476</c:v>
                </c:pt>
                <c:pt idx="2982">
                  <c:v>60483</c:v>
                </c:pt>
                <c:pt idx="2983">
                  <c:v>60490</c:v>
                </c:pt>
                <c:pt idx="2984">
                  <c:v>60497</c:v>
                </c:pt>
                <c:pt idx="2985">
                  <c:v>60504</c:v>
                </c:pt>
                <c:pt idx="2986">
                  <c:v>60511</c:v>
                </c:pt>
                <c:pt idx="2987">
                  <c:v>60518</c:v>
                </c:pt>
                <c:pt idx="2988">
                  <c:v>60525</c:v>
                </c:pt>
                <c:pt idx="2989">
                  <c:v>60532</c:v>
                </c:pt>
                <c:pt idx="2990">
                  <c:v>60539</c:v>
                </c:pt>
                <c:pt idx="2991">
                  <c:v>60546</c:v>
                </c:pt>
                <c:pt idx="2992">
                  <c:v>60553</c:v>
                </c:pt>
                <c:pt idx="2993">
                  <c:v>60560</c:v>
                </c:pt>
                <c:pt idx="2994">
                  <c:v>60567</c:v>
                </c:pt>
                <c:pt idx="2995">
                  <c:v>60574</c:v>
                </c:pt>
                <c:pt idx="2996">
                  <c:v>60581</c:v>
                </c:pt>
                <c:pt idx="2997">
                  <c:v>60588</c:v>
                </c:pt>
                <c:pt idx="2998">
                  <c:v>60595</c:v>
                </c:pt>
                <c:pt idx="2999">
                  <c:v>60602</c:v>
                </c:pt>
                <c:pt idx="3000">
                  <c:v>60609</c:v>
                </c:pt>
                <c:pt idx="3001">
                  <c:v>60616</c:v>
                </c:pt>
                <c:pt idx="3002">
                  <c:v>60623</c:v>
                </c:pt>
                <c:pt idx="3003">
                  <c:v>60630</c:v>
                </c:pt>
                <c:pt idx="3004">
                  <c:v>60637</c:v>
                </c:pt>
                <c:pt idx="3005">
                  <c:v>60644</c:v>
                </c:pt>
                <c:pt idx="3006">
                  <c:v>60651</c:v>
                </c:pt>
                <c:pt idx="3007">
                  <c:v>60658</c:v>
                </c:pt>
                <c:pt idx="3008">
                  <c:v>60665</c:v>
                </c:pt>
                <c:pt idx="3009">
                  <c:v>60672</c:v>
                </c:pt>
                <c:pt idx="3010">
                  <c:v>60679</c:v>
                </c:pt>
                <c:pt idx="3011">
                  <c:v>60686</c:v>
                </c:pt>
                <c:pt idx="3012">
                  <c:v>60693</c:v>
                </c:pt>
                <c:pt idx="3013">
                  <c:v>60700</c:v>
                </c:pt>
                <c:pt idx="3014">
                  <c:v>60707</c:v>
                </c:pt>
                <c:pt idx="3015">
                  <c:v>60714</c:v>
                </c:pt>
                <c:pt idx="3016">
                  <c:v>60721</c:v>
                </c:pt>
                <c:pt idx="3017">
                  <c:v>60728</c:v>
                </c:pt>
                <c:pt idx="3018">
                  <c:v>60735</c:v>
                </c:pt>
                <c:pt idx="3019">
                  <c:v>60742</c:v>
                </c:pt>
                <c:pt idx="3020">
                  <c:v>60749</c:v>
                </c:pt>
                <c:pt idx="3021">
                  <c:v>60756</c:v>
                </c:pt>
                <c:pt idx="3022">
                  <c:v>60763</c:v>
                </c:pt>
                <c:pt idx="3023">
                  <c:v>60770</c:v>
                </c:pt>
                <c:pt idx="3024">
                  <c:v>60777</c:v>
                </c:pt>
                <c:pt idx="3025">
                  <c:v>60784</c:v>
                </c:pt>
                <c:pt idx="3026">
                  <c:v>60791</c:v>
                </c:pt>
                <c:pt idx="3027">
                  <c:v>60798</c:v>
                </c:pt>
                <c:pt idx="3028">
                  <c:v>60805</c:v>
                </c:pt>
                <c:pt idx="3029">
                  <c:v>60812</c:v>
                </c:pt>
                <c:pt idx="3030">
                  <c:v>60819</c:v>
                </c:pt>
                <c:pt idx="3031">
                  <c:v>60826</c:v>
                </c:pt>
                <c:pt idx="3032">
                  <c:v>60833</c:v>
                </c:pt>
                <c:pt idx="3033">
                  <c:v>60840</c:v>
                </c:pt>
                <c:pt idx="3034">
                  <c:v>60847</c:v>
                </c:pt>
                <c:pt idx="3035">
                  <c:v>60854</c:v>
                </c:pt>
                <c:pt idx="3036">
                  <c:v>60861</c:v>
                </c:pt>
                <c:pt idx="3037">
                  <c:v>60868</c:v>
                </c:pt>
                <c:pt idx="3038">
                  <c:v>60875</c:v>
                </c:pt>
                <c:pt idx="3039">
                  <c:v>60882</c:v>
                </c:pt>
                <c:pt idx="3040">
                  <c:v>60889</c:v>
                </c:pt>
                <c:pt idx="3041">
                  <c:v>60896</c:v>
                </c:pt>
                <c:pt idx="3042">
                  <c:v>60903</c:v>
                </c:pt>
                <c:pt idx="3043">
                  <c:v>60910</c:v>
                </c:pt>
                <c:pt idx="3044">
                  <c:v>60917</c:v>
                </c:pt>
                <c:pt idx="3045">
                  <c:v>60924</c:v>
                </c:pt>
                <c:pt idx="3046">
                  <c:v>60931</c:v>
                </c:pt>
                <c:pt idx="3047">
                  <c:v>60938</c:v>
                </c:pt>
                <c:pt idx="3048">
                  <c:v>60945</c:v>
                </c:pt>
                <c:pt idx="3049">
                  <c:v>60952</c:v>
                </c:pt>
                <c:pt idx="3050">
                  <c:v>60959</c:v>
                </c:pt>
                <c:pt idx="3051">
                  <c:v>60966</c:v>
                </c:pt>
                <c:pt idx="3052">
                  <c:v>60973</c:v>
                </c:pt>
                <c:pt idx="3053">
                  <c:v>60980</c:v>
                </c:pt>
                <c:pt idx="3054">
                  <c:v>60987</c:v>
                </c:pt>
                <c:pt idx="3055">
                  <c:v>60994</c:v>
                </c:pt>
                <c:pt idx="3056">
                  <c:v>61001</c:v>
                </c:pt>
                <c:pt idx="3057">
                  <c:v>61008</c:v>
                </c:pt>
                <c:pt idx="3058">
                  <c:v>61015</c:v>
                </c:pt>
                <c:pt idx="3059">
                  <c:v>61022</c:v>
                </c:pt>
                <c:pt idx="3060">
                  <c:v>61029</c:v>
                </c:pt>
                <c:pt idx="3061">
                  <c:v>61036</c:v>
                </c:pt>
                <c:pt idx="3062">
                  <c:v>61043</c:v>
                </c:pt>
                <c:pt idx="3063">
                  <c:v>61050</c:v>
                </c:pt>
                <c:pt idx="3064">
                  <c:v>61057</c:v>
                </c:pt>
                <c:pt idx="3065">
                  <c:v>61064</c:v>
                </c:pt>
                <c:pt idx="3066">
                  <c:v>61071</c:v>
                </c:pt>
                <c:pt idx="3067">
                  <c:v>61078</c:v>
                </c:pt>
                <c:pt idx="3068">
                  <c:v>61085</c:v>
                </c:pt>
                <c:pt idx="3069">
                  <c:v>61092</c:v>
                </c:pt>
                <c:pt idx="3070">
                  <c:v>61099</c:v>
                </c:pt>
                <c:pt idx="3071">
                  <c:v>61106</c:v>
                </c:pt>
                <c:pt idx="3072">
                  <c:v>61113</c:v>
                </c:pt>
                <c:pt idx="3073">
                  <c:v>61120</c:v>
                </c:pt>
                <c:pt idx="3074">
                  <c:v>61127</c:v>
                </c:pt>
                <c:pt idx="3075">
                  <c:v>61134</c:v>
                </c:pt>
                <c:pt idx="3076">
                  <c:v>61141</c:v>
                </c:pt>
                <c:pt idx="3077">
                  <c:v>61148</c:v>
                </c:pt>
                <c:pt idx="3078">
                  <c:v>61155</c:v>
                </c:pt>
                <c:pt idx="3079">
                  <c:v>61162</c:v>
                </c:pt>
                <c:pt idx="3080">
                  <c:v>61169</c:v>
                </c:pt>
                <c:pt idx="3081">
                  <c:v>61176</c:v>
                </c:pt>
                <c:pt idx="3082">
                  <c:v>61183</c:v>
                </c:pt>
                <c:pt idx="3083">
                  <c:v>61190</c:v>
                </c:pt>
                <c:pt idx="3084">
                  <c:v>61197</c:v>
                </c:pt>
                <c:pt idx="3085">
                  <c:v>61204</c:v>
                </c:pt>
                <c:pt idx="3086">
                  <c:v>61211</c:v>
                </c:pt>
                <c:pt idx="3087">
                  <c:v>61218</c:v>
                </c:pt>
                <c:pt idx="3088">
                  <c:v>61225</c:v>
                </c:pt>
                <c:pt idx="3089">
                  <c:v>61232</c:v>
                </c:pt>
                <c:pt idx="3090">
                  <c:v>61239</c:v>
                </c:pt>
                <c:pt idx="3091">
                  <c:v>61246</c:v>
                </c:pt>
                <c:pt idx="3092">
                  <c:v>61253</c:v>
                </c:pt>
                <c:pt idx="3093">
                  <c:v>61260</c:v>
                </c:pt>
                <c:pt idx="3094">
                  <c:v>61267</c:v>
                </c:pt>
                <c:pt idx="3095">
                  <c:v>61274</c:v>
                </c:pt>
                <c:pt idx="3096">
                  <c:v>61281</c:v>
                </c:pt>
                <c:pt idx="3097">
                  <c:v>61288</c:v>
                </c:pt>
                <c:pt idx="3098">
                  <c:v>61295</c:v>
                </c:pt>
                <c:pt idx="3099">
                  <c:v>61302</c:v>
                </c:pt>
                <c:pt idx="3100">
                  <c:v>61309</c:v>
                </c:pt>
                <c:pt idx="3101">
                  <c:v>61316</c:v>
                </c:pt>
                <c:pt idx="3102">
                  <c:v>61323</c:v>
                </c:pt>
                <c:pt idx="3103">
                  <c:v>61330</c:v>
                </c:pt>
                <c:pt idx="3104">
                  <c:v>61337</c:v>
                </c:pt>
                <c:pt idx="3105">
                  <c:v>61344</c:v>
                </c:pt>
                <c:pt idx="3106">
                  <c:v>61351</c:v>
                </c:pt>
                <c:pt idx="3107">
                  <c:v>61358</c:v>
                </c:pt>
                <c:pt idx="3108">
                  <c:v>61365</c:v>
                </c:pt>
                <c:pt idx="3109">
                  <c:v>61372</c:v>
                </c:pt>
                <c:pt idx="3110">
                  <c:v>61379</c:v>
                </c:pt>
                <c:pt idx="3111">
                  <c:v>61386</c:v>
                </c:pt>
                <c:pt idx="3112">
                  <c:v>61393</c:v>
                </c:pt>
                <c:pt idx="3113">
                  <c:v>61400</c:v>
                </c:pt>
                <c:pt idx="3114">
                  <c:v>61407</c:v>
                </c:pt>
                <c:pt idx="3115">
                  <c:v>61414</c:v>
                </c:pt>
                <c:pt idx="3116">
                  <c:v>61421</c:v>
                </c:pt>
                <c:pt idx="3117">
                  <c:v>61428</c:v>
                </c:pt>
                <c:pt idx="3118">
                  <c:v>61435</c:v>
                </c:pt>
                <c:pt idx="3119">
                  <c:v>61442</c:v>
                </c:pt>
                <c:pt idx="3120">
                  <c:v>61449</c:v>
                </c:pt>
                <c:pt idx="3121">
                  <c:v>61456</c:v>
                </c:pt>
                <c:pt idx="3122">
                  <c:v>61463</c:v>
                </c:pt>
                <c:pt idx="3123">
                  <c:v>61470</c:v>
                </c:pt>
                <c:pt idx="3124">
                  <c:v>61477</c:v>
                </c:pt>
                <c:pt idx="3125">
                  <c:v>61485</c:v>
                </c:pt>
                <c:pt idx="3126">
                  <c:v>61492</c:v>
                </c:pt>
                <c:pt idx="3127">
                  <c:v>61499</c:v>
                </c:pt>
                <c:pt idx="3128">
                  <c:v>61506</c:v>
                </c:pt>
                <c:pt idx="3129">
                  <c:v>61513</c:v>
                </c:pt>
                <c:pt idx="3130">
                  <c:v>61520</c:v>
                </c:pt>
                <c:pt idx="3131">
                  <c:v>61527</c:v>
                </c:pt>
                <c:pt idx="3132">
                  <c:v>61534</c:v>
                </c:pt>
                <c:pt idx="3133">
                  <c:v>61541</c:v>
                </c:pt>
                <c:pt idx="3134">
                  <c:v>61548</c:v>
                </c:pt>
                <c:pt idx="3135">
                  <c:v>61555</c:v>
                </c:pt>
                <c:pt idx="3136">
                  <c:v>61562</c:v>
                </c:pt>
                <c:pt idx="3137">
                  <c:v>61569</c:v>
                </c:pt>
                <c:pt idx="3138">
                  <c:v>61576</c:v>
                </c:pt>
                <c:pt idx="3139">
                  <c:v>61583</c:v>
                </c:pt>
                <c:pt idx="3140">
                  <c:v>61590</c:v>
                </c:pt>
                <c:pt idx="3141">
                  <c:v>61597</c:v>
                </c:pt>
                <c:pt idx="3142">
                  <c:v>61604</c:v>
                </c:pt>
                <c:pt idx="3143">
                  <c:v>61611</c:v>
                </c:pt>
                <c:pt idx="3144">
                  <c:v>61618</c:v>
                </c:pt>
                <c:pt idx="3145">
                  <c:v>61625</c:v>
                </c:pt>
                <c:pt idx="3146">
                  <c:v>61632</c:v>
                </c:pt>
                <c:pt idx="3147">
                  <c:v>61639</c:v>
                </c:pt>
                <c:pt idx="3148">
                  <c:v>61646</c:v>
                </c:pt>
                <c:pt idx="3149">
                  <c:v>61653</c:v>
                </c:pt>
                <c:pt idx="3150">
                  <c:v>61660</c:v>
                </c:pt>
                <c:pt idx="3151">
                  <c:v>61667</c:v>
                </c:pt>
                <c:pt idx="3152">
                  <c:v>61674</c:v>
                </c:pt>
                <c:pt idx="3153">
                  <c:v>61681</c:v>
                </c:pt>
                <c:pt idx="3154">
                  <c:v>61688</c:v>
                </c:pt>
                <c:pt idx="3155">
                  <c:v>61695</c:v>
                </c:pt>
                <c:pt idx="3156">
                  <c:v>61702</c:v>
                </c:pt>
                <c:pt idx="3157">
                  <c:v>61709</c:v>
                </c:pt>
                <c:pt idx="3158">
                  <c:v>61716</c:v>
                </c:pt>
                <c:pt idx="3159">
                  <c:v>61724</c:v>
                </c:pt>
                <c:pt idx="3160">
                  <c:v>61731</c:v>
                </c:pt>
                <c:pt idx="3161">
                  <c:v>61738</c:v>
                </c:pt>
                <c:pt idx="3162">
                  <c:v>61745</c:v>
                </c:pt>
                <c:pt idx="3163">
                  <c:v>61752</c:v>
                </c:pt>
                <c:pt idx="3164">
                  <c:v>61759</c:v>
                </c:pt>
                <c:pt idx="3165">
                  <c:v>61766</c:v>
                </c:pt>
                <c:pt idx="3166">
                  <c:v>61773</c:v>
                </c:pt>
                <c:pt idx="3167">
                  <c:v>61780</c:v>
                </c:pt>
                <c:pt idx="3168">
                  <c:v>61787</c:v>
                </c:pt>
                <c:pt idx="3169">
                  <c:v>61794</c:v>
                </c:pt>
                <c:pt idx="3170">
                  <c:v>61801</c:v>
                </c:pt>
                <c:pt idx="3171">
                  <c:v>61808</c:v>
                </c:pt>
                <c:pt idx="3172">
                  <c:v>61815</c:v>
                </c:pt>
                <c:pt idx="3173">
                  <c:v>61822</c:v>
                </c:pt>
                <c:pt idx="3174">
                  <c:v>61829</c:v>
                </c:pt>
                <c:pt idx="3175">
                  <c:v>61836</c:v>
                </c:pt>
                <c:pt idx="3176">
                  <c:v>61843</c:v>
                </c:pt>
                <c:pt idx="3177">
                  <c:v>61850</c:v>
                </c:pt>
                <c:pt idx="3178">
                  <c:v>61857</c:v>
                </c:pt>
                <c:pt idx="3179">
                  <c:v>61864</c:v>
                </c:pt>
                <c:pt idx="3180">
                  <c:v>61871</c:v>
                </c:pt>
                <c:pt idx="3181">
                  <c:v>61878</c:v>
                </c:pt>
                <c:pt idx="3182">
                  <c:v>61885</c:v>
                </c:pt>
                <c:pt idx="3183">
                  <c:v>61892</c:v>
                </c:pt>
                <c:pt idx="3184">
                  <c:v>61899</c:v>
                </c:pt>
                <c:pt idx="3185">
                  <c:v>61906</c:v>
                </c:pt>
                <c:pt idx="3186">
                  <c:v>61913</c:v>
                </c:pt>
                <c:pt idx="3187">
                  <c:v>61920</c:v>
                </c:pt>
                <c:pt idx="3188">
                  <c:v>61927</c:v>
                </c:pt>
                <c:pt idx="3189">
                  <c:v>61934</c:v>
                </c:pt>
                <c:pt idx="3190">
                  <c:v>61941</c:v>
                </c:pt>
                <c:pt idx="3191">
                  <c:v>61948</c:v>
                </c:pt>
                <c:pt idx="3192">
                  <c:v>61955</c:v>
                </c:pt>
                <c:pt idx="3193">
                  <c:v>61962</c:v>
                </c:pt>
                <c:pt idx="3194">
                  <c:v>61969</c:v>
                </c:pt>
                <c:pt idx="3195">
                  <c:v>61976</c:v>
                </c:pt>
                <c:pt idx="3196">
                  <c:v>61983</c:v>
                </c:pt>
                <c:pt idx="3197">
                  <c:v>61990</c:v>
                </c:pt>
                <c:pt idx="3198">
                  <c:v>61997</c:v>
                </c:pt>
                <c:pt idx="3199">
                  <c:v>62004</c:v>
                </c:pt>
                <c:pt idx="3200">
                  <c:v>62011</c:v>
                </c:pt>
                <c:pt idx="3201">
                  <c:v>62018</c:v>
                </c:pt>
                <c:pt idx="3202">
                  <c:v>62025</c:v>
                </c:pt>
                <c:pt idx="3203">
                  <c:v>62032</c:v>
                </c:pt>
                <c:pt idx="3204">
                  <c:v>62039</c:v>
                </c:pt>
                <c:pt idx="3205">
                  <c:v>62046</c:v>
                </c:pt>
                <c:pt idx="3206">
                  <c:v>62053</c:v>
                </c:pt>
                <c:pt idx="3207">
                  <c:v>62060</c:v>
                </c:pt>
                <c:pt idx="3208">
                  <c:v>62067</c:v>
                </c:pt>
                <c:pt idx="3209">
                  <c:v>62074</c:v>
                </c:pt>
                <c:pt idx="3210">
                  <c:v>62081</c:v>
                </c:pt>
                <c:pt idx="3211">
                  <c:v>62089</c:v>
                </c:pt>
                <c:pt idx="3212">
                  <c:v>62096</c:v>
                </c:pt>
                <c:pt idx="3213">
                  <c:v>62103</c:v>
                </c:pt>
                <c:pt idx="3214">
                  <c:v>62110</c:v>
                </c:pt>
                <c:pt idx="3215">
                  <c:v>62117</c:v>
                </c:pt>
                <c:pt idx="3216">
                  <c:v>62124</c:v>
                </c:pt>
                <c:pt idx="3217">
                  <c:v>62131</c:v>
                </c:pt>
                <c:pt idx="3218">
                  <c:v>62138</c:v>
                </c:pt>
                <c:pt idx="3219">
                  <c:v>62145</c:v>
                </c:pt>
                <c:pt idx="3220">
                  <c:v>62152</c:v>
                </c:pt>
                <c:pt idx="3221">
                  <c:v>62159</c:v>
                </c:pt>
                <c:pt idx="3222">
                  <c:v>62166</c:v>
                </c:pt>
                <c:pt idx="3223">
                  <c:v>62173</c:v>
                </c:pt>
                <c:pt idx="3224">
                  <c:v>62184</c:v>
                </c:pt>
                <c:pt idx="3225">
                  <c:v>62191</c:v>
                </c:pt>
                <c:pt idx="3226">
                  <c:v>62198</c:v>
                </c:pt>
                <c:pt idx="3227">
                  <c:v>62205</c:v>
                </c:pt>
                <c:pt idx="3228">
                  <c:v>62212</c:v>
                </c:pt>
                <c:pt idx="3229">
                  <c:v>62219</c:v>
                </c:pt>
                <c:pt idx="3230">
                  <c:v>62226</c:v>
                </c:pt>
                <c:pt idx="3231">
                  <c:v>62233</c:v>
                </c:pt>
                <c:pt idx="3232">
                  <c:v>62240</c:v>
                </c:pt>
                <c:pt idx="3233">
                  <c:v>62247</c:v>
                </c:pt>
                <c:pt idx="3234">
                  <c:v>62254</c:v>
                </c:pt>
                <c:pt idx="3235">
                  <c:v>62261</c:v>
                </c:pt>
                <c:pt idx="3236">
                  <c:v>62268</c:v>
                </c:pt>
                <c:pt idx="3237">
                  <c:v>62275</c:v>
                </c:pt>
                <c:pt idx="3238">
                  <c:v>62282</c:v>
                </c:pt>
                <c:pt idx="3239">
                  <c:v>62289</c:v>
                </c:pt>
                <c:pt idx="3240">
                  <c:v>62296</c:v>
                </c:pt>
                <c:pt idx="3241">
                  <c:v>62303</c:v>
                </c:pt>
                <c:pt idx="3242">
                  <c:v>62310</c:v>
                </c:pt>
                <c:pt idx="3243">
                  <c:v>62317</c:v>
                </c:pt>
                <c:pt idx="3244">
                  <c:v>62324</c:v>
                </c:pt>
                <c:pt idx="3245">
                  <c:v>62331</c:v>
                </c:pt>
                <c:pt idx="3246">
                  <c:v>62338</c:v>
                </c:pt>
                <c:pt idx="3247">
                  <c:v>62345</c:v>
                </c:pt>
                <c:pt idx="3248">
                  <c:v>62352</c:v>
                </c:pt>
                <c:pt idx="3249">
                  <c:v>62359</c:v>
                </c:pt>
                <c:pt idx="3250">
                  <c:v>62366</c:v>
                </c:pt>
                <c:pt idx="3251">
                  <c:v>62373</c:v>
                </c:pt>
                <c:pt idx="3252">
                  <c:v>62380</c:v>
                </c:pt>
                <c:pt idx="3253">
                  <c:v>62387</c:v>
                </c:pt>
                <c:pt idx="3254">
                  <c:v>62394</c:v>
                </c:pt>
                <c:pt idx="3255">
                  <c:v>62401</c:v>
                </c:pt>
                <c:pt idx="3256">
                  <c:v>62408</c:v>
                </c:pt>
                <c:pt idx="3257">
                  <c:v>62415</c:v>
                </c:pt>
                <c:pt idx="3258">
                  <c:v>62422</c:v>
                </c:pt>
                <c:pt idx="3259">
                  <c:v>62429</c:v>
                </c:pt>
                <c:pt idx="3260">
                  <c:v>62436</c:v>
                </c:pt>
                <c:pt idx="3261">
                  <c:v>62443</c:v>
                </c:pt>
                <c:pt idx="3262">
                  <c:v>62450</c:v>
                </c:pt>
                <c:pt idx="3263">
                  <c:v>62457</c:v>
                </c:pt>
                <c:pt idx="3264">
                  <c:v>62464</c:v>
                </c:pt>
                <c:pt idx="3265">
                  <c:v>62471</c:v>
                </c:pt>
                <c:pt idx="3266">
                  <c:v>62478</c:v>
                </c:pt>
                <c:pt idx="3267">
                  <c:v>62485</c:v>
                </c:pt>
                <c:pt idx="3268">
                  <c:v>62492</c:v>
                </c:pt>
                <c:pt idx="3269">
                  <c:v>62499</c:v>
                </c:pt>
                <c:pt idx="3270">
                  <c:v>62506</c:v>
                </c:pt>
                <c:pt idx="3271">
                  <c:v>62513</c:v>
                </c:pt>
                <c:pt idx="3272">
                  <c:v>62520</c:v>
                </c:pt>
                <c:pt idx="3273">
                  <c:v>62527</c:v>
                </c:pt>
                <c:pt idx="3274">
                  <c:v>62534</c:v>
                </c:pt>
                <c:pt idx="3275">
                  <c:v>62541</c:v>
                </c:pt>
                <c:pt idx="3276">
                  <c:v>62548</c:v>
                </c:pt>
                <c:pt idx="3277">
                  <c:v>62555</c:v>
                </c:pt>
                <c:pt idx="3278">
                  <c:v>62562</c:v>
                </c:pt>
                <c:pt idx="3279">
                  <c:v>62569</c:v>
                </c:pt>
                <c:pt idx="3280">
                  <c:v>62576</c:v>
                </c:pt>
                <c:pt idx="3281">
                  <c:v>62583</c:v>
                </c:pt>
                <c:pt idx="3282">
                  <c:v>62590</c:v>
                </c:pt>
                <c:pt idx="3283">
                  <c:v>62597</c:v>
                </c:pt>
                <c:pt idx="3284">
                  <c:v>62604</c:v>
                </c:pt>
                <c:pt idx="3285">
                  <c:v>62611</c:v>
                </c:pt>
                <c:pt idx="3286">
                  <c:v>62618</c:v>
                </c:pt>
                <c:pt idx="3287">
                  <c:v>62625</c:v>
                </c:pt>
                <c:pt idx="3288">
                  <c:v>62632</c:v>
                </c:pt>
                <c:pt idx="3289">
                  <c:v>62639</c:v>
                </c:pt>
                <c:pt idx="3290">
                  <c:v>62646</c:v>
                </c:pt>
                <c:pt idx="3291">
                  <c:v>62653</c:v>
                </c:pt>
                <c:pt idx="3292">
                  <c:v>62660</c:v>
                </c:pt>
                <c:pt idx="3293">
                  <c:v>62667</c:v>
                </c:pt>
                <c:pt idx="3294">
                  <c:v>62674</c:v>
                </c:pt>
                <c:pt idx="3295">
                  <c:v>62681</c:v>
                </c:pt>
                <c:pt idx="3296">
                  <c:v>62688</c:v>
                </c:pt>
                <c:pt idx="3297">
                  <c:v>62695</c:v>
                </c:pt>
                <c:pt idx="3298">
                  <c:v>62702</c:v>
                </c:pt>
                <c:pt idx="3299">
                  <c:v>62709</c:v>
                </c:pt>
                <c:pt idx="3300">
                  <c:v>62716</c:v>
                </c:pt>
                <c:pt idx="3301">
                  <c:v>62723</c:v>
                </c:pt>
                <c:pt idx="3302">
                  <c:v>62730</c:v>
                </c:pt>
                <c:pt idx="3303">
                  <c:v>62737</c:v>
                </c:pt>
                <c:pt idx="3304">
                  <c:v>62744</c:v>
                </c:pt>
                <c:pt idx="3305">
                  <c:v>62751</c:v>
                </c:pt>
                <c:pt idx="3306">
                  <c:v>62758</c:v>
                </c:pt>
                <c:pt idx="3307">
                  <c:v>62765</c:v>
                </c:pt>
                <c:pt idx="3308">
                  <c:v>62772</c:v>
                </c:pt>
                <c:pt idx="3309">
                  <c:v>62779</c:v>
                </c:pt>
                <c:pt idx="3310">
                  <c:v>62786</c:v>
                </c:pt>
                <c:pt idx="3311">
                  <c:v>62793</c:v>
                </c:pt>
                <c:pt idx="3312">
                  <c:v>62800</c:v>
                </c:pt>
                <c:pt idx="3313">
                  <c:v>62807</c:v>
                </c:pt>
                <c:pt idx="3314">
                  <c:v>62814</c:v>
                </c:pt>
                <c:pt idx="3315">
                  <c:v>62821</c:v>
                </c:pt>
                <c:pt idx="3316">
                  <c:v>62828</c:v>
                </c:pt>
                <c:pt idx="3317">
                  <c:v>62835</c:v>
                </c:pt>
                <c:pt idx="3318">
                  <c:v>62842</c:v>
                </c:pt>
                <c:pt idx="3319">
                  <c:v>62849</c:v>
                </c:pt>
                <c:pt idx="3320">
                  <c:v>62856</c:v>
                </c:pt>
                <c:pt idx="3321">
                  <c:v>62863</c:v>
                </c:pt>
                <c:pt idx="3322">
                  <c:v>62870</c:v>
                </c:pt>
                <c:pt idx="3323">
                  <c:v>62877</c:v>
                </c:pt>
                <c:pt idx="3324">
                  <c:v>62884</c:v>
                </c:pt>
                <c:pt idx="3325">
                  <c:v>62891</c:v>
                </c:pt>
                <c:pt idx="3326">
                  <c:v>62898</c:v>
                </c:pt>
                <c:pt idx="3327">
                  <c:v>62905</c:v>
                </c:pt>
                <c:pt idx="3328">
                  <c:v>62912</c:v>
                </c:pt>
                <c:pt idx="3329">
                  <c:v>62919</c:v>
                </c:pt>
                <c:pt idx="3330">
                  <c:v>62926</c:v>
                </c:pt>
                <c:pt idx="3331">
                  <c:v>62933</c:v>
                </c:pt>
                <c:pt idx="3332">
                  <c:v>62940</c:v>
                </c:pt>
                <c:pt idx="3333">
                  <c:v>62947</c:v>
                </c:pt>
                <c:pt idx="3334">
                  <c:v>62954</c:v>
                </c:pt>
                <c:pt idx="3335">
                  <c:v>62961</c:v>
                </c:pt>
                <c:pt idx="3336">
                  <c:v>62968</c:v>
                </c:pt>
                <c:pt idx="3337">
                  <c:v>62975</c:v>
                </c:pt>
                <c:pt idx="3338">
                  <c:v>62982</c:v>
                </c:pt>
                <c:pt idx="3339">
                  <c:v>62989</c:v>
                </c:pt>
                <c:pt idx="3340">
                  <c:v>62996</c:v>
                </c:pt>
                <c:pt idx="3341">
                  <c:v>63003</c:v>
                </c:pt>
                <c:pt idx="3342">
                  <c:v>63010</c:v>
                </c:pt>
                <c:pt idx="3343">
                  <c:v>63017</c:v>
                </c:pt>
                <c:pt idx="3344">
                  <c:v>63024</c:v>
                </c:pt>
                <c:pt idx="3345">
                  <c:v>63031</c:v>
                </c:pt>
                <c:pt idx="3346">
                  <c:v>63038</c:v>
                </c:pt>
                <c:pt idx="3347">
                  <c:v>63045</c:v>
                </c:pt>
                <c:pt idx="3348">
                  <c:v>63052</c:v>
                </c:pt>
                <c:pt idx="3349">
                  <c:v>63059</c:v>
                </c:pt>
                <c:pt idx="3350">
                  <c:v>63066</c:v>
                </c:pt>
                <c:pt idx="3351">
                  <c:v>63073</c:v>
                </c:pt>
                <c:pt idx="3352">
                  <c:v>63080</c:v>
                </c:pt>
                <c:pt idx="3353">
                  <c:v>63087</c:v>
                </c:pt>
                <c:pt idx="3354">
                  <c:v>63094</c:v>
                </c:pt>
                <c:pt idx="3355">
                  <c:v>63101</c:v>
                </c:pt>
                <c:pt idx="3356">
                  <c:v>63108</c:v>
                </c:pt>
                <c:pt idx="3357">
                  <c:v>63115</c:v>
                </c:pt>
                <c:pt idx="3358">
                  <c:v>63122</c:v>
                </c:pt>
                <c:pt idx="3359">
                  <c:v>63129</c:v>
                </c:pt>
                <c:pt idx="3360">
                  <c:v>63136</c:v>
                </c:pt>
                <c:pt idx="3361">
                  <c:v>63143</c:v>
                </c:pt>
                <c:pt idx="3362">
                  <c:v>63150</c:v>
                </c:pt>
                <c:pt idx="3363">
                  <c:v>63157</c:v>
                </c:pt>
                <c:pt idx="3364">
                  <c:v>63164</c:v>
                </c:pt>
                <c:pt idx="3365">
                  <c:v>63171</c:v>
                </c:pt>
                <c:pt idx="3366">
                  <c:v>63178</c:v>
                </c:pt>
                <c:pt idx="3367">
                  <c:v>63185</c:v>
                </c:pt>
                <c:pt idx="3368">
                  <c:v>63192</c:v>
                </c:pt>
                <c:pt idx="3369">
                  <c:v>63199</c:v>
                </c:pt>
                <c:pt idx="3370">
                  <c:v>63206</c:v>
                </c:pt>
                <c:pt idx="3371">
                  <c:v>63213</c:v>
                </c:pt>
                <c:pt idx="3372">
                  <c:v>63220</c:v>
                </c:pt>
                <c:pt idx="3373">
                  <c:v>63227</c:v>
                </c:pt>
                <c:pt idx="3374">
                  <c:v>63234</c:v>
                </c:pt>
                <c:pt idx="3375">
                  <c:v>63241</c:v>
                </c:pt>
                <c:pt idx="3376">
                  <c:v>63248</c:v>
                </c:pt>
                <c:pt idx="3377">
                  <c:v>63255</c:v>
                </c:pt>
                <c:pt idx="3378">
                  <c:v>63262</c:v>
                </c:pt>
                <c:pt idx="3379">
                  <c:v>63269</c:v>
                </c:pt>
                <c:pt idx="3380">
                  <c:v>63276</c:v>
                </c:pt>
                <c:pt idx="3381">
                  <c:v>63283</c:v>
                </c:pt>
                <c:pt idx="3382">
                  <c:v>63290</c:v>
                </c:pt>
                <c:pt idx="3383">
                  <c:v>63297</c:v>
                </c:pt>
                <c:pt idx="3384">
                  <c:v>63304</c:v>
                </c:pt>
                <c:pt idx="3385">
                  <c:v>63311</c:v>
                </c:pt>
                <c:pt idx="3386">
                  <c:v>63318</c:v>
                </c:pt>
                <c:pt idx="3387">
                  <c:v>63325</c:v>
                </c:pt>
                <c:pt idx="3388">
                  <c:v>63332</c:v>
                </c:pt>
                <c:pt idx="3389">
                  <c:v>63339</c:v>
                </c:pt>
                <c:pt idx="3390">
                  <c:v>63346</c:v>
                </c:pt>
                <c:pt idx="3391">
                  <c:v>63353</c:v>
                </c:pt>
                <c:pt idx="3392">
                  <c:v>63360</c:v>
                </c:pt>
                <c:pt idx="3393">
                  <c:v>63367</c:v>
                </c:pt>
                <c:pt idx="3394">
                  <c:v>63374</c:v>
                </c:pt>
                <c:pt idx="3395">
                  <c:v>63381</c:v>
                </c:pt>
                <c:pt idx="3396">
                  <c:v>63388</c:v>
                </c:pt>
                <c:pt idx="3397">
                  <c:v>63395</c:v>
                </c:pt>
                <c:pt idx="3398">
                  <c:v>63402</c:v>
                </c:pt>
                <c:pt idx="3399">
                  <c:v>63409</c:v>
                </c:pt>
                <c:pt idx="3400">
                  <c:v>63416</c:v>
                </c:pt>
                <c:pt idx="3401">
                  <c:v>63423</c:v>
                </c:pt>
                <c:pt idx="3402">
                  <c:v>63430</c:v>
                </c:pt>
                <c:pt idx="3403">
                  <c:v>63437</c:v>
                </c:pt>
                <c:pt idx="3404">
                  <c:v>63444</c:v>
                </c:pt>
                <c:pt idx="3405">
                  <c:v>63451</c:v>
                </c:pt>
                <c:pt idx="3406">
                  <c:v>63458</c:v>
                </c:pt>
                <c:pt idx="3407">
                  <c:v>63465</c:v>
                </c:pt>
                <c:pt idx="3408">
                  <c:v>63472</c:v>
                </c:pt>
                <c:pt idx="3409">
                  <c:v>63479</c:v>
                </c:pt>
                <c:pt idx="3410">
                  <c:v>63486</c:v>
                </c:pt>
                <c:pt idx="3411">
                  <c:v>63493</c:v>
                </c:pt>
                <c:pt idx="3412">
                  <c:v>63500</c:v>
                </c:pt>
                <c:pt idx="3413">
                  <c:v>63507</c:v>
                </c:pt>
                <c:pt idx="3414">
                  <c:v>63514</c:v>
                </c:pt>
                <c:pt idx="3415">
                  <c:v>63521</c:v>
                </c:pt>
                <c:pt idx="3416">
                  <c:v>63528</c:v>
                </c:pt>
                <c:pt idx="3417">
                  <c:v>63535</c:v>
                </c:pt>
                <c:pt idx="3418">
                  <c:v>63542</c:v>
                </c:pt>
                <c:pt idx="3419">
                  <c:v>63550</c:v>
                </c:pt>
                <c:pt idx="3420">
                  <c:v>63557</c:v>
                </c:pt>
                <c:pt idx="3421">
                  <c:v>63564</c:v>
                </c:pt>
                <c:pt idx="3422">
                  <c:v>63571</c:v>
                </c:pt>
                <c:pt idx="3423">
                  <c:v>63578</c:v>
                </c:pt>
                <c:pt idx="3424">
                  <c:v>63585</c:v>
                </c:pt>
                <c:pt idx="3425">
                  <c:v>63592</c:v>
                </c:pt>
                <c:pt idx="3426">
                  <c:v>63599</c:v>
                </c:pt>
                <c:pt idx="3427">
                  <c:v>63606</c:v>
                </c:pt>
                <c:pt idx="3428">
                  <c:v>63613</c:v>
                </c:pt>
                <c:pt idx="3429">
                  <c:v>63620</c:v>
                </c:pt>
                <c:pt idx="3430">
                  <c:v>63627</c:v>
                </c:pt>
                <c:pt idx="3431">
                  <c:v>63634</c:v>
                </c:pt>
                <c:pt idx="3432">
                  <c:v>63641</c:v>
                </c:pt>
                <c:pt idx="3433">
                  <c:v>63648</c:v>
                </c:pt>
                <c:pt idx="3434">
                  <c:v>63655</c:v>
                </c:pt>
                <c:pt idx="3435">
                  <c:v>63662</c:v>
                </c:pt>
                <c:pt idx="3436">
                  <c:v>63669</c:v>
                </c:pt>
                <c:pt idx="3437">
                  <c:v>63676</c:v>
                </c:pt>
                <c:pt idx="3438">
                  <c:v>63683</c:v>
                </c:pt>
                <c:pt idx="3439">
                  <c:v>63690</c:v>
                </c:pt>
                <c:pt idx="3440">
                  <c:v>63697</c:v>
                </c:pt>
                <c:pt idx="3441">
                  <c:v>63704</c:v>
                </c:pt>
                <c:pt idx="3442">
                  <c:v>63711</c:v>
                </c:pt>
                <c:pt idx="3443">
                  <c:v>63718</c:v>
                </c:pt>
                <c:pt idx="3444">
                  <c:v>63725</c:v>
                </c:pt>
                <c:pt idx="3445">
                  <c:v>63732</c:v>
                </c:pt>
                <c:pt idx="3446">
                  <c:v>63739</c:v>
                </c:pt>
                <c:pt idx="3447">
                  <c:v>63746</c:v>
                </c:pt>
                <c:pt idx="3448">
                  <c:v>63753</c:v>
                </c:pt>
                <c:pt idx="3449">
                  <c:v>63760</c:v>
                </c:pt>
                <c:pt idx="3450">
                  <c:v>63767</c:v>
                </c:pt>
                <c:pt idx="3451">
                  <c:v>63774</c:v>
                </c:pt>
                <c:pt idx="3452">
                  <c:v>63781</c:v>
                </c:pt>
                <c:pt idx="3453">
                  <c:v>63788</c:v>
                </c:pt>
                <c:pt idx="3454">
                  <c:v>63795</c:v>
                </c:pt>
                <c:pt idx="3455">
                  <c:v>63802</c:v>
                </c:pt>
                <c:pt idx="3456">
                  <c:v>63809</c:v>
                </c:pt>
                <c:pt idx="3457">
                  <c:v>63816</c:v>
                </c:pt>
                <c:pt idx="3458">
                  <c:v>63823</c:v>
                </c:pt>
                <c:pt idx="3459">
                  <c:v>63830</c:v>
                </c:pt>
                <c:pt idx="3460">
                  <c:v>63837</c:v>
                </c:pt>
                <c:pt idx="3461">
                  <c:v>63844</c:v>
                </c:pt>
                <c:pt idx="3462">
                  <c:v>63851</c:v>
                </c:pt>
                <c:pt idx="3463">
                  <c:v>63858</c:v>
                </c:pt>
                <c:pt idx="3464">
                  <c:v>63865</c:v>
                </c:pt>
                <c:pt idx="3465">
                  <c:v>63872</c:v>
                </c:pt>
                <c:pt idx="3466">
                  <c:v>63879</c:v>
                </c:pt>
                <c:pt idx="3467">
                  <c:v>63886</c:v>
                </c:pt>
                <c:pt idx="3468">
                  <c:v>63893</c:v>
                </c:pt>
                <c:pt idx="3469">
                  <c:v>63900</c:v>
                </c:pt>
                <c:pt idx="3470">
                  <c:v>63907</c:v>
                </c:pt>
                <c:pt idx="3471">
                  <c:v>63915</c:v>
                </c:pt>
                <c:pt idx="3472">
                  <c:v>63922</c:v>
                </c:pt>
                <c:pt idx="3473">
                  <c:v>63929</c:v>
                </c:pt>
                <c:pt idx="3474">
                  <c:v>63936</c:v>
                </c:pt>
                <c:pt idx="3475">
                  <c:v>63943</c:v>
                </c:pt>
                <c:pt idx="3476">
                  <c:v>63950</c:v>
                </c:pt>
                <c:pt idx="3477">
                  <c:v>63957</c:v>
                </c:pt>
                <c:pt idx="3478">
                  <c:v>63964</c:v>
                </c:pt>
                <c:pt idx="3479">
                  <c:v>63971</c:v>
                </c:pt>
                <c:pt idx="3480">
                  <c:v>63978</c:v>
                </c:pt>
                <c:pt idx="3481">
                  <c:v>63985</c:v>
                </c:pt>
                <c:pt idx="3482">
                  <c:v>63992</c:v>
                </c:pt>
                <c:pt idx="3483">
                  <c:v>63999</c:v>
                </c:pt>
                <c:pt idx="3484">
                  <c:v>64006</c:v>
                </c:pt>
                <c:pt idx="3485">
                  <c:v>64013</c:v>
                </c:pt>
                <c:pt idx="3486">
                  <c:v>64020</c:v>
                </c:pt>
                <c:pt idx="3487">
                  <c:v>64027</c:v>
                </c:pt>
                <c:pt idx="3488">
                  <c:v>64034</c:v>
                </c:pt>
                <c:pt idx="3489">
                  <c:v>64041</c:v>
                </c:pt>
                <c:pt idx="3490">
                  <c:v>64048</c:v>
                </c:pt>
                <c:pt idx="3491">
                  <c:v>64055</c:v>
                </c:pt>
                <c:pt idx="3492">
                  <c:v>64062</c:v>
                </c:pt>
                <c:pt idx="3493">
                  <c:v>64069</c:v>
                </c:pt>
                <c:pt idx="3494">
                  <c:v>64076</c:v>
                </c:pt>
                <c:pt idx="3495">
                  <c:v>64083</c:v>
                </c:pt>
                <c:pt idx="3496">
                  <c:v>64090</c:v>
                </c:pt>
                <c:pt idx="3497">
                  <c:v>64097</c:v>
                </c:pt>
                <c:pt idx="3498">
                  <c:v>64104</c:v>
                </c:pt>
                <c:pt idx="3499">
                  <c:v>64111</c:v>
                </c:pt>
                <c:pt idx="3500">
                  <c:v>64118</c:v>
                </c:pt>
                <c:pt idx="3501">
                  <c:v>64125</c:v>
                </c:pt>
                <c:pt idx="3502">
                  <c:v>64132</c:v>
                </c:pt>
                <c:pt idx="3503">
                  <c:v>64139</c:v>
                </c:pt>
                <c:pt idx="3504">
                  <c:v>64146</c:v>
                </c:pt>
                <c:pt idx="3505">
                  <c:v>64153</c:v>
                </c:pt>
              </c:numCache>
            </c:numRef>
          </c:xVal>
          <c:yVal>
            <c:numRef>
              <c:f>CrossCheckFinal!$U$3:$U$3508</c:f>
              <c:numCache>
                <c:formatCode>0.0000%</c:formatCode>
                <c:ptCount val="3506"/>
                <c:pt idx="0">
                  <c:v>1.0393187546584072E-3</c:v>
                </c:pt>
                <c:pt idx="1">
                  <c:v>1.0423273009075526E-3</c:v>
                </c:pt>
                <c:pt idx="2">
                  <c:v>1.0433262625562315E-3</c:v>
                </c:pt>
                <c:pt idx="3">
                  <c:v>1.0443232844413537E-3</c:v>
                </c:pt>
                <c:pt idx="4">
                  <c:v>1.0453183688317069E-3</c:v>
                </c:pt>
                <c:pt idx="5">
                  <c:v>1.0463115179938217E-3</c:v>
                </c:pt>
                <c:pt idx="6">
                  <c:v>1.049279376742237E-3</c:v>
                </c:pt>
                <c:pt idx="7">
                  <c:v>1.0502648076116442E-3</c:v>
                </c:pt>
                <c:pt idx="8">
                  <c:v>1.0512483145516882E-3</c:v>
                </c:pt>
                <c:pt idx="9">
                  <c:v>1.0522298998154028E-3</c:v>
                </c:pt>
                <c:pt idx="10">
                  <c:v>1.0532095656535791E-3</c:v>
                </c:pt>
                <c:pt idx="11">
                  <c:v>1.0561370690892026E-3</c:v>
                </c:pt>
                <c:pt idx="12">
                  <c:v>1.0571090796883671E-3</c:v>
                </c:pt>
                <c:pt idx="13">
                  <c:v>1.0580791820823875E-3</c:v>
                </c:pt>
                <c:pt idx="14">
                  <c:v>1.0590473785086457E-3</c:v>
                </c:pt>
                <c:pt idx="15">
                  <c:v>1.0600136712022939E-3</c:v>
                </c:pt>
                <c:pt idx="16">
                  <c:v>1.0629011492057313E-3</c:v>
                </c:pt>
                <c:pt idx="17">
                  <c:v>1.0638598492759815E-3</c:v>
                </c:pt>
                <c:pt idx="18">
                  <c:v>1.0648166567560386E-3</c:v>
                </c:pt>
                <c:pt idx="19">
                  <c:v>1.0657715738677308E-3</c:v>
                </c:pt>
                <c:pt idx="20">
                  <c:v>1.0705178815098623E-3</c:v>
                </c:pt>
                <c:pt idx="21">
                  <c:v>1.0714615029459339E-3</c:v>
                </c:pt>
                <c:pt idx="22">
                  <c:v>1.0724032495045698E-3</c:v>
                </c:pt>
                <c:pt idx="23">
                  <c:v>1.0733431233899448E-3</c:v>
                </c:pt>
                <c:pt idx="24">
                  <c:v>1.0761515310153149E-3</c:v>
                </c:pt>
                <c:pt idx="25">
                  <c:v>1.0770839362054866E-3</c:v>
                </c:pt>
                <c:pt idx="26">
                  <c:v>1.0780144797103554E-3</c:v>
                </c:pt>
                <c:pt idx="27">
                  <c:v>1.0789431637209426E-3</c:v>
                </c:pt>
                <c:pt idx="28">
                  <c:v>1.0798699904260838E-3</c:v>
                </c:pt>
                <c:pt idx="29">
                  <c:v>1.0826393485644556E-3</c:v>
                </c:pt>
                <c:pt idx="30">
                  <c:v>1.083558767892537E-3</c:v>
                </c:pt>
                <c:pt idx="31">
                  <c:v>1.0844763408266425E-3</c:v>
                </c:pt>
                <c:pt idx="32">
                  <c:v>1.0853920695425383E-3</c:v>
                </c:pt>
                <c:pt idx="33">
                  <c:v>1.0863059562138185E-3</c:v>
                </c:pt>
                <c:pt idx="34">
                  <c:v>1.0890365856633852E-3</c:v>
                </c:pt>
                <c:pt idx="35">
                  <c:v>1.0899431258487931E-3</c:v>
                </c:pt>
                <c:pt idx="36">
                  <c:v>1.0908478348250585E-3</c:v>
                </c:pt>
                <c:pt idx="37">
                  <c:v>1.0917507147527896E-3</c:v>
                </c:pt>
                <c:pt idx="38">
                  <c:v>1.0926517677904374E-3</c:v>
                </c:pt>
                <c:pt idx="39">
                  <c:v>1.0953439871150721E-3</c:v>
                </c:pt>
                <c:pt idx="40">
                  <c:v>1.0962377541338182E-3</c:v>
                </c:pt>
                <c:pt idx="41">
                  <c:v>1.0971297050224446E-3</c:v>
                </c:pt>
                <c:pt idx="42">
                  <c:v>1.098019841926499E-3</c:v>
                </c:pt>
                <c:pt idx="43">
                  <c:v>1.0989081669893863E-3</c:v>
                </c:pt>
                <c:pt idx="44">
                  <c:v>1.1015622925329783E-3</c:v>
                </c:pt>
                <c:pt idx="45">
                  <c:v>1.10244339162244E-3</c:v>
                </c:pt>
                <c:pt idx="46">
                  <c:v>1.1033226895556731E-3</c:v>
                </c:pt>
                <c:pt idx="47">
                  <c:v>1.1042001884632618E-3</c:v>
                </c:pt>
                <c:pt idx="48">
                  <c:v>1.105075890473661E-3</c:v>
                </c:pt>
                <c:pt idx="49">
                  <c:v>1.1076922363743641E-3</c:v>
                </c:pt>
                <c:pt idx="50">
                  <c:v>1.1085607720380253E-3</c:v>
                </c:pt>
                <c:pt idx="51">
                  <c:v>1.1094275214148929E-3</c:v>
                </c:pt>
                <c:pt idx="52">
                  <c:v>1.1102924866206829E-3</c:v>
                </c:pt>
                <c:pt idx="53">
                  <c:v>1.1111556697689969E-3</c:v>
                </c:pt>
                <c:pt idx="54">
                  <c:v>1.1137345479733901E-3</c:v>
                </c:pt>
                <c:pt idx="55">
                  <c:v>1.1145906239855544E-3</c:v>
                </c:pt>
                <c:pt idx="56">
                  <c:v>1.1154449284765733E-3</c:v>
                </c:pt>
                <c:pt idx="57">
                  <c:v>1.1162974635473919E-3</c:v>
                </c:pt>
                <c:pt idx="58">
                  <c:v>1.1171482312968529E-3</c:v>
                </c:pt>
                <c:pt idx="59">
                  <c:v>1.1196899515740172E-3</c:v>
                </c:pt>
                <c:pt idx="60">
                  <c:v>1.1205336709844895E-3</c:v>
                </c:pt>
                <c:pt idx="61">
                  <c:v>1.1213756335363464E-3</c:v>
                </c:pt>
                <c:pt idx="62">
                  <c:v>1.1222158413158559E-3</c:v>
                </c:pt>
                <c:pt idx="63">
                  <c:v>1.123054296407197E-3</c:v>
                </c:pt>
                <c:pt idx="64">
                  <c:v>1.1255591663627031E-3</c:v>
                </c:pt>
                <c:pt idx="65">
                  <c:v>1.1263906315014463E-3</c:v>
                </c:pt>
                <c:pt idx="66">
                  <c:v>1.1272203543416476E-3</c:v>
                </c:pt>
                <c:pt idx="67">
                  <c:v>1.1280483369549921E-3</c:v>
                </c:pt>
                <c:pt idx="68">
                  <c:v>1.1288745814110898E-3</c:v>
                </c:pt>
                <c:pt idx="69">
                  <c:v>1.1313429065009021E-3</c:v>
                </c:pt>
                <c:pt idx="70">
                  <c:v>1.1321622189826627E-3</c:v>
                </c:pt>
                <c:pt idx="71">
                  <c:v>1.1329798036241567E-3</c:v>
                </c:pt>
                <c:pt idx="72">
                  <c:v>1.1337956624825811E-3</c:v>
                </c:pt>
                <c:pt idx="73">
                  <c:v>1.1346097976130695E-3</c:v>
                </c:pt>
                <c:pt idx="74">
                  <c:v>1.1370418811573646E-3</c:v>
                </c:pt>
                <c:pt idx="75">
                  <c:v>1.1378491418862701E-3</c:v>
                </c:pt>
                <c:pt idx="76">
                  <c:v>1.138654689132042E-3</c:v>
                </c:pt>
                <c:pt idx="77">
                  <c:v>1.1394585249374809E-3</c:v>
                </c:pt>
                <c:pt idx="78">
                  <c:v>1.1402606513433381E-3</c:v>
                </c:pt>
                <c:pt idx="79">
                  <c:v>1.1426567945402378E-3</c:v>
                </c:pt>
                <c:pt idx="80">
                  <c:v>1.1434521037143684E-3</c:v>
                </c:pt>
                <c:pt idx="81">
                  <c:v>1.1442457136620053E-3</c:v>
                </c:pt>
                <c:pt idx="82">
                  <c:v>1.1450376264116457E-3</c:v>
                </c:pt>
                <c:pt idx="83">
                  <c:v>1.1458278439897514E-3</c:v>
                </c:pt>
                <c:pt idx="84">
                  <c:v>1.1481883459289739E-3</c:v>
                </c:pt>
                <c:pt idx="85">
                  <c:v>1.1489718030449029E-3</c:v>
                </c:pt>
                <c:pt idx="86">
                  <c:v>1.1497535750911319E-3</c:v>
                </c:pt>
                <c:pt idx="87">
                  <c:v>1.1505336640819477E-3</c:v>
                </c:pt>
                <c:pt idx="88">
                  <c:v>1.151312072029613E-3</c:v>
                </c:pt>
                <c:pt idx="89">
                  <c:v>1.1536372297060388E-3</c:v>
                </c:pt>
                <c:pt idx="90">
                  <c:v>1.1544089335633475E-3</c:v>
                </c:pt>
                <c:pt idx="91">
                  <c:v>1.1551789664085467E-3</c:v>
                </c:pt>
                <c:pt idx="92">
                  <c:v>1.1559473302418034E-3</c:v>
                </c:pt>
                <c:pt idx="93">
                  <c:v>1.1567140270612741E-3</c:v>
                </c:pt>
                <c:pt idx="94">
                  <c:v>1.1590041353884291E-3</c:v>
                </c:pt>
                <c:pt idx="95">
                  <c:v>1.1597641840941934E-3</c:v>
                </c:pt>
                <c:pt idx="96">
                  <c:v>1.160522575746874E-3</c:v>
                </c:pt>
                <c:pt idx="97">
                  <c:v>1.1612793123326091E-3</c:v>
                </c:pt>
                <c:pt idx="98">
                  <c:v>1.1620343958355394E-3</c:v>
                </c:pt>
                <c:pt idx="99">
                  <c:v>1.1642897476589968E-3</c:v>
                </c:pt>
                <c:pt idx="100">
                  <c:v>1.1650382386322459E-3</c:v>
                </c:pt>
                <c:pt idx="101">
                  <c:v>1.1657850864135076E-3</c:v>
                </c:pt>
                <c:pt idx="102">
                  <c:v>1.1665302929749811E-3</c:v>
                </c:pt>
                <c:pt idx="103">
                  <c:v>1.1672738602868816E-3</c:v>
                </c:pt>
                <c:pt idx="104">
                  <c:v>1.1694947463975797E-3</c:v>
                </c:pt>
                <c:pt idx="105">
                  <c:v>1.1702317763737286E-3</c:v>
                </c:pt>
                <c:pt idx="106">
                  <c:v>1.1709671769216869E-3</c:v>
                </c:pt>
                <c:pt idx="107">
                  <c:v>1.1717009499998057E-3</c:v>
                </c:pt>
                <c:pt idx="108">
                  <c:v>1.172433097564464E-3</c:v>
                </c:pt>
                <c:pt idx="109">
                  <c:v>1.1746198067119434E-3</c:v>
                </c:pt>
                <c:pt idx="110">
                  <c:v>1.1753454717471975E-3</c:v>
                </c:pt>
                <c:pt idx="111">
                  <c:v>1.1760695210213856E-3</c:v>
                </c:pt>
                <c:pt idx="112">
                  <c:v>1.1767919564791001E-3</c:v>
                </c:pt>
                <c:pt idx="113">
                  <c:v>1.1775127800629727E-3</c:v>
                </c:pt>
                <c:pt idx="114">
                  <c:v>1.1796655989685339E-3</c:v>
                </c:pt>
                <c:pt idx="115">
                  <c:v>1.1803799944442659E-3</c:v>
                </c:pt>
                <c:pt idx="116">
                  <c:v>1.1810927877300085E-3</c:v>
                </c:pt>
                <c:pt idx="117">
                  <c:v>1.1818039807566824E-3</c:v>
                </c:pt>
                <c:pt idx="118">
                  <c:v>1.1825135754532624E-3</c:v>
                </c:pt>
                <c:pt idx="119">
                  <c:v>1.18463278882304E-3</c:v>
                </c:pt>
                <c:pt idx="120">
                  <c:v>1.185336009450142E-3</c:v>
                </c:pt>
                <c:pt idx="121">
                  <c:v>1.186037641362901E-3</c:v>
                </c:pt>
                <c:pt idx="122">
                  <c:v>1.1867376864786558E-3</c:v>
                </c:pt>
                <c:pt idx="123">
                  <c:v>1.187436146712811E-3</c:v>
                </c:pt>
                <c:pt idx="124">
                  <c:v>1.1895220372507701E-3</c:v>
                </c:pt>
                <c:pt idx="125">
                  <c:v>1.1902141770739766E-3</c:v>
                </c:pt>
                <c:pt idx="126">
                  <c:v>1.1909047415636733E-3</c:v>
                </c:pt>
                <c:pt idx="127">
                  <c:v>1.1915937326237038E-3</c:v>
                </c:pt>
                <c:pt idx="128">
                  <c:v>1.1922811521559904E-3</c:v>
                </c:pt>
                <c:pt idx="129">
                  <c:v>1.1943340005768422E-3</c:v>
                </c:pt>
                <c:pt idx="130">
                  <c:v>1.1950151529790288E-3</c:v>
                </c:pt>
                <c:pt idx="131">
                  <c:v>1.195694743334337E-3</c:v>
                </c:pt>
                <c:pt idx="132">
                  <c:v>1.1963727735332015E-3</c:v>
                </c:pt>
                <c:pt idx="133">
                  <c:v>1.1970492454641503E-3</c:v>
                </c:pt>
                <c:pt idx="134">
                  <c:v>1.1990693305061885E-3</c:v>
                </c:pt>
                <c:pt idx="135">
                  <c:v>1.1997395882126433E-3</c:v>
                </c:pt>
                <c:pt idx="136">
                  <c:v>1.2004082970652565E-3</c:v>
                </c:pt>
                <c:pt idx="137">
                  <c:v>1.2010754589411421E-3</c:v>
                </c:pt>
                <c:pt idx="138">
                  <c:v>1.2017410757155186E-3</c:v>
                </c:pt>
                <c:pt idx="139">
                  <c:v>1.2037286741533781E-3</c:v>
                </c:pt>
                <c:pt idx="140">
                  <c:v>1.2043881292360462E-3</c:v>
                </c:pt>
                <c:pt idx="141">
                  <c:v>1.2050460485649199E-3</c:v>
                </c:pt>
                <c:pt idx="142">
                  <c:v>1.2057024340038783E-3</c:v>
                </c:pt>
                <c:pt idx="143">
                  <c:v>1.2063572874149169E-3</c:v>
                </c:pt>
                <c:pt idx="144">
                  <c:v>1.2083126740722533E-3</c:v>
                </c:pt>
                <c:pt idx="145">
                  <c:v>1.2089614179539568E-3</c:v>
                </c:pt>
                <c:pt idx="146">
                  <c:v>1.209608639089524E-3</c:v>
                </c:pt>
                <c:pt idx="147">
                  <c:v>1.2102543393296844E-3</c:v>
                </c:pt>
                <c:pt idx="148">
                  <c:v>1.2108985205232963E-3</c:v>
                </c:pt>
                <c:pt idx="149">
                  <c:v>1.2128219682853878E-3</c:v>
                </c:pt>
                <c:pt idx="150">
                  <c:v>1.2134600917440182E-3</c:v>
                </c:pt>
                <c:pt idx="151">
                  <c:v>1.2140967053723784E-3</c:v>
                </c:pt>
                <c:pt idx="152">
                  <c:v>1.2147318110081334E-3</c:v>
                </c:pt>
                <c:pt idx="153">
                  <c:v>1.2153654104870891E-3</c:v>
                </c:pt>
                <c:pt idx="154">
                  <c:v>1.2172571903133617E-3</c:v>
                </c:pt>
                <c:pt idx="155">
                  <c:v>1.2178847834860478E-3</c:v>
                </c:pt>
                <c:pt idx="156">
                  <c:v>1.2185108796531315E-3</c:v>
                </c:pt>
                <c:pt idx="157">
                  <c:v>1.2191354806392971E-3</c:v>
                </c:pt>
                <c:pt idx="158">
                  <c:v>1.2197585882673828E-3</c:v>
                </c:pt>
                <c:pt idx="159">
                  <c:v>1.2216189692038576E-3</c:v>
                </c:pt>
                <c:pt idx="160">
                  <c:v>1.2222361215911083E-3</c:v>
                </c:pt>
                <c:pt idx="161">
                  <c:v>1.2228517897068148E-3</c:v>
                </c:pt>
                <c:pt idx="162">
                  <c:v>1.2234659753627656E-3</c:v>
                </c:pt>
                <c:pt idx="163">
                  <c:v>1.2240786803689137E-3</c:v>
                </c:pt>
                <c:pt idx="164">
                  <c:v>1.2259079295605792E-3</c:v>
                </c:pt>
                <c:pt idx="165">
                  <c:v>1.2265147300303991E-3</c:v>
                </c:pt>
                <c:pt idx="166">
                  <c:v>1.2271200588727103E-3</c:v>
                </c:pt>
                <c:pt idx="167">
                  <c:v>1.2277239178864875E-3</c:v>
                </c:pt>
                <c:pt idx="168">
                  <c:v>1.2283263088688841E-3</c:v>
                </c:pt>
                <c:pt idx="169">
                  <c:v>1.2301246915719904E-3</c:v>
                </c:pt>
                <c:pt idx="170">
                  <c:v>1.2307212283639718E-3</c:v>
                </c:pt>
                <c:pt idx="171">
                  <c:v>1.2313163060830386E-3</c:v>
                </c:pt>
                <c:pt idx="172">
                  <c:v>1.2319099265154366E-3</c:v>
                </c:pt>
                <c:pt idx="173">
                  <c:v>1.2325020914455995E-3</c:v>
                </c:pt>
                <c:pt idx="174">
                  <c:v>1.2342698710398805E-3</c:v>
                </c:pt>
                <c:pt idx="175">
                  <c:v>1.2348562317692688E-3</c:v>
                </c:pt>
                <c:pt idx="176">
                  <c:v>1.2354411458914752E-3</c:v>
                </c:pt>
                <c:pt idx="177">
                  <c:v>1.2360246151800977E-3</c:v>
                </c:pt>
                <c:pt idx="178">
                  <c:v>1.2366066414069346E-3</c:v>
                </c:pt>
                <c:pt idx="179">
                  <c:v>1.2383440794077507E-3</c:v>
                </c:pt>
                <c:pt idx="180">
                  <c:v>1.2389203510694868E-3</c:v>
                </c:pt>
                <c:pt idx="181">
                  <c:v>1.2394951885014865E-3</c:v>
                </c:pt>
                <c:pt idx="182">
                  <c:v>1.2400685934647827E-3</c:v>
                </c:pt>
                <c:pt idx="183">
                  <c:v>1.24064056771862E-3</c:v>
                </c:pt>
                <c:pt idx="184">
                  <c:v>1.2423479237890305E-3</c:v>
                </c:pt>
                <c:pt idx="185">
                  <c:v>1.2429141927617657E-3</c:v>
                </c:pt>
                <c:pt idx="186">
                  <c:v>1.2434790397944956E-3</c:v>
                </c:pt>
                <c:pt idx="187">
                  <c:v>1.244042466635769E-3</c:v>
                </c:pt>
                <c:pt idx="188">
                  <c:v>1.2446044750323577E-3</c:v>
                </c:pt>
                <c:pt idx="189">
                  <c:v>1.2462820069951157E-3</c:v>
                </c:pt>
                <c:pt idx="190">
                  <c:v>1.2468383590452043E-3</c:v>
                </c:pt>
                <c:pt idx="191">
                  <c:v>1.2473933013578728E-3</c:v>
                </c:pt>
                <c:pt idx="192">
                  <c:v>1.2479468356692658E-3</c:v>
                </c:pt>
                <c:pt idx="193">
                  <c:v>1.2484989637137633E-3</c:v>
                </c:pt>
                <c:pt idx="194">
                  <c:v>1.2501469275632393E-3</c:v>
                </c:pt>
                <c:pt idx="195">
                  <c:v>1.2506934478487067E-3</c:v>
                </c:pt>
                <c:pt idx="196">
                  <c:v>1.251238570512756E-3</c:v>
                </c:pt>
                <c:pt idx="197">
                  <c:v>1.25178229727921E-3</c:v>
                </c:pt>
                <c:pt idx="198">
                  <c:v>1.2523246298701369E-3</c:v>
                </c:pt>
                <c:pt idx="199">
                  <c:v>1.2539432797841674E-3</c:v>
                </c:pt>
                <c:pt idx="200">
                  <c:v>1.2544800528586507E-3</c:v>
                </c:pt>
                <c:pt idx="201">
                  <c:v>1.2550154403416986E-3</c:v>
                </c:pt>
                <c:pt idx="202">
                  <c:v>1.2555494439448901E-3</c:v>
                </c:pt>
                <c:pt idx="203">
                  <c:v>1.2560820653780621E-3</c:v>
                </c:pt>
                <c:pt idx="204">
                  <c:v>1.2576716537297259E-3</c:v>
                </c:pt>
                <c:pt idx="205">
                  <c:v>1.2581987635463948E-3</c:v>
                </c:pt>
                <c:pt idx="206">
                  <c:v>1.2587244997161475E-3</c:v>
                </c:pt>
                <c:pt idx="207">
                  <c:v>1.2592488639383999E-3</c:v>
                </c:pt>
                <c:pt idx="208">
                  <c:v>1.2597718579108361E-3</c:v>
                </c:pt>
                <c:pt idx="209">
                  <c:v>1.2613326352801598E-3</c:v>
                </c:pt>
                <c:pt idx="210">
                  <c:v>1.2618501651956093E-3</c:v>
                </c:pt>
                <c:pt idx="211">
                  <c:v>1.262366333323754E-3</c:v>
                </c:pt>
                <c:pt idx="212">
                  <c:v>1.2628811413519247E-3</c:v>
                </c:pt>
                <c:pt idx="213">
                  <c:v>1.2633945909657322E-3</c:v>
                </c:pt>
                <c:pt idx="214">
                  <c:v>1.2654348389294428E-3</c:v>
                </c:pt>
                <c:pt idx="215">
                  <c:v>1.2659415216955139E-3</c:v>
                </c:pt>
                <c:pt idx="216">
                  <c:v>1.2664468561248581E-3</c:v>
                </c:pt>
                <c:pt idx="217">
                  <c:v>1.2669508438910917E-3</c:v>
                </c:pt>
                <c:pt idx="218">
                  <c:v>1.2684547439216897E-3</c:v>
                </c:pt>
                <c:pt idx="219">
                  <c:v>1.2689533617375197E-3</c:v>
                </c:pt>
                <c:pt idx="220">
                  <c:v>1.2694506412327423E-3</c:v>
                </c:pt>
                <c:pt idx="221">
                  <c:v>1.2699465840707541E-3</c:v>
                </c:pt>
                <c:pt idx="222">
                  <c:v>1.2704411919132537E-3</c:v>
                </c:pt>
                <c:pt idx="223">
                  <c:v>1.2719170220592342E-3</c:v>
                </c:pt>
                <c:pt idx="224">
                  <c:v>1.2724063065027735E-3</c:v>
                </c:pt>
                <c:pt idx="225">
                  <c:v>1.2728942642338838E-3</c:v>
                </c:pt>
                <c:pt idx="226">
                  <c:v>1.273380896904111E-3</c:v>
                </c:pt>
                <c:pt idx="227">
                  <c:v>1.2738662061633139E-3</c:v>
                </c:pt>
                <c:pt idx="228">
                  <c:v>1.275314209948098E-3</c:v>
                </c:pt>
                <c:pt idx="229">
                  <c:v>1.2757942420281137E-3</c:v>
                </c:pt>
                <c:pt idx="230">
                  <c:v>1.2762729589211547E-3</c:v>
                </c:pt>
                <c:pt idx="231">
                  <c:v>1.2767503622669921E-3</c:v>
                </c:pt>
                <c:pt idx="232">
                  <c:v>1.2772264537037224E-3</c:v>
                </c:pt>
                <c:pt idx="233">
                  <c:v>1.2786468729151272E-3</c:v>
                </c:pt>
                <c:pt idx="234">
                  <c:v>1.2791177330629289E-3</c:v>
                </c:pt>
                <c:pt idx="235">
                  <c:v>1.2795872894670224E-3</c:v>
                </c:pt>
                <c:pt idx="236">
                  <c:v>1.2800555437554823E-3</c:v>
                </c:pt>
                <c:pt idx="237">
                  <c:v>1.2805224975547178E-3</c:v>
                </c:pt>
                <c:pt idx="238">
                  <c:v>1.2819155722562344E-3</c:v>
                </c:pt>
                <c:pt idx="239">
                  <c:v>1.2823773403294264E-3</c:v>
                </c:pt>
                <c:pt idx="240">
                  <c:v>1.2828378160205242E-3</c:v>
                </c:pt>
                <c:pt idx="241">
                  <c:v>1.2832970009459808E-3</c:v>
                </c:pt>
                <c:pt idx="242">
                  <c:v>1.2837548967205951E-3</c:v>
                </c:pt>
                <c:pt idx="243">
                  <c:v>1.2851208652625995E-3</c:v>
                </c:pt>
                <c:pt idx="244">
                  <c:v>1.2855736205488106E-3</c:v>
                </c:pt>
                <c:pt idx="245">
                  <c:v>1.2860250947334196E-3</c:v>
                </c:pt>
                <c:pt idx="246">
                  <c:v>1.2864752894213335E-3</c:v>
                </c:pt>
                <c:pt idx="247">
                  <c:v>1.2869242062158168E-3</c:v>
                </c:pt>
                <c:pt idx="248">
                  <c:v>1.2882633052467075E-3</c:v>
                </c:pt>
                <c:pt idx="249">
                  <c:v>1.2887071264672987E-3</c:v>
                </c:pt>
                <c:pt idx="250">
                  <c:v>1.2891496777861849E-3</c:v>
                </c:pt>
                <c:pt idx="251">
                  <c:v>1.2895909607968038E-3</c:v>
                </c:pt>
                <c:pt idx="252">
                  <c:v>1.2900309770909591E-3</c:v>
                </c:pt>
                <c:pt idx="253">
                  <c:v>1.2913434415682307E-3</c:v>
                </c:pt>
                <c:pt idx="254">
                  <c:v>1.2917784068819777E-3</c:v>
                </c:pt>
                <c:pt idx="255">
                  <c:v>1.2922121134138478E-3</c:v>
                </c:pt>
                <c:pt idx="256">
                  <c:v>1.2926445627458821E-3</c:v>
                </c:pt>
                <c:pt idx="257">
                  <c:v>1.2930757564584997E-3</c:v>
                </c:pt>
                <c:pt idx="258">
                  <c:v>1.294361819659745E-3</c:v>
                </c:pt>
                <c:pt idx="259">
                  <c:v>1.2947880066665007E-3</c:v>
                </c:pt>
                <c:pt idx="260">
                  <c:v>1.2952129459316585E-3</c:v>
                </c:pt>
                <c:pt idx="261">
                  <c:v>1.2956366390259383E-3</c:v>
                </c:pt>
                <c:pt idx="262">
                  <c:v>1.2960590875184478E-3</c:v>
                </c:pt>
                <c:pt idx="263">
                  <c:v>1.2973189810522937E-3</c:v>
                </c:pt>
                <c:pt idx="264">
                  <c:v>1.2977364667966259E-3</c:v>
                </c:pt>
                <c:pt idx="265">
                  <c:v>1.2981527157606093E-3</c:v>
                </c:pt>
                <c:pt idx="266">
                  <c:v>1.2985677295037149E-3</c:v>
                </c:pt>
                <c:pt idx="267">
                  <c:v>1.2989815095838138E-3</c:v>
                </c:pt>
                <c:pt idx="268">
                  <c:v>1.3002154634007891E-3</c:v>
                </c:pt>
                <c:pt idx="269">
                  <c:v>1.300624324375598E-3</c:v>
                </c:pt>
                <c:pt idx="270">
                  <c:v>1.3010319594527909E-3</c:v>
                </c:pt>
                <c:pt idx="271">
                  <c:v>1.3014383701806644E-3</c:v>
                </c:pt>
                <c:pt idx="272">
                  <c:v>1.3018435581059246E-3</c:v>
                </c:pt>
                <c:pt idx="273">
                  <c:v>1.303051800509261E-3</c:v>
                </c:pt>
                <c:pt idx="274">
                  <c:v>1.3034521126593721E-3</c:v>
                </c:pt>
                <c:pt idx="275">
                  <c:v>1.3038512097165963E-3</c:v>
                </c:pt>
                <c:pt idx="276">
                  <c:v>1.3042490932181272E-3</c:v>
                </c:pt>
                <c:pt idx="277">
                  <c:v>1.3046457646995805E-3</c:v>
                </c:pt>
                <c:pt idx="278">
                  <c:v>1.3058285223559471E-3</c:v>
                </c:pt>
                <c:pt idx="279">
                  <c:v>1.3062203610816842E-3</c:v>
                </c:pt>
                <c:pt idx="280">
                  <c:v>1.3066109954417665E-3</c:v>
                </c:pt>
                <c:pt idx="281">
                  <c:v>1.3070004269623594E-3</c:v>
                </c:pt>
                <c:pt idx="282">
                  <c:v>1.3073886571680585E-3</c:v>
                </c:pt>
                <c:pt idx="283">
                  <c:v>1.30854615511823E-3</c:v>
                </c:pt>
                <c:pt idx="284">
                  <c:v>1.308929595278963E-3</c:v>
                </c:pt>
                <c:pt idx="285">
                  <c:v>1.3093118417242839E-3</c:v>
                </c:pt>
                <c:pt idx="286">
                  <c:v>1.3096928959694003E-3</c:v>
                </c:pt>
                <c:pt idx="287">
                  <c:v>1.3100727595279603E-3</c:v>
                </c:pt>
                <c:pt idx="288">
                  <c:v>1.3112052211974193E-3</c:v>
                </c:pt>
                <c:pt idx="289">
                  <c:v>1.3115803371150944E-3</c:v>
                </c:pt>
                <c:pt idx="290">
                  <c:v>1.3119542698911114E-3</c:v>
                </c:pt>
                <c:pt idx="291">
                  <c:v>1.3123270210297919E-3</c:v>
                </c:pt>
                <c:pt idx="292">
                  <c:v>1.3141731047060263E-3</c:v>
                </c:pt>
                <c:pt idx="293">
                  <c:v>1.3145387975247772E-3</c:v>
                </c:pt>
                <c:pt idx="294">
                  <c:v>1.3149033191931418E-3</c:v>
                </c:pt>
                <c:pt idx="295">
                  <c:v>1.3152666712030871E-3</c:v>
                </c:pt>
                <c:pt idx="296">
                  <c:v>1.3163497241790204E-3</c:v>
                </c:pt>
                <c:pt idx="297">
                  <c:v>1.3167084124442265E-3</c:v>
                </c:pt>
                <c:pt idx="298">
                  <c:v>1.3170659384878112E-3</c:v>
                </c:pt>
                <c:pt idx="299">
                  <c:v>1.3174223037925369E-3</c:v>
                </c:pt>
                <c:pt idx="300">
                  <c:v>1.3177775098396362E-3</c:v>
                </c:pt>
                <c:pt idx="301">
                  <c:v>1.3191867710229872E-3</c:v>
                </c:pt>
                <c:pt idx="302">
                  <c:v>1.3195362029470271E-3</c:v>
                </c:pt>
                <c:pt idx="303">
                  <c:v>1.319884484468805E-3</c:v>
                </c:pt>
                <c:pt idx="304">
                  <c:v>1.3202316170588899E-3</c:v>
                </c:pt>
                <c:pt idx="305">
                  <c:v>1.3212661359219148E-3</c:v>
                </c:pt>
                <c:pt idx="306">
                  <c:v>1.3216086874605795E-3</c:v>
                </c:pt>
                <c:pt idx="307">
                  <c:v>1.3219500973976563E-3</c:v>
                </c:pt>
                <c:pt idx="308">
                  <c:v>1.3222903671946278E-3</c:v>
                </c:pt>
                <c:pt idx="309">
                  <c:v>1.3226294983114692E-3</c:v>
                </c:pt>
                <c:pt idx="310">
                  <c:v>1.3236400741583386E-3</c:v>
                </c:pt>
                <c:pt idx="311">
                  <c:v>1.3239746651242616E-3</c:v>
                </c:pt>
                <c:pt idx="312">
                  <c:v>1.324308124687334E-3</c:v>
                </c:pt>
                <c:pt idx="313">
                  <c:v>1.3246404542985044E-3</c:v>
                </c:pt>
                <c:pt idx="314">
                  <c:v>1.3249716554072216E-3</c:v>
                </c:pt>
                <c:pt idx="315">
                  <c:v>1.3259585021906796E-3</c:v>
                </c:pt>
                <c:pt idx="316">
                  <c:v>1.3262852037541322E-3</c:v>
                </c:pt>
                <c:pt idx="317">
                  <c:v>1.3266107840399334E-3</c:v>
                </c:pt>
                <c:pt idx="318">
                  <c:v>1.326935244488565E-3</c:v>
                </c:pt>
                <c:pt idx="319">
                  <c:v>1.3272585865390187E-3</c:v>
                </c:pt>
                <c:pt idx="320">
                  <c:v>1.3282219166689227E-3</c:v>
                </c:pt>
                <c:pt idx="321">
                  <c:v>1.3285407994868457E-3</c:v>
                </c:pt>
                <c:pt idx="322">
                  <c:v>1.3288585710792568E-3</c:v>
                </c:pt>
                <c:pt idx="323">
                  <c:v>1.3291752328762406E-3</c:v>
                </c:pt>
                <c:pt idx="324">
                  <c:v>1.3294907863064009E-3</c:v>
                </c:pt>
                <c:pt idx="325">
                  <c:v>1.3304308106598126E-3</c:v>
                </c:pt>
                <c:pt idx="326">
                  <c:v>1.3307419448791711E-3</c:v>
                </c:pt>
                <c:pt idx="327">
                  <c:v>1.3310519778525775E-3</c:v>
                </c:pt>
                <c:pt idx="328">
                  <c:v>1.3313609109997858E-3</c:v>
                </c:pt>
                <c:pt idx="329">
                  <c:v>1.3316687457390797E-3</c:v>
                </c:pt>
                <c:pt idx="330">
                  <c:v>1.3325856736702921E-3</c:v>
                </c:pt>
                <c:pt idx="331">
                  <c:v>1.3328891289314138E-3</c:v>
                </c:pt>
                <c:pt idx="332">
                  <c:v>1.3331914928540367E-3</c:v>
                </c:pt>
                <c:pt idx="333">
                  <c:v>1.3334927668476526E-3</c:v>
                </c:pt>
                <c:pt idx="334">
                  <c:v>1.333792952320293E-3</c:v>
                </c:pt>
                <c:pt idx="335">
                  <c:v>1.3346869916707961E-3</c:v>
                </c:pt>
                <c:pt idx="336">
                  <c:v>1.3349828371106856E-3</c:v>
                </c:pt>
                <c:pt idx="337">
                  <c:v>1.3352776010478961E-3</c:v>
                </c:pt>
                <c:pt idx="338">
                  <c:v>1.3355712848817246E-3</c:v>
                </c:pt>
                <c:pt idx="339">
                  <c:v>1.3358638900100169E-3</c:v>
                </c:pt>
                <c:pt idx="340">
                  <c:v>1.3367352471184007E-3</c:v>
                </c:pt>
                <c:pt idx="341">
                  <c:v>1.337023551374036E-3</c:v>
                </c:pt>
                <c:pt idx="342">
                  <c:v>1.3373107838916477E-3</c:v>
                </c:pt>
                <c:pt idx="343">
                  <c:v>1.3375969460604042E-3</c:v>
                </c:pt>
                <c:pt idx="344">
                  <c:v>1.3378820392680329E-3</c:v>
                </c:pt>
                <c:pt idx="345">
                  <c:v>1.3387309189798306E-3</c:v>
                </c:pt>
                <c:pt idx="346">
                  <c:v>1.3390117501914378E-3</c:v>
                </c:pt>
                <c:pt idx="347">
                  <c:v>1.3392915193589782E-3</c:v>
                </c:pt>
                <c:pt idx="348">
                  <c:v>1.3395702278615588E-3</c:v>
                </c:pt>
                <c:pt idx="349">
                  <c:v>1.3398478770768538E-3</c:v>
                </c:pt>
                <c:pt idx="350">
                  <c:v>1.3406744827543227E-3</c:v>
                </c:pt>
                <c:pt idx="351">
                  <c:v>1.3409479085686308E-3</c:v>
                </c:pt>
                <c:pt idx="352">
                  <c:v>1.3412202819625941E-3</c:v>
                </c:pt>
                <c:pt idx="353">
                  <c:v>1.3414916043053228E-3</c:v>
                </c:pt>
                <c:pt idx="354">
                  <c:v>1.3417618769645059E-3</c:v>
                </c:pt>
                <c:pt idx="355">
                  <c:v>1.3425664104963493E-3</c:v>
                </c:pt>
                <c:pt idx="356">
                  <c:v>1.3428324980698245E-3</c:v>
                </c:pt>
                <c:pt idx="357">
                  <c:v>1.3430975427769019E-3</c:v>
                </c:pt>
                <c:pt idx="358">
                  <c:v>1.343361545976762E-3</c:v>
                </c:pt>
                <c:pt idx="359">
                  <c:v>1.3436245090271716E-3</c:v>
                </c:pt>
                <c:pt idx="360">
                  <c:v>1.3444071708381992E-3</c:v>
                </c:pt>
                <c:pt idx="361">
                  <c:v>1.3446659868402598E-3</c:v>
                </c:pt>
                <c:pt idx="362">
                  <c:v>1.3449237694605528E-3</c:v>
                </c:pt>
                <c:pt idx="363">
                  <c:v>1.3451805200483935E-3</c:v>
                </c:pt>
                <c:pt idx="364">
                  <c:v>1.3454362399516926E-3</c:v>
                </c:pt>
                <c:pt idx="365">
                  <c:v>1.3461972290124209E-3</c:v>
                </c:pt>
                <c:pt idx="366">
                  <c:v>1.3464488396286321E-3</c:v>
                </c:pt>
                <c:pt idx="367">
                  <c:v>1.3466994262788436E-3</c:v>
                </c:pt>
                <c:pt idx="368">
                  <c:v>1.3469489903025697E-3</c:v>
                </c:pt>
                <c:pt idx="369">
                  <c:v>1.3471975330379305E-3</c:v>
                </c:pt>
                <c:pt idx="370">
                  <c:v>1.3479370468741259E-3</c:v>
                </c:pt>
                <c:pt idx="371">
                  <c:v>1.3481815178093741E-3</c:v>
                </c:pt>
                <c:pt idx="372">
                  <c:v>1.3484249741259802E-3</c:v>
                </c:pt>
                <c:pt idx="373">
                  <c:v>1.3486674171537222E-3</c:v>
                </c:pt>
                <c:pt idx="374">
                  <c:v>1.3489088482209937E-3</c:v>
                </c:pt>
                <c:pt idx="375">
                  <c:v>1.3496270829231529E-3</c:v>
                </c:pt>
                <c:pt idx="376">
                  <c:v>1.3498644794048013E-3</c:v>
                </c:pt>
                <c:pt idx="377">
                  <c:v>1.3501008705472041E-3</c:v>
                </c:pt>
                <c:pt idx="378">
                  <c:v>1.3503362576704669E-3</c:v>
                </c:pt>
                <c:pt idx="379">
                  <c:v>1.3505706420933201E-3</c:v>
                </c:pt>
                <c:pt idx="380">
                  <c:v>1.3512677923260958E-3</c:v>
                </c:pt>
                <c:pt idx="381">
                  <c:v>1.3514981791071204E-3</c:v>
                </c:pt>
                <c:pt idx="382">
                  <c:v>1.3517275697607809E-3</c:v>
                </c:pt>
                <c:pt idx="383">
                  <c:v>1.3519559655975745E-3</c:v>
                </c:pt>
                <c:pt idx="384">
                  <c:v>1.3521833679266313E-3</c:v>
                </c:pt>
                <c:pt idx="385">
                  <c:v>1.3528596269381963E-3</c:v>
                </c:pt>
                <c:pt idx="386">
                  <c:v>1.3530830683003015E-3</c:v>
                </c:pt>
                <c:pt idx="387">
                  <c:v>1.3533055226798529E-3</c:v>
                </c:pt>
                <c:pt idx="388">
                  <c:v>1.353526991377802E-3</c:v>
                </c:pt>
                <c:pt idx="389">
                  <c:v>1.3537474756937428E-3</c:v>
                </c:pt>
                <c:pt idx="390">
                  <c:v>1.3544030353250976E-3</c:v>
                </c:pt>
                <c:pt idx="391">
                  <c:v>1.3546195950818137E-3</c:v>
                </c:pt>
                <c:pt idx="392">
                  <c:v>1.3548351769341552E-3</c:v>
                </c:pt>
                <c:pt idx="393">
                  <c:v>1.3550497821735925E-3</c:v>
                </c:pt>
                <c:pt idx="394">
                  <c:v>1.3552634120902439E-3</c:v>
                </c:pt>
                <c:pt idx="395">
                  <c:v>1.3558984627844669E-3</c:v>
                </c:pt>
                <c:pt idx="396">
                  <c:v>1.3561082042842267E-3</c:v>
                </c:pt>
                <c:pt idx="397">
                  <c:v>1.3563169768916002E-3</c:v>
                </c:pt>
                <c:pt idx="398">
                  <c:v>1.3565247818886359E-3</c:v>
                </c:pt>
                <c:pt idx="399">
                  <c:v>1.3567316205560418E-3</c:v>
                </c:pt>
                <c:pt idx="400">
                  <c:v>1.35734635136748E-3</c:v>
                </c:pt>
                <c:pt idx="401">
                  <c:v>1.3575493374966788E-3</c:v>
                </c:pt>
                <c:pt idx="402">
                  <c:v>1.3577513636797221E-3</c:v>
                </c:pt>
                <c:pt idx="403">
                  <c:v>1.3579524311893001E-3</c:v>
                </c:pt>
                <c:pt idx="404">
                  <c:v>1.3581525412967714E-3</c:v>
                </c:pt>
                <c:pt idx="405">
                  <c:v>1.3587471399001769E-3</c:v>
                </c:pt>
                <c:pt idx="406">
                  <c:v>1.3589434330862117E-3</c:v>
                </c:pt>
                <c:pt idx="407">
                  <c:v>1.3591387752069973E-3</c:v>
                </c:pt>
                <c:pt idx="408">
                  <c:v>1.3593331675259275E-3</c:v>
                </c:pt>
                <c:pt idx="409">
                  <c:v>1.3595266113050728E-3</c:v>
                </c:pt>
                <c:pt idx="410">
                  <c:v>1.3601012640046808E-3</c:v>
                </c:pt>
                <c:pt idx="411">
                  <c:v>1.3602909262189708E-3</c:v>
                </c:pt>
                <c:pt idx="412">
                  <c:v>1.3604796461840238E-3</c:v>
                </c:pt>
                <c:pt idx="413">
                  <c:v>1.3606674251539982E-3</c:v>
                </c:pt>
                <c:pt idx="414">
                  <c:v>1.3608542643817377E-3</c:v>
                </c:pt>
                <c:pt idx="415">
                  <c:v>1.3614091561202891E-3</c:v>
                </c:pt>
                <c:pt idx="416">
                  <c:v>1.3615922488812774E-3</c:v>
                </c:pt>
                <c:pt idx="417">
                  <c:v>1.3617744081445746E-3</c:v>
                </c:pt>
                <c:pt idx="418">
                  <c:v>1.3619556351551639E-3</c:v>
                </c:pt>
                <c:pt idx="419">
                  <c:v>1.3621359311567229E-3</c:v>
                </c:pt>
                <c:pt idx="420">
                  <c:v>1.3626712455244295E-3</c:v>
                </c:pt>
                <c:pt idx="421">
                  <c:v>1.3628478299005673E-3</c:v>
                </c:pt>
                <c:pt idx="422">
                  <c:v>1.3630234894665178E-3</c:v>
                </c:pt>
                <c:pt idx="423">
                  <c:v>1.3631982254581497E-3</c:v>
                </c:pt>
                <c:pt idx="424">
                  <c:v>1.3633720391100345E-3</c:v>
                </c:pt>
                <c:pt idx="425">
                  <c:v>1.3638879583534901E-3</c:v>
                </c:pt>
                <c:pt idx="426">
                  <c:v>1.3640580949662018E-3</c:v>
                </c:pt>
                <c:pt idx="427">
                  <c:v>1.3642273153926091E-3</c:v>
                </c:pt>
                <c:pt idx="428">
                  <c:v>1.3643956208595277E-3</c:v>
                </c:pt>
                <c:pt idx="429">
                  <c:v>1.3645630125924818E-3</c:v>
                </c:pt>
                <c:pt idx="430">
                  <c:v>1.365059717623518E-3</c:v>
                </c:pt>
                <c:pt idx="431">
                  <c:v>1.3652234666501465E-3</c:v>
                </c:pt>
                <c:pt idx="432">
                  <c:v>1.3653863080511537E-3</c:v>
                </c:pt>
                <c:pt idx="433">
                  <c:v>1.3655482430443597E-3</c:v>
                </c:pt>
                <c:pt idx="434">
                  <c:v>1.3657092728463038E-3</c:v>
                </c:pt>
                <c:pt idx="435">
                  <c:v>1.3661869432507886E-3</c:v>
                </c:pt>
                <c:pt idx="436">
                  <c:v>1.3663443644275242E-3</c:v>
                </c:pt>
                <c:pt idx="437">
                  <c:v>1.3665008864765377E-3</c:v>
                </c:pt>
                <c:pt idx="438">
                  <c:v>1.3666565106067133E-3</c:v>
                </c:pt>
                <c:pt idx="439">
                  <c:v>1.366811238025664E-3</c:v>
                </c:pt>
                <c:pt idx="440">
                  <c:v>1.3672700520722487E-3</c:v>
                </c:pt>
                <c:pt idx="441">
                  <c:v>1.3674212046970392E-3</c:v>
                </c:pt>
                <c:pt idx="442">
                  <c:v>1.367571466629637E-3</c:v>
                </c:pt>
                <c:pt idx="443">
                  <c:v>1.3677208390700496E-3</c:v>
                </c:pt>
                <c:pt idx="444">
                  <c:v>1.3678693232170229E-3</c:v>
                </c:pt>
                <c:pt idx="445">
                  <c:v>1.3683094578658323E-3</c:v>
                </c:pt>
                <c:pt idx="446">
                  <c:v>1.3684544008012744E-3</c:v>
                </c:pt>
                <c:pt idx="447">
                  <c:v>1.3685984614180951E-3</c:v>
                </c:pt>
                <c:pt idx="448">
                  <c:v>1.3687416409074848E-3</c:v>
                </c:pt>
                <c:pt idx="449">
                  <c:v>1.3688839404593792E-3</c:v>
                </c:pt>
                <c:pt idx="450">
                  <c:v>1.3693055713706493E-3</c:v>
                </c:pt>
                <c:pt idx="451">
                  <c:v>1.3694443630468628E-3</c:v>
                </c:pt>
                <c:pt idx="452">
                  <c:v>1.3695822807164775E-3</c:v>
                </c:pt>
                <c:pt idx="453">
                  <c:v>1.3697193255619244E-3</c:v>
                </c:pt>
                <c:pt idx="454">
                  <c:v>1.3698554987643878E-3</c:v>
                </c:pt>
                <c:pt idx="455">
                  <c:v>1.370258800307049E-3</c:v>
                </c:pt>
                <c:pt idx="456">
                  <c:v>1.3703914987245329E-3</c:v>
                </c:pt>
                <c:pt idx="457">
                  <c:v>1.3705233313862984E-3</c:v>
                </c:pt>
                <c:pt idx="458">
                  <c:v>1.3706542994660748E-3</c:v>
                </c:pt>
                <c:pt idx="459">
                  <c:v>1.3707844041363525E-3</c:v>
                </c:pt>
                <c:pt idx="460">
                  <c:v>1.3711695493965595E-3</c:v>
                </c:pt>
                <c:pt idx="461">
                  <c:v>1.3712962121290309E-3</c:v>
                </c:pt>
                <c:pt idx="462">
                  <c:v>1.3714220172959251E-3</c:v>
                </c:pt>
                <c:pt idx="463">
                  <c:v>1.3715469660623278E-3</c:v>
                </c:pt>
                <c:pt idx="464">
                  <c:v>1.3716710595920942E-3</c:v>
                </c:pt>
                <c:pt idx="465">
                  <c:v>1.372038220381703E-3</c:v>
                </c:pt>
                <c:pt idx="466">
                  <c:v>1.3721589045789153E-3</c:v>
                </c:pt>
                <c:pt idx="467">
                  <c:v>1.3722787393403563E-3</c:v>
                </c:pt>
                <c:pt idx="468">
                  <c:v>1.3723977258225234E-3</c:v>
                </c:pt>
                <c:pt idx="469">
                  <c:v>1.3725158651806946E-3</c:v>
                </c:pt>
                <c:pt idx="470">
                  <c:v>1.3730938954608799E-3</c:v>
                </c:pt>
                <c:pt idx="471">
                  <c:v>1.373206976267589E-3</c:v>
                </c:pt>
                <c:pt idx="472">
                  <c:v>1.3733192180031162E-3</c:v>
                </c:pt>
                <c:pt idx="473">
                  <c:v>1.3737598171260775E-3</c:v>
                </c:pt>
                <c:pt idx="474">
                  <c:v>1.3738678806646072E-3</c:v>
                </c:pt>
                <c:pt idx="475">
                  <c:v>1.3739751119870535E-3</c:v>
                </c:pt>
                <c:pt idx="476">
                  <c:v>1.3740815122317053E-3</c:v>
                </c:pt>
                <c:pt idx="477">
                  <c:v>1.3743957378637166E-3</c:v>
                </c:pt>
                <c:pt idx="478">
                  <c:v>1.3744988251560002E-3</c:v>
                </c:pt>
                <c:pt idx="479">
                  <c:v>1.3746010870438849E-3</c:v>
                </c:pt>
                <c:pt idx="480">
                  <c:v>1.3747025246584471E-3</c:v>
                </c:pt>
                <c:pt idx="481">
                  <c:v>1.3748031391295668E-3</c:v>
                </c:pt>
                <c:pt idx="482">
                  <c:v>1.3751000549631169E-3</c:v>
                </c:pt>
                <c:pt idx="483">
                  <c:v>1.3751973881353395E-3</c:v>
                </c:pt>
                <c:pt idx="484">
                  <c:v>1.3752939037955862E-3</c:v>
                </c:pt>
                <c:pt idx="485">
                  <c:v>1.3753896030665725E-3</c:v>
                </c:pt>
                <c:pt idx="486">
                  <c:v>1.3754844870698234E-3</c:v>
                </c:pt>
                <c:pt idx="487">
                  <c:v>1.3757642586705945E-3</c:v>
                </c:pt>
                <c:pt idx="488">
                  <c:v>1.3758558927943988E-3</c:v>
                </c:pt>
                <c:pt idx="489">
                  <c:v>1.3759467172402844E-3</c:v>
                </c:pt>
                <c:pt idx="490">
                  <c:v>1.3760367331226602E-3</c:v>
                </c:pt>
                <c:pt idx="491">
                  <c:v>1.3761259415547525E-3</c:v>
                </c:pt>
                <c:pt idx="492">
                  <c:v>1.3763887332638928E-3</c:v>
                </c:pt>
                <c:pt idx="493">
                  <c:v>1.3764747230035185E-3</c:v>
                </c:pt>
                <c:pt idx="494">
                  <c:v>1.3765599108413031E-3</c:v>
                </c:pt>
                <c:pt idx="495">
                  <c:v>1.3766442978834035E-3</c:v>
                </c:pt>
                <c:pt idx="496">
                  <c:v>1.3767278852348033E-3</c:v>
                </c:pt>
                <c:pt idx="497">
                  <c:v>1.3769738601770417E-3</c:v>
                </c:pt>
                <c:pt idx="498">
                  <c:v>1.3770542597920257E-3</c:v>
                </c:pt>
                <c:pt idx="499">
                  <c:v>1.3771338652236501E-3</c:v>
                </c:pt>
                <c:pt idx="500">
                  <c:v>1.3772126775698761E-3</c:v>
                </c:pt>
                <c:pt idx="501">
                  <c:v>1.3772906979274977E-3</c:v>
                </c:pt>
                <c:pt idx="502">
                  <c:v>1.3775200180192087E-3</c:v>
                </c:pt>
                <c:pt idx="503">
                  <c:v>1.377594881367067E-3</c:v>
                </c:pt>
                <c:pt idx="504">
                  <c:v>1.3776689581928346E-3</c:v>
                </c:pt>
                <c:pt idx="505">
                  <c:v>1.3777422495863296E-3</c:v>
                </c:pt>
                <c:pt idx="506">
                  <c:v>1.3778147566362124E-3</c:v>
                </c:pt>
                <c:pt idx="507">
                  <c:v>1.3780275825934275E-3</c:v>
                </c:pt>
                <c:pt idx="508">
                  <c:v>1.3780969631323229E-3</c:v>
                </c:pt>
                <c:pt idx="509">
                  <c:v>1.378165564753562E-3</c:v>
                </c:pt>
                <c:pt idx="510">
                  <c:v>1.3782333885388755E-3</c:v>
                </c:pt>
                <c:pt idx="511">
                  <c:v>1.3783004355688428E-3</c:v>
                </c:pt>
                <c:pt idx="512">
                  <c:v>1.378496926915215E-3</c:v>
                </c:pt>
                <c:pt idx="513">
                  <c:v>1.378560877706606E-3</c:v>
                </c:pt>
                <c:pt idx="514">
                  <c:v>1.3786240571283192E-3</c:v>
                </c:pt>
                <c:pt idx="515">
                  <c:v>1.3786864662540502E-3</c:v>
                </c:pt>
                <c:pt idx="516">
                  <c:v>1.378748106156351E-3</c:v>
                </c:pt>
                <c:pt idx="517">
                  <c:v>1.3789284212310695E-3</c:v>
                </c:pt>
                <c:pt idx="518">
                  <c:v>1.3793224330368539E-3</c:v>
                </c:pt>
                <c:pt idx="519">
                  <c:v>1.3796793270960635E-3</c:v>
                </c:pt>
                <c:pt idx="520">
                  <c:v>1.3799994654579827E-3</c:v>
                </c:pt>
                <c:pt idx="521">
                  <c:v>1.3803207917502422E-3</c:v>
                </c:pt>
                <c:pt idx="522">
                  <c:v>1.3805633745354571E-3</c:v>
                </c:pt>
                <c:pt idx="523">
                  <c:v>1.3807703220231578E-3</c:v>
                </c:pt>
                <c:pt idx="524">
                  <c:v>1.3809419852089779E-3</c:v>
                </c:pt>
                <c:pt idx="525">
                  <c:v>1.381095413212451E-3</c:v>
                </c:pt>
                <c:pt idx="526">
                  <c:v>1.3811926369316574E-3</c:v>
                </c:pt>
                <c:pt idx="527">
                  <c:v>1.3812556624854043E-3</c:v>
                </c:pt>
                <c:pt idx="528">
                  <c:v>1.3812848301174006E-3</c:v>
                </c:pt>
                <c:pt idx="529">
                  <c:v>1.3812804775203984E-3</c:v>
                </c:pt>
                <c:pt idx="530">
                  <c:v>1.3812429398532137E-3</c:v>
                </c:pt>
                <c:pt idx="531">
                  <c:v>1.3811725497576413E-3</c:v>
                </c:pt>
                <c:pt idx="532">
                  <c:v>1.3810696373752626E-3</c:v>
                </c:pt>
                <c:pt idx="533">
                  <c:v>1.380934530364149E-3</c:v>
                </c:pt>
                <c:pt idx="534">
                  <c:v>1.3807675539154614E-3</c:v>
                </c:pt>
                <c:pt idx="535">
                  <c:v>1.3805690307699436E-3</c:v>
                </c:pt>
                <c:pt idx="536">
                  <c:v>1.380339281234314E-3</c:v>
                </c:pt>
                <c:pt idx="537">
                  <c:v>1.3800786231975544E-3</c:v>
                </c:pt>
                <c:pt idx="538">
                  <c:v>1.3797873721470965E-3</c:v>
                </c:pt>
                <c:pt idx="539">
                  <c:v>1.3794658411849074E-3</c:v>
                </c:pt>
                <c:pt idx="540">
                  <c:v>1.3791143410434709E-3</c:v>
                </c:pt>
                <c:pt idx="541">
                  <c:v>1.3787331801016745E-3</c:v>
                </c:pt>
                <c:pt idx="542">
                  <c:v>1.3783226644005931E-3</c:v>
                </c:pt>
                <c:pt idx="543">
                  <c:v>1.3778830976591708E-3</c:v>
                </c:pt>
                <c:pt idx="544">
                  <c:v>1.3774147812898119E-3</c:v>
                </c:pt>
                <c:pt idx="545">
                  <c:v>1.3769180144138661E-3</c:v>
                </c:pt>
                <c:pt idx="546">
                  <c:v>1.3763930938770212E-3</c:v>
                </c:pt>
                <c:pt idx="547">
                  <c:v>1.3758403142645971E-3</c:v>
                </c:pt>
                <c:pt idx="548">
                  <c:v>1.3752599679167461E-3</c:v>
                </c:pt>
                <c:pt idx="549">
                  <c:v>1.3746523449435525E-3</c:v>
                </c:pt>
                <c:pt idx="550">
                  <c:v>1.3740177332400431E-3</c:v>
                </c:pt>
                <c:pt idx="551">
                  <c:v>1.3733564185011001E-3</c:v>
                </c:pt>
                <c:pt idx="552">
                  <c:v>1.3726686842362803E-3</c:v>
                </c:pt>
                <c:pt idx="553">
                  <c:v>1.3719548117845422E-3</c:v>
                </c:pt>
                <c:pt idx="554">
                  <c:v>1.371215080328879E-3</c:v>
                </c:pt>
                <c:pt idx="555">
                  <c:v>1.3704497669108601E-3</c:v>
                </c:pt>
                <c:pt idx="556">
                  <c:v>1.369659146445082E-3</c:v>
                </c:pt>
                <c:pt idx="557">
                  <c:v>1.3688434917335265E-3</c:v>
                </c:pt>
                <c:pt idx="558">
                  <c:v>1.3680030734798286E-3</c:v>
                </c:pt>
                <c:pt idx="559">
                  <c:v>1.3670126172607296E-3</c:v>
                </c:pt>
                <c:pt idx="560">
                  <c:v>1.36612003615396E-3</c:v>
                </c:pt>
                <c:pt idx="561">
                  <c:v>1.3652035287849439E-3</c:v>
                </c:pt>
                <c:pt idx="562">
                  <c:v>1.3642633573142172E-3</c:v>
                </c:pt>
                <c:pt idx="563">
                  <c:v>1.3632997818759424E-3</c:v>
                </c:pt>
                <c:pt idx="564">
                  <c:v>1.3623130605916309E-3</c:v>
                </c:pt>
                <c:pt idx="565">
                  <c:v>1.3613034495837807E-3</c:v>
                </c:pt>
                <c:pt idx="566">
                  <c:v>1.3602712029894305E-3</c:v>
                </c:pt>
                <c:pt idx="567">
                  <c:v>1.3592165729736233E-3</c:v>
                </c:pt>
                <c:pt idx="568">
                  <c:v>1.3581398097427882E-3</c:v>
                </c:pt>
                <c:pt idx="569">
                  <c:v>1.3570411615580363E-3</c:v>
                </c:pt>
                <c:pt idx="570">
                  <c:v>1.355920874748373E-3</c:v>
                </c:pt>
                <c:pt idx="571">
                  <c:v>1.3547791937238277E-3</c:v>
                </c:pt>
                <c:pt idx="572">
                  <c:v>1.353616360988498E-3</c:v>
                </c:pt>
                <c:pt idx="573">
                  <c:v>1.352432617153514E-3</c:v>
                </c:pt>
                <c:pt idx="574">
                  <c:v>1.3512282009499183E-3</c:v>
                </c:pt>
                <c:pt idx="575">
                  <c:v>1.3500033492414661E-3</c:v>
                </c:pt>
                <c:pt idx="576">
                  <c:v>1.3487582970373438E-3</c:v>
                </c:pt>
                <c:pt idx="577">
                  <c:v>1.3474932775048053E-3</c:v>
                </c:pt>
                <c:pt idx="578">
                  <c:v>1.3462085219817337E-3</c:v>
                </c:pt>
                <c:pt idx="579">
                  <c:v>1.344904259989113E-3</c:v>
                </c:pt>
                <c:pt idx="580">
                  <c:v>1.3435807192434342E-3</c:v>
                </c:pt>
                <c:pt idx="581">
                  <c:v>1.3422381256690107E-3</c:v>
                </c:pt>
                <c:pt idx="582">
                  <c:v>1.3408767034102222E-3</c:v>
                </c:pt>
                <c:pt idx="583">
                  <c:v>1.3394966748436804E-3</c:v>
                </c:pt>
                <c:pt idx="584">
                  <c:v>1.3380982605903137E-3</c:v>
                </c:pt>
                <c:pt idx="585">
                  <c:v>1.3366816795273816E-3</c:v>
                </c:pt>
                <c:pt idx="586">
                  <c:v>1.3352471488004042E-3</c:v>
                </c:pt>
                <c:pt idx="587">
                  <c:v>1.3337948838350246E-3</c:v>
                </c:pt>
                <c:pt idx="588">
                  <c:v>1.3323250983487917E-3</c:v>
                </c:pt>
                <c:pt idx="589">
                  <c:v>1.3308380043628655E-3</c:v>
                </c:pt>
                <c:pt idx="590">
                  <c:v>1.3293338122136549E-3</c:v>
                </c:pt>
                <c:pt idx="591">
                  <c:v>1.327812730564374E-3</c:v>
                </c:pt>
                <c:pt idx="592">
                  <c:v>1.3262749664165307E-3</c:v>
                </c:pt>
                <c:pt idx="593">
                  <c:v>1.324720725121339E-3</c:v>
                </c:pt>
                <c:pt idx="594">
                  <c:v>1.3231502103910589E-3</c:v>
                </c:pt>
                <c:pt idx="595">
                  <c:v>1.3215636243102665E-3</c:v>
                </c:pt>
                <c:pt idx="596">
                  <c:v>1.3199611673470491E-3</c:v>
                </c:pt>
                <c:pt idx="597">
                  <c:v>1.31834303836413E-3</c:v>
                </c:pt>
                <c:pt idx="598">
                  <c:v>1.3167094346299246E-3</c:v>
                </c:pt>
                <c:pt idx="599">
                  <c:v>1.3150605518295225E-3</c:v>
                </c:pt>
                <c:pt idx="600">
                  <c:v>1.313396584075602E-3</c:v>
                </c:pt>
                <c:pt idx="601">
                  <c:v>1.3117177239192746E-3</c:v>
                </c:pt>
                <c:pt idx="602">
                  <c:v>1.310024162360859E-3</c:v>
                </c:pt>
                <c:pt idx="603">
                  <c:v>1.3083160888605891E-3</c:v>
                </c:pt>
                <c:pt idx="604">
                  <c:v>1.3065936913492489E-3</c:v>
                </c:pt>
                <c:pt idx="605">
                  <c:v>1.3048571562387457E-3</c:v>
                </c:pt>
                <c:pt idx="606">
                  <c:v>1.3031066684326103E-3</c:v>
                </c:pt>
                <c:pt idx="607">
                  <c:v>1.3013424113364333E-3</c:v>
                </c:pt>
                <c:pt idx="608">
                  <c:v>1.2995645668682325E-3</c:v>
                </c:pt>
                <c:pt idx="609">
                  <c:v>1.2977733154687569E-3</c:v>
                </c:pt>
                <c:pt idx="610">
                  <c:v>1.2959688361117222E-3</c:v>
                </c:pt>
                <c:pt idx="611">
                  <c:v>1.2938906041423956E-3</c:v>
                </c:pt>
                <c:pt idx="612">
                  <c:v>1.2920583750674138E-3</c:v>
                </c:pt>
                <c:pt idx="613">
                  <c:v>1.290213471086129E-3</c:v>
                </c:pt>
                <c:pt idx="614">
                  <c:v>1.2883560652021736E-3</c:v>
                </c:pt>
                <c:pt idx="615">
                  <c:v>1.2864863290037668E-3</c:v>
                </c:pt>
                <c:pt idx="616">
                  <c:v>1.2846044326735521E-3</c:v>
                </c:pt>
                <c:pt idx="617">
                  <c:v>1.2827105449983766E-3</c:v>
                </c:pt>
                <c:pt idx="618">
                  <c:v>1.280804833379004E-3</c:v>
                </c:pt>
                <c:pt idx="619">
                  <c:v>1.2788874638397687E-3</c:v>
                </c:pt>
                <c:pt idx="620">
                  <c:v>1.2769586010381645E-3</c:v>
                </c:pt>
                <c:pt idx="621">
                  <c:v>1.2750184082743735E-3</c:v>
                </c:pt>
                <c:pt idx="622">
                  <c:v>1.2730670475007355E-3</c:v>
                </c:pt>
                <c:pt idx="623">
                  <c:v>1.2711046793311524E-3</c:v>
                </c:pt>
                <c:pt idx="624">
                  <c:v>1.2691314630504365E-3</c:v>
                </c:pt>
                <c:pt idx="625">
                  <c:v>1.2671475566235961E-3</c:v>
                </c:pt>
                <c:pt idx="626">
                  <c:v>1.2640087672682069E-3</c:v>
                </c:pt>
                <c:pt idx="627">
                  <c:v>1.2619980880986766E-3</c:v>
                </c:pt>
                <c:pt idx="628">
                  <c:v>1.2599772723091574E-3</c:v>
                </c:pt>
                <c:pt idx="629">
                  <c:v>1.2579464719478708E-3</c:v>
                </c:pt>
                <c:pt idx="630">
                  <c:v>1.2559058377938899E-3</c:v>
                </c:pt>
                <c:pt idx="631">
                  <c:v>1.2538555193660392E-3</c:v>
                </c:pt>
                <c:pt idx="632">
                  <c:v>1.2517956649317407E-3</c:v>
                </c:pt>
                <c:pt idx="633">
                  <c:v>1.2497264215157974E-3</c:v>
                </c:pt>
                <c:pt idx="634">
                  <c:v>1.2476479349091253E-3</c:v>
                </c:pt>
                <c:pt idx="635">
                  <c:v>1.2455603496774245E-3</c:v>
                </c:pt>
                <c:pt idx="636">
                  <c:v>1.2434638091697993E-3</c:v>
                </c:pt>
                <c:pt idx="637">
                  <c:v>1.2413584555273185E-3</c:v>
                </c:pt>
                <c:pt idx="638">
                  <c:v>1.2392444296915218E-3</c:v>
                </c:pt>
                <c:pt idx="639">
                  <c:v>1.237121871412874E-3</c:v>
                </c:pt>
                <c:pt idx="640">
                  <c:v>1.2349909192591597E-3</c:v>
                </c:pt>
                <c:pt idx="641">
                  <c:v>1.2328517106238266E-3</c:v>
                </c:pt>
                <c:pt idx="642">
                  <c:v>1.2307043817342761E-3</c:v>
                </c:pt>
                <c:pt idx="643">
                  <c:v>1.2285490676600963E-3</c:v>
                </c:pt>
                <c:pt idx="644">
                  <c:v>1.2263859023212479E-3</c:v>
                </c:pt>
                <c:pt idx="645">
                  <c:v>1.2242150184961888E-3</c:v>
                </c:pt>
                <c:pt idx="646">
                  <c:v>1.2220365478299549E-3</c:v>
                </c:pt>
                <c:pt idx="647">
                  <c:v>1.2198506208421821E-3</c:v>
                </c:pt>
                <c:pt idx="648">
                  <c:v>1.2176573669350794E-3</c:v>
                </c:pt>
                <c:pt idx="649">
                  <c:v>1.2154569144013504E-3</c:v>
                </c:pt>
                <c:pt idx="650">
                  <c:v>1.2132493904320617E-3</c:v>
                </c:pt>
                <c:pt idx="651">
                  <c:v>1.2110349211244625E-3</c:v>
                </c:pt>
                <c:pt idx="652">
                  <c:v>1.20881363148975E-3</c:v>
                </c:pt>
                <c:pt idx="653">
                  <c:v>1.2065856454607908E-3</c:v>
                </c:pt>
                <c:pt idx="654">
                  <c:v>1.2043510858997851E-3</c:v>
                </c:pt>
                <c:pt idx="655">
                  <c:v>1.202110074605885E-3</c:v>
                </c:pt>
                <c:pt idx="656">
                  <c:v>1.1998627323227633E-3</c:v>
                </c:pt>
                <c:pt idx="657">
                  <c:v>1.1976091787461317E-3</c:v>
                </c:pt>
                <c:pt idx="658">
                  <c:v>1.1953495325312115E-3</c:v>
                </c:pt>
                <c:pt idx="659">
                  <c:v>1.1930839113001546E-3</c:v>
                </c:pt>
                <c:pt idx="660">
                  <c:v>1.1908124316494179E-3</c:v>
                </c:pt>
                <c:pt idx="661">
                  <c:v>1.1885352091570869E-3</c:v>
                </c:pt>
                <c:pt idx="662">
                  <c:v>1.1862523583901557E-3</c:v>
                </c:pt>
                <c:pt idx="663">
                  <c:v>1.1839639929117551E-3</c:v>
                </c:pt>
                <c:pt idx="664">
                  <c:v>1.1816702252883378E-3</c:v>
                </c:pt>
                <c:pt idx="665">
                  <c:v>1.1793711670968136E-3</c:v>
                </c:pt>
                <c:pt idx="666">
                  <c:v>1.1770669289316398E-3</c:v>
                </c:pt>
                <c:pt idx="667">
                  <c:v>1.1747576204118649E-3</c:v>
                </c:pt>
                <c:pt idx="668">
                  <c:v>1.1724433501881274E-3</c:v>
                </c:pt>
                <c:pt idx="669">
                  <c:v>1.1701242259496069E-3</c:v>
                </c:pt>
                <c:pt idx="670">
                  <c:v>1.1678003544309315E-3</c:v>
                </c:pt>
                <c:pt idx="671">
                  <c:v>1.1654718414190394E-3</c:v>
                </c:pt>
                <c:pt idx="672">
                  <c:v>1.1631387917599967E-3</c:v>
                </c:pt>
                <c:pt idx="673">
                  <c:v>1.1608013093657677E-3</c:v>
                </c:pt>
                <c:pt idx="674">
                  <c:v>1.1584594972209473E-3</c:v>
                </c:pt>
                <c:pt idx="675">
                  <c:v>1.1561134573894402E-3</c:v>
                </c:pt>
                <c:pt idx="676">
                  <c:v>1.1537632910211056E-3</c:v>
                </c:pt>
                <c:pt idx="677">
                  <c:v>1.1514090983583524E-3</c:v>
                </c:pt>
                <c:pt idx="678">
                  <c:v>1.149050978742693E-3</c:v>
                </c:pt>
                <c:pt idx="679">
                  <c:v>1.1466890306212562E-3</c:v>
                </c:pt>
                <c:pt idx="680">
                  <c:v>1.1443233515532538E-3</c:v>
                </c:pt>
                <c:pt idx="681">
                  <c:v>1.1419540382164063E-3</c:v>
                </c:pt>
                <c:pt idx="682">
                  <c:v>1.1395811864133301E-3</c:v>
                </c:pt>
                <c:pt idx="683">
                  <c:v>1.1372048910778753E-3</c:v>
                </c:pt>
                <c:pt idx="684">
                  <c:v>1.1348252462814305E-3</c:v>
                </c:pt>
                <c:pt idx="685">
                  <c:v>1.1324423452391788E-3</c:v>
                </c:pt>
                <c:pt idx="686">
                  <c:v>1.1300562803163178E-3</c:v>
                </c:pt>
                <c:pt idx="687">
                  <c:v>1.1276671430342352E-3</c:v>
                </c:pt>
                <c:pt idx="688">
                  <c:v>1.1252750240766487E-3</c:v>
                </c:pt>
                <c:pt idx="689">
                  <c:v>1.1228800132956989E-3</c:v>
                </c:pt>
                <c:pt idx="690">
                  <c:v>1.1204821997180081E-3</c:v>
                </c:pt>
                <c:pt idx="691">
                  <c:v>1.1180816715506963E-3</c:v>
                </c:pt>
                <c:pt idx="692">
                  <c:v>1.1156785161873576E-3</c:v>
                </c:pt>
                <c:pt idx="693">
                  <c:v>1.1132728202139987E-3</c:v>
                </c:pt>
                <c:pt idx="694">
                  <c:v>1.1108646694149382E-3</c:v>
                </c:pt>
                <c:pt idx="695">
                  <c:v>1.1084541487786635E-3</c:v>
                </c:pt>
                <c:pt idx="696">
                  <c:v>1.1060413425036555E-3</c:v>
                </c:pt>
                <c:pt idx="697">
                  <c:v>1.1036263340041693E-3</c:v>
                </c:pt>
                <c:pt idx="698">
                  <c:v>1.1012092059159806E-3</c:v>
                </c:pt>
                <c:pt idx="699">
                  <c:v>1.0987900401020904E-3</c:v>
                </c:pt>
                <c:pt idx="700">
                  <c:v>1.096368917658396E-3</c:v>
                </c:pt>
                <c:pt idx="701">
                  <c:v>1.0939459189193222E-3</c:v>
                </c:pt>
                <c:pt idx="702">
                  <c:v>1.0915211234634151E-3</c:v>
                </c:pt>
                <c:pt idx="703">
                  <c:v>1.0890946101189019E-3</c:v>
                </c:pt>
                <c:pt idx="704">
                  <c:v>1.0866664569692101E-3</c:v>
                </c:pt>
                <c:pt idx="705">
                  <c:v>1.0842367413584524E-3</c:v>
                </c:pt>
                <c:pt idx="706">
                  <c:v>1.0818055398968747E-3</c:v>
                </c:pt>
                <c:pt idx="707">
                  <c:v>1.0793729284662688E-3</c:v>
                </c:pt>
                <c:pt idx="708">
                  <c:v>1.0769389822253494E-3</c:v>
                </c:pt>
                <c:pt idx="709">
                  <c:v>1.0745037756150924E-3</c:v>
                </c:pt>
                <c:pt idx="710">
                  <c:v>1.0720673823640435E-3</c:v>
                </c:pt>
                <c:pt idx="711">
                  <c:v>1.0696298754935859E-3</c:v>
                </c:pt>
                <c:pt idx="712">
                  <c:v>1.0671913273231773E-3</c:v>
                </c:pt>
                <c:pt idx="713">
                  <c:v>1.0647518094755498E-3</c:v>
                </c:pt>
                <c:pt idx="714">
                  <c:v>1.0623113928818759E-3</c:v>
                </c:pt>
                <c:pt idx="715">
                  <c:v>1.0598701477869015E-3</c:v>
                </c:pt>
                <c:pt idx="716">
                  <c:v>1.0574281437540415E-3</c:v>
                </c:pt>
                <c:pt idx="717">
                  <c:v>1.0549854496704461E-3</c:v>
                </c:pt>
                <c:pt idx="718">
                  <c:v>1.0525421337520297E-3</c:v>
                </c:pt>
                <c:pt idx="719">
                  <c:v>1.0500982635484688E-3</c:v>
                </c:pt>
                <c:pt idx="720">
                  <c:v>1.0476539059481643E-3</c:v>
                </c:pt>
                <c:pt idx="721">
                  <c:v>1.0452091271831733E-3</c:v>
                </c:pt>
                <c:pt idx="722">
                  <c:v>1.0427639928341067E-3</c:v>
                </c:pt>
                <c:pt idx="723">
                  <c:v>1.0403185678349934E-3</c:v>
                </c:pt>
                <c:pt idx="724">
                  <c:v>1.0378729164781152E-3</c:v>
                </c:pt>
                <c:pt idx="725">
                  <c:v>1.0354271024188059E-3</c:v>
                </c:pt>
                <c:pt idx="726">
                  <c:v>1.0329811886802195E-3</c:v>
                </c:pt>
                <c:pt idx="727">
                  <c:v>1.0305352376580692E-3</c:v>
                </c:pt>
                <c:pt idx="728">
                  <c:v>1.02808931112533E-3</c:v>
                </c:pt>
                <c:pt idx="729">
                  <c:v>1.0256434702369151E-3</c:v>
                </c:pt>
                <c:pt idx="730">
                  <c:v>1.0231977755343162E-3</c:v>
                </c:pt>
                <c:pt idx="731">
                  <c:v>1.0207522869502168E-3</c:v>
                </c:pt>
                <c:pt idx="732">
                  <c:v>1.0183070638130726E-3</c:v>
                </c:pt>
                <c:pt idx="733">
                  <c:v>1.0158621648516612E-3</c:v>
                </c:pt>
                <c:pt idx="734">
                  <c:v>1.0134176481996027E-3</c:v>
                </c:pt>
                <c:pt idx="735">
                  <c:v>1.0109735713998485E-3</c:v>
                </c:pt>
                <c:pt idx="736">
                  <c:v>1.0085299914091418E-3</c:v>
                </c:pt>
                <c:pt idx="737">
                  <c:v>1.0060869646024454E-3</c:v>
                </c:pt>
                <c:pt idx="738">
                  <c:v>1.003644546777344E-3</c:v>
                </c:pt>
                <c:pt idx="739">
                  <c:v>1.0012027931584129E-3</c:v>
                </c:pt>
                <c:pt idx="740">
                  <c:v>9.9876175840156044E-4</c:v>
                </c:pt>
                <c:pt idx="741">
                  <c:v>9.9632149659833807E-4</c:v>
                </c:pt>
                <c:pt idx="742">
                  <c:v>9.9388206128022652E-4</c:v>
                </c:pt>
                <c:pt idx="743">
                  <c:v>9.9144350542288784E-4</c:v>
                </c:pt>
                <c:pt idx="744">
                  <c:v>9.8900588145039146E-4</c:v>
                </c:pt>
                <c:pt idx="745">
                  <c:v>9.8656924123941242E-4</c:v>
                </c:pt>
                <c:pt idx="746">
                  <c:v>9.8413363612340037E-4</c:v>
                </c:pt>
                <c:pt idx="747">
                  <c:v>9.8169911689672011E-4</c:v>
                </c:pt>
                <c:pt idx="748">
                  <c:v>9.7926573381876595E-4</c:v>
                </c:pt>
                <c:pt idx="749">
                  <c:v>9.7683353661804587E-4</c:v>
                </c:pt>
                <c:pt idx="750">
                  <c:v>9.7440257449624178E-4</c:v>
                </c:pt>
                <c:pt idx="751">
                  <c:v>9.7197289613223698E-4</c:v>
                </c:pt>
                <c:pt idx="752">
                  <c:v>9.6954454968612358E-4</c:v>
                </c:pt>
                <c:pt idx="753">
                  <c:v>9.6711758280317657E-4</c:v>
                </c:pt>
                <c:pt idx="754">
                  <c:v>9.6469204261780443E-4</c:v>
                </c:pt>
                <c:pt idx="755">
                  <c:v>9.6226797575747205E-4</c:v>
                </c:pt>
                <c:pt idx="756">
                  <c:v>9.5984542834659774E-4</c:v>
                </c:pt>
                <c:pt idx="757">
                  <c:v>9.5742444601042305E-4</c:v>
                </c:pt>
                <c:pt idx="758">
                  <c:v>9.5500507387885744E-4</c:v>
                </c:pt>
                <c:pt idx="759">
                  <c:v>9.5258735659029599E-4</c:v>
                </c:pt>
                <c:pt idx="760">
                  <c:v>9.5017133829541206E-4</c:v>
                </c:pt>
                <c:pt idx="761">
                  <c:v>9.4775706266092379E-4</c:v>
                </c:pt>
                <c:pt idx="762">
                  <c:v>9.4534457287333545E-4</c:v>
                </c:pt>
                <c:pt idx="763">
                  <c:v>9.4293391164265348E-4</c:v>
                </c:pt>
                <c:pt idx="764">
                  <c:v>9.4052512120607686E-4</c:v>
                </c:pt>
                <c:pt idx="765">
                  <c:v>9.3811824333166205E-4</c:v>
                </c:pt>
                <c:pt idx="766">
                  <c:v>9.3571331932196537E-4</c:v>
                </c:pt>
                <c:pt idx="767">
                  <c:v>9.3331039001765784E-4</c:v>
                </c:pt>
                <c:pt idx="768">
                  <c:v>9.3090949580111745E-4</c:v>
                </c:pt>
                <c:pt idx="769">
                  <c:v>9.2851067659999555E-4</c:v>
                </c:pt>
                <c:pt idx="770">
                  <c:v>9.2611397189076025E-4</c:v>
                </c:pt>
                <c:pt idx="771">
                  <c:v>9.2371942070221529E-4</c:v>
                </c:pt>
                <c:pt idx="772">
                  <c:v>9.2132706161899419E-4</c:v>
                </c:pt>
                <c:pt idx="773">
                  <c:v>9.1893693278503267E-4</c:v>
                </c:pt>
                <c:pt idx="774">
                  <c:v>9.1654907190701464E-4</c:v>
                </c:pt>
                <c:pt idx="775">
                  <c:v>9.1416351625779743E-4</c:v>
                </c:pt>
                <c:pt idx="776">
                  <c:v>9.1178030267981107E-4</c:v>
                </c:pt>
                <c:pt idx="777">
                  <c:v>9.0939946758843756E-4</c:v>
                </c:pt>
                <c:pt idx="778">
                  <c:v>9.0702104697536342E-4</c:v>
                </c:pt>
                <c:pt idx="779">
                  <c:v>9.0464507641191242E-4</c:v>
                </c:pt>
                <c:pt idx="780">
                  <c:v>9.0227159105235372E-4</c:v>
                </c:pt>
                <c:pt idx="781">
                  <c:v>8.9990062563718846E-4</c:v>
                </c:pt>
                <c:pt idx="782">
                  <c:v>8.9753221449641351E-4</c:v>
                </c:pt>
                <c:pt idx="783">
                  <c:v>8.951663915527623E-4</c:v>
                </c:pt>
                <c:pt idx="784">
                  <c:v>8.9280319032492472E-4</c:v>
                </c:pt>
                <c:pt idx="785">
                  <c:v>8.9044264393074387E-4</c:v>
                </c:pt>
                <c:pt idx="786">
                  <c:v>8.8808478509039117E-4</c:v>
                </c:pt>
                <c:pt idx="787">
                  <c:v>8.8572964612952058E-4</c:v>
                </c:pt>
                <c:pt idx="788">
                  <c:v>8.8337725898240006E-4</c:v>
                </c:pt>
                <c:pt idx="789">
                  <c:v>8.8102765519502209E-4</c:v>
                </c:pt>
                <c:pt idx="790">
                  <c:v>8.7868086592819217E-4</c:v>
                </c:pt>
                <c:pt idx="791">
                  <c:v>8.7633692196059849E-4</c:v>
                </c:pt>
                <c:pt idx="792">
                  <c:v>8.739958536918566E-4</c:v>
                </c:pt>
                <c:pt idx="793">
                  <c:v>8.7165769114553606E-4</c:v>
                </c:pt>
                <c:pt idx="794">
                  <c:v>8.693224639721662E-4</c:v>
                </c:pt>
                <c:pt idx="795">
                  <c:v>8.6699020145221948E-4</c:v>
                </c:pt>
                <c:pt idx="796">
                  <c:v>8.6466093249907671E-4</c:v>
                </c:pt>
                <c:pt idx="797">
                  <c:v>8.6233468566196891E-4</c:v>
                </c:pt>
                <c:pt idx="798">
                  <c:v>8.6001148912890095E-4</c:v>
                </c:pt>
                <c:pt idx="799">
                  <c:v>8.5769137072955583E-4</c:v>
                </c:pt>
                <c:pt idx="800">
                  <c:v>8.553743579381753E-4</c:v>
                </c:pt>
                <c:pt idx="801">
                  <c:v>8.5306047787642538E-4</c:v>
                </c:pt>
                <c:pt idx="802">
                  <c:v>8.5074975731623808E-4</c:v>
                </c:pt>
                <c:pt idx="803">
                  <c:v>8.4844222268263593E-4</c:v>
                </c:pt>
                <c:pt idx="804">
                  <c:v>8.4613790005653555E-4</c:v>
                </c:pt>
                <c:pt idx="805">
                  <c:v>8.4383681517753294E-4</c:v>
                </c:pt>
                <c:pt idx="806">
                  <c:v>8.4153899344666897E-4</c:v>
                </c:pt>
                <c:pt idx="807">
                  <c:v>8.3924445992917499E-4</c:v>
                </c:pt>
                <c:pt idx="808">
                  <c:v>8.3695323935720103E-4</c:v>
                </c:pt>
                <c:pt idx="809">
                  <c:v>8.3466535613252403E-4</c:v>
                </c:pt>
                <c:pt idx="810">
                  <c:v>8.3238083432923804E-4</c:v>
                </c:pt>
                <c:pt idx="811">
                  <c:v>8.3009969769642347E-4</c:v>
                </c:pt>
                <c:pt idx="812">
                  <c:v>8.2782196966080159E-4</c:v>
                </c:pt>
                <c:pt idx="813">
                  <c:v>8.2554767332936757E-4</c:v>
                </c:pt>
                <c:pt idx="814">
                  <c:v>8.2327683149200595E-4</c:v>
                </c:pt>
                <c:pt idx="815">
                  <c:v>8.2100946662408956E-4</c:v>
                </c:pt>
                <c:pt idx="816">
                  <c:v>8.1874560088905765E-4</c:v>
                </c:pt>
                <c:pt idx="817">
                  <c:v>8.1648525614097815E-4</c:v>
                </c:pt>
                <c:pt idx="818">
                  <c:v>8.1422845392708978E-4</c:v>
                </c:pt>
                <c:pt idx="819">
                  <c:v>8.1165361643047141E-4</c:v>
                </c:pt>
                <c:pt idx="820">
                  <c:v>8.094044765065958E-4</c:v>
                </c:pt>
                <c:pt idx="821">
                  <c:v>8.0715894486738245E-4</c:v>
                </c:pt>
                <c:pt idx="822">
                  <c:v>8.0491704181564041E-4</c:v>
                </c:pt>
                <c:pt idx="823">
                  <c:v>8.0267878736015605E-4</c:v>
                </c:pt>
                <c:pt idx="824">
                  <c:v>8.004442012181284E-4</c:v>
                </c:pt>
                <c:pt idx="825">
                  <c:v>7.9821330281758924E-4</c:v>
                </c:pt>
                <c:pt idx="826">
                  <c:v>7.9598611129980622E-4</c:v>
                </c:pt>
                <c:pt idx="827">
                  <c:v>7.9376264552166796E-4</c:v>
                </c:pt>
                <c:pt idx="828">
                  <c:v>7.915429240580536E-4</c:v>
                </c:pt>
                <c:pt idx="829">
                  <c:v>7.8932696520418505E-4</c:v>
                </c:pt>
                <c:pt idx="830">
                  <c:v>7.8711478697796305E-4</c:v>
                </c:pt>
                <c:pt idx="831">
                  <c:v>7.8490640712228753E-4</c:v>
                </c:pt>
                <c:pt idx="832">
                  <c:v>7.8270184310735998E-4</c:v>
                </c:pt>
                <c:pt idx="833">
                  <c:v>7.8050111213297095E-4</c:v>
                </c:pt>
                <c:pt idx="834">
                  <c:v>7.7830423113077148E-4</c:v>
                </c:pt>
                <c:pt idx="835">
                  <c:v>7.7611121676652791E-4</c:v>
                </c:pt>
                <c:pt idx="836">
                  <c:v>7.7392208544236154E-4</c:v>
                </c:pt>
                <c:pt idx="837">
                  <c:v>7.7142499650821475E-4</c:v>
                </c:pt>
                <c:pt idx="838">
                  <c:v>7.6924424000312912E-4</c:v>
                </c:pt>
                <c:pt idx="839">
                  <c:v>7.6706741639598081E-4</c:v>
                </c:pt>
                <c:pt idx="840">
                  <c:v>7.6489454102015902E-4</c:v>
                </c:pt>
                <c:pt idx="841">
                  <c:v>7.6272562895667755E-4</c:v>
                </c:pt>
                <c:pt idx="842">
                  <c:v>7.6056069503631775E-4</c:v>
                </c:pt>
                <c:pt idx="843">
                  <c:v>7.5839975384175832E-4</c:v>
                </c:pt>
                <c:pt idx="844">
                  <c:v>7.5624281970968898E-4</c:v>
                </c:pt>
                <c:pt idx="845">
                  <c:v>7.5408990673290891E-4</c:v>
                </c:pt>
                <c:pt idx="846">
                  <c:v>7.5194102876241162E-4</c:v>
                </c:pt>
                <c:pt idx="847">
                  <c:v>7.4979619940945352E-4</c:v>
                </c:pt>
                <c:pt idx="848">
                  <c:v>7.4765543204760804E-4</c:v>
                </c:pt>
                <c:pt idx="849">
                  <c:v>7.4551873981480721E-4</c:v>
                </c:pt>
                <c:pt idx="850">
                  <c:v>7.4338613561536569E-4</c:v>
                </c:pt>
                <c:pt idx="851">
                  <c:v>7.4125763212199314E-4</c:v>
                </c:pt>
                <c:pt idx="852">
                  <c:v>7.3913324177779006E-4</c:v>
                </c:pt>
                <c:pt idx="853">
                  <c:v>7.3701297679823116E-4</c:v>
                </c:pt>
                <c:pt idx="854">
                  <c:v>7.3489684917313347E-4</c:v>
                </c:pt>
                <c:pt idx="855">
                  <c:v>7.327848706686111E-4</c:v>
                </c:pt>
                <c:pt idx="856">
                  <c:v>7.3067705282901644E-4</c:v>
                </c:pt>
                <c:pt idx="857">
                  <c:v>7.2857340697886602E-4</c:v>
                </c:pt>
                <c:pt idx="858">
                  <c:v>7.264739442247541E-4</c:v>
                </c:pt>
                <c:pt idx="859">
                  <c:v>7.2437867545725189E-4</c:v>
                </c:pt>
                <c:pt idx="860">
                  <c:v>7.2228761135279419E-4</c:v>
                </c:pt>
                <c:pt idx="861">
                  <c:v>7.2020076237555065E-4</c:v>
                </c:pt>
                <c:pt idx="862">
                  <c:v>7.1811813877928484E-4</c:v>
                </c:pt>
                <c:pt idx="863">
                  <c:v>7.1603975060920101E-4</c:v>
                </c:pt>
                <c:pt idx="864">
                  <c:v>7.1396560770377565E-4</c:v>
                </c:pt>
                <c:pt idx="865">
                  <c:v>7.1189571969657733E-4</c:v>
                </c:pt>
                <c:pt idx="866">
                  <c:v>7.0983009601807245E-4</c:v>
                </c:pt>
                <c:pt idx="867">
                  <c:v>7.0776874589741968E-4</c:v>
                </c:pt>
                <c:pt idx="868">
                  <c:v>7.0571167836424881E-4</c:v>
                </c:pt>
                <c:pt idx="869">
                  <c:v>7.0365890225042966E-4</c:v>
                </c:pt>
                <c:pt idx="870">
                  <c:v>7.0161042619182757E-4</c:v>
                </c:pt>
                <c:pt idx="871">
                  <c:v>6.9927458689005993E-4</c:v>
                </c:pt>
                <c:pt idx="872">
                  <c:v>6.9723535341439339E-4</c:v>
                </c:pt>
                <c:pt idx="873">
                  <c:v>6.9520044587856908E-4</c:v>
                </c:pt>
                <c:pt idx="874">
                  <c:v>6.9316987212485193E-4</c:v>
                </c:pt>
                <c:pt idx="875">
                  <c:v>6.9114363980833041E-4</c:v>
                </c:pt>
                <c:pt idx="876">
                  <c:v>6.8912175639859372E-4</c:v>
                </c:pt>
                <c:pt idx="877">
                  <c:v>6.8710422918139989E-4</c:v>
                </c:pt>
                <c:pt idx="878">
                  <c:v>6.8509106526032934E-4</c:v>
                </c:pt>
                <c:pt idx="879">
                  <c:v>6.8308227155842831E-4</c:v>
                </c:pt>
                <c:pt idx="880">
                  <c:v>6.8107785481983903E-4</c:v>
                </c:pt>
                <c:pt idx="881">
                  <c:v>6.7907782161141892E-4</c:v>
                </c:pt>
                <c:pt idx="882">
                  <c:v>6.7708217832434766E-4</c:v>
                </c:pt>
                <c:pt idx="883">
                  <c:v>6.7509093117572284E-4</c:v>
                </c:pt>
                <c:pt idx="884">
                  <c:v>6.7310408621014384E-4</c:v>
                </c:pt>
                <c:pt idx="885">
                  <c:v>6.7112164930128407E-4</c:v>
                </c:pt>
                <c:pt idx="886">
                  <c:v>6.6914362615345263E-4</c:v>
                </c:pt>
                <c:pt idx="887">
                  <c:v>6.6604423492227648E-4</c:v>
                </c:pt>
                <c:pt idx="888">
                  <c:v>6.6407758646892519E-4</c:v>
                </c:pt>
                <c:pt idx="889">
                  <c:v>6.62115370789949E-4</c:v>
                </c:pt>
                <c:pt idx="890">
                  <c:v>6.6015759283498279E-4</c:v>
                </c:pt>
                <c:pt idx="891">
                  <c:v>6.5820425739278787E-4</c:v>
                </c:pt>
                <c:pt idx="892">
                  <c:v>6.5625536909274043E-4</c:v>
                </c:pt>
                <c:pt idx="893">
                  <c:v>6.5431093240630772E-4</c:v>
                </c:pt>
                <c:pt idx="894">
                  <c:v>6.5237095164851486E-4</c:v>
                </c:pt>
                <c:pt idx="895">
                  <c:v>6.5043543097939973E-4</c:v>
                </c:pt>
                <c:pt idx="896">
                  <c:v>6.485043744054584E-4</c:v>
                </c:pt>
                <c:pt idx="897">
                  <c:v>6.4657778578107819E-4</c:v>
                </c:pt>
                <c:pt idx="898">
                  <c:v>6.4465566880996211E-4</c:v>
                </c:pt>
                <c:pt idx="899">
                  <c:v>6.4273802704654178E-4</c:v>
                </c:pt>
                <c:pt idx="900">
                  <c:v>6.408248638973803E-4</c:v>
                </c:pt>
                <c:pt idx="901">
                  <c:v>6.389161826225653E-4</c:v>
                </c:pt>
                <c:pt idx="902">
                  <c:v>6.3701198633708941E-4</c:v>
                </c:pt>
                <c:pt idx="903">
                  <c:v>6.3511227801222442E-4</c:v>
                </c:pt>
                <c:pt idx="904">
                  <c:v>6.3321706047688234E-4</c:v>
                </c:pt>
                <c:pt idx="905">
                  <c:v>6.3132633641896753E-4</c:v>
                </c:pt>
                <c:pt idx="906">
                  <c:v>6.2944010838671821E-4</c:v>
                </c:pt>
                <c:pt idx="907">
                  <c:v>6.2755837879003868E-4</c:v>
                </c:pt>
                <c:pt idx="908">
                  <c:v>6.2568114990182219E-4</c:v>
                </c:pt>
                <c:pt idx="909">
                  <c:v>6.2380842385926225E-4</c:v>
                </c:pt>
                <c:pt idx="910">
                  <c:v>6.2194020266515665E-4</c:v>
                </c:pt>
                <c:pt idx="911">
                  <c:v>6.2007648818919946E-4</c:v>
                </c:pt>
                <c:pt idx="912">
                  <c:v>6.1821728216926485E-4</c:v>
                </c:pt>
                <c:pt idx="913">
                  <c:v>6.1636258621268123E-4</c:v>
                </c:pt>
                <c:pt idx="914">
                  <c:v>6.1451240179749577E-4</c:v>
                </c:pt>
                <c:pt idx="915">
                  <c:v>6.1266673027372972E-4</c:v>
                </c:pt>
                <c:pt idx="916">
                  <c:v>6.1082557286462288E-4</c:v>
                </c:pt>
                <c:pt idx="917">
                  <c:v>6.0898893066787196E-4</c:v>
                </c:pt>
                <c:pt idx="918">
                  <c:v>6.0715680465685696E-4</c:v>
                </c:pt>
                <c:pt idx="919">
                  <c:v>6.0532919568185922E-4</c:v>
                </c:pt>
                <c:pt idx="920">
                  <c:v>6.035061044712709E-4</c:v>
                </c:pt>
                <c:pt idx="921">
                  <c:v>6.0168753163279492E-4</c:v>
                </c:pt>
                <c:pt idx="922">
                  <c:v>5.998734776546358E-4</c:v>
                </c:pt>
                <c:pt idx="923">
                  <c:v>5.980639429066819E-4</c:v>
                </c:pt>
                <c:pt idx="924">
                  <c:v>5.9625892764167952E-4</c:v>
                </c:pt>
                <c:pt idx="925">
                  <c:v>5.9445843199639598E-4</c:v>
                </c:pt>
                <c:pt idx="926">
                  <c:v>5.9266245599277673E-4</c:v>
                </c:pt>
                <c:pt idx="927">
                  <c:v>5.9087099953909208E-4</c:v>
                </c:pt>
                <c:pt idx="928">
                  <c:v>5.8908406243107542E-4</c:v>
                </c:pt>
                <c:pt idx="929">
                  <c:v>5.8730164435305413E-4</c:v>
                </c:pt>
                <c:pt idx="930">
                  <c:v>5.8552374487906903E-4</c:v>
                </c:pt>
                <c:pt idx="931">
                  <c:v>5.8375036347399023E-4</c:v>
                </c:pt>
                <c:pt idx="932">
                  <c:v>5.8198149949461957E-4</c:v>
                </c:pt>
                <c:pt idx="933">
                  <c:v>5.8021715219078824E-4</c:v>
                </c:pt>
                <c:pt idx="934">
                  <c:v>5.7845732070644403E-4</c:v>
                </c:pt>
                <c:pt idx="935">
                  <c:v>5.7670200408073142E-4</c:v>
                </c:pt>
                <c:pt idx="936">
                  <c:v>5.749512012490634E-4</c:v>
                </c:pt>
                <c:pt idx="937">
                  <c:v>5.7320491104418487E-4</c:v>
                </c:pt>
                <c:pt idx="938">
                  <c:v>5.7146313219722856E-4</c:v>
                </c:pt>
                <c:pt idx="939">
                  <c:v>5.6972586333876158E-4</c:v>
                </c:pt>
                <c:pt idx="940">
                  <c:v>5.6799310299982615E-4</c:v>
                </c:pt>
                <c:pt idx="941">
                  <c:v>5.6626484961297061E-4</c:v>
                </c:pt>
                <c:pt idx="942">
                  <c:v>5.6454110151327337E-4</c:v>
                </c:pt>
                <c:pt idx="943">
                  <c:v>5.6282185693935934E-4</c:v>
                </c:pt>
                <c:pt idx="944">
                  <c:v>5.6110711403440684E-4</c:v>
                </c:pt>
                <c:pt idx="945">
                  <c:v>5.5939687084715023E-4</c:v>
                </c:pt>
                <c:pt idx="946">
                  <c:v>5.5769112533287182E-4</c:v>
                </c:pt>
                <c:pt idx="947">
                  <c:v>5.5598987535438718E-4</c:v>
                </c:pt>
                <c:pt idx="948">
                  <c:v>5.5429311868302323E-4</c:v>
                </c:pt>
                <c:pt idx="949">
                  <c:v>5.5260085299958914E-4</c:v>
                </c:pt>
                <c:pt idx="950">
                  <c:v>5.5091307589533851E-4</c:v>
                </c:pt>
                <c:pt idx="951">
                  <c:v>5.4922978487292548E-4</c:v>
                </c:pt>
                <c:pt idx="952">
                  <c:v>5.4755097734735284E-4</c:v>
                </c:pt>
                <c:pt idx="953">
                  <c:v>5.4587665064691313E-4</c:v>
                </c:pt>
                <c:pt idx="954">
                  <c:v>5.4420680201412242E-4</c:v>
                </c:pt>
                <c:pt idx="955">
                  <c:v>5.4254142860664671E-4</c:v>
                </c:pt>
                <c:pt idx="956">
                  <c:v>5.4088052749822174E-4</c:v>
                </c:pt>
                <c:pt idx="957">
                  <c:v>5.3922409567956511E-4</c:v>
                </c:pt>
                <c:pt idx="958">
                  <c:v>5.3757213005928132E-4</c:v>
                </c:pt>
                <c:pt idx="959">
                  <c:v>5.3592462746476083E-4</c:v>
                </c:pt>
                <c:pt idx="960">
                  <c:v>5.3428158464307099E-4</c:v>
                </c:pt>
                <c:pt idx="961">
                  <c:v>5.3264299826184108E-4</c:v>
                </c:pt>
                <c:pt idx="962">
                  <c:v>5.3100886491013919E-4</c:v>
                </c:pt>
                <c:pt idx="963">
                  <c:v>5.293791810993436E-4</c:v>
                </c:pt>
                <c:pt idx="964">
                  <c:v>5.27753943264007E-4</c:v>
                </c:pt>
                <c:pt idx="965">
                  <c:v>5.2613314776271344E-4</c:v>
                </c:pt>
                <c:pt idx="966">
                  <c:v>5.2451679087892934E-4</c:v>
                </c:pt>
                <c:pt idx="967">
                  <c:v>5.2290486882184805E-4</c:v>
                </c:pt>
                <c:pt idx="968">
                  <c:v>5.2129737772722644E-4</c:v>
                </c:pt>
                <c:pt idx="969">
                  <c:v>5.1969431365821671E-4</c:v>
                </c:pt>
                <c:pt idx="970">
                  <c:v>5.18095672606191E-4</c:v>
                </c:pt>
                <c:pt idx="971">
                  <c:v>5.1650145049155893E-4</c:v>
                </c:pt>
                <c:pt idx="972">
                  <c:v>5.1491164316457916E-4</c:v>
                </c:pt>
                <c:pt idx="973">
                  <c:v>5.1332624640616558E-4</c:v>
                </c:pt>
                <c:pt idx="974">
                  <c:v>5.117452559286862E-4</c:v>
                </c:pt>
                <c:pt idx="975">
                  <c:v>5.1016866737675518E-4</c:v>
                </c:pt>
                <c:pt idx="976">
                  <c:v>5.0859647632802004E-4</c:v>
                </c:pt>
                <c:pt idx="977">
                  <c:v>5.0702867829394182E-4</c:v>
                </c:pt>
                <c:pt idx="978">
                  <c:v>5.0546526872056964E-4</c:v>
                </c:pt>
                <c:pt idx="979">
                  <c:v>5.0390624298930797E-4</c:v>
                </c:pt>
                <c:pt idx="980">
                  <c:v>5.0235159641768016E-4</c:v>
                </c:pt>
                <c:pt idx="981">
                  <c:v>5.0080132426008291E-4</c:v>
                </c:pt>
                <c:pt idx="982">
                  <c:v>4.9925542170853744E-4</c:v>
                </c:pt>
                <c:pt idx="983">
                  <c:v>4.9771388389343349E-4</c:v>
                </c:pt>
                <c:pt idx="984">
                  <c:v>4.9617670588426703E-4</c:v>
                </c:pt>
                <c:pt idx="985">
                  <c:v>4.9464388269037372E-4</c:v>
                </c:pt>
                <c:pt idx="986">
                  <c:v>4.9311540926165389E-4</c:v>
                </c:pt>
                <c:pt idx="987">
                  <c:v>4.9159128048929563E-4</c:v>
                </c:pt>
                <c:pt idx="988">
                  <c:v>4.900714912064875E-4</c:v>
                </c:pt>
                <c:pt idx="989">
                  <c:v>4.8855603618913038E-4</c:v>
                </c:pt>
                <c:pt idx="990">
                  <c:v>4.8704491015653912E-4</c:v>
                </c:pt>
                <c:pt idx="991">
                  <c:v>4.8553810777214162E-4</c:v>
                </c:pt>
                <c:pt idx="992">
                  <c:v>4.8403562364417153E-4</c:v>
                </c:pt>
                <c:pt idx="993">
                  <c:v>4.8253745232635509E-4</c:v>
                </c:pt>
                <c:pt idx="994">
                  <c:v>4.8104358831859274E-4</c:v>
                </c:pt>
                <c:pt idx="995">
                  <c:v>4.7955402606763501E-4</c:v>
                </c:pt>
                <c:pt idx="996">
                  <c:v>4.7806875996775345E-4</c:v>
                </c:pt>
                <c:pt idx="997">
                  <c:v>4.7658778436140563E-4</c:v>
                </c:pt>
                <c:pt idx="998">
                  <c:v>4.7511109353989519E-4</c:v>
                </c:pt>
                <c:pt idx="999">
                  <c:v>4.7363868174402687E-4</c:v>
                </c:pt>
                <c:pt idx="1000">
                  <c:v>4.7217054316475514E-4</c:v>
                </c:pt>
                <c:pt idx="1001">
                  <c:v>4.7070667194382831E-4</c:v>
                </c:pt>
                <c:pt idx="1002">
                  <c:v>4.6924706217442804E-4</c:v>
                </c:pt>
                <c:pt idx="1003">
                  <c:v>4.6779170790180289E-4</c:v>
                </c:pt>
                <c:pt idx="1004">
                  <c:v>4.6634060312389635E-4</c:v>
                </c:pt>
                <c:pt idx="1005">
                  <c:v>4.6489374179197108E-4</c:v>
                </c:pt>
                <c:pt idx="1006">
                  <c:v>4.6345111781122679E-4</c:v>
                </c:pt>
                <c:pt idx="1007">
                  <c:v>4.6201272504141399E-4</c:v>
                </c:pt>
                <c:pt idx="1008">
                  <c:v>4.6057855729744252E-4</c:v>
                </c:pt>
                <c:pt idx="1009">
                  <c:v>4.5914860834998453E-4</c:v>
                </c:pt>
                <c:pt idx="1010">
                  <c:v>4.5772287192607331E-4</c:v>
                </c:pt>
                <c:pt idx="1011">
                  <c:v>4.5630134170969694E-4</c:v>
                </c:pt>
                <c:pt idx="1012">
                  <c:v>4.5488401134238733E-4</c:v>
                </c:pt>
                <c:pt idx="1013">
                  <c:v>4.5347087442380391E-4</c:v>
                </c:pt>
                <c:pt idx="1014">
                  <c:v>4.5206192451231232E-4</c:v>
                </c:pt>
                <c:pt idx="1015">
                  <c:v>4.5065715512556022E-4</c:v>
                </c:pt>
                <c:pt idx="1016">
                  <c:v>4.4925655974104576E-4</c:v>
                </c:pt>
                <c:pt idx="1017">
                  <c:v>4.4786013179668339E-4</c:v>
                </c:pt>
                <c:pt idx="1018">
                  <c:v>4.4646786469136374E-4</c:v>
                </c:pt>
                <c:pt idx="1019">
                  <c:v>4.4507975178550974E-4</c:v>
                </c:pt>
                <c:pt idx="1020">
                  <c:v>4.4369578640162733E-4</c:v>
                </c:pt>
                <c:pt idx="1021">
                  <c:v>4.4231596182485282E-4</c:v>
                </c:pt>
                <c:pt idx="1022">
                  <c:v>4.4094027130349428E-4</c:v>
                </c:pt>
                <c:pt idx="1023">
                  <c:v>4.3956870804956938E-4</c:v>
                </c:pt>
                <c:pt idx="1024">
                  <c:v>4.3820126523933878E-4</c:v>
                </c:pt>
                <c:pt idx="1025">
                  <c:v>4.3683793601383451E-4</c:v>
                </c:pt>
                <c:pt idx="1026">
                  <c:v>4.3547871347938418E-4</c:v>
                </c:pt>
                <c:pt idx="1027">
                  <c:v>4.3412359070813146E-4</c:v>
                </c:pt>
                <c:pt idx="1028">
                  <c:v>4.3277256073855151E-4</c:v>
                </c:pt>
                <c:pt idx="1029">
                  <c:v>4.3142561657596117E-4</c:v>
                </c:pt>
                <c:pt idx="1030">
                  <c:v>4.3008275119302774E-4</c:v>
                </c:pt>
                <c:pt idx="1031">
                  <c:v>4.2874395753027061E-4</c:v>
                </c:pt>
                <c:pt idx="1032">
                  <c:v>4.2740922849656007E-4</c:v>
                </c:pt>
                <c:pt idx="1033">
                  <c:v>4.2607855696961164E-4</c:v>
                </c:pt>
                <c:pt idx="1034">
                  <c:v>4.2475193579647651E-4</c:v>
                </c:pt>
                <c:pt idx="1035">
                  <c:v>4.2342935779402695E-4</c:v>
                </c:pt>
                <c:pt idx="1036">
                  <c:v>4.2211081574943936E-4</c:v>
                </c:pt>
                <c:pt idx="1037">
                  <c:v>4.2079630242067094E-4</c:v>
                </c:pt>
                <c:pt idx="1038">
                  <c:v>4.1948581053693454E-4</c:v>
                </c:pt>
                <c:pt idx="1039">
                  <c:v>4.181793327991677E-4</c:v>
                </c:pt>
                <c:pt idx="1040">
                  <c:v>4.1687686188049921E-4</c:v>
                </c:pt>
                <c:pt idx="1041">
                  <c:v>4.1557839042671044E-4</c:v>
                </c:pt>
                <c:pt idx="1042">
                  <c:v>4.1428391105669373E-4</c:v>
                </c:pt>
                <c:pt idx="1043">
                  <c:v>4.129934163629058E-4</c:v>
                </c:pt>
                <c:pt idx="1044">
                  <c:v>4.117068989118187E-4</c:v>
                </c:pt>
                <c:pt idx="1045">
                  <c:v>4.10424351244366E-4</c:v>
                </c:pt>
                <c:pt idx="1046">
                  <c:v>4.0914576587638485E-4</c:v>
                </c:pt>
                <c:pt idx="1047">
                  <c:v>4.0787113529905492E-4</c:v>
                </c:pt>
                <c:pt idx="1048">
                  <c:v>4.0660045197933359E-4</c:v>
                </c:pt>
                <c:pt idx="1049">
                  <c:v>4.0533370836038691E-4</c:v>
                </c:pt>
                <c:pt idx="1050">
                  <c:v>4.0407089686201702E-4</c:v>
                </c:pt>
                <c:pt idx="1051">
                  <c:v>4.0281200988108635E-4</c:v>
                </c:pt>
                <c:pt idx="1052">
                  <c:v>4.0155703979193741E-4</c:v>
                </c:pt>
                <c:pt idx="1053">
                  <c:v>4.0030597894680946E-4</c:v>
                </c:pt>
                <c:pt idx="1054">
                  <c:v>3.9905881967625128E-4</c:v>
                </c:pt>
                <c:pt idx="1055">
                  <c:v>3.9781555428953109E-4</c:v>
                </c:pt>
                <c:pt idx="1056">
                  <c:v>3.9657617507504137E-4</c:v>
                </c:pt>
                <c:pt idx="1057">
                  <c:v>3.9534067430070164E-4</c:v>
                </c:pt>
                <c:pt idx="1058">
                  <c:v>3.9410904421435713E-4</c:v>
                </c:pt>
                <c:pt idx="1059">
                  <c:v>3.9288127704417442E-4</c:v>
                </c:pt>
                <c:pt idx="1060">
                  <c:v>3.9165736499903253E-4</c:v>
                </c:pt>
                <c:pt idx="1061">
                  <c:v>3.9043730026891161E-4</c:v>
                </c:pt>
                <c:pt idx="1062">
                  <c:v>3.8922107502527796E-4</c:v>
                </c:pt>
                <c:pt idx="1063">
                  <c:v>3.880086814214656E-4</c:v>
                </c:pt>
                <c:pt idx="1064">
                  <c:v>3.8680011159305437E-4</c:v>
                </c:pt>
                <c:pt idx="1065">
                  <c:v>3.8559535765824484E-4</c:v>
                </c:pt>
                <c:pt idx="1066">
                  <c:v>3.8439441171823007E-4</c:v>
                </c:pt>
                <c:pt idx="1067">
                  <c:v>3.8319726585756345E-4</c:v>
                </c:pt>
                <c:pt idx="1068">
                  <c:v>3.820039121445242E-4</c:v>
                </c:pt>
                <c:pt idx="1069">
                  <c:v>3.8081434263147879E-4</c:v>
                </c:pt>
                <c:pt idx="1070">
                  <c:v>3.7962854935523997E-4</c:v>
                </c:pt>
                <c:pt idx="1071">
                  <c:v>3.784465243374213E-4</c:v>
                </c:pt>
                <c:pt idx="1072">
                  <c:v>3.7726825958479023E-4</c:v>
                </c:pt>
                <c:pt idx="1073">
                  <c:v>3.7609374708961698E-4</c:v>
                </c:pt>
                <c:pt idx="1074">
                  <c:v>3.7492297883001983E-4</c:v>
                </c:pt>
                <c:pt idx="1075">
                  <c:v>3.7375594677030861E-4</c:v>
                </c:pt>
                <c:pt idx="1076">
                  <c:v>3.7259264286132427E-4</c:v>
                </c:pt>
                <c:pt idx="1077">
                  <c:v>3.7143305904077531E-4</c:v>
                </c:pt>
                <c:pt idx="1078">
                  <c:v>3.7027718723357182E-4</c:v>
                </c:pt>
                <c:pt idx="1079">
                  <c:v>3.6896072582967739E-4</c:v>
                </c:pt>
                <c:pt idx="1080">
                  <c:v>3.6781278108761356E-4</c:v>
                </c:pt>
                <c:pt idx="1081">
                  <c:v>3.6666852290039172E-4</c:v>
                </c:pt>
                <c:pt idx="1082">
                  <c:v>3.6552794314338813E-4</c:v>
                </c:pt>
                <c:pt idx="1083">
                  <c:v>3.6439103368084933E-4</c:v>
                </c:pt>
                <c:pt idx="1084">
                  <c:v>3.6325778636620742E-4</c:v>
                </c:pt>
                <c:pt idx="1085">
                  <c:v>3.6212819304239275E-4</c:v>
                </c:pt>
                <c:pt idx="1086">
                  <c:v>3.6100224554214382E-4</c:v>
                </c:pt>
                <c:pt idx="1087">
                  <c:v>3.5987993568831374E-4</c:v>
                </c:pt>
                <c:pt idx="1088">
                  <c:v>3.5876125529417488E-4</c:v>
                </c:pt>
                <c:pt idx="1089">
                  <c:v>3.5764619616371969E-4</c:v>
                </c:pt>
                <c:pt idx="1090">
                  <c:v>3.565347500919594E-4</c:v>
                </c:pt>
                <c:pt idx="1091">
                  <c:v>3.5542690886521968E-4</c:v>
                </c:pt>
                <c:pt idx="1092">
                  <c:v>3.5432266426143385E-4</c:v>
                </c:pt>
                <c:pt idx="1093">
                  <c:v>3.5322200805043259E-4</c:v>
                </c:pt>
                <c:pt idx="1094">
                  <c:v>3.5212493199423227E-4</c:v>
                </c:pt>
                <c:pt idx="1095">
                  <c:v>3.5103142784731944E-4</c:v>
                </c:pt>
                <c:pt idx="1096">
                  <c:v>3.4994148735693312E-4</c:v>
                </c:pt>
                <c:pt idx="1097">
                  <c:v>3.4885510226334451E-4</c:v>
                </c:pt>
                <c:pt idx="1098">
                  <c:v>3.4777226430013401E-4</c:v>
                </c:pt>
                <c:pt idx="1099">
                  <c:v>3.4669296519446521E-4</c:v>
                </c:pt>
                <c:pt idx="1100">
                  <c:v>3.4561719666735731E-4</c:v>
                </c:pt>
                <c:pt idx="1101">
                  <c:v>3.4454495043395383E-4</c:v>
                </c:pt>
                <c:pt idx="1102">
                  <c:v>3.4347621820378973E-4</c:v>
                </c:pt>
                <c:pt idx="1103">
                  <c:v>3.4241099168105528E-4</c:v>
                </c:pt>
                <c:pt idx="1104">
                  <c:v>3.4134926256485778E-4</c:v>
                </c:pt>
                <c:pt idx="1105">
                  <c:v>3.40291022549481E-4</c:v>
                </c:pt>
                <c:pt idx="1106">
                  <c:v>3.3923626332464158E-4</c:v>
                </c:pt>
                <c:pt idx="1107">
                  <c:v>3.3818497657574339E-4</c:v>
                </c:pt>
                <c:pt idx="1108">
                  <c:v>3.3713715398412937E-4</c:v>
                </c:pt>
                <c:pt idx="1109">
                  <c:v>3.3609278722733103E-4</c:v>
                </c:pt>
                <c:pt idx="1110">
                  <c:v>3.3505186797931532E-4</c:v>
                </c:pt>
                <c:pt idx="1111">
                  <c:v>3.3401438791072946E-4</c:v>
                </c:pt>
                <c:pt idx="1112">
                  <c:v>3.3298033868914289E-4</c:v>
                </c:pt>
                <c:pt idx="1113">
                  <c:v>3.3194971197928754E-4</c:v>
                </c:pt>
                <c:pt idx="1114">
                  <c:v>3.3092249944329519E-4</c:v>
                </c:pt>
                <c:pt idx="1115">
                  <c:v>3.2989869274093289E-4</c:v>
                </c:pt>
                <c:pt idx="1116">
                  <c:v>3.2887828352983601E-4</c:v>
                </c:pt>
                <c:pt idx="1117">
                  <c:v>3.2786126346573874E-4</c:v>
                </c:pt>
                <c:pt idx="1118">
                  <c:v>3.2684762420270288E-4</c:v>
                </c:pt>
                <c:pt idx="1119">
                  <c:v>3.258373573933437E-4</c:v>
                </c:pt>
                <c:pt idx="1120">
                  <c:v>3.2483045468905433E-4</c:v>
                </c:pt>
                <c:pt idx="1121">
                  <c:v>3.238269077402271E-4</c:v>
                </c:pt>
                <c:pt idx="1122">
                  <c:v>3.2282670819647359E-4</c:v>
                </c:pt>
                <c:pt idx="1123">
                  <c:v>3.2182984770684172E-4</c:v>
                </c:pt>
                <c:pt idx="1124">
                  <c:v>3.2083631792003119E-4</c:v>
                </c:pt>
                <c:pt idx="1125">
                  <c:v>3.1984611048460669E-4</c:v>
                </c:pt>
                <c:pt idx="1126">
                  <c:v>3.1885921704920858E-4</c:v>
                </c:pt>
                <c:pt idx="1127">
                  <c:v>3.1787562926276208E-4</c:v>
                </c:pt>
                <c:pt idx="1128">
                  <c:v>3.168953387746839E-4</c:v>
                </c:pt>
                <c:pt idx="1129">
                  <c:v>3.1591833723508691E-4</c:v>
                </c:pt>
                <c:pt idx="1130">
                  <c:v>3.1494461629498293E-4</c:v>
                </c:pt>
                <c:pt idx="1131">
                  <c:v>3.1383579871543542E-4</c:v>
                </c:pt>
                <c:pt idx="1132">
                  <c:v>3.1286907952282476E-4</c:v>
                </c:pt>
                <c:pt idx="1133">
                  <c:v>3.1190561469810867E-4</c:v>
                </c:pt>
                <c:pt idx="1134">
                  <c:v>3.1094539589813722E-4</c:v>
                </c:pt>
                <c:pt idx="1135">
                  <c:v>3.0998841478166965E-4</c:v>
                </c:pt>
                <c:pt idx="1136">
                  <c:v>3.0903466300956464E-4</c:v>
                </c:pt>
                <c:pt idx="1137">
                  <c:v>3.0808413224496842E-4</c:v>
                </c:pt>
                <c:pt idx="1138">
                  <c:v>3.0713681415350141E-4</c:v>
                </c:pt>
                <c:pt idx="1139">
                  <c:v>3.061927004034426E-4</c:v>
                </c:pt>
                <c:pt idx="1140">
                  <c:v>3.0525178266591237E-4</c:v>
                </c:pt>
                <c:pt idx="1141">
                  <c:v>3.043140526150527E-4</c:v>
                </c:pt>
                <c:pt idx="1142">
                  <c:v>3.0337950192820651E-4</c:v>
                </c:pt>
                <c:pt idx="1143">
                  <c:v>3.0244812228609388E-4</c:v>
                </c:pt>
                <c:pt idx="1144">
                  <c:v>3.0151990537298794E-4</c:v>
                </c:pt>
                <c:pt idx="1145">
                  <c:v>3.0059484287688759E-4</c:v>
                </c:pt>
                <c:pt idx="1146">
                  <c:v>2.9967292648968913E-4</c:v>
                </c:pt>
                <c:pt idx="1147">
                  <c:v>2.9875414790735567E-4</c:v>
                </c:pt>
                <c:pt idx="1148">
                  <c:v>2.9783849883008496E-4</c:v>
                </c:pt>
                <c:pt idx="1149">
                  <c:v>2.9692597096247597E-4</c:v>
                </c:pt>
                <c:pt idx="1150">
                  <c:v>2.9601655601369219E-4</c:v>
                </c:pt>
                <c:pt idx="1151">
                  <c:v>2.9511024569762469E-4</c:v>
                </c:pt>
                <c:pt idx="1152">
                  <c:v>2.9420703173305287E-4</c:v>
                </c:pt>
                <c:pt idx="1153">
                  <c:v>2.9330690584380341E-4</c:v>
                </c:pt>
                <c:pt idx="1154">
                  <c:v>2.924098597589075E-4</c:v>
                </c:pt>
                <c:pt idx="1155">
                  <c:v>2.9151588521275645E-4</c:v>
                </c:pt>
                <c:pt idx="1156">
                  <c:v>2.9062497394525595E-4</c:v>
                </c:pt>
                <c:pt idx="1157">
                  <c:v>2.8973711770197754E-4</c:v>
                </c:pt>
                <c:pt idx="1158">
                  <c:v>2.8885230823430985E-4</c:v>
                </c:pt>
                <c:pt idx="1159">
                  <c:v>2.8797053729960771E-4</c:v>
                </c:pt>
                <c:pt idx="1160">
                  <c:v>2.8709179666133852E-4</c:v>
                </c:pt>
                <c:pt idx="1161">
                  <c:v>2.8621607808922871E-4</c:v>
                </c:pt>
                <c:pt idx="1162">
                  <c:v>2.8534337335940738E-4</c:v>
                </c:pt>
                <c:pt idx="1163">
                  <c:v>2.8447367425454899E-4</c:v>
                </c:pt>
                <c:pt idx="1164">
                  <c:v>2.8360697256401402E-4</c:v>
                </c:pt>
                <c:pt idx="1165">
                  <c:v>2.8274326008398838E-4</c:v>
                </c:pt>
                <c:pt idx="1166">
                  <c:v>2.8188252861762099E-4</c:v>
                </c:pt>
                <c:pt idx="1167">
                  <c:v>2.8102476997516013E-4</c:v>
                </c:pt>
                <c:pt idx="1168">
                  <c:v>2.8016997597408788E-4</c:v>
                </c:pt>
                <c:pt idx="1169">
                  <c:v>2.7931813843925352E-4</c:v>
                </c:pt>
                <c:pt idx="1170">
                  <c:v>2.7846924920300469E-4</c:v>
                </c:pt>
                <c:pt idx="1171">
                  <c:v>2.7762330010531756E-4</c:v>
                </c:pt>
                <c:pt idx="1172">
                  <c:v>2.7678028299392578E-4</c:v>
                </c:pt>
                <c:pt idx="1173">
                  <c:v>2.7594018972444727E-4</c:v>
                </c:pt>
                <c:pt idx="1174">
                  <c:v>2.7510301216050992E-4</c:v>
                </c:pt>
                <c:pt idx="1175">
                  <c:v>2.7426874217387578E-4</c:v>
                </c:pt>
                <c:pt idx="1176">
                  <c:v>2.7343737164456383E-4</c:v>
                </c:pt>
                <c:pt idx="1177">
                  <c:v>2.7260889246097126E-4</c:v>
                </c:pt>
                <c:pt idx="1178">
                  <c:v>2.7178329651999329E-4</c:v>
                </c:pt>
                <c:pt idx="1179">
                  <c:v>2.7096057572714174E-4</c:v>
                </c:pt>
                <c:pt idx="1180">
                  <c:v>2.7014072199666209E-4</c:v>
                </c:pt>
                <c:pt idx="1181">
                  <c:v>2.6932372725164906E-4</c:v>
                </c:pt>
                <c:pt idx="1182">
                  <c:v>2.6850958342416098E-4</c:v>
                </c:pt>
                <c:pt idx="1183">
                  <c:v>2.6758261391753886E-4</c:v>
                </c:pt>
                <c:pt idx="1184">
                  <c:v>2.6677455207382958E-4</c:v>
                </c:pt>
                <c:pt idx="1185">
                  <c:v>2.6596931585086441E-4</c:v>
                </c:pt>
                <c:pt idx="1186">
                  <c:v>2.6516689721902456E-4</c:v>
                </c:pt>
                <c:pt idx="1187">
                  <c:v>2.643672881582214E-4</c:v>
                </c:pt>
                <c:pt idx="1188">
                  <c:v>2.6357048065800241E-4</c:v>
                </c:pt>
                <c:pt idx="1189">
                  <c:v>2.6277646671765605E-4</c:v>
                </c:pt>
                <c:pt idx="1190">
                  <c:v>2.6198523834631502E-4</c:v>
                </c:pt>
                <c:pt idx="1191">
                  <c:v>2.611967875630586E-4</c:v>
                </c:pt>
                <c:pt idx="1192">
                  <c:v>2.6041110639701386E-4</c:v>
                </c:pt>
                <c:pt idx="1193">
                  <c:v>2.5962818688745476E-4</c:v>
                </c:pt>
                <c:pt idx="1194">
                  <c:v>2.5884802108390074E-4</c:v>
                </c:pt>
                <c:pt idx="1195">
                  <c:v>2.5807060104621426E-4</c:v>
                </c:pt>
                <c:pt idx="1196">
                  <c:v>2.5729591884469629E-4</c:v>
                </c:pt>
                <c:pt idx="1197">
                  <c:v>2.5652396656018121E-4</c:v>
                </c:pt>
                <c:pt idx="1198">
                  <c:v>2.5531639521279766E-4</c:v>
                </c:pt>
                <c:pt idx="1199">
                  <c:v>2.5455142642595693E-4</c:v>
                </c:pt>
                <c:pt idx="1200">
                  <c:v>2.5378915936077786E-4</c:v>
                </c:pt>
                <c:pt idx="1201">
                  <c:v>2.5302958614742014E-4</c:v>
                </c:pt>
                <c:pt idx="1202">
                  <c:v>2.5227269892708282E-4</c:v>
                </c:pt>
                <c:pt idx="1203">
                  <c:v>2.5151848985209113E-4</c:v>
                </c:pt>
                <c:pt idx="1204">
                  <c:v>2.5076695108598214E-4</c:v>
                </c:pt>
                <c:pt idx="1205">
                  <c:v>2.5001807480358961E-4</c:v>
                </c:pt>
                <c:pt idx="1206">
                  <c:v>2.492718531911272E-4</c:v>
                </c:pt>
                <c:pt idx="1207">
                  <c:v>2.4852827844627139E-4</c:v>
                </c:pt>
                <c:pt idx="1208">
                  <c:v>2.4778734277824212E-4</c:v>
                </c:pt>
                <c:pt idx="1209">
                  <c:v>2.4704903840788375E-4</c:v>
                </c:pt>
                <c:pt idx="1210">
                  <c:v>2.4631335756774322E-4</c:v>
                </c:pt>
                <c:pt idx="1211">
                  <c:v>2.4558029250214904E-4</c:v>
                </c:pt>
                <c:pt idx="1212">
                  <c:v>2.448498354672872E-4</c:v>
                </c:pt>
                <c:pt idx="1213">
                  <c:v>2.4412197873127802E-4</c:v>
                </c:pt>
                <c:pt idx="1214">
                  <c:v>2.4339671457425057E-4</c:v>
                </c:pt>
                <c:pt idx="1215">
                  <c:v>2.4267403528841576E-4</c:v>
                </c:pt>
                <c:pt idx="1216">
                  <c:v>2.4195393317814044E-4</c:v>
                </c:pt>
                <c:pt idx="1217">
                  <c:v>2.4123640056001775E-4</c:v>
                </c:pt>
                <c:pt idx="1218">
                  <c:v>2.4052142976293834E-4</c:v>
                </c:pt>
                <c:pt idx="1219">
                  <c:v>2.3980901312816057E-4</c:v>
                </c:pt>
                <c:pt idx="1220">
                  <c:v>2.3909914300937783E-4</c:v>
                </c:pt>
                <c:pt idx="1221">
                  <c:v>2.3839181177278768E-4</c:v>
                </c:pt>
                <c:pt idx="1222">
                  <c:v>2.3768701179715753E-4</c:v>
                </c:pt>
                <c:pt idx="1223">
                  <c:v>2.3698473547389016E-4</c:v>
                </c:pt>
                <c:pt idx="1224">
                  <c:v>2.3628497520708952E-4</c:v>
                </c:pt>
                <c:pt idx="1225">
                  <c:v>2.3558772341362305E-4</c:v>
                </c:pt>
                <c:pt idx="1226">
                  <c:v>2.3489297252318579E-4</c:v>
                </c:pt>
                <c:pt idx="1227">
                  <c:v>2.3420071497836097E-4</c:v>
                </c:pt>
                <c:pt idx="1228">
                  <c:v>2.3351094323468218E-4</c:v>
                </c:pt>
                <c:pt idx="1229">
                  <c:v>2.3282364976069187E-4</c:v>
                </c:pt>
                <c:pt idx="1230">
                  <c:v>2.3213882703800194E-4</c:v>
                </c:pt>
                <c:pt idx="1231">
                  <c:v>2.3145646756135037E-4</c:v>
                </c:pt>
                <c:pt idx="1232">
                  <c:v>2.3077656383865965E-4</c:v>
                </c:pt>
                <c:pt idx="1233">
                  <c:v>2.3009910839109194E-4</c:v>
                </c:pt>
                <c:pt idx="1234">
                  <c:v>2.2942409375310569E-4</c:v>
                </c:pt>
                <c:pt idx="1235">
                  <c:v>2.2875151247250884E-4</c:v>
                </c:pt>
                <c:pt idx="1236">
                  <c:v>2.2808135711051384E-4</c:v>
                </c:pt>
                <c:pt idx="1237">
                  <c:v>2.2741362024178885E-4</c:v>
                </c:pt>
                <c:pt idx="1238">
                  <c:v>2.2674829445451132E-4</c:v>
                </c:pt>
                <c:pt idx="1239">
                  <c:v>2.2608537235041748E-4</c:v>
                </c:pt>
                <c:pt idx="1240">
                  <c:v>2.2542484654485359E-4</c:v>
                </c:pt>
                <c:pt idx="1241">
                  <c:v>2.2476670966682508E-4</c:v>
                </c:pt>
                <c:pt idx="1242">
                  <c:v>2.2411095435904418E-4</c:v>
                </c:pt>
                <c:pt idx="1243">
                  <c:v>2.2345757327797916E-4</c:v>
                </c:pt>
                <c:pt idx="1244">
                  <c:v>2.2280655909389958E-4</c:v>
                </c:pt>
                <c:pt idx="1245">
                  <c:v>2.2215790449092357E-4</c:v>
                </c:pt>
                <c:pt idx="1246">
                  <c:v>2.2151160216706266E-4</c:v>
                </c:pt>
                <c:pt idx="1247">
                  <c:v>2.2086764483426527E-4</c:v>
                </c:pt>
                <c:pt idx="1248">
                  <c:v>2.2022602521846226E-4</c:v>
                </c:pt>
                <c:pt idx="1249">
                  <c:v>2.1958673605960793E-4</c:v>
                </c:pt>
                <c:pt idx="1250">
                  <c:v>2.1894977011172344E-4</c:v>
                </c:pt>
                <c:pt idx="1251">
                  <c:v>2.1831512014293701E-4</c:v>
                </c:pt>
                <c:pt idx="1252">
                  <c:v>2.1768277893552548E-4</c:v>
                </c:pt>
                <c:pt idx="1253">
                  <c:v>2.1705273928595312E-4</c:v>
                </c:pt>
                <c:pt idx="1254">
                  <c:v>2.1642499400491142E-4</c:v>
                </c:pt>
                <c:pt idx="1255">
                  <c:v>2.1579953591735707E-4</c:v>
                </c:pt>
                <c:pt idx="1256">
                  <c:v>2.1517635786254908E-4</c:v>
                </c:pt>
                <c:pt idx="1257">
                  <c:v>2.1455545269408638E-4</c:v>
                </c:pt>
                <c:pt idx="1258">
                  <c:v>2.1393681327994308E-4</c:v>
                </c:pt>
                <c:pt idx="1259">
                  <c:v>2.1332043250250465E-4</c:v>
                </c:pt>
                <c:pt idx="1260">
                  <c:v>2.1270630325860145E-4</c:v>
                </c:pt>
                <c:pt idx="1261">
                  <c:v>2.12094418459544E-4</c:v>
                </c:pt>
                <c:pt idx="1262">
                  <c:v>2.1148477103115484E-4</c:v>
                </c:pt>
                <c:pt idx="1263">
                  <c:v>2.1087735391380212E-4</c:v>
                </c:pt>
                <c:pt idx="1264">
                  <c:v>2.1027216006243093E-4</c:v>
                </c:pt>
                <c:pt idx="1265">
                  <c:v>2.0966918244659435E-4</c:v>
                </c:pt>
                <c:pt idx="1266">
                  <c:v>2.0906841405048441E-4</c:v>
                </c:pt>
                <c:pt idx="1267">
                  <c:v>2.084698478729611E-4</c:v>
                </c:pt>
                <c:pt idx="1268">
                  <c:v>2.0787347692758252E-4</c:v>
                </c:pt>
                <c:pt idx="1269">
                  <c:v>2.0727929424263226E-4</c:v>
                </c:pt>
                <c:pt idx="1270">
                  <c:v>2.0668729286114836E-4</c:v>
                </c:pt>
                <c:pt idx="1271">
                  <c:v>2.0609746584094923E-4</c:v>
                </c:pt>
                <c:pt idx="1272">
                  <c:v>2.0550980625466138E-4</c:v>
                </c:pt>
                <c:pt idx="1273">
                  <c:v>2.0492430718974444E-4</c:v>
                </c:pt>
                <c:pt idx="1274">
                  <c:v>2.0434096174851667E-4</c:v>
                </c:pt>
                <c:pt idx="1275">
                  <c:v>2.0375976304818001E-4</c:v>
                </c:pt>
                <c:pt idx="1276">
                  <c:v>2.0318070422084328E-4</c:v>
                </c:pt>
                <c:pt idx="1277">
                  <c:v>2.026037784135465E-4</c:v>
                </c:pt>
                <c:pt idx="1278">
                  <c:v>2.0202897878828272E-4</c:v>
                </c:pt>
                <c:pt idx="1279">
                  <c:v>2.0145629852202126E-4</c:v>
                </c:pt>
                <c:pt idx="1280">
                  <c:v>2.0088573080672811E-4</c:v>
                </c:pt>
                <c:pt idx="1281">
                  <c:v>2.0031726884938811E-4</c:v>
                </c:pt>
                <c:pt idx="1282">
                  <c:v>1.9975090587202442E-4</c:v>
                </c:pt>
                <c:pt idx="1283">
                  <c:v>1.9918663511171898E-4</c:v>
                </c:pt>
                <c:pt idx="1284">
                  <c:v>1.9862444982063143E-4</c:v>
                </c:pt>
                <c:pt idx="1285">
                  <c:v>1.9806434326601774E-4</c:v>
                </c:pt>
                <c:pt idx="1286">
                  <c:v>1.9750630873024868E-4</c:v>
                </c:pt>
                <c:pt idx="1287">
                  <c:v>1.9695033951082689E-4</c:v>
                </c:pt>
                <c:pt idx="1288">
                  <c:v>1.9639642892040451E-4</c:v>
                </c:pt>
                <c:pt idx="1289">
                  <c:v>1.9584457028679883E-4</c:v>
                </c:pt>
                <c:pt idx="1290">
                  <c:v>1.95294756953009E-4</c:v>
                </c:pt>
                <c:pt idx="1291">
                  <c:v>1.9474698227723078E-4</c:v>
                </c:pt>
                <c:pt idx="1292">
                  <c:v>1.9420123963287167E-4</c:v>
                </c:pt>
                <c:pt idx="1293">
                  <c:v>1.9365752240856537E-4</c:v>
                </c:pt>
                <c:pt idx="1294">
                  <c:v>1.9311582400818482E-4</c:v>
                </c:pt>
                <c:pt idx="1295">
                  <c:v>1.9257613785085656E-4</c:v>
                </c:pt>
                <c:pt idx="1296">
                  <c:v>1.9203845737097227E-4</c:v>
                </c:pt>
                <c:pt idx="1297">
                  <c:v>1.9150277601820225E-4</c:v>
                </c:pt>
                <c:pt idx="1298">
                  <c:v>1.9096908725750594E-4</c:v>
                </c:pt>
                <c:pt idx="1299">
                  <c:v>1.9043738456914401E-4</c:v>
                </c:pt>
                <c:pt idx="1300">
                  <c:v>1.8990766144868847E-4</c:v>
                </c:pt>
                <c:pt idx="1301">
                  <c:v>1.8937991140703366E-4</c:v>
                </c:pt>
                <c:pt idx="1302">
                  <c:v>1.8885412797040529E-4</c:v>
                </c:pt>
                <c:pt idx="1303">
                  <c:v>1.8833030468036954E-4</c:v>
                </c:pt>
                <c:pt idx="1304">
                  <c:v>1.8780843509384304E-4</c:v>
                </c:pt>
                <c:pt idx="1305">
                  <c:v>1.8728851278309975E-4</c:v>
                </c:pt>
                <c:pt idx="1306">
                  <c:v>1.8677053133577985E-4</c:v>
                </c:pt>
                <c:pt idx="1307">
                  <c:v>1.8625448435489653E-4</c:v>
                </c:pt>
                <c:pt idx="1308">
                  <c:v>1.8574036545884319E-4</c:v>
                </c:pt>
                <c:pt idx="1309">
                  <c:v>1.8522816828139968E-4</c:v>
                </c:pt>
                <c:pt idx="1310">
                  <c:v>1.8471788647173867E-4</c:v>
                </c:pt>
                <c:pt idx="1311">
                  <c:v>1.8420951369443092E-4</c:v>
                </c:pt>
                <c:pt idx="1312">
                  <c:v>1.8370304362945033E-4</c:v>
                </c:pt>
                <c:pt idx="1313">
                  <c:v>1.8319846997217899E-4</c:v>
                </c:pt>
                <c:pt idx="1314">
                  <c:v>1.8269578643341109E-4</c:v>
                </c:pt>
                <c:pt idx="1315">
                  <c:v>1.82194986739357E-4</c:v>
                </c:pt>
                <c:pt idx="1316">
                  <c:v>1.8169606463164646E-4</c:v>
                </c:pt>
                <c:pt idx="1317">
                  <c:v>1.8119901386733171E-4</c:v>
                </c:pt>
                <c:pt idx="1318">
                  <c:v>1.8070382821888989E-4</c:v>
                </c:pt>
                <c:pt idx="1319">
                  <c:v>1.8021050147422546E-4</c:v>
                </c:pt>
                <c:pt idx="1320">
                  <c:v>1.7971902743667175E-4</c:v>
                </c:pt>
                <c:pt idx="1321">
                  <c:v>1.7922939992499204E-4</c:v>
                </c:pt>
                <c:pt idx="1322">
                  <c:v>1.7874161277338125E-4</c:v>
                </c:pt>
                <c:pt idx="1323">
                  <c:v>1.7825565983146547E-4</c:v>
                </c:pt>
                <c:pt idx="1324">
                  <c:v>1.7777153496430312E-4</c:v>
                </c:pt>
                <c:pt idx="1325">
                  <c:v>1.7728923205238384E-4</c:v>
                </c:pt>
                <c:pt idx="1326">
                  <c:v>1.7680874499162851E-4</c:v>
                </c:pt>
                <c:pt idx="1327">
                  <c:v>1.7633006769338772E-4</c:v>
                </c:pt>
                <c:pt idx="1328">
                  <c:v>1.7585319408444102E-4</c:v>
                </c:pt>
                <c:pt idx="1329">
                  <c:v>1.753781181069943E-4</c:v>
                </c:pt>
                <c:pt idx="1330">
                  <c:v>1.749048337186786E-4</c:v>
                </c:pt>
                <c:pt idx="1331">
                  <c:v>1.7443333489254673E-4</c:v>
                </c:pt>
                <c:pt idx="1332">
                  <c:v>1.7396361561707101E-4</c:v>
                </c:pt>
                <c:pt idx="1333">
                  <c:v>1.7349566989614007E-4</c:v>
                </c:pt>
                <c:pt idx="1334">
                  <c:v>1.7302949174905472E-4</c:v>
                </c:pt>
                <c:pt idx="1335">
                  <c:v>1.7256507521052472E-4</c:v>
                </c:pt>
                <c:pt idx="1336">
                  <c:v>1.7210241433066389E-4</c:v>
                </c:pt>
                <c:pt idx="1337">
                  <c:v>1.716415031749861E-4</c:v>
                </c:pt>
                <c:pt idx="1338">
                  <c:v>1.7118233582439962E-4</c:v>
                </c:pt>
                <c:pt idx="1339">
                  <c:v>1.7072490637520259E-4</c:v>
                </c:pt>
                <c:pt idx="1340">
                  <c:v>1.7026920893907683E-4</c:v>
                </c:pt>
                <c:pt idx="1341">
                  <c:v>1.69815237643082E-4</c:v>
                </c:pt>
                <c:pt idx="1342">
                  <c:v>1.6936298662964956E-4</c:v>
                </c:pt>
                <c:pt idx="1343">
                  <c:v>1.6891245005657579E-4</c:v>
                </c:pt>
                <c:pt idx="1344">
                  <c:v>1.6846362209701533E-4</c:v>
                </c:pt>
                <c:pt idx="1345">
                  <c:v>1.680164969394734E-4</c:v>
                </c:pt>
                <c:pt idx="1346">
                  <c:v>1.6757106878779874E-4</c:v>
                </c:pt>
                <c:pt idx="1347">
                  <c:v>1.6712733186117541E-4</c:v>
                </c:pt>
                <c:pt idx="1348">
                  <c:v>1.6668528039411474E-4</c:v>
                </c:pt>
                <c:pt idx="1349">
                  <c:v>1.6624490863644708E-4</c:v>
                </c:pt>
                <c:pt idx="1350">
                  <c:v>1.6580621085331238E-4</c:v>
                </c:pt>
                <c:pt idx="1351">
                  <c:v>1.65369181325152E-4</c:v>
                </c:pt>
                <c:pt idx="1352">
                  <c:v>1.6493381434769852E-4</c:v>
                </c:pt>
                <c:pt idx="1353">
                  <c:v>1.6450010423196674E-4</c:v>
                </c:pt>
                <c:pt idx="1354">
                  <c:v>1.6406804530424328E-4</c:v>
                </c:pt>
                <c:pt idx="1355">
                  <c:v>1.6363763190607673E-4</c:v>
                </c:pt>
                <c:pt idx="1356">
                  <c:v>1.6320885839426664E-4</c:v>
                </c:pt>
                <c:pt idx="1357">
                  <c:v>1.6278171914085334E-4</c:v>
                </c:pt>
                <c:pt idx="1358">
                  <c:v>1.6235620853310661E-4</c:v>
                </c:pt>
                <c:pt idx="1359">
                  <c:v>1.6193232097351396E-4</c:v>
                </c:pt>
                <c:pt idx="1360">
                  <c:v>1.6151005087976984E-4</c:v>
                </c:pt>
                <c:pt idx="1361">
                  <c:v>1.6108939268476302E-4</c:v>
                </c:pt>
                <c:pt idx="1362">
                  <c:v>1.606703408365651E-4</c:v>
                </c:pt>
                <c:pt idx="1363">
                  <c:v>1.602528897984174E-4</c:v>
                </c:pt>
                <c:pt idx="1364">
                  <c:v>1.5983703404871916E-4</c:v>
                </c:pt>
                <c:pt idx="1365">
                  <c:v>1.594227680810138E-4</c:v>
                </c:pt>
                <c:pt idx="1366">
                  <c:v>1.5901008640397643E-4</c:v>
                </c:pt>
                <c:pt idx="1367">
                  <c:v>1.5859898354140032E-4</c:v>
                </c:pt>
                <c:pt idx="1368">
                  <c:v>1.5818945403218266E-4</c:v>
                </c:pt>
                <c:pt idx="1369">
                  <c:v>1.5778149243031165E-4</c:v>
                </c:pt>
                <c:pt idx="1370">
                  <c:v>1.5737509330485149E-4</c:v>
                </c:pt>
                <c:pt idx="1371">
                  <c:v>1.5697025123992875E-4</c:v>
                </c:pt>
                <c:pt idx="1372">
                  <c:v>1.5656696083471707E-4</c:v>
                </c:pt>
                <c:pt idx="1373">
                  <c:v>1.5616521670342299E-4</c:v>
                </c:pt>
                <c:pt idx="1374">
                  <c:v>1.5576501347527028E-4</c:v>
                </c:pt>
                <c:pt idx="1375">
                  <c:v>1.5536634579448532E-4</c:v>
                </c:pt>
                <c:pt idx="1376">
                  <c:v>1.5496920832028087E-4</c:v>
                </c:pt>
                <c:pt idx="1377">
                  <c:v>1.5457359572684093E-4</c:v>
                </c:pt>
                <c:pt idx="1378">
                  <c:v>1.5417950270330455E-4</c:v>
                </c:pt>
                <c:pt idx="1379">
                  <c:v>1.537869239537495E-4</c:v>
                </c:pt>
                <c:pt idx="1380">
                  <c:v>1.5339585419717628E-4</c:v>
                </c:pt>
                <c:pt idx="1381">
                  <c:v>1.5300628816749116E-4</c:v>
                </c:pt>
                <c:pt idx="1382">
                  <c:v>1.5261822061348964E-4</c:v>
                </c:pt>
                <c:pt idx="1383">
                  <c:v>1.5223164629883928E-4</c:v>
                </c:pt>
                <c:pt idx="1384">
                  <c:v>1.5184656000206265E-4</c:v>
                </c:pt>
                <c:pt idx="1385">
                  <c:v>1.5146295651651963E-4</c:v>
                </c:pt>
                <c:pt idx="1386">
                  <c:v>1.5108083065039026E-4</c:v>
                </c:pt>
                <c:pt idx="1387">
                  <c:v>1.5070017722665672E-4</c:v>
                </c:pt>
                <c:pt idx="1388">
                  <c:v>1.5032099108308481E-4</c:v>
                </c:pt>
                <c:pt idx="1389">
                  <c:v>1.4994326707220689E-4</c:v>
                </c:pt>
                <c:pt idx="1390">
                  <c:v>1.4956700006130239E-4</c:v>
                </c:pt>
                <c:pt idx="1391">
                  <c:v>1.4913875813718947E-4</c:v>
                </c:pt>
                <c:pt idx="1392">
                  <c:v>1.4876559605390207E-4</c:v>
                </c:pt>
                <c:pt idx="1393">
                  <c:v>1.483938749349824E-4</c:v>
                </c:pt>
                <c:pt idx="1394">
                  <c:v>1.4802358970860752E-4</c:v>
                </c:pt>
                <c:pt idx="1395">
                  <c:v>1.4765473531760408E-4</c:v>
                </c:pt>
                <c:pt idx="1396">
                  <c:v>1.4728730671942987E-4</c:v>
                </c:pt>
                <c:pt idx="1397">
                  <c:v>1.4692129888615335E-4</c:v>
                </c:pt>
                <c:pt idx="1398">
                  <c:v>1.4655670680443448E-4</c:v>
                </c:pt>
                <c:pt idx="1399">
                  <c:v>1.4619352547550404E-4</c:v>
                </c:pt>
                <c:pt idx="1400">
                  <c:v>1.4583174991514411E-4</c:v>
                </c:pt>
                <c:pt idx="1401">
                  <c:v>1.454713751536674E-4</c:v>
                </c:pt>
                <c:pt idx="1402">
                  <c:v>1.4511239623589666E-4</c:v>
                </c:pt>
                <c:pt idx="1403">
                  <c:v>1.4475480822114442E-4</c:v>
                </c:pt>
                <c:pt idx="1404">
                  <c:v>1.4439860618319176E-4</c:v>
                </c:pt>
                <c:pt idx="1405">
                  <c:v>1.4404378521026774E-4</c:v>
                </c:pt>
                <c:pt idx="1406">
                  <c:v>1.436903404050279E-4</c:v>
                </c:pt>
                <c:pt idx="1407">
                  <c:v>1.4333826688453342E-4</c:v>
                </c:pt>
                <c:pt idx="1408">
                  <c:v>1.4298755978022927E-4</c:v>
                </c:pt>
                <c:pt idx="1409">
                  <c:v>1.4263821423792297E-4</c:v>
                </c:pt>
                <c:pt idx="1410">
                  <c:v>1.4229022541776285E-4</c:v>
                </c:pt>
                <c:pt idx="1411">
                  <c:v>1.4194358849421596E-4</c:v>
                </c:pt>
                <c:pt idx="1412">
                  <c:v>1.4159829865604639E-4</c:v>
                </c:pt>
                <c:pt idx="1413">
                  <c:v>1.4125435110629288E-4</c:v>
                </c:pt>
                <c:pt idx="1414">
                  <c:v>1.409117410622468E-4</c:v>
                </c:pt>
                <c:pt idx="1415">
                  <c:v>1.4057046375542956E-4</c:v>
                </c:pt>
                <c:pt idx="1416">
                  <c:v>1.4023051443157015E-4</c:v>
                </c:pt>
                <c:pt idx="1417">
                  <c:v>1.3989188835058245E-4</c:v>
                </c:pt>
                <c:pt idx="1418">
                  <c:v>1.3955458078654246E-4</c:v>
                </c:pt>
                <c:pt idx="1419">
                  <c:v>1.392185870276655E-4</c:v>
                </c:pt>
                <c:pt idx="1420">
                  <c:v>1.3888390237628276E-4</c:v>
                </c:pt>
                <c:pt idx="1421">
                  <c:v>1.3855052214881868E-4</c:v>
                </c:pt>
                <c:pt idx="1422">
                  <c:v>1.3821844167576715E-4</c:v>
                </c:pt>
                <c:pt idx="1423">
                  <c:v>1.3788765630166859E-4</c:v>
                </c:pt>
                <c:pt idx="1424">
                  <c:v>1.3755816138508572E-4</c:v>
                </c:pt>
                <c:pt idx="1425">
                  <c:v>1.3722995229858078E-4</c:v>
                </c:pt>
                <c:pt idx="1426">
                  <c:v>1.3690302442869102E-4</c:v>
                </c:pt>
                <c:pt idx="1427">
                  <c:v>1.3657737317590536E-4</c:v>
                </c:pt>
                <c:pt idx="1428">
                  <c:v>1.362529939546399E-4</c:v>
                </c:pt>
                <c:pt idx="1429">
                  <c:v>1.3592988219321433E-4</c:v>
                </c:pt>
                <c:pt idx="1430">
                  <c:v>1.356080333338274E-4</c:v>
                </c:pt>
                <c:pt idx="1431">
                  <c:v>1.3528744283253252E-4</c:v>
                </c:pt>
                <c:pt idx="1432">
                  <c:v>1.3496810615921376E-4</c:v>
                </c:pt>
                <c:pt idx="1433">
                  <c:v>1.3465001879756083E-4</c:v>
                </c:pt>
                <c:pt idx="1434">
                  <c:v>1.3433317624504491E-4</c:v>
                </c:pt>
                <c:pt idx="1435">
                  <c:v>1.3401757401289353E-4</c:v>
                </c:pt>
                <c:pt idx="1436">
                  <c:v>1.3370320762606607E-4</c:v>
                </c:pt>
                <c:pt idx="1437">
                  <c:v>1.3339007262322855E-4</c:v>
                </c:pt>
                <c:pt idx="1438">
                  <c:v>1.3307816455672899E-4</c:v>
                </c:pt>
                <c:pt idx="1439">
                  <c:v>1.3276747899257187E-4</c:v>
                </c:pt>
                <c:pt idx="1440">
                  <c:v>1.3245801151039324E-4</c:v>
                </c:pt>
                <c:pt idx="1441">
                  <c:v>1.3214975770343537E-4</c:v>
                </c:pt>
                <c:pt idx="1442">
                  <c:v>1.3184271317852119E-4</c:v>
                </c:pt>
                <c:pt idx="1443">
                  <c:v>1.314932802860174E-4</c:v>
                </c:pt>
                <c:pt idx="1444">
                  <c:v>1.3118881234941779E-4</c:v>
                </c:pt>
                <c:pt idx="1445">
                  <c:v>1.3088553997586338E-4</c:v>
                </c:pt>
                <c:pt idx="1446">
                  <c:v>1.3058345882816845E-4</c:v>
                </c:pt>
                <c:pt idx="1447">
                  <c:v>1.3028256458259591E-4</c:v>
                </c:pt>
                <c:pt idx="1448">
                  <c:v>1.2998285292883206E-4</c:v>
                </c:pt>
                <c:pt idx="1449">
                  <c:v>1.2968431956995999E-4</c:v>
                </c:pt>
                <c:pt idx="1450">
                  <c:v>1.2938696022243417E-4</c:v>
                </c:pt>
                <c:pt idx="1451">
                  <c:v>1.2909077061605366E-4</c:v>
                </c:pt>
                <c:pt idx="1452">
                  <c:v>1.2879574649393642E-4</c:v>
                </c:pt>
                <c:pt idx="1453">
                  <c:v>1.285018836124929E-4</c:v>
                </c:pt>
                <c:pt idx="1454">
                  <c:v>1.2820917774139957E-4</c:v>
                </c:pt>
                <c:pt idx="1455">
                  <c:v>1.2791762466357273E-4</c:v>
                </c:pt>
                <c:pt idx="1456">
                  <c:v>1.2762722017514177E-4</c:v>
                </c:pt>
                <c:pt idx="1457">
                  <c:v>1.2733796008542296E-4</c:v>
                </c:pt>
                <c:pt idx="1458">
                  <c:v>1.2704984021689249E-4</c:v>
                </c:pt>
                <c:pt idx="1459">
                  <c:v>1.2676285640516016E-4</c:v>
                </c:pt>
                <c:pt idx="1460">
                  <c:v>1.2647700449894213E-4</c:v>
                </c:pt>
                <c:pt idx="1461">
                  <c:v>1.2615169730498913E-4</c:v>
                </c:pt>
                <c:pt idx="1462">
                  <c:v>1.258682569925632E-4</c:v>
                </c:pt>
                <c:pt idx="1463">
                  <c:v>1.2558593562378786E-4</c:v>
                </c:pt>
                <c:pt idx="1464">
                  <c:v>1.2530472910139264E-4</c:v>
                </c:pt>
                <c:pt idx="1465">
                  <c:v>1.250246333410749E-4</c:v>
                </c:pt>
                <c:pt idx="1466">
                  <c:v>1.2474564427147341E-4</c:v>
                </c:pt>
                <c:pt idx="1467">
                  <c:v>1.2446775783414089E-4</c:v>
                </c:pt>
                <c:pt idx="1468">
                  <c:v>1.2419096998351662E-4</c:v>
                </c:pt>
                <c:pt idx="1469">
                  <c:v>1.2391527668689973E-4</c:v>
                </c:pt>
                <c:pt idx="1470">
                  <c:v>1.2364067392442126E-4</c:v>
                </c:pt>
                <c:pt idx="1471">
                  <c:v>1.2336715768901748E-4</c:v>
                </c:pt>
                <c:pt idx="1472">
                  <c:v>1.2309472398640172E-4</c:v>
                </c:pt>
                <c:pt idx="1473">
                  <c:v>1.2282336883503769E-4</c:v>
                </c:pt>
                <c:pt idx="1474">
                  <c:v>1.225530882661114E-4</c:v>
                </c:pt>
                <c:pt idx="1475">
                  <c:v>1.2228387832350393E-4</c:v>
                </c:pt>
                <c:pt idx="1476">
                  <c:v>1.2201573506376385E-4</c:v>
                </c:pt>
                <c:pt idx="1477">
                  <c:v>1.2174865455607926E-4</c:v>
                </c:pt>
                <c:pt idx="1478">
                  <c:v>1.2148263288225066E-4</c:v>
                </c:pt>
                <c:pt idx="1479">
                  <c:v>1.2121766613666275E-4</c:v>
                </c:pt>
                <c:pt idx="1480">
                  <c:v>1.2095375042625703E-4</c:v>
                </c:pt>
                <c:pt idx="1481">
                  <c:v>1.2069088187050378E-4</c:v>
                </c:pt>
                <c:pt idx="1482">
                  <c:v>1.2042905660137446E-4</c:v>
                </c:pt>
                <c:pt idx="1483">
                  <c:v>1.2016827076331358E-4</c:v>
                </c:pt>
                <c:pt idx="1484">
                  <c:v>1.1990852051321114E-4</c:v>
                </c:pt>
                <c:pt idx="1485">
                  <c:v>1.1964980202037435E-4</c:v>
                </c:pt>
                <c:pt idx="1486">
                  <c:v>1.1939211146650002E-4</c:v>
                </c:pt>
                <c:pt idx="1487">
                  <c:v>1.1913544504564638E-4</c:v>
                </c:pt>
                <c:pt idx="1488">
                  <c:v>1.1887979896420497E-4</c:v>
                </c:pt>
                <c:pt idx="1489">
                  <c:v>1.186251694408729E-4</c:v>
                </c:pt>
                <c:pt idx="1490">
                  <c:v>1.1837155270662439E-4</c:v>
                </c:pt>
                <c:pt idx="1491">
                  <c:v>1.1811894500468305E-4</c:v>
                </c:pt>
                <c:pt idx="1492">
                  <c:v>1.178673425904934E-4</c:v>
                </c:pt>
                <c:pt idx="1493">
                  <c:v>1.1761674173169301E-4</c:v>
                </c:pt>
                <c:pt idx="1494">
                  <c:v>1.173671387080841E-4</c:v>
                </c:pt>
                <c:pt idx="1495">
                  <c:v>1.1701228654998316E-4</c:v>
                </c:pt>
                <c:pt idx="1496">
                  <c:v>1.167650914267669E-4</c:v>
                </c:pt>
                <c:pt idx="1497">
                  <c:v>1.1651888147574351E-4</c:v>
                </c:pt>
                <c:pt idx="1498">
                  <c:v>1.1627365303024821E-4</c:v>
                </c:pt>
                <c:pt idx="1499">
                  <c:v>1.1602940243562779E-4</c:v>
                </c:pt>
                <c:pt idx="1500">
                  <c:v>1.1578612604921191E-4</c:v>
                </c:pt>
                <c:pt idx="1501">
                  <c:v>1.1554382024028505E-4</c:v>
                </c:pt>
                <c:pt idx="1502">
                  <c:v>1.1530248139005805E-4</c:v>
                </c:pt>
                <c:pt idx="1503">
                  <c:v>1.1506210589163967E-4</c:v>
                </c:pt>
                <c:pt idx="1504">
                  <c:v>1.1482269015000841E-4</c:v>
                </c:pt>
                <c:pt idx="1505">
                  <c:v>1.145842305819838E-4</c:v>
                </c:pt>
                <c:pt idx="1506">
                  <c:v>1.1434672361619843E-4</c:v>
                </c:pt>
                <c:pt idx="1507">
                  <c:v>1.14110165693069E-4</c:v>
                </c:pt>
                <c:pt idx="1508">
                  <c:v>1.1387455326476838E-4</c:v>
                </c:pt>
                <c:pt idx="1509">
                  <c:v>1.1360643513134064E-4</c:v>
                </c:pt>
                <c:pt idx="1510">
                  <c:v>1.1337283687111902E-4</c:v>
                </c:pt>
                <c:pt idx="1511">
                  <c:v>1.1314017303162824E-4</c:v>
                </c:pt>
                <c:pt idx="1512">
                  <c:v>1.1290844011344102E-4</c:v>
                </c:pt>
                <c:pt idx="1513">
                  <c:v>1.1267763462873991E-4</c:v>
                </c:pt>
                <c:pt idx="1514">
                  <c:v>1.124477531012883E-4</c:v>
                </c:pt>
                <c:pt idx="1515">
                  <c:v>1.122187920664023E-4</c:v>
                </c:pt>
                <c:pt idx="1516">
                  <c:v>1.1199074807092211E-4</c:v>
                </c:pt>
                <c:pt idx="1517">
                  <c:v>1.1176361767318335E-4</c:v>
                </c:pt>
                <c:pt idx="1518">
                  <c:v>1.1153739744298891E-4</c:v>
                </c:pt>
                <c:pt idx="1519">
                  <c:v>1.1131208396158005E-4</c:v>
                </c:pt>
                <c:pt idx="1520">
                  <c:v>1.1108767382160821E-4</c:v>
                </c:pt>
                <c:pt idx="1521">
                  <c:v>1.1086416362710624E-4</c:v>
                </c:pt>
                <c:pt idx="1522">
                  <c:v>1.1064154999346014E-4</c:v>
                </c:pt>
                <c:pt idx="1523">
                  <c:v>1.1041982954738025E-4</c:v>
                </c:pt>
                <c:pt idx="1524">
                  <c:v>1.1019899892687301E-4</c:v>
                </c:pt>
                <c:pt idx="1525">
                  <c:v>1.0997905478121236E-4</c:v>
                </c:pt>
                <c:pt idx="1526">
                  <c:v>1.0975999377091101E-4</c:v>
                </c:pt>
                <c:pt idx="1527">
                  <c:v>1.0954181256769241E-4</c:v>
                </c:pt>
                <c:pt idx="1528">
                  <c:v>1.0932450785446161E-4</c:v>
                </c:pt>
                <c:pt idx="1529">
                  <c:v>1.0910807632527741E-4</c:v>
                </c:pt>
                <c:pt idx="1530">
                  <c:v>1.0889251468532339E-4</c:v>
                </c:pt>
                <c:pt idx="1531">
                  <c:v>1.086778196508797E-4</c:v>
                </c:pt>
                <c:pt idx="1532">
                  <c:v>1.0846398794929436E-4</c:v>
                </c:pt>
                <c:pt idx="1533">
                  <c:v>1.0825101631895502E-4</c:v>
                </c:pt>
                <c:pt idx="1534">
                  <c:v>1.0803890150926023E-4</c:v>
                </c:pt>
                <c:pt idx="1535">
                  <c:v>1.078276402805912E-4</c:v>
                </c:pt>
                <c:pt idx="1536">
                  <c:v>1.0761722940428329E-4</c:v>
                </c:pt>
                <c:pt idx="1537">
                  <c:v>1.074076656625974E-4</c:v>
                </c:pt>
                <c:pt idx="1538">
                  <c:v>1.0719894584869185E-4</c:v>
                </c:pt>
                <c:pt idx="1539">
                  <c:v>1.0699106676659364E-4</c:v>
                </c:pt>
                <c:pt idx="1540">
                  <c:v>1.067840252311703E-4</c:v>
                </c:pt>
                <c:pt idx="1541">
                  <c:v>1.0657781806810124E-4</c:v>
                </c:pt>
                <c:pt idx="1542">
                  <c:v>1.0637244211384963E-4</c:v>
                </c:pt>
                <c:pt idx="1543">
                  <c:v>1.0616789421563383E-4</c:v>
                </c:pt>
                <c:pt idx="1544">
                  <c:v>1.0596417123139907E-4</c:v>
                </c:pt>
                <c:pt idx="1545">
                  <c:v>1.0576127002978924E-4</c:v>
                </c:pt>
                <c:pt idx="1546">
                  <c:v>1.0555918749011829E-4</c:v>
                </c:pt>
                <c:pt idx="1547">
                  <c:v>1.0535792050234222E-4</c:v>
                </c:pt>
                <c:pt idx="1548">
                  <c:v>1.051574659670305E-4</c:v>
                </c:pt>
                <c:pt idx="1549">
                  <c:v>1.0495782079533806E-4</c:v>
                </c:pt>
                <c:pt idx="1550">
                  <c:v>1.0475898190897675E-4</c:v>
                </c:pt>
                <c:pt idx="1551">
                  <c:v>1.0456094624018735E-4</c:v>
                </c:pt>
                <c:pt idx="1552">
                  <c:v>1.0436371073171109E-4</c:v>
                </c:pt>
                <c:pt idx="1553">
                  <c:v>1.0416727233676163E-4</c:v>
                </c:pt>
                <c:pt idx="1554">
                  <c:v>1.0397162801899691E-4</c:v>
                </c:pt>
                <c:pt idx="1555">
                  <c:v>1.0377677475249057E-4</c:v>
                </c:pt>
                <c:pt idx="1556">
                  <c:v>1.0358270952170442E-4</c:v>
                </c:pt>
                <c:pt idx="1557">
                  <c:v>1.0338942932145971E-4</c:v>
                </c:pt>
                <c:pt idx="1558">
                  <c:v>1.0319693115690953E-4</c:v>
                </c:pt>
                <c:pt idx="1559">
                  <c:v>1.0300521204351028E-4</c:v>
                </c:pt>
                <c:pt idx="1560">
                  <c:v>1.0281426900699396E-4</c:v>
                </c:pt>
                <c:pt idx="1561">
                  <c:v>1.0262409908333981E-4</c:v>
                </c:pt>
                <c:pt idx="1562">
                  <c:v>1.0243469931874656E-4</c:v>
                </c:pt>
                <c:pt idx="1563">
                  <c:v>1.0224606676960434E-4</c:v>
                </c:pt>
                <c:pt idx="1564">
                  <c:v>1.0205819850246653E-4</c:v>
                </c:pt>
                <c:pt idx="1565">
                  <c:v>1.0187109159402215E-4</c:v>
                </c:pt>
                <c:pt idx="1566">
                  <c:v>1.0168474313106758E-4</c:v>
                </c:pt>
                <c:pt idx="1567">
                  <c:v>1.0149915021047897E-4</c:v>
                </c:pt>
                <c:pt idx="1568">
                  <c:v>1.013143099391841E-4</c:v>
                </c:pt>
                <c:pt idx="1569">
                  <c:v>1.0113021943413475E-4</c:v>
                </c:pt>
                <c:pt idx="1570">
                  <c:v>1.0094687582227872E-4</c:v>
                </c:pt>
                <c:pt idx="1571">
                  <c:v>1.0076427624053214E-4</c:v>
                </c:pt>
                <c:pt idx="1572">
                  <c:v>1.005824178357517E-4</c:v>
                </c:pt>
                <c:pt idx="1573">
                  <c:v>1.0040129776470679E-4</c:v>
                </c:pt>
                <c:pt idx="1574">
                  <c:v>1.0022091319405197E-4</c:v>
                </c:pt>
                <c:pt idx="1575">
                  <c:v>1.0004126130029907E-4</c:v>
                </c:pt>
                <c:pt idx="1576">
                  <c:v>9.9862339269789861E-5</c:v>
                </c:pt>
                <c:pt idx="1577">
                  <c:v>9.9684144298668042E-5</c:v>
                </c:pt>
                <c:pt idx="1578">
                  <c:v>9.9506673592851994E-5</c:v>
                </c:pt>
                <c:pt idx="1579">
                  <c:v>9.9329924368006954E-5</c:v>
                </c:pt>
                <c:pt idx="1580">
                  <c:v>9.9153893849517681E-5</c:v>
                </c:pt>
                <c:pt idx="1581">
                  <c:v>9.8978579272460864E-5</c:v>
                </c:pt>
                <c:pt idx="1582">
                  <c:v>9.8803977881577616E-5</c:v>
                </c:pt>
                <c:pt idx="1583">
                  <c:v>9.8630086931246187E-5</c:v>
                </c:pt>
                <c:pt idx="1584">
                  <c:v>9.8456903685454288E-5</c:v>
                </c:pt>
                <c:pt idx="1585">
                  <c:v>9.8284425417772105E-5</c:v>
                </c:pt>
                <c:pt idx="1586">
                  <c:v>9.8112649411324546E-5</c:v>
                </c:pt>
                <c:pt idx="1587">
                  <c:v>9.7941572958764326E-5</c:v>
                </c:pt>
                <c:pt idx="1588">
                  <c:v>9.7771193362244371E-5</c:v>
                </c:pt>
                <c:pt idx="1589">
                  <c:v>9.7601507933390799E-5</c:v>
                </c:pt>
                <c:pt idx="1590">
                  <c:v>9.7432513993275593E-5</c:v>
                </c:pt>
                <c:pt idx="1591">
                  <c:v>9.7264208872389527E-5</c:v>
                </c:pt>
                <c:pt idx="1592">
                  <c:v>9.7096589910614965E-5</c:v>
                </c:pt>
                <c:pt idx="1593">
                  <c:v>9.6929654457198741E-5</c:v>
                </c:pt>
                <c:pt idx="1594">
                  <c:v>9.6763399870725245E-5</c:v>
                </c:pt>
                <c:pt idx="1595">
                  <c:v>9.6597823519089181E-5</c:v>
                </c:pt>
                <c:pt idx="1596">
                  <c:v>9.6432922779468778E-5</c:v>
                </c:pt>
                <c:pt idx="1597">
                  <c:v>9.6268695038298705E-5</c:v>
                </c:pt>
                <c:pt idx="1598">
                  <c:v>9.6105137691243256E-5</c:v>
                </c:pt>
                <c:pt idx="1599">
                  <c:v>9.5942248143169353E-5</c:v>
                </c:pt>
                <c:pt idx="1600">
                  <c:v>9.5780023808119804E-5</c:v>
                </c:pt>
                <c:pt idx="1601">
                  <c:v>9.5618462109286538E-5</c:v>
                </c:pt>
                <c:pt idx="1602">
                  <c:v>9.545756047898365E-5</c:v>
                </c:pt>
                <c:pt idx="1603">
                  <c:v>9.5297316358620919E-5</c:v>
                </c:pt>
                <c:pt idx="1604">
                  <c:v>9.5137727198676893E-5</c:v>
                </c:pt>
                <c:pt idx="1605">
                  <c:v>9.4978790458672487E-5</c:v>
                </c:pt>
                <c:pt idx="1606">
                  <c:v>9.4820503607144095E-5</c:v>
                </c:pt>
                <c:pt idx="1607">
                  <c:v>9.4662864121617275E-5</c:v>
                </c:pt>
                <c:pt idx="1608">
                  <c:v>9.450586948858003E-5</c:v>
                </c:pt>
                <c:pt idx="1609">
                  <c:v>9.4349517203456482E-5</c:v>
                </c:pt>
                <c:pt idx="1610">
                  <c:v>9.419380477058032E-5</c:v>
                </c:pt>
                <c:pt idx="1611">
                  <c:v>9.4038729703168424E-5</c:v>
                </c:pt>
                <c:pt idx="1612">
                  <c:v>9.3884289523294415E-5</c:v>
                </c:pt>
                <c:pt idx="1613">
                  <c:v>9.3730481761862457E-5</c:v>
                </c:pt>
                <c:pt idx="1614">
                  <c:v>9.3577303958581031E-5</c:v>
                </c:pt>
                <c:pt idx="1615">
                  <c:v>9.3424753661936399E-5</c:v>
                </c:pt>
                <c:pt idx="1616">
                  <c:v>9.3272828429166748E-5</c:v>
                </c:pt>
                <c:pt idx="1617">
                  <c:v>9.3121525826235776E-5</c:v>
                </c:pt>
                <c:pt idx="1618">
                  <c:v>9.2970843427806735E-5</c:v>
                </c:pt>
                <c:pt idx="1619">
                  <c:v>9.282077881721628E-5</c:v>
                </c:pt>
                <c:pt idx="1620">
                  <c:v>9.2671329586448459E-5</c:v>
                </c:pt>
                <c:pt idx="1621">
                  <c:v>9.2522493336108746E-5</c:v>
                </c:pt>
                <c:pt idx="1622">
                  <c:v>9.2374267675398035E-5</c:v>
                </c:pt>
                <c:pt idx="1623">
                  <c:v>9.2226650222086861E-5</c:v>
                </c:pt>
                <c:pt idx="1624">
                  <c:v>9.207963860248934E-5</c:v>
                </c:pt>
                <c:pt idx="1625">
                  <c:v>9.1933230451437679E-5</c:v>
                </c:pt>
                <c:pt idx="1626">
                  <c:v>9.1787423412256002E-5</c:v>
                </c:pt>
                <c:pt idx="1627">
                  <c:v>9.1642215136734993E-5</c:v>
                </c:pt>
                <c:pt idx="1628">
                  <c:v>9.1497603285106016E-5</c:v>
                </c:pt>
                <c:pt idx="1629">
                  <c:v>9.1353585526015495E-5</c:v>
                </c:pt>
                <c:pt idx="1630">
                  <c:v>9.1210159536499411E-5</c:v>
                </c:pt>
                <c:pt idx="1631">
                  <c:v>9.1067323001957633E-5</c:v>
                </c:pt>
                <c:pt idx="1632">
                  <c:v>9.0925073616128629E-5</c:v>
                </c:pt>
                <c:pt idx="1633">
                  <c:v>9.0783409081063676E-5</c:v>
                </c:pt>
                <c:pt idx="1634">
                  <c:v>9.0642327107101866E-5</c:v>
                </c:pt>
                <c:pt idx="1635">
                  <c:v>9.050182541284435E-5</c:v>
                </c:pt>
                <c:pt idx="1636">
                  <c:v>9.0361901725129364E-5</c:v>
                </c:pt>
                <c:pt idx="1637">
                  <c:v>9.0222553779006624E-5</c:v>
                </c:pt>
                <c:pt idx="1638">
                  <c:v>9.0083779317712438E-5</c:v>
                </c:pt>
                <c:pt idx="1639">
                  <c:v>8.9945576092644367E-5</c:v>
                </c:pt>
                <c:pt idx="1640">
                  <c:v>8.9807941863335929E-5</c:v>
                </c:pt>
                <c:pt idx="1641">
                  <c:v>8.9670874397431875E-5</c:v>
                </c:pt>
                <c:pt idx="1642">
                  <c:v>8.9534371470662851E-5</c:v>
                </c:pt>
                <c:pt idx="1643">
                  <c:v>8.9398430866820657E-5</c:v>
                </c:pt>
                <c:pt idx="1644">
                  <c:v>8.9263050377733007E-5</c:v>
                </c:pt>
                <c:pt idx="1645">
                  <c:v>8.9128227803238951E-5</c:v>
                </c:pt>
                <c:pt idx="1646">
                  <c:v>8.8993960951163796E-5</c:v>
                </c:pt>
                <c:pt idx="1647">
                  <c:v>8.8860247637294432E-5</c:v>
                </c:pt>
                <c:pt idx="1648">
                  <c:v>8.872708568535457E-5</c:v>
                </c:pt>
                <c:pt idx="1649">
                  <c:v>8.8594472926979979E-5</c:v>
                </c:pt>
                <c:pt idx="1650">
                  <c:v>8.8462407201693894E-5</c:v>
                </c:pt>
                <c:pt idx="1651">
                  <c:v>8.833088635688237E-5</c:v>
                </c:pt>
                <c:pt idx="1652">
                  <c:v>8.8199908247769799E-5</c:v>
                </c:pt>
                <c:pt idx="1653">
                  <c:v>8.8069470737394255E-5</c:v>
                </c:pt>
                <c:pt idx="1654">
                  <c:v>8.7939571696583262E-5</c:v>
                </c:pt>
                <c:pt idx="1655">
                  <c:v>8.7810209003929114E-5</c:v>
                </c:pt>
                <c:pt idx="1656">
                  <c:v>8.7681380545764784E-5</c:v>
                </c:pt>
                <c:pt idx="1657">
                  <c:v>8.7553084216139399E-5</c:v>
                </c:pt>
                <c:pt idx="1658">
                  <c:v>8.742531791679407E-5</c:v>
                </c:pt>
                <c:pt idx="1659">
                  <c:v>8.7298079557137737E-5</c:v>
                </c:pt>
                <c:pt idx="1660">
                  <c:v>8.7171367054222828E-5</c:v>
                </c:pt>
                <c:pt idx="1661">
                  <c:v>8.7045178332721397E-5</c:v>
                </c:pt>
                <c:pt idx="1662">
                  <c:v>8.6919511324900795E-5</c:v>
                </c:pt>
                <c:pt idx="1663">
                  <c:v>8.6794363970599871E-5</c:v>
                </c:pt>
                <c:pt idx="1664">
                  <c:v>8.6669734217204849E-5</c:v>
                </c:pt>
                <c:pt idx="1665">
                  <c:v>8.6545620019625559E-5</c:v>
                </c:pt>
                <c:pt idx="1666">
                  <c:v>8.6422019340271484E-5</c:v>
                </c:pt>
                <c:pt idx="1667">
                  <c:v>8.6298930149027902E-5</c:v>
                </c:pt>
                <c:pt idx="1668">
                  <c:v>8.6176350423232311E-5</c:v>
                </c:pt>
                <c:pt idx="1669">
                  <c:v>8.6036880558478998E-5</c:v>
                </c:pt>
                <c:pt idx="1670">
                  <c:v>8.5915385767862471E-5</c:v>
                </c:pt>
                <c:pt idx="1671">
                  <c:v>8.5794394134004661E-5</c:v>
                </c:pt>
                <c:pt idx="1672">
                  <c:v>8.5673903664863863E-5</c:v>
                </c:pt>
                <c:pt idx="1673">
                  <c:v>8.5553912375729152E-5</c:v>
                </c:pt>
                <c:pt idx="1674">
                  <c:v>8.5434418289196732E-5</c:v>
                </c:pt>
                <c:pt idx="1675">
                  <c:v>8.5315419435146722E-5</c:v>
                </c:pt>
                <c:pt idx="1676">
                  <c:v>8.5196913850719614E-5</c:v>
                </c:pt>
                <c:pt idx="1677">
                  <c:v>8.5078899580293219E-5</c:v>
                </c:pt>
                <c:pt idx="1678">
                  <c:v>8.4961374675459185E-5</c:v>
                </c:pt>
                <c:pt idx="1679">
                  <c:v>8.4844337194999925E-5</c:v>
                </c:pt>
                <c:pt idx="1680">
                  <c:v>8.4727785204865501E-5</c:v>
                </c:pt>
                <c:pt idx="1681">
                  <c:v>8.4611716778150404E-5</c:v>
                </c:pt>
                <c:pt idx="1682">
                  <c:v>8.4496129995070615E-5</c:v>
                </c:pt>
                <c:pt idx="1683">
                  <c:v>8.4381022942940588E-5</c:v>
                </c:pt>
                <c:pt idx="1684">
                  <c:v>8.4266393716150322E-5</c:v>
                </c:pt>
                <c:pt idx="1685">
                  <c:v>8.4152240416142428E-5</c:v>
                </c:pt>
                <c:pt idx="1686">
                  <c:v>8.4038561151389377E-5</c:v>
                </c:pt>
                <c:pt idx="1687">
                  <c:v>8.3925354037370594E-5</c:v>
                </c:pt>
                <c:pt idx="1688">
                  <c:v>8.381261719654988E-5</c:v>
                </c:pt>
                <c:pt idx="1689">
                  <c:v>8.3700348758352589E-5</c:v>
                </c:pt>
                <c:pt idx="1690">
                  <c:v>8.3588546859143093E-5</c:v>
                </c:pt>
                <c:pt idx="1691">
                  <c:v>8.3477209642202199E-5</c:v>
                </c:pt>
                <c:pt idx="1692">
                  <c:v>8.3366335257704534E-5</c:v>
                </c:pt>
                <c:pt idx="1693">
                  <c:v>8.3255921862696221E-5</c:v>
                </c:pt>
                <c:pt idx="1694">
                  <c:v>8.3145967621072315E-5</c:v>
                </c:pt>
                <c:pt idx="1695">
                  <c:v>8.3036470703554566E-5</c:v>
                </c:pt>
                <c:pt idx="1696">
                  <c:v>8.2927429287668958E-5</c:v>
                </c:pt>
                <c:pt idx="1697">
                  <c:v>8.2818841557723606E-5</c:v>
                </c:pt>
                <c:pt idx="1698">
                  <c:v>8.2710705704786409E-5</c:v>
                </c:pt>
                <c:pt idx="1699">
                  <c:v>8.2603019926662989E-5</c:v>
                </c:pt>
                <c:pt idx="1700">
                  <c:v>8.2495782427874527E-5</c:v>
                </c:pt>
                <c:pt idx="1701">
                  <c:v>8.238899141963573E-5</c:v>
                </c:pt>
                <c:pt idx="1702">
                  <c:v>8.2282645119832835E-5</c:v>
                </c:pt>
                <c:pt idx="1703">
                  <c:v>8.2161648755168999E-5</c:v>
                </c:pt>
                <c:pt idx="1704">
                  <c:v>8.2056249431911488E-5</c:v>
                </c:pt>
                <c:pt idx="1705">
                  <c:v>8.1951289259349223E-5</c:v>
                </c:pt>
                <c:pt idx="1706">
                  <c:v>8.1846766482774361E-5</c:v>
                </c:pt>
                <c:pt idx="1707">
                  <c:v>8.1742679354038266E-5</c:v>
                </c:pt>
                <c:pt idx="1708">
                  <c:v>8.163902613152981E-5</c:v>
                </c:pt>
                <c:pt idx="1709">
                  <c:v>8.1535805080153799E-5</c:v>
                </c:pt>
                <c:pt idx="1710">
                  <c:v>8.1433014471309328E-5</c:v>
                </c:pt>
                <c:pt idx="1711">
                  <c:v>8.1330652582868354E-5</c:v>
                </c:pt>
                <c:pt idx="1712">
                  <c:v>8.1228717699154043E-5</c:v>
                </c:pt>
                <c:pt idx="1713">
                  <c:v>8.1127208110919622E-5</c:v>
                </c:pt>
                <c:pt idx="1714">
                  <c:v>8.1026122115326822E-5</c:v>
                </c:pt>
                <c:pt idx="1715">
                  <c:v>8.0925458015924587E-5</c:v>
                </c:pt>
                <c:pt idx="1716">
                  <c:v>8.0825214122627912E-5</c:v>
                </c:pt>
                <c:pt idx="1717">
                  <c:v>8.0725388751696508E-5</c:v>
                </c:pt>
                <c:pt idx="1718">
                  <c:v>8.0625980225713798E-5</c:v>
                </c:pt>
                <c:pt idx="1719">
                  <c:v>8.0526986873565636E-5</c:v>
                </c:pt>
                <c:pt idx="1720">
                  <c:v>8.0428407030419457E-5</c:v>
                </c:pt>
                <c:pt idx="1721">
                  <c:v>8.0330239037703136E-5</c:v>
                </c:pt>
                <c:pt idx="1722">
                  <c:v>8.0232481243084106E-5</c:v>
                </c:pt>
                <c:pt idx="1723">
                  <c:v>8.0135132000448472E-5</c:v>
                </c:pt>
                <c:pt idx="1724">
                  <c:v>8.0038189669880152E-5</c:v>
                </c:pt>
                <c:pt idx="1725">
                  <c:v>7.9941652617640117E-5</c:v>
                </c:pt>
                <c:pt idx="1726">
                  <c:v>7.9845519216145615E-5</c:v>
                </c:pt>
                <c:pt idx="1727">
                  <c:v>7.9749787843949582E-5</c:v>
                </c:pt>
                <c:pt idx="1728">
                  <c:v>7.9654456885719897E-5</c:v>
                </c:pt>
                <c:pt idx="1729">
                  <c:v>7.9559524732218954E-5</c:v>
                </c:pt>
                <c:pt idx="1730">
                  <c:v>7.9464989780282959E-5</c:v>
                </c:pt>
                <c:pt idx="1731">
                  <c:v>7.9370850432801648E-5</c:v>
                </c:pt>
                <c:pt idx="1732">
                  <c:v>7.9277105098697764E-5</c:v>
                </c:pt>
                <c:pt idx="1733">
                  <c:v>7.9183752192906679E-5</c:v>
                </c:pt>
                <c:pt idx="1734">
                  <c:v>7.9090790136356222E-5</c:v>
                </c:pt>
                <c:pt idx="1735">
                  <c:v>7.8998217355946194E-5</c:v>
                </c:pt>
                <c:pt idx="1736">
                  <c:v>7.890603228452841E-5</c:v>
                </c:pt>
                <c:pt idx="1737">
                  <c:v>7.8814233360886355E-5</c:v>
                </c:pt>
                <c:pt idx="1738">
                  <c:v>7.8722819029715207E-5</c:v>
                </c:pt>
                <c:pt idx="1739">
                  <c:v>7.8631787741601699E-5</c:v>
                </c:pt>
                <c:pt idx="1740">
                  <c:v>7.854113795300425E-5</c:v>
                </c:pt>
                <c:pt idx="1741">
                  <c:v>7.8450868126232816E-5</c:v>
                </c:pt>
                <c:pt idx="1742">
                  <c:v>7.8360976729429231E-5</c:v>
                </c:pt>
                <c:pt idx="1743">
                  <c:v>7.8271462236547253E-5</c:v>
                </c:pt>
                <c:pt idx="1744">
                  <c:v>7.8182323127332716E-5</c:v>
                </c:pt>
                <c:pt idx="1745">
                  <c:v>7.809355788730398E-5</c:v>
                </c:pt>
                <c:pt idx="1746">
                  <c:v>7.8005165007732056E-5</c:v>
                </c:pt>
                <c:pt idx="1747">
                  <c:v>7.7917142985621112E-5</c:v>
                </c:pt>
                <c:pt idx="1748">
                  <c:v>7.782949032368884E-5</c:v>
                </c:pt>
                <c:pt idx="1749">
                  <c:v>7.7742205530346962E-5</c:v>
                </c:pt>
                <c:pt idx="1750">
                  <c:v>7.7655287119681696E-5</c:v>
                </c:pt>
                <c:pt idx="1751">
                  <c:v>7.7568733611434404E-5</c:v>
                </c:pt>
                <c:pt idx="1752">
                  <c:v>7.7482543530982254E-5</c:v>
                </c:pt>
                <c:pt idx="1753">
                  <c:v>7.739671540931877E-5</c:v>
                </c:pt>
                <c:pt idx="1754">
                  <c:v>7.7311247783034724E-5</c:v>
                </c:pt>
                <c:pt idx="1755">
                  <c:v>7.7214010048917085E-5</c:v>
                </c:pt>
                <c:pt idx="1756">
                  <c:v>7.7129310010838018E-5</c:v>
                </c:pt>
                <c:pt idx="1757">
                  <c:v>7.7044965905076831E-5</c:v>
                </c:pt>
                <c:pt idx="1758">
                  <c:v>7.6960976291208489E-5</c:v>
                </c:pt>
                <c:pt idx="1759">
                  <c:v>7.6877339734306933E-5</c:v>
                </c:pt>
                <c:pt idx="1760">
                  <c:v>7.6794054804926043E-5</c:v>
                </c:pt>
                <c:pt idx="1761">
                  <c:v>7.6711120079080852E-5</c:v>
                </c:pt>
                <c:pt idx="1762">
                  <c:v>7.6628534138228601E-5</c:v>
                </c:pt>
                <c:pt idx="1763">
                  <c:v>7.6546295569250046E-5</c:v>
                </c:pt>
                <c:pt idx="1764">
                  <c:v>7.6464402964430641E-5</c:v>
                </c:pt>
                <c:pt idx="1765">
                  <c:v>7.6382854921441909E-5</c:v>
                </c:pt>
                <c:pt idx="1766">
                  <c:v>7.6301650043322813E-5</c:v>
                </c:pt>
                <c:pt idx="1767">
                  <c:v>7.6220786938461076E-5</c:v>
                </c:pt>
                <c:pt idx="1768">
                  <c:v>7.6140264220574821E-5</c:v>
                </c:pt>
                <c:pt idx="1769">
                  <c:v>7.6014412921907178E-5</c:v>
                </c:pt>
                <c:pt idx="1770">
                  <c:v>7.5934759156351302E-5</c:v>
                </c:pt>
                <c:pt idx="1771">
                  <c:v>7.5855440869997015E-5</c:v>
                </c:pt>
                <c:pt idx="1772">
                  <c:v>7.5776456700694963E-5</c:v>
                </c:pt>
                <c:pt idx="1773">
                  <c:v>7.5697805291523735E-5</c:v>
                </c:pt>
                <c:pt idx="1774">
                  <c:v>7.561948529077181E-5</c:v>
                </c:pt>
                <c:pt idx="1775">
                  <c:v>7.5541495351919233E-5</c:v>
                </c:pt>
                <c:pt idx="1776">
                  <c:v>7.5463834133619712E-5</c:v>
                </c:pt>
                <c:pt idx="1777">
                  <c:v>7.5386500299682446E-5</c:v>
                </c:pt>
                <c:pt idx="1778">
                  <c:v>7.5309492519054166E-5</c:v>
                </c:pt>
                <c:pt idx="1779">
                  <c:v>7.5232809465801274E-5</c:v>
                </c:pt>
                <c:pt idx="1780">
                  <c:v>7.5156449819091748E-5</c:v>
                </c:pt>
                <c:pt idx="1781">
                  <c:v>7.5080412263177622E-5</c:v>
                </c:pt>
                <c:pt idx="1782">
                  <c:v>7.5004695487376866E-5</c:v>
                </c:pt>
                <c:pt idx="1783">
                  <c:v>7.4929298186055926E-5</c:v>
                </c:pt>
                <c:pt idx="1784">
                  <c:v>7.4854219058611852E-5</c:v>
                </c:pt>
                <c:pt idx="1785">
                  <c:v>7.4779456809454735E-5</c:v>
                </c:pt>
                <c:pt idx="1786">
                  <c:v>7.4705010147990152E-5</c:v>
                </c:pt>
                <c:pt idx="1787">
                  <c:v>7.4630877788601553E-5</c:v>
                </c:pt>
                <c:pt idx="1788">
                  <c:v>7.4557058450632881E-5</c:v>
                </c:pt>
                <c:pt idx="1789">
                  <c:v>7.4483550858370988E-5</c:v>
                </c:pt>
                <c:pt idx="1790">
                  <c:v>7.4410353741028454E-5</c:v>
                </c:pt>
                <c:pt idx="1791">
                  <c:v>7.4337465832726021E-5</c:v>
                </c:pt>
                <c:pt idx="1792">
                  <c:v>7.4264885872475547E-5</c:v>
                </c:pt>
                <c:pt idx="1793">
                  <c:v>7.4192612604162585E-5</c:v>
                </c:pt>
                <c:pt idx="1794">
                  <c:v>7.4120644776529289E-5</c:v>
                </c:pt>
                <c:pt idx="1795">
                  <c:v>7.4048981143157259E-5</c:v>
                </c:pt>
                <c:pt idx="1796">
                  <c:v>7.3977620462450461E-5</c:v>
                </c:pt>
                <c:pt idx="1797">
                  <c:v>7.3906561497618211E-5</c:v>
                </c:pt>
                <c:pt idx="1798">
                  <c:v>7.3835803016658147E-5</c:v>
                </c:pt>
                <c:pt idx="1799">
                  <c:v>7.3765343792339319E-5</c:v>
                </c:pt>
                <c:pt idx="1800">
                  <c:v>7.3695182602185331E-5</c:v>
                </c:pt>
                <c:pt idx="1801">
                  <c:v>7.3625318228457475E-5</c:v>
                </c:pt>
                <c:pt idx="1802">
                  <c:v>7.3555749458137894E-5</c:v>
                </c:pt>
                <c:pt idx="1803">
                  <c:v>7.3486475082912972E-5</c:v>
                </c:pt>
                <c:pt idx="1804">
                  <c:v>7.3417493899156509E-5</c:v>
                </c:pt>
                <c:pt idx="1805">
                  <c:v>7.3348804707913182E-5</c:v>
                </c:pt>
                <c:pt idx="1806">
                  <c:v>7.3280406314881917E-5</c:v>
                </c:pt>
                <c:pt idx="1807">
                  <c:v>7.3212297530399328E-5</c:v>
                </c:pt>
                <c:pt idx="1808">
                  <c:v>7.3144477169423294E-5</c:v>
                </c:pt>
                <c:pt idx="1809">
                  <c:v>7.3076944051516366E-5</c:v>
                </c:pt>
                <c:pt idx="1810">
                  <c:v>7.3009697000829603E-5</c:v>
                </c:pt>
                <c:pt idx="1811">
                  <c:v>7.2942734846085966E-5</c:v>
                </c:pt>
                <c:pt idx="1812">
                  <c:v>7.2876056420564291E-5</c:v>
                </c:pt>
                <c:pt idx="1813">
                  <c:v>7.2809660562082789E-5</c:v>
                </c:pt>
                <c:pt idx="1814">
                  <c:v>7.2743546112983006E-5</c:v>
                </c:pt>
                <c:pt idx="1815">
                  <c:v>7.2677711920113622E-5</c:v>
                </c:pt>
                <c:pt idx="1816">
                  <c:v>7.2612156834814357E-5</c:v>
                </c:pt>
                <c:pt idx="1817">
                  <c:v>7.2546879712899877E-5</c:v>
                </c:pt>
                <c:pt idx="1818">
                  <c:v>7.2481879414643848E-5</c:v>
                </c:pt>
                <c:pt idx="1819">
                  <c:v>7.2417154804762943E-5</c:v>
                </c:pt>
                <c:pt idx="1820">
                  <c:v>7.2352704752400916E-5</c:v>
                </c:pt>
                <c:pt idx="1821">
                  <c:v>7.2288528131112786E-5</c:v>
                </c:pt>
                <c:pt idx="1822">
                  <c:v>7.2224623818848972E-5</c:v>
                </c:pt>
                <c:pt idx="1823">
                  <c:v>7.2160990697939538E-5</c:v>
                </c:pt>
                <c:pt idx="1824">
                  <c:v>7.2097627655078516E-5</c:v>
                </c:pt>
                <c:pt idx="1825">
                  <c:v>7.2034533581308174E-5</c:v>
                </c:pt>
                <c:pt idx="1826">
                  <c:v>7.197170737200344E-5</c:v>
                </c:pt>
                <c:pt idx="1827">
                  <c:v>7.1909147926856263E-5</c:v>
                </c:pt>
                <c:pt idx="1828">
                  <c:v>7.1846854149860165E-5</c:v>
                </c:pt>
                <c:pt idx="1829">
                  <c:v>7.1784824949294669E-5</c:v>
                </c:pt>
                <c:pt idx="1830">
                  <c:v>7.1723059237709956E-5</c:v>
                </c:pt>
                <c:pt idx="1831">
                  <c:v>7.166155593191139E-5</c:v>
                </c:pt>
                <c:pt idx="1832">
                  <c:v>7.1600313952944255E-5</c:v>
                </c:pt>
                <c:pt idx="1833">
                  <c:v>7.1539332226078388E-5</c:v>
                </c:pt>
                <c:pt idx="1834">
                  <c:v>7.1478609680792975E-5</c:v>
                </c:pt>
                <c:pt idx="1835">
                  <c:v>7.1418145250761369E-5</c:v>
                </c:pt>
                <c:pt idx="1836">
                  <c:v>7.1357937873835819E-5</c:v>
                </c:pt>
                <c:pt idx="1837">
                  <c:v>7.1297986492032558E-5</c:v>
                </c:pt>
                <c:pt idx="1838">
                  <c:v>7.1238290051516549E-5</c:v>
                </c:pt>
                <c:pt idx="1839">
                  <c:v>7.1178847502586612E-5</c:v>
                </c:pt>
                <c:pt idx="1840">
                  <c:v>7.1119657799660345E-5</c:v>
                </c:pt>
                <c:pt idx="1841">
                  <c:v>7.1060719901259306E-5</c:v>
                </c:pt>
                <c:pt idx="1842">
                  <c:v>7.1002032769994043E-5</c:v>
                </c:pt>
                <c:pt idx="1843">
                  <c:v>7.0943595372549318E-5</c:v>
                </c:pt>
                <c:pt idx="1844">
                  <c:v>7.0885406679669334E-5</c:v>
                </c:pt>
                <c:pt idx="1845">
                  <c:v>7.0827465666142925E-5</c:v>
                </c:pt>
                <c:pt idx="1846">
                  <c:v>7.0769771310788947E-5</c:v>
                </c:pt>
                <c:pt idx="1847">
                  <c:v>7.0712322596441581E-5</c:v>
                </c:pt>
                <c:pt idx="1848">
                  <c:v>7.0655118509935745E-5</c:v>
                </c:pt>
                <c:pt idx="1849">
                  <c:v>7.0598158042092546E-5</c:v>
                </c:pt>
                <c:pt idx="1850">
                  <c:v>7.0541440187704756E-5</c:v>
                </c:pt>
                <c:pt idx="1851">
                  <c:v>7.0484963945522332E-5</c:v>
                </c:pt>
                <c:pt idx="1852">
                  <c:v>7.0428728318238073E-5</c:v>
                </c:pt>
                <c:pt idx="1853">
                  <c:v>7.0372732312473136E-5</c:v>
                </c:pt>
                <c:pt idx="1854">
                  <c:v>7.0316974938762787E-5</c:v>
                </c:pt>
                <c:pt idx="1855">
                  <c:v>7.0261455211542082E-5</c:v>
                </c:pt>
                <c:pt idx="1856">
                  <c:v>7.0206172149131618E-5</c:v>
                </c:pt>
                <c:pt idx="1857">
                  <c:v>7.0151124773723403E-5</c:v>
                </c:pt>
                <c:pt idx="1858">
                  <c:v>7.0096312111366579E-5</c:v>
                </c:pt>
                <c:pt idx="1859">
                  <c:v>7.0041733191953496E-5</c:v>
                </c:pt>
                <c:pt idx="1860">
                  <c:v>6.998738704920545E-5</c:v>
                </c:pt>
                <c:pt idx="1861">
                  <c:v>6.9933272720658823E-5</c:v>
                </c:pt>
                <c:pt idx="1862">
                  <c:v>6.9879389247651052E-5</c:v>
                </c:pt>
                <c:pt idx="1863">
                  <c:v>6.9825735675306687E-5</c:v>
                </c:pt>
                <c:pt idx="1864">
                  <c:v>6.9772311052523537E-5</c:v>
                </c:pt>
                <c:pt idx="1865">
                  <c:v>6.9719114431958783E-5</c:v>
                </c:pt>
                <c:pt idx="1866">
                  <c:v>6.9666144870015256E-5</c:v>
                </c:pt>
                <c:pt idx="1867">
                  <c:v>6.9613401426827609E-5</c:v>
                </c:pt>
                <c:pt idx="1868">
                  <c:v>6.9560883166248688E-5</c:v>
                </c:pt>
                <c:pt idx="1869">
                  <c:v>6.950858915583577E-5</c:v>
                </c:pt>
                <c:pt idx="1870">
                  <c:v>6.9456518466837029E-5</c:v>
                </c:pt>
                <c:pt idx="1871">
                  <c:v>6.9404670174177914E-5</c:v>
                </c:pt>
                <c:pt idx="1872">
                  <c:v>6.9353043356447635E-5</c:v>
                </c:pt>
                <c:pt idx="1873">
                  <c:v>6.9301637095885656E-5</c:v>
                </c:pt>
                <c:pt idx="1874">
                  <c:v>6.9250450478368234E-5</c:v>
                </c:pt>
                <c:pt idx="1875">
                  <c:v>6.9199482593395082E-5</c:v>
                </c:pt>
                <c:pt idx="1876">
                  <c:v>6.9148732534075888E-5</c:v>
                </c:pt>
                <c:pt idx="1877">
                  <c:v>6.9098199397117153E-5</c:v>
                </c:pt>
                <c:pt idx="1878">
                  <c:v>6.9047882282808774E-5</c:v>
                </c:pt>
                <c:pt idx="1879">
                  <c:v>6.8997780295010873E-5</c:v>
                </c:pt>
                <c:pt idx="1880">
                  <c:v>6.8947892541140621E-5</c:v>
                </c:pt>
                <c:pt idx="1881">
                  <c:v>6.8898218132159067E-5</c:v>
                </c:pt>
                <c:pt idx="1882">
                  <c:v>6.8848756182558033E-5</c:v>
                </c:pt>
                <c:pt idx="1883">
                  <c:v>6.8799505810347033E-5</c:v>
                </c:pt>
                <c:pt idx="1884">
                  <c:v>6.8750466137040321E-5</c:v>
                </c:pt>
                <c:pt idx="1885">
                  <c:v>6.8701636287643808E-5</c:v>
                </c:pt>
                <c:pt idx="1886">
                  <c:v>6.8653015390642247E-5</c:v>
                </c:pt>
                <c:pt idx="1887">
                  <c:v>6.8604602577986216E-5</c:v>
                </c:pt>
                <c:pt idx="1888">
                  <c:v>6.8556396985079357E-5</c:v>
                </c:pt>
                <c:pt idx="1889">
                  <c:v>6.850839775076554E-5</c:v>
                </c:pt>
                <c:pt idx="1890">
                  <c:v>6.8460604017316041E-5</c:v>
                </c:pt>
                <c:pt idx="1891">
                  <c:v>6.8413014930416939E-5</c:v>
                </c:pt>
                <c:pt idx="1892">
                  <c:v>6.836562963915627E-5</c:v>
                </c:pt>
                <c:pt idx="1893">
                  <c:v>6.8318447296011488E-5</c:v>
                </c:pt>
                <c:pt idx="1894">
                  <c:v>6.8271467056836861E-5</c:v>
                </c:pt>
                <c:pt idx="1895">
                  <c:v>6.8224688080850872E-5</c:v>
                </c:pt>
                <c:pt idx="1896">
                  <c:v>6.817810953062369E-5</c:v>
                </c:pt>
                <c:pt idx="1897">
                  <c:v>6.8131730572064761E-5</c:v>
                </c:pt>
                <c:pt idx="1898">
                  <c:v>6.8085550374410254E-5</c:v>
                </c:pt>
                <c:pt idx="1899">
                  <c:v>6.8039568110210774E-5</c:v>
                </c:pt>
                <c:pt idx="1900">
                  <c:v>6.7993782955318971E-5</c:v>
                </c:pt>
                <c:pt idx="1901">
                  <c:v>6.7948194088877153E-5</c:v>
                </c:pt>
                <c:pt idx="1902">
                  <c:v>6.7902800693305117E-5</c:v>
                </c:pt>
                <c:pt idx="1903">
                  <c:v>6.7857601954287832E-5</c:v>
                </c:pt>
                <c:pt idx="1904">
                  <c:v>6.7812597060763318E-5</c:v>
                </c:pt>
                <c:pt idx="1905">
                  <c:v>6.7767785204910386E-5</c:v>
                </c:pt>
                <c:pt idx="1906">
                  <c:v>6.7723165582136654E-5</c:v>
                </c:pt>
                <c:pt idx="1907">
                  <c:v>6.7678737391066337E-5</c:v>
                </c:pt>
                <c:pt idx="1908">
                  <c:v>6.763449983352831E-5</c:v>
                </c:pt>
                <c:pt idx="1909">
                  <c:v>6.7590452114544094E-5</c:v>
                </c:pt>
                <c:pt idx="1910">
                  <c:v>6.7546593442315844E-5</c:v>
                </c:pt>
                <c:pt idx="1911">
                  <c:v>6.7502923028214522E-5</c:v>
                </c:pt>
                <c:pt idx="1912">
                  <c:v>6.7459440086767937E-5</c:v>
                </c:pt>
                <c:pt idx="1913">
                  <c:v>6.7416143835648978E-5</c:v>
                </c:pt>
                <c:pt idx="1914">
                  <c:v>6.7373033495663756E-5</c:v>
                </c:pt>
                <c:pt idx="1915">
                  <c:v>6.7330108290739881E-5</c:v>
                </c:pt>
                <c:pt idx="1916">
                  <c:v>6.7287367447914741E-5</c:v>
                </c:pt>
                <c:pt idx="1917">
                  <c:v>6.7244810197323804E-5</c:v>
                </c:pt>
                <c:pt idx="1918">
                  <c:v>6.7202435772189016E-5</c:v>
                </c:pt>
                <c:pt idx="1919">
                  <c:v>6.7160243408807149E-5</c:v>
                </c:pt>
                <c:pt idx="1920">
                  <c:v>6.7118232346538267E-5</c:v>
                </c:pt>
                <c:pt idx="1921">
                  <c:v>6.7076401827794189E-5</c:v>
                </c:pt>
                <c:pt idx="1922">
                  <c:v>6.7034751098027018E-5</c:v>
                </c:pt>
                <c:pt idx="1923">
                  <c:v>6.6993279405717679E-5</c:v>
                </c:pt>
                <c:pt idx="1924">
                  <c:v>6.6951986002364544E-5</c:v>
                </c:pt>
                <c:pt idx="1925">
                  <c:v>6.6910870142471959E-5</c:v>
                </c:pt>
                <c:pt idx="1926">
                  <c:v>6.6869931083539058E-5</c:v>
                </c:pt>
                <c:pt idx="1927">
                  <c:v>6.6829168086048383E-5</c:v>
                </c:pt>
                <c:pt idx="1928">
                  <c:v>6.6788580413454601E-5</c:v>
                </c:pt>
                <c:pt idx="1929">
                  <c:v>6.6748167332173364E-5</c:v>
                </c:pt>
                <c:pt idx="1930">
                  <c:v>6.6707928111570071E-5</c:v>
                </c:pt>
                <c:pt idx="1931">
                  <c:v>6.6667862023948727E-5</c:v>
                </c:pt>
                <c:pt idx="1932">
                  <c:v>6.6627968344540876E-5</c:v>
                </c:pt>
                <c:pt idx="1933">
                  <c:v>6.6588246351494509E-5</c:v>
                </c:pt>
                <c:pt idx="1934">
                  <c:v>6.6548695325863023E-5</c:v>
                </c:pt>
                <c:pt idx="1935">
                  <c:v>6.6509314551594213E-5</c:v>
                </c:pt>
                <c:pt idx="1936">
                  <c:v>6.6470103315519408E-5</c:v>
                </c:pt>
                <c:pt idx="1937">
                  <c:v>6.6431060907342417E-5</c:v>
                </c:pt>
                <c:pt idx="1938">
                  <c:v>6.6392186619628764E-5</c:v>
                </c:pt>
                <c:pt idx="1939">
                  <c:v>6.6353479747794747E-5</c:v>
                </c:pt>
                <c:pt idx="1940">
                  <c:v>6.6314939590096715E-5</c:v>
                </c:pt>
                <c:pt idx="1941">
                  <c:v>6.6276565447620232E-5</c:v>
                </c:pt>
                <c:pt idx="1942">
                  <c:v>6.6238356624269407E-5</c:v>
                </c:pt>
                <c:pt idx="1943">
                  <c:v>6.6200312426756107E-5</c:v>
                </c:pt>
                <c:pt idx="1944">
                  <c:v>6.6162432164589387E-5</c:v>
                </c:pt>
                <c:pt idx="1945">
                  <c:v>6.6124715150064811E-5</c:v>
                </c:pt>
                <c:pt idx="1946">
                  <c:v>6.608716069825385E-5</c:v>
                </c:pt>
                <c:pt idx="1947">
                  <c:v>6.6049768126993398E-5</c:v>
                </c:pt>
                <c:pt idx="1948">
                  <c:v>6.6012536756875157E-5</c:v>
                </c:pt>
                <c:pt idx="1949">
                  <c:v>6.5975465911235283E-5</c:v>
                </c:pt>
                <c:pt idx="1950">
                  <c:v>6.5938554916143775E-5</c:v>
                </c:pt>
                <c:pt idx="1951">
                  <c:v>6.5901803100394256E-5</c:v>
                </c:pt>
                <c:pt idx="1952">
                  <c:v>6.5865209795493417E-5</c:v>
                </c:pt>
                <c:pt idx="1953">
                  <c:v>6.5828774335650823E-5</c:v>
                </c:pt>
                <c:pt idx="1954">
                  <c:v>6.5792496057768521E-5</c:v>
                </c:pt>
                <c:pt idx="1955">
                  <c:v>6.5756374301430805E-5</c:v>
                </c:pt>
                <c:pt idx="1956">
                  <c:v>6.5720408408894012E-5</c:v>
                </c:pt>
                <c:pt idx="1957">
                  <c:v>6.5684597725076239E-5</c:v>
                </c:pt>
                <c:pt idx="1958">
                  <c:v>6.5648941597547293E-5</c:v>
                </c:pt>
                <c:pt idx="1959">
                  <c:v>6.5613439376518482E-5</c:v>
                </c:pt>
                <c:pt idx="1960">
                  <c:v>6.557809041483255E-5</c:v>
                </c:pt>
                <c:pt idx="1961">
                  <c:v>6.5542894067953614E-5</c:v>
                </c:pt>
                <c:pt idx="1962">
                  <c:v>6.5507849693957184E-5</c:v>
                </c:pt>
                <c:pt idx="1963">
                  <c:v>6.5467984250058085E-5</c:v>
                </c:pt>
                <c:pt idx="1964">
                  <c:v>6.5433263382739387E-5</c:v>
                </c:pt>
                <c:pt idx="1965">
                  <c:v>6.5398692487715363E-5</c:v>
                </c:pt>
                <c:pt idx="1966">
                  <c:v>6.536427093377393E-5</c:v>
                </c:pt>
                <c:pt idx="1967">
                  <c:v>6.5329998092263417E-5</c:v>
                </c:pt>
                <c:pt idx="1968">
                  <c:v>6.5295873337082683E-5</c:v>
                </c:pt>
                <c:pt idx="1969">
                  <c:v>6.5261896044671361E-5</c:v>
                </c:pt>
                <c:pt idx="1970">
                  <c:v>6.52280655940001E-5</c:v>
                </c:pt>
                <c:pt idx="1971">
                  <c:v>6.5194381366560889E-5</c:v>
                </c:pt>
                <c:pt idx="1972">
                  <c:v>6.5160842746357352E-5</c:v>
                </c:pt>
                <c:pt idx="1973">
                  <c:v>6.5127449119895111E-5</c:v>
                </c:pt>
                <c:pt idx="1974">
                  <c:v>6.5094199876172183E-5</c:v>
                </c:pt>
                <c:pt idx="1975">
                  <c:v>6.5061094406669418E-5</c:v>
                </c:pt>
                <c:pt idx="1976">
                  <c:v>6.5028132105340909E-5</c:v>
                </c:pt>
                <c:pt idx="1977">
                  <c:v>6.4995312368604572E-5</c:v>
                </c:pt>
                <c:pt idx="1978">
                  <c:v>6.496263459533256E-5</c:v>
                </c:pt>
                <c:pt idx="1979">
                  <c:v>6.4930098186841934E-5</c:v>
                </c:pt>
                <c:pt idx="1980">
                  <c:v>6.4897702546885168E-5</c:v>
                </c:pt>
                <c:pt idx="1981">
                  <c:v>6.4865447081640802E-5</c:v>
                </c:pt>
                <c:pt idx="1982">
                  <c:v>6.4833331199704117E-5</c:v>
                </c:pt>
                <c:pt idx="1983">
                  <c:v>6.4801354312077797E-5</c:v>
                </c:pt>
                <c:pt idx="1984">
                  <c:v>6.4769515832162672E-5</c:v>
                </c:pt>
                <c:pt idx="1985">
                  <c:v>6.4737815175748477E-5</c:v>
                </c:pt>
                <c:pt idx="1986">
                  <c:v>6.4706251761004595E-5</c:v>
                </c:pt>
                <c:pt idx="1987">
                  <c:v>6.4674825008470934E-5</c:v>
                </c:pt>
                <c:pt idx="1988">
                  <c:v>6.4643534341048741E-5</c:v>
                </c:pt>
                <c:pt idx="1989">
                  <c:v>6.4612379183991495E-5</c:v>
                </c:pt>
                <c:pt idx="1990">
                  <c:v>6.4581358964895864E-5</c:v>
                </c:pt>
                <c:pt idx="1991">
                  <c:v>6.4550473113692548E-5</c:v>
                </c:pt>
                <c:pt idx="1992">
                  <c:v>6.4519721062637398E-5</c:v>
                </c:pt>
                <c:pt idx="1993">
                  <c:v>6.4489102246302312E-5</c:v>
                </c:pt>
                <c:pt idx="1994">
                  <c:v>6.4458616101566328E-5</c:v>
                </c:pt>
                <c:pt idx="1995">
                  <c:v>6.4428262067606711E-5</c:v>
                </c:pt>
                <c:pt idx="1996">
                  <c:v>6.4398039585890029E-5</c:v>
                </c:pt>
                <c:pt idx="1997">
                  <c:v>6.4367948100163308E-5</c:v>
                </c:pt>
                <c:pt idx="1998">
                  <c:v>6.4337987056445196E-5</c:v>
                </c:pt>
                <c:pt idx="1999">
                  <c:v>6.4308155903017175E-5</c:v>
                </c:pt>
                <c:pt idx="2000">
                  <c:v>6.4278454090414776E-5</c:v>
                </c:pt>
                <c:pt idx="2001">
                  <c:v>6.4248881071418852E-5</c:v>
                </c:pt>
                <c:pt idx="2002">
                  <c:v>6.4219436301046848E-5</c:v>
                </c:pt>
                <c:pt idx="2003">
                  <c:v>6.4190119236544202E-5</c:v>
                </c:pt>
                <c:pt idx="2004">
                  <c:v>6.4160929337375578E-5</c:v>
                </c:pt>
                <c:pt idx="2005">
                  <c:v>6.4131866065216369E-5</c:v>
                </c:pt>
                <c:pt idx="2006">
                  <c:v>6.4102928883944023E-5</c:v>
                </c:pt>
                <c:pt idx="2007">
                  <c:v>6.4074117259629602E-5</c:v>
                </c:pt>
                <c:pt idx="2008">
                  <c:v>6.404543066052909E-5</c:v>
                </c:pt>
                <c:pt idx="2009">
                  <c:v>6.4016868557075076E-5</c:v>
                </c:pt>
                <c:pt idx="2010">
                  <c:v>6.3988430421868203E-5</c:v>
                </c:pt>
                <c:pt idx="2011">
                  <c:v>6.3960115729668718E-5</c:v>
                </c:pt>
                <c:pt idx="2012">
                  <c:v>6.3931923957388133E-5</c:v>
                </c:pt>
                <c:pt idx="2013">
                  <c:v>6.3903854584080802E-5</c:v>
                </c:pt>
                <c:pt idx="2014">
                  <c:v>6.3875907090935643E-5</c:v>
                </c:pt>
                <c:pt idx="2015">
                  <c:v>6.3844115677078912E-5</c:v>
                </c:pt>
                <c:pt idx="2016">
                  <c:v>6.3816427618568946E-5</c:v>
                </c:pt>
                <c:pt idx="2017">
                  <c:v>6.3788859823475514E-5</c:v>
                </c:pt>
                <c:pt idx="2018">
                  <c:v>6.3761411781742264E-5</c:v>
                </c:pt>
                <c:pt idx="2019">
                  <c:v>6.3734082985405016E-5</c:v>
                </c:pt>
                <c:pt idx="2020">
                  <c:v>6.3706872928583451E-5</c:v>
                </c:pt>
                <c:pt idx="2021">
                  <c:v>6.367978110747308E-5</c:v>
                </c:pt>
                <c:pt idx="2022">
                  <c:v>6.3652807020337119E-5</c:v>
                </c:pt>
                <c:pt idx="2023">
                  <c:v>6.3625950167498394E-5</c:v>
                </c:pt>
                <c:pt idx="2024">
                  <c:v>6.3599210051331308E-5</c:v>
                </c:pt>
                <c:pt idx="2025">
                  <c:v>6.3572586176253824E-5</c:v>
                </c:pt>
                <c:pt idx="2026">
                  <c:v>6.3546078048719524E-5</c:v>
                </c:pt>
                <c:pt idx="2027">
                  <c:v>6.3519685177209592E-5</c:v>
                </c:pt>
                <c:pt idx="2028">
                  <c:v>6.3493407072224883E-5</c:v>
                </c:pt>
                <c:pt idx="2029">
                  <c:v>6.3467243246278081E-5</c:v>
                </c:pt>
                <c:pt idx="2030">
                  <c:v>6.3441193213885786E-5</c:v>
                </c:pt>
                <c:pt idx="2031">
                  <c:v>6.3415256491560672E-5</c:v>
                </c:pt>
                <c:pt idx="2032">
                  <c:v>6.3389432597803661E-5</c:v>
                </c:pt>
                <c:pt idx="2033">
                  <c:v>6.3363721053096228E-5</c:v>
                </c:pt>
                <c:pt idx="2034">
                  <c:v>6.3338121379892474E-5</c:v>
                </c:pt>
                <c:pt idx="2035">
                  <c:v>6.3312633102611548E-5</c:v>
                </c:pt>
                <c:pt idx="2036">
                  <c:v>6.3287255747629867E-5</c:v>
                </c:pt>
                <c:pt idx="2037">
                  <c:v>6.3261988843273462E-5</c:v>
                </c:pt>
                <c:pt idx="2038">
                  <c:v>6.3236831919810346E-5</c:v>
                </c:pt>
                <c:pt idx="2039">
                  <c:v>6.321178450944287E-5</c:v>
                </c:pt>
                <c:pt idx="2040">
                  <c:v>6.3186846146300122E-5</c:v>
                </c:pt>
                <c:pt idx="2041">
                  <c:v>6.3162016366430417E-5</c:v>
                </c:pt>
                <c:pt idx="2042">
                  <c:v>6.3137294707793693E-5</c:v>
                </c:pt>
                <c:pt idx="2043">
                  <c:v>6.3112680710254062E-5</c:v>
                </c:pt>
                <c:pt idx="2044">
                  <c:v>6.3088173915572268E-5</c:v>
                </c:pt>
                <c:pt idx="2045">
                  <c:v>6.3063773867398279E-5</c:v>
                </c:pt>
                <c:pt idx="2046">
                  <c:v>6.3039480111263846E-5</c:v>
                </c:pt>
                <c:pt idx="2047">
                  <c:v>6.3015292194575114E-5</c:v>
                </c:pt>
                <c:pt idx="2048">
                  <c:v>6.2991209666605198E-5</c:v>
                </c:pt>
                <c:pt idx="2049">
                  <c:v>6.2967232078486903E-5</c:v>
                </c:pt>
                <c:pt idx="2050">
                  <c:v>6.2943358983205368E-5</c:v>
                </c:pt>
                <c:pt idx="2051">
                  <c:v>6.291958993559076E-5</c:v>
                </c:pt>
                <c:pt idx="2052">
                  <c:v>6.2895924492311034E-5</c:v>
                </c:pt>
                <c:pt idx="2053">
                  <c:v>6.2872362211864699E-5</c:v>
                </c:pt>
                <c:pt idx="2054">
                  <c:v>6.2848902654573556E-5</c:v>
                </c:pt>
                <c:pt idx="2055">
                  <c:v>6.2825545382575563E-5</c:v>
                </c:pt>
                <c:pt idx="2056">
                  <c:v>6.2802289959817658E-5</c:v>
                </c:pt>
                <c:pt idx="2057">
                  <c:v>6.2779135952048586E-5</c:v>
                </c:pt>
                <c:pt idx="2058">
                  <c:v>6.2756082926811868E-5</c:v>
                </c:pt>
                <c:pt idx="2059">
                  <c:v>6.273313045343863E-5</c:v>
                </c:pt>
                <c:pt idx="2060">
                  <c:v>6.2710278103040611E-5</c:v>
                </c:pt>
                <c:pt idx="2061">
                  <c:v>6.2687525448503113E-5</c:v>
                </c:pt>
                <c:pt idx="2062">
                  <c:v>6.2664872064477958E-5</c:v>
                </c:pt>
                <c:pt idx="2063">
                  <c:v>6.2642317527376558E-5</c:v>
                </c:pt>
                <c:pt idx="2064">
                  <c:v>6.2619861415362955E-5</c:v>
                </c:pt>
                <c:pt idx="2065">
                  <c:v>6.2597503308346861E-5</c:v>
                </c:pt>
                <c:pt idx="2066">
                  <c:v>6.2575242787976792E-5</c:v>
                </c:pt>
                <c:pt idx="2067">
                  <c:v>6.2549921152760379E-5</c:v>
                </c:pt>
                <c:pt idx="2068">
                  <c:v>6.2527868345941666E-5</c:v>
                </c:pt>
                <c:pt idx="2069">
                  <c:v>6.2505911822193229E-5</c:v>
                </c:pt>
                <c:pt idx="2070">
                  <c:v>6.248405117029411E-5</c:v>
                </c:pt>
                <c:pt idx="2071">
                  <c:v>6.2462285980727054E-5</c:v>
                </c:pt>
                <c:pt idx="2072">
                  <c:v>6.2440615845671719E-5</c:v>
                </c:pt>
                <c:pt idx="2073">
                  <c:v>6.2419040358997963E-5</c:v>
                </c:pt>
                <c:pt idx="2074">
                  <c:v>6.2397559116259183E-5</c:v>
                </c:pt>
                <c:pt idx="2075">
                  <c:v>6.2376171714685575E-5</c:v>
                </c:pt>
                <c:pt idx="2076">
                  <c:v>6.2354877753177562E-5</c:v>
                </c:pt>
                <c:pt idx="2077">
                  <c:v>6.2333676832299057E-5</c:v>
                </c:pt>
                <c:pt idx="2078">
                  <c:v>6.2312568554271001E-5</c:v>
                </c:pt>
                <c:pt idx="2079">
                  <c:v>6.2291552522964668E-5</c:v>
                </c:pt>
                <c:pt idx="2080">
                  <c:v>6.2270628343895183E-5</c:v>
                </c:pt>
                <c:pt idx="2081">
                  <c:v>6.2237932125745602E-5</c:v>
                </c:pt>
                <c:pt idx="2082">
                  <c:v>6.2217242338170572E-5</c:v>
                </c:pt>
                <c:pt idx="2083">
                  <c:v>6.2196643007278064E-5</c:v>
                </c:pt>
                <c:pt idx="2084">
                  <c:v>6.2176133746015086E-5</c:v>
                </c:pt>
                <c:pt idx="2085">
                  <c:v>6.2155714168936395E-5</c:v>
                </c:pt>
                <c:pt idx="2086">
                  <c:v>6.2135383892198087E-5</c:v>
                </c:pt>
                <c:pt idx="2087">
                  <c:v>6.2115142533551297E-5</c:v>
                </c:pt>
                <c:pt idx="2088">
                  <c:v>6.2094989712335814E-5</c:v>
                </c:pt>
                <c:pt idx="2089">
                  <c:v>6.207492504947371E-5</c:v>
                </c:pt>
                <c:pt idx="2090">
                  <c:v>6.2054948167463122E-5</c:v>
                </c:pt>
                <c:pt idx="2091">
                  <c:v>6.203505869037191E-5</c:v>
                </c:pt>
                <c:pt idx="2092">
                  <c:v>6.2015256243831473E-5</c:v>
                </c:pt>
                <c:pt idx="2093">
                  <c:v>6.1995540455030438E-5</c:v>
                </c:pt>
                <c:pt idx="2094">
                  <c:v>6.1975910952708478E-5</c:v>
                </c:pt>
                <c:pt idx="2095">
                  <c:v>6.195636736715021E-5</c:v>
                </c:pt>
                <c:pt idx="2096">
                  <c:v>6.1936909330178902E-5</c:v>
                </c:pt>
                <c:pt idx="2097">
                  <c:v>6.1917536475150419E-5</c:v>
                </c:pt>
                <c:pt idx="2098">
                  <c:v>6.1898248436947077E-5</c:v>
                </c:pt>
                <c:pt idx="2099">
                  <c:v>6.1879044851971605E-5</c:v>
                </c:pt>
                <c:pt idx="2100">
                  <c:v>6.1859925358140989E-5</c:v>
                </c:pt>
                <c:pt idx="2101">
                  <c:v>6.1840889594880498E-5</c:v>
                </c:pt>
                <c:pt idx="2102">
                  <c:v>6.1821937203117565E-5</c:v>
                </c:pt>
                <c:pt idx="2103">
                  <c:v>6.1803067825275972E-5</c:v>
                </c:pt>
                <c:pt idx="2104">
                  <c:v>6.1784281105269626E-5</c:v>
                </c:pt>
                <c:pt idx="2105">
                  <c:v>6.176557668849679E-5</c:v>
                </c:pt>
                <c:pt idx="2106">
                  <c:v>6.1746954221834091E-5</c:v>
                </c:pt>
                <c:pt idx="2107">
                  <c:v>6.1728413353630556E-5</c:v>
                </c:pt>
                <c:pt idx="2108">
                  <c:v>6.1709953733701825E-5</c:v>
                </c:pt>
                <c:pt idx="2109">
                  <c:v>6.1691575013324149E-5</c:v>
                </c:pt>
                <c:pt idx="2110">
                  <c:v>6.1673276845228698E-5</c:v>
                </c:pt>
                <c:pt idx="2111">
                  <c:v>6.1655058883595609E-5</c:v>
                </c:pt>
                <c:pt idx="2112">
                  <c:v>6.1636920784048242E-5</c:v>
                </c:pt>
                <c:pt idx="2113">
                  <c:v>6.1618862203647391E-5</c:v>
                </c:pt>
                <c:pt idx="2114">
                  <c:v>6.1600882800885541E-5</c:v>
                </c:pt>
                <c:pt idx="2115">
                  <c:v>6.1582982235681063E-5</c:v>
                </c:pt>
                <c:pt idx="2116">
                  <c:v>6.1565160169372595E-5</c:v>
                </c:pt>
                <c:pt idx="2117">
                  <c:v>6.1547416264713304E-5</c:v>
                </c:pt>
                <c:pt idx="2118">
                  <c:v>6.152975018586517E-5</c:v>
                </c:pt>
                <c:pt idx="2119">
                  <c:v>6.1512161598393402E-5</c:v>
                </c:pt>
                <c:pt idx="2120">
                  <c:v>6.149465016926076E-5</c:v>
                </c:pt>
                <c:pt idx="2121">
                  <c:v>6.147721556682201E-5</c:v>
                </c:pt>
                <c:pt idx="2122">
                  <c:v>6.1459857460818246E-5</c:v>
                </c:pt>
                <c:pt idx="2123">
                  <c:v>6.1442575522371363E-5</c:v>
                </c:pt>
                <c:pt idx="2124">
                  <c:v>6.1425369423978579E-5</c:v>
                </c:pt>
                <c:pt idx="2125">
                  <c:v>6.1408238839506771E-5</c:v>
                </c:pt>
                <c:pt idx="2126">
                  <c:v>6.1391183444187082E-5</c:v>
                </c:pt>
                <c:pt idx="2127">
                  <c:v>6.1374202914609417E-5</c:v>
                </c:pt>
                <c:pt idx="2128">
                  <c:v>6.1357296928716954E-5</c:v>
                </c:pt>
                <c:pt idx="2129">
                  <c:v>6.13404651658007E-5</c:v>
                </c:pt>
                <c:pt idx="2130">
                  <c:v>6.1323707306494091E-5</c:v>
                </c:pt>
                <c:pt idx="2131">
                  <c:v>6.1307023032767602E-5</c:v>
                </c:pt>
                <c:pt idx="2132">
                  <c:v>6.1290412027923313E-5</c:v>
                </c:pt>
                <c:pt idx="2133">
                  <c:v>6.1273873976589607E-5</c:v>
                </c:pt>
                <c:pt idx="2134">
                  <c:v>6.1257408564715818E-5</c:v>
                </c:pt>
                <c:pt idx="2135">
                  <c:v>6.1241015479566852E-5</c:v>
                </c:pt>
                <c:pt idx="2136">
                  <c:v>6.1224694409717996E-5</c:v>
                </c:pt>
                <c:pt idx="2137">
                  <c:v>6.1208445045049533E-5</c:v>
                </c:pt>
                <c:pt idx="2138">
                  <c:v>6.1192267076741534E-5</c:v>
                </c:pt>
                <c:pt idx="2139">
                  <c:v>6.1176160197268616E-5</c:v>
                </c:pt>
                <c:pt idx="2140">
                  <c:v>6.1160124100394732E-5</c:v>
                </c:pt>
                <c:pt idx="2141">
                  <c:v>6.1144158481167923E-5</c:v>
                </c:pt>
                <c:pt idx="2142">
                  <c:v>6.1128263035915208E-5</c:v>
                </c:pt>
                <c:pt idx="2143">
                  <c:v>6.1112437462237354E-5</c:v>
                </c:pt>
                <c:pt idx="2144">
                  <c:v>6.1096681459003782E-5</c:v>
                </c:pt>
                <c:pt idx="2145">
                  <c:v>6.1080994726347439E-5</c:v>
                </c:pt>
                <c:pt idx="2146">
                  <c:v>6.1065376965659682E-5</c:v>
                </c:pt>
                <c:pt idx="2147">
                  <c:v>6.1049827879585203E-5</c:v>
                </c:pt>
                <c:pt idx="2148">
                  <c:v>6.1034347172016943E-5</c:v>
                </c:pt>
                <c:pt idx="2149">
                  <c:v>6.1018934548091099E-5</c:v>
                </c:pt>
                <c:pt idx="2150">
                  <c:v>6.100358971418206E-5</c:v>
                </c:pt>
                <c:pt idx="2151">
                  <c:v>6.0988312377897413E-5</c:v>
                </c:pt>
                <c:pt idx="2152">
                  <c:v>6.0973102248072944E-5</c:v>
                </c:pt>
                <c:pt idx="2153">
                  <c:v>6.0957959034767697E-5</c:v>
                </c:pt>
                <c:pt idx="2154">
                  <c:v>6.0942882449259004E-5</c:v>
                </c:pt>
                <c:pt idx="2155">
                  <c:v>6.0927872204037559E-5</c:v>
                </c:pt>
                <c:pt idx="2156">
                  <c:v>6.0912928012802504E-5</c:v>
                </c:pt>
                <c:pt idx="2157">
                  <c:v>6.0898049590456564E-5</c:v>
                </c:pt>
                <c:pt idx="2158">
                  <c:v>6.0883236653101134E-5</c:v>
                </c:pt>
                <c:pt idx="2159">
                  <c:v>6.0868488918031421E-5</c:v>
                </c:pt>
                <c:pt idx="2160">
                  <c:v>6.0853806103731693E-5</c:v>
                </c:pt>
                <c:pt idx="2161">
                  <c:v>6.083918792987034E-5</c:v>
                </c:pt>
                <c:pt idx="2162">
                  <c:v>6.0824634117295151E-5</c:v>
                </c:pt>
                <c:pt idx="2163">
                  <c:v>6.0810144388028506E-5</c:v>
                </c:pt>
                <c:pt idx="2164">
                  <c:v>6.0795718465262642E-5</c:v>
                </c:pt>
                <c:pt idx="2165">
                  <c:v>6.0781356073354883E-5</c:v>
                </c:pt>
                <c:pt idx="2166">
                  <c:v>6.0767056937822895E-5</c:v>
                </c:pt>
                <c:pt idx="2167">
                  <c:v>6.0752820785340021E-5</c:v>
                </c:pt>
                <c:pt idx="2168">
                  <c:v>6.0738647343730588E-5</c:v>
                </c:pt>
                <c:pt idx="2169">
                  <c:v>6.0724536341965181E-5</c:v>
                </c:pt>
                <c:pt idx="2170">
                  <c:v>6.0710487510156057E-5</c:v>
                </c:pt>
                <c:pt idx="2171">
                  <c:v>6.0696500579552462E-5</c:v>
                </c:pt>
                <c:pt idx="2172">
                  <c:v>6.0682575282536051E-5</c:v>
                </c:pt>
                <c:pt idx="2173">
                  <c:v>6.0668711352616232E-5</c:v>
                </c:pt>
                <c:pt idx="2174">
                  <c:v>6.0654908524425632E-5</c:v>
                </c:pt>
                <c:pt idx="2175">
                  <c:v>6.0641166533715533E-5</c:v>
                </c:pt>
                <c:pt idx="2176">
                  <c:v>6.0627485117351286E-5</c:v>
                </c:pt>
                <c:pt idx="2177">
                  <c:v>6.0613864013307803E-5</c:v>
                </c:pt>
                <c:pt idx="2178">
                  <c:v>6.0600302960665048E-5</c:v>
                </c:pt>
                <c:pt idx="2179">
                  <c:v>6.0586801699603539E-5</c:v>
                </c:pt>
                <c:pt idx="2180">
                  <c:v>6.057335997139986E-5</c:v>
                </c:pt>
                <c:pt idx="2181">
                  <c:v>6.0559977518422206E-5</c:v>
                </c:pt>
                <c:pt idx="2182">
                  <c:v>6.0546654084125945E-5</c:v>
                </c:pt>
                <c:pt idx="2183">
                  <c:v>6.0533389413049181E-5</c:v>
                </c:pt>
                <c:pt idx="2184">
                  <c:v>6.0520183250808364E-5</c:v>
                </c:pt>
                <c:pt idx="2185">
                  <c:v>6.0507035344093851E-5</c:v>
                </c:pt>
                <c:pt idx="2186">
                  <c:v>6.0493945440665594E-5</c:v>
                </c:pt>
                <c:pt idx="2187">
                  <c:v>6.048091328934874E-5</c:v>
                </c:pt>
                <c:pt idx="2188">
                  <c:v>6.0467938640029284E-5</c:v>
                </c:pt>
                <c:pt idx="2189">
                  <c:v>6.0455021243649787E-5</c:v>
                </c:pt>
                <c:pt idx="2190">
                  <c:v>6.0442160852205004E-5</c:v>
                </c:pt>
                <c:pt idx="2191">
                  <c:v>6.042935721873765E-5</c:v>
                </c:pt>
                <c:pt idx="2192">
                  <c:v>6.0416610097334095E-5</c:v>
                </c:pt>
                <c:pt idx="2193">
                  <c:v>6.0403919243120111E-5</c:v>
                </c:pt>
                <c:pt idx="2194">
                  <c:v>6.0391284412256629E-5</c:v>
                </c:pt>
                <c:pt idx="2195">
                  <c:v>6.0378705361935524E-5</c:v>
                </c:pt>
                <c:pt idx="2196">
                  <c:v>6.0366181850375379E-5</c:v>
                </c:pt>
                <c:pt idx="2197">
                  <c:v>6.0353713636817327E-5</c:v>
                </c:pt>
                <c:pt idx="2198">
                  <c:v>6.034130048152084E-5</c:v>
                </c:pt>
                <c:pt idx="2199">
                  <c:v>6.0328942145759597E-5</c:v>
                </c:pt>
                <c:pt idx="2200">
                  <c:v>6.0316638391817318E-5</c:v>
                </c:pt>
                <c:pt idx="2201">
                  <c:v>6.0304388982983652E-5</c:v>
                </c:pt>
                <c:pt idx="2202">
                  <c:v>6.0292193683550052E-5</c:v>
                </c:pt>
                <c:pt idx="2203">
                  <c:v>6.0280052258805673E-5</c:v>
                </c:pt>
                <c:pt idx="2204">
                  <c:v>6.0267964475033324E-5</c:v>
                </c:pt>
                <c:pt idx="2205">
                  <c:v>6.0255930099505367E-5</c:v>
                </c:pt>
                <c:pt idx="2206">
                  <c:v>6.0243948900479668E-5</c:v>
                </c:pt>
                <c:pt idx="2207">
                  <c:v>6.0232020647195612E-5</c:v>
                </c:pt>
                <c:pt idx="2208">
                  <c:v>6.0220145109870019E-5</c:v>
                </c:pt>
                <c:pt idx="2209">
                  <c:v>6.0208322059693181E-5</c:v>
                </c:pt>
                <c:pt idx="2210">
                  <c:v>6.0196551268824878E-5</c:v>
                </c:pt>
                <c:pt idx="2211">
                  <c:v>6.0184832510390396E-5</c:v>
                </c:pt>
                <c:pt idx="2212">
                  <c:v>6.0173165558476557E-5</c:v>
                </c:pt>
                <c:pt idx="2213">
                  <c:v>6.0161550188127813E-5</c:v>
                </c:pt>
                <c:pt idx="2214">
                  <c:v>6.0149986175342285E-5</c:v>
                </c:pt>
                <c:pt idx="2215">
                  <c:v>6.0138473297067898E-5</c:v>
                </c:pt>
                <c:pt idx="2216">
                  <c:v>6.012701133119844E-5</c:v>
                </c:pt>
                <c:pt idx="2217">
                  <c:v>6.0115600056569689E-5</c:v>
                </c:pt>
                <c:pt idx="2218">
                  <c:v>6.0104239252955608E-5</c:v>
                </c:pt>
                <c:pt idx="2219">
                  <c:v>6.0092928701064408E-5</c:v>
                </c:pt>
                <c:pt idx="2220">
                  <c:v>6.0081668182534777E-5</c:v>
                </c:pt>
                <c:pt idx="2221">
                  <c:v>6.0070457479932042E-5</c:v>
                </c:pt>
                <c:pt idx="2222">
                  <c:v>6.0059296376744363E-5</c:v>
                </c:pt>
                <c:pt idx="2223">
                  <c:v>6.0048184657378952E-5</c:v>
                </c:pt>
                <c:pt idx="2224">
                  <c:v>6.0037122107158269E-5</c:v>
                </c:pt>
                <c:pt idx="2225">
                  <c:v>6.0026108512316324E-5</c:v>
                </c:pt>
                <c:pt idx="2226">
                  <c:v>6.0015143659994857E-5</c:v>
                </c:pt>
                <c:pt idx="2227">
                  <c:v>6.0004227338239668E-5</c:v>
                </c:pt>
                <c:pt idx="2228">
                  <c:v>5.9993359335996864E-5</c:v>
                </c:pt>
                <c:pt idx="2229">
                  <c:v>5.9982539443109197E-5</c:v>
                </c:pt>
                <c:pt idx="2230">
                  <c:v>5.9971767450312324E-5</c:v>
                </c:pt>
                <c:pt idx="2231">
                  <c:v>5.9961043149231168E-5</c:v>
                </c:pt>
                <c:pt idx="2232">
                  <c:v>5.9950366332376279E-5</c:v>
                </c:pt>
                <c:pt idx="2233">
                  <c:v>5.993973679314014E-5</c:v>
                </c:pt>
                <c:pt idx="2234">
                  <c:v>5.9929154325793581E-5</c:v>
                </c:pt>
                <c:pt idx="2235">
                  <c:v>5.9918618725482142E-5</c:v>
                </c:pt>
                <c:pt idx="2236">
                  <c:v>5.990812978822249E-5</c:v>
                </c:pt>
                <c:pt idx="2237">
                  <c:v>5.98976873108988E-5</c:v>
                </c:pt>
                <c:pt idx="2238">
                  <c:v>5.9887291091259222E-5</c:v>
                </c:pt>
                <c:pt idx="2239">
                  <c:v>5.9876940927912293E-5</c:v>
                </c:pt>
                <c:pt idx="2240">
                  <c:v>5.9866636620323412E-5</c:v>
                </c:pt>
                <c:pt idx="2241">
                  <c:v>5.9856377968811296E-5</c:v>
                </c:pt>
                <c:pt idx="2242">
                  <c:v>5.9846164774544462E-5</c:v>
                </c:pt>
                <c:pt idx="2243">
                  <c:v>5.9835996839537739E-5</c:v>
                </c:pt>
                <c:pt idx="2244">
                  <c:v>5.982587396664877E-5</c:v>
                </c:pt>
                <c:pt idx="2245">
                  <c:v>5.9815795959574533E-5</c:v>
                </c:pt>
                <c:pt idx="2246">
                  <c:v>5.9805762622847875E-5</c:v>
                </c:pt>
                <c:pt idx="2247">
                  <c:v>5.9795773761834091E-5</c:v>
                </c:pt>
                <c:pt idx="2248">
                  <c:v>5.9785829182727448E-5</c:v>
                </c:pt>
                <c:pt idx="2249">
                  <c:v>5.9775928692547807E-5</c:v>
                </c:pt>
                <c:pt idx="2250">
                  <c:v>5.9766072099137163E-5</c:v>
                </c:pt>
                <c:pt idx="2251">
                  <c:v>5.9756259211156319E-5</c:v>
                </c:pt>
                <c:pt idx="2252">
                  <c:v>5.974648983808144E-5</c:v>
                </c:pt>
                <c:pt idx="2253">
                  <c:v>5.9736763790200722E-5</c:v>
                </c:pt>
                <c:pt idx="2254">
                  <c:v>5.9727080878611045E-5</c:v>
                </c:pt>
                <c:pt idx="2255">
                  <c:v>5.9717440915214595E-5</c:v>
                </c:pt>
                <c:pt idx="2256">
                  <c:v>5.970784371271556E-5</c:v>
                </c:pt>
                <c:pt idx="2257">
                  <c:v>5.9698289084616823E-5</c:v>
                </c:pt>
                <c:pt idx="2258">
                  <c:v>5.9688776845216649E-5</c:v>
                </c:pt>
                <c:pt idx="2259">
                  <c:v>5.967930680960538E-5</c:v>
                </c:pt>
                <c:pt idx="2260">
                  <c:v>5.9669878793662203E-5</c:v>
                </c:pt>
                <c:pt idx="2261">
                  <c:v>5.9660492614051847E-5</c:v>
                </c:pt>
                <c:pt idx="2262">
                  <c:v>5.9651148088221348E-5</c:v>
                </c:pt>
                <c:pt idx="2263">
                  <c:v>5.9641845034396807E-5</c:v>
                </c:pt>
                <c:pt idx="2264">
                  <c:v>5.9632583271580185E-5</c:v>
                </c:pt>
                <c:pt idx="2265">
                  <c:v>5.9623362619546073E-5</c:v>
                </c:pt>
                <c:pt idx="2266">
                  <c:v>5.9614182898838492E-5</c:v>
                </c:pt>
                <c:pt idx="2267">
                  <c:v>5.9605043930767704E-5</c:v>
                </c:pt>
                <c:pt idx="2268">
                  <c:v>5.9595945537407066E-5</c:v>
                </c:pt>
                <c:pt idx="2269">
                  <c:v>5.9586887541589846E-5</c:v>
                </c:pt>
                <c:pt idx="2270">
                  <c:v>5.9577869766906076E-5</c:v>
                </c:pt>
                <c:pt idx="2271">
                  <c:v>5.9568892037699407E-5</c:v>
                </c:pt>
                <c:pt idx="2272">
                  <c:v>5.9559954179064018E-5</c:v>
                </c:pt>
                <c:pt idx="2273">
                  <c:v>5.9551056016841488E-5</c:v>
                </c:pt>
                <c:pt idx="2274">
                  <c:v>5.9542197377617661E-5</c:v>
                </c:pt>
                <c:pt idx="2275">
                  <c:v>5.9532121392542562E-5</c:v>
                </c:pt>
                <c:pt idx="2276">
                  <c:v>5.952334686495594E-5</c:v>
                </c:pt>
                <c:pt idx="2277">
                  <c:v>5.9514611320163348E-5</c:v>
                </c:pt>
                <c:pt idx="2278">
                  <c:v>5.9505914587801421E-5</c:v>
                </c:pt>
                <c:pt idx="2279">
                  <c:v>5.9497256498235361E-5</c:v>
                </c:pt>
                <c:pt idx="2280">
                  <c:v>5.9488636882555893E-5</c:v>
                </c:pt>
                <c:pt idx="2281">
                  <c:v>5.9480055572576278E-5</c:v>
                </c:pt>
                <c:pt idx="2282">
                  <c:v>5.9471512400829273E-5</c:v>
                </c:pt>
                <c:pt idx="2283">
                  <c:v>5.9463007200564184E-5</c:v>
                </c:pt>
                <c:pt idx="2284">
                  <c:v>5.9454539805743863E-5</c:v>
                </c:pt>
                <c:pt idx="2285">
                  <c:v>5.9446110051041766E-5</c:v>
                </c:pt>
                <c:pt idx="2286">
                  <c:v>5.9437717771838968E-5</c:v>
                </c:pt>
                <c:pt idx="2287">
                  <c:v>5.9429362804221253E-5</c:v>
                </c:pt>
                <c:pt idx="2288">
                  <c:v>5.9421044984976179E-5</c:v>
                </c:pt>
                <c:pt idx="2289">
                  <c:v>5.9412764151590135E-5</c:v>
                </c:pt>
                <c:pt idx="2290">
                  <c:v>5.9404520142245487E-5</c:v>
                </c:pt>
                <c:pt idx="2291">
                  <c:v>5.9396312795817621E-5</c:v>
                </c:pt>
                <c:pt idx="2292">
                  <c:v>5.9388141951872106E-5</c:v>
                </c:pt>
                <c:pt idx="2293">
                  <c:v>5.9378848336530919E-5</c:v>
                </c:pt>
                <c:pt idx="2294">
                  <c:v>5.937075517514429E-5</c:v>
                </c:pt>
                <c:pt idx="2295">
                  <c:v>5.9362698016478682E-5</c:v>
                </c:pt>
                <c:pt idx="2296">
                  <c:v>5.9354676702928462E-5</c:v>
                </c:pt>
                <c:pt idx="2297">
                  <c:v>5.9346691077563546E-5</c:v>
                </c:pt>
                <c:pt idx="2298">
                  <c:v>5.9338740984126542E-5</c:v>
                </c:pt>
                <c:pt idx="2299">
                  <c:v>5.9330826267029965E-5</c:v>
                </c:pt>
                <c:pt idx="2300">
                  <c:v>5.9322946771353474E-5</c:v>
                </c:pt>
                <c:pt idx="2301">
                  <c:v>5.931510234284104E-5</c:v>
                </c:pt>
                <c:pt idx="2302">
                  <c:v>5.9307292827898221E-5</c:v>
                </c:pt>
                <c:pt idx="2303">
                  <c:v>5.9299518073589389E-5</c:v>
                </c:pt>
                <c:pt idx="2304">
                  <c:v>5.9291777927634974E-5</c:v>
                </c:pt>
                <c:pt idx="2305">
                  <c:v>5.928407223840876E-5</c:v>
                </c:pt>
                <c:pt idx="2306">
                  <c:v>5.9276400854935128E-5</c:v>
                </c:pt>
                <c:pt idx="2307">
                  <c:v>5.926876362688635E-5</c:v>
                </c:pt>
                <c:pt idx="2308">
                  <c:v>5.9261160404579898E-5</c:v>
                </c:pt>
                <c:pt idx="2309">
                  <c:v>5.925359103897576E-5</c:v>
                </c:pt>
                <c:pt idx="2310">
                  <c:v>5.9246055381673716E-5</c:v>
                </c:pt>
                <c:pt idx="2311">
                  <c:v>5.923855328491073E-5</c:v>
                </c:pt>
                <c:pt idx="2312">
                  <c:v>5.9231084601558238E-5</c:v>
                </c:pt>
                <c:pt idx="2313">
                  <c:v>5.9223649185119526E-5</c:v>
                </c:pt>
                <c:pt idx="2314">
                  <c:v>5.9216246889727084E-5</c:v>
                </c:pt>
                <c:pt idx="2315">
                  <c:v>5.920887757013999E-5</c:v>
                </c:pt>
                <c:pt idx="2316">
                  <c:v>5.9201541081741259E-5</c:v>
                </c:pt>
                <c:pt idx="2317">
                  <c:v>5.9194237280535284E-5</c:v>
                </c:pt>
                <c:pt idx="2318">
                  <c:v>5.9186966023145211E-5</c:v>
                </c:pt>
                <c:pt idx="2319">
                  <c:v>5.9179727166810365E-5</c:v>
                </c:pt>
                <c:pt idx="2320">
                  <c:v>5.9172520569383642E-5</c:v>
                </c:pt>
                <c:pt idx="2321">
                  <c:v>5.9165346089329003E-5</c:v>
                </c:pt>
                <c:pt idx="2322">
                  <c:v>5.9158203585718879E-5</c:v>
                </c:pt>
                <c:pt idx="2323">
                  <c:v>5.9151092918231625E-5</c:v>
                </c:pt>
                <c:pt idx="2324">
                  <c:v>5.9144013947148993E-5</c:v>
                </c:pt>
                <c:pt idx="2325">
                  <c:v>5.9136966533353635E-5</c:v>
                </c:pt>
                <c:pt idx="2326">
                  <c:v>5.9129950538326546E-5</c:v>
                </c:pt>
                <c:pt idx="2327">
                  <c:v>5.9121970553356283E-5</c:v>
                </c:pt>
                <c:pt idx="2328">
                  <c:v>5.9115021420587179E-5</c:v>
                </c:pt>
                <c:pt idx="2329">
                  <c:v>5.9108103275108487E-5</c:v>
                </c:pt>
                <c:pt idx="2330">
                  <c:v>5.9101215980853579E-5</c:v>
                </c:pt>
                <c:pt idx="2331">
                  <c:v>5.9094359402341418E-5</c:v>
                </c:pt>
                <c:pt idx="2332">
                  <c:v>5.9087533404674107E-5</c:v>
                </c:pt>
                <c:pt idx="2333">
                  <c:v>5.908073785353444E-5</c:v>
                </c:pt>
                <c:pt idx="2334">
                  <c:v>5.9073972615183503E-5</c:v>
                </c:pt>
                <c:pt idx="2335">
                  <c:v>5.9067237556458183E-5</c:v>
                </c:pt>
                <c:pt idx="2336">
                  <c:v>5.9060532544768836E-5</c:v>
                </c:pt>
                <c:pt idx="2337">
                  <c:v>5.9053857448096824E-5</c:v>
                </c:pt>
                <c:pt idx="2338">
                  <c:v>5.9047212134992141E-5</c:v>
                </c:pt>
                <c:pt idx="2339">
                  <c:v>5.9040596474571047E-5</c:v>
                </c:pt>
                <c:pt idx="2340">
                  <c:v>5.9034010336513652E-5</c:v>
                </c:pt>
                <c:pt idx="2341">
                  <c:v>5.9023720026310697E-5</c:v>
                </c:pt>
                <c:pt idx="2342">
                  <c:v>5.9017209208417694E-5</c:v>
                </c:pt>
                <c:pt idx="2343">
                  <c:v>5.901072745202757E-5</c:v>
                </c:pt>
                <c:pt idx="2344">
                  <c:v>5.9004274629368183E-5</c:v>
                </c:pt>
                <c:pt idx="2345">
                  <c:v>5.8997850613218219E-5</c:v>
                </c:pt>
                <c:pt idx="2346">
                  <c:v>5.8991455276904879E-5</c:v>
                </c:pt>
                <c:pt idx="2347">
                  <c:v>5.8985088494301553E-5</c:v>
                </c:pt>
                <c:pt idx="2348">
                  <c:v>5.8978750139825565E-5</c:v>
                </c:pt>
                <c:pt idx="2349">
                  <c:v>5.8972440088435844E-5</c:v>
                </c:pt>
                <c:pt idx="2350">
                  <c:v>5.8966158215630685E-5</c:v>
                </c:pt>
                <c:pt idx="2351">
                  <c:v>5.8959904397445479E-5</c:v>
                </c:pt>
                <c:pt idx="2352">
                  <c:v>5.8953678510450424E-5</c:v>
                </c:pt>
                <c:pt idx="2353">
                  <c:v>5.8947480431748322E-5</c:v>
                </c:pt>
                <c:pt idx="2354">
                  <c:v>5.8941310038972309E-5</c:v>
                </c:pt>
                <c:pt idx="2355">
                  <c:v>5.8935167210283641E-5</c:v>
                </c:pt>
                <c:pt idx="2356">
                  <c:v>5.8929051824369467E-5</c:v>
                </c:pt>
                <c:pt idx="2357">
                  <c:v>5.8922963760440624E-5</c:v>
                </c:pt>
                <c:pt idx="2358">
                  <c:v>5.8916902898229438E-5</c:v>
                </c:pt>
                <c:pt idx="2359">
                  <c:v>5.8910869117987502E-5</c:v>
                </c:pt>
                <c:pt idx="2360">
                  <c:v>5.8904862300483524E-5</c:v>
                </c:pt>
                <c:pt idx="2361">
                  <c:v>5.8898882327001152E-5</c:v>
                </c:pt>
                <c:pt idx="2362">
                  <c:v>5.8892929079336785E-5</c:v>
                </c:pt>
                <c:pt idx="2363">
                  <c:v>5.8887002439797415E-5</c:v>
                </c:pt>
                <c:pt idx="2364">
                  <c:v>5.8881102291198509E-5</c:v>
                </c:pt>
                <c:pt idx="2365">
                  <c:v>5.887522851686184E-5</c:v>
                </c:pt>
                <c:pt idx="2366">
                  <c:v>5.8869381000613351E-5</c:v>
                </c:pt>
                <c:pt idx="2367">
                  <c:v>5.8863559626781062E-5</c:v>
                </c:pt>
                <c:pt idx="2368">
                  <c:v>5.8857764280192928E-5</c:v>
                </c:pt>
                <c:pt idx="2369">
                  <c:v>5.8851994846174735E-5</c:v>
                </c:pt>
                <c:pt idx="2370">
                  <c:v>5.8846251210548029E-5</c:v>
                </c:pt>
                <c:pt idx="2371">
                  <c:v>5.8840533259627982E-5</c:v>
                </c:pt>
                <c:pt idx="2372">
                  <c:v>5.8834840880221362E-5</c:v>
                </c:pt>
                <c:pt idx="2373">
                  <c:v>5.8829173959624417E-5</c:v>
                </c:pt>
                <c:pt idx="2374">
                  <c:v>5.8823532385620847E-5</c:v>
                </c:pt>
                <c:pt idx="2375">
                  <c:v>5.8817916046479715E-5</c:v>
                </c:pt>
                <c:pt idx="2376">
                  <c:v>5.8812324830953435E-5</c:v>
                </c:pt>
                <c:pt idx="2377">
                  <c:v>5.8806758628275697E-5</c:v>
                </c:pt>
                <c:pt idx="2378">
                  <c:v>5.8801217328159478E-5</c:v>
                </c:pt>
                <c:pt idx="2379">
                  <c:v>5.8795700820794974E-5</c:v>
                </c:pt>
                <c:pt idx="2380">
                  <c:v>5.8790208996847631E-5</c:v>
                </c:pt>
                <c:pt idx="2381">
                  <c:v>5.8784741747456105E-5</c:v>
                </c:pt>
                <c:pt idx="2382">
                  <c:v>5.8779298964230285E-5</c:v>
                </c:pt>
                <c:pt idx="2383">
                  <c:v>5.8773880539249304E-5</c:v>
                </c:pt>
                <c:pt idx="2384">
                  <c:v>5.8768486365059531E-5</c:v>
                </c:pt>
                <c:pt idx="2385">
                  <c:v>5.8763116334672628E-5</c:v>
                </c:pt>
                <c:pt idx="2386">
                  <c:v>5.8757770341563576E-5</c:v>
                </c:pt>
                <c:pt idx="2387">
                  <c:v>5.8752448279668725E-5</c:v>
                </c:pt>
                <c:pt idx="2388">
                  <c:v>5.874715004338383E-5</c:v>
                </c:pt>
                <c:pt idx="2389">
                  <c:v>5.8741875527562104E-5</c:v>
                </c:pt>
                <c:pt idx="2390">
                  <c:v>5.8736624627512319E-5</c:v>
                </c:pt>
                <c:pt idx="2391">
                  <c:v>5.8731397238996848E-5</c:v>
                </c:pt>
                <c:pt idx="2392">
                  <c:v>5.8726193258229759E-5</c:v>
                </c:pt>
                <c:pt idx="2393">
                  <c:v>5.8721012581874909E-5</c:v>
                </c:pt>
                <c:pt idx="2394">
                  <c:v>5.8715855107044041E-5</c:v>
                </c:pt>
                <c:pt idx="2395">
                  <c:v>5.8710720731294875E-5</c:v>
                </c:pt>
                <c:pt idx="2396">
                  <c:v>5.8705609352629249E-5</c:v>
                </c:pt>
                <c:pt idx="2397">
                  <c:v>5.8700520869491219E-5</c:v>
                </c:pt>
                <c:pt idx="2398">
                  <c:v>5.8695455180765204E-5</c:v>
                </c:pt>
                <c:pt idx="2399">
                  <c:v>5.8690412185774094E-5</c:v>
                </c:pt>
                <c:pt idx="2400">
                  <c:v>5.8685391784277436E-5</c:v>
                </c:pt>
                <c:pt idx="2401">
                  <c:v>5.8680393876469547E-5</c:v>
                </c:pt>
                <c:pt idx="2402">
                  <c:v>5.8675418362977701E-5</c:v>
                </c:pt>
                <c:pt idx="2403">
                  <c:v>5.8670465144860277E-5</c:v>
                </c:pt>
                <c:pt idx="2404">
                  <c:v>5.8665534123604959E-5</c:v>
                </c:pt>
                <c:pt idx="2405">
                  <c:v>5.8660625201126883E-5</c:v>
                </c:pt>
                <c:pt idx="2406">
                  <c:v>5.865573827976685E-5</c:v>
                </c:pt>
                <c:pt idx="2407">
                  <c:v>5.8650873262289523E-5</c:v>
                </c:pt>
                <c:pt idx="2408">
                  <c:v>5.8646030051881611E-5</c:v>
                </c:pt>
                <c:pt idx="2409">
                  <c:v>5.8641208552150121E-5</c:v>
                </c:pt>
                <c:pt idx="2410">
                  <c:v>5.8636408667120535E-5</c:v>
                </c:pt>
                <c:pt idx="2411">
                  <c:v>5.8631630301235042E-5</c:v>
                </c:pt>
                <c:pt idx="2412">
                  <c:v>5.8626873359350806E-5</c:v>
                </c:pt>
                <c:pt idx="2413">
                  <c:v>5.8622137746738165E-5</c:v>
                </c:pt>
                <c:pt idx="2414">
                  <c:v>5.8617423369078901E-5</c:v>
                </c:pt>
                <c:pt idx="2415">
                  <c:v>5.8612730132464492E-5</c:v>
                </c:pt>
                <c:pt idx="2416">
                  <c:v>5.8608057943394378E-5</c:v>
                </c:pt>
                <c:pt idx="2417">
                  <c:v>5.8603406708774217E-5</c:v>
                </c:pt>
                <c:pt idx="2418">
                  <c:v>5.8598776335914178E-5</c:v>
                </c:pt>
                <c:pt idx="2419">
                  <c:v>5.8594166732527201E-5</c:v>
                </c:pt>
                <c:pt idx="2420">
                  <c:v>5.8589577806727334E-5</c:v>
                </c:pt>
                <c:pt idx="2421">
                  <c:v>5.8585009467027967E-5</c:v>
                </c:pt>
                <c:pt idx="2422">
                  <c:v>5.8580461622340178E-5</c:v>
                </c:pt>
                <c:pt idx="2423">
                  <c:v>5.8575934181971058E-5</c:v>
                </c:pt>
                <c:pt idx="2424">
                  <c:v>5.8571427055621984E-5</c:v>
                </c:pt>
                <c:pt idx="2425">
                  <c:v>5.8566940153386973E-5</c:v>
                </c:pt>
                <c:pt idx="2426">
                  <c:v>5.8562473385751008E-5</c:v>
                </c:pt>
                <c:pt idx="2427">
                  <c:v>5.8558026663588395E-5</c:v>
                </c:pt>
                <c:pt idx="2428">
                  <c:v>5.8553599898161067E-5</c:v>
                </c:pt>
                <c:pt idx="2429">
                  <c:v>5.8549193001116985E-5</c:v>
                </c:pt>
                <c:pt idx="2430">
                  <c:v>5.8544805884488462E-5</c:v>
                </c:pt>
                <c:pt idx="2431">
                  <c:v>5.8540438460690544E-5</c:v>
                </c:pt>
                <c:pt idx="2432">
                  <c:v>5.8536090642519393E-5</c:v>
                </c:pt>
                <c:pt idx="2433">
                  <c:v>5.8531762343150635E-5</c:v>
                </c:pt>
                <c:pt idx="2434">
                  <c:v>5.8527453476137789E-5</c:v>
                </c:pt>
                <c:pt idx="2435">
                  <c:v>5.8523163955410617E-5</c:v>
                </c:pt>
                <c:pt idx="2436">
                  <c:v>5.8518893695273558E-5</c:v>
                </c:pt>
                <c:pt idx="2437">
                  <c:v>5.8514642610404114E-5</c:v>
                </c:pt>
                <c:pt idx="2438">
                  <c:v>5.8510410615851278E-5</c:v>
                </c:pt>
                <c:pt idx="2439">
                  <c:v>5.8506197627033938E-5</c:v>
                </c:pt>
                <c:pt idx="2440">
                  <c:v>5.8502003559739305E-5</c:v>
                </c:pt>
                <c:pt idx="2441">
                  <c:v>5.8497828330121365E-5</c:v>
                </c:pt>
                <c:pt idx="2442">
                  <c:v>5.8493671854699286E-5</c:v>
                </c:pt>
                <c:pt idx="2443">
                  <c:v>5.8489534050355895E-5</c:v>
                </c:pt>
                <c:pt idx="2444">
                  <c:v>5.8485414834336105E-5</c:v>
                </c:pt>
                <c:pt idx="2445">
                  <c:v>5.8481314124245392E-5</c:v>
                </c:pt>
                <c:pt idx="2446">
                  <c:v>5.8477231838048233E-5</c:v>
                </c:pt>
                <c:pt idx="2447">
                  <c:v>5.8473167894066624E-5</c:v>
                </c:pt>
                <c:pt idx="2448">
                  <c:v>5.8469122210978498E-5</c:v>
                </c:pt>
                <c:pt idx="2449">
                  <c:v>5.8465094707816252E-5</c:v>
                </c:pt>
                <c:pt idx="2450">
                  <c:v>5.8461085303965221E-5</c:v>
                </c:pt>
                <c:pt idx="2451">
                  <c:v>5.8457093919162174E-5</c:v>
                </c:pt>
                <c:pt idx="2452">
                  <c:v>5.8453120473493822E-5</c:v>
                </c:pt>
                <c:pt idx="2453">
                  <c:v>5.8449164887395312E-5</c:v>
                </c:pt>
                <c:pt idx="2454">
                  <c:v>5.844522708164876E-5</c:v>
                </c:pt>
                <c:pt idx="2455">
                  <c:v>5.8441306977381759E-5</c:v>
                </c:pt>
                <c:pt idx="2456">
                  <c:v>5.8437404496065904E-5</c:v>
                </c:pt>
                <c:pt idx="2457">
                  <c:v>5.8433519559515346E-5</c:v>
                </c:pt>
                <c:pt idx="2458">
                  <c:v>5.8429652089885296E-5</c:v>
                </c:pt>
                <c:pt idx="2459">
                  <c:v>5.84258020096706E-5</c:v>
                </c:pt>
                <c:pt idx="2460">
                  <c:v>5.8421969241704273E-5</c:v>
                </c:pt>
                <c:pt idx="2461">
                  <c:v>5.8418153709156069E-5</c:v>
                </c:pt>
                <c:pt idx="2462">
                  <c:v>5.8414355335531032E-5</c:v>
                </c:pt>
                <c:pt idx="2463">
                  <c:v>5.8410574044668074E-5</c:v>
                </c:pt>
                <c:pt idx="2464">
                  <c:v>5.8406809760738534E-5</c:v>
                </c:pt>
                <c:pt idx="2465">
                  <c:v>5.8403062408244781E-5</c:v>
                </c:pt>
                <c:pt idx="2466">
                  <c:v>5.8399331912018772E-5</c:v>
                </c:pt>
                <c:pt idx="2467">
                  <c:v>5.8395618197220695E-5</c:v>
                </c:pt>
                <c:pt idx="2468">
                  <c:v>5.8391921189337502E-5</c:v>
                </c:pt>
                <c:pt idx="2469">
                  <c:v>5.8388240814181554E-5</c:v>
                </c:pt>
                <c:pt idx="2470">
                  <c:v>5.8384576997889228E-5</c:v>
                </c:pt>
                <c:pt idx="2471">
                  <c:v>5.8380929666919524E-5</c:v>
                </c:pt>
                <c:pt idx="2472">
                  <c:v>5.8377298748052677E-5</c:v>
                </c:pt>
                <c:pt idx="2473">
                  <c:v>5.8373684168388818E-5</c:v>
                </c:pt>
                <c:pt idx="2474">
                  <c:v>5.8370085855346567E-5</c:v>
                </c:pt>
                <c:pt idx="2475">
                  <c:v>5.8366503736661694E-5</c:v>
                </c:pt>
                <c:pt idx="2476">
                  <c:v>5.8362937740385751E-5</c:v>
                </c:pt>
                <c:pt idx="2477">
                  <c:v>5.8359387794884741E-5</c:v>
                </c:pt>
                <c:pt idx="2478">
                  <c:v>5.8355853828837751E-5</c:v>
                </c:pt>
                <c:pt idx="2479">
                  <c:v>5.8352335771235631E-5</c:v>
                </c:pt>
                <c:pt idx="2480">
                  <c:v>5.8348833551379637E-5</c:v>
                </c:pt>
                <c:pt idx="2481">
                  <c:v>5.8345347098880133E-5</c:v>
                </c:pt>
                <c:pt idx="2482">
                  <c:v>5.8341876343655245E-5</c:v>
                </c:pt>
                <c:pt idx="2483">
                  <c:v>5.8338421215929564E-5</c:v>
                </c:pt>
                <c:pt idx="2484">
                  <c:v>5.8334981646232794E-5</c:v>
                </c:pt>
                <c:pt idx="2485">
                  <c:v>5.8331557565398515E-5</c:v>
                </c:pt>
                <c:pt idx="2486">
                  <c:v>5.8328148904562815E-5</c:v>
                </c:pt>
                <c:pt idx="2487">
                  <c:v>5.8324755595163016E-5</c:v>
                </c:pt>
                <c:pt idx="2488">
                  <c:v>5.8321377568936416E-5</c:v>
                </c:pt>
                <c:pt idx="2489">
                  <c:v>5.8318014757918953E-5</c:v>
                </c:pt>
                <c:pt idx="2490">
                  <c:v>5.8314667094443966E-5</c:v>
                </c:pt>
                <c:pt idx="2491">
                  <c:v>5.8311334511140899E-5</c:v>
                </c:pt>
                <c:pt idx="2492">
                  <c:v>5.8308016940934046E-5</c:v>
                </c:pt>
                <c:pt idx="2493">
                  <c:v>5.8304714317041277E-5</c:v>
                </c:pt>
                <c:pt idx="2494">
                  <c:v>5.8301426572972776E-5</c:v>
                </c:pt>
                <c:pt idx="2495">
                  <c:v>5.8298153642529807E-5</c:v>
                </c:pt>
                <c:pt idx="2496">
                  <c:v>5.8294895459803463E-5</c:v>
                </c:pt>
                <c:pt idx="2497">
                  <c:v>5.8291651959173396E-5</c:v>
                </c:pt>
                <c:pt idx="2498">
                  <c:v>5.8288423075306608E-5</c:v>
                </c:pt>
                <c:pt idx="2499">
                  <c:v>5.8285208743156226E-5</c:v>
                </c:pt>
                <c:pt idx="2500">
                  <c:v>5.8282008897960238E-5</c:v>
                </c:pt>
                <c:pt idx="2501">
                  <c:v>5.8278823475240301E-5</c:v>
                </c:pt>
                <c:pt idx="2502">
                  <c:v>5.8275652410800527E-5</c:v>
                </c:pt>
                <c:pt idx="2503">
                  <c:v>5.827249564072625E-5</c:v>
                </c:pt>
                <c:pt idx="2504">
                  <c:v>5.8269353101382823E-5</c:v>
                </c:pt>
                <c:pt idx="2505">
                  <c:v>5.8266224729414447E-5</c:v>
                </c:pt>
                <c:pt idx="2506">
                  <c:v>5.826311046174293E-5</c:v>
                </c:pt>
                <c:pt idx="2507">
                  <c:v>5.8260010235566526E-5</c:v>
                </c:pt>
                <c:pt idx="2508">
                  <c:v>5.8256923988358732E-5</c:v>
                </c:pt>
                <c:pt idx="2509">
                  <c:v>5.8253851657867126E-5</c:v>
                </c:pt>
                <c:pt idx="2510">
                  <c:v>5.825079318211216E-5</c:v>
                </c:pt>
                <c:pt idx="2511">
                  <c:v>5.8247748499386034E-5</c:v>
                </c:pt>
                <c:pt idx="2512">
                  <c:v>5.8244717548251462E-5</c:v>
                </c:pt>
                <c:pt idx="2513">
                  <c:v>5.8241700267540576E-5</c:v>
                </c:pt>
                <c:pt idx="2514">
                  <c:v>5.8238696596353741E-5</c:v>
                </c:pt>
                <c:pt idx="2515">
                  <c:v>5.8235706474058393E-5</c:v>
                </c:pt>
                <c:pt idx="2516">
                  <c:v>5.8232729840287897E-5</c:v>
                </c:pt>
                <c:pt idx="2517">
                  <c:v>5.8229766634940434E-5</c:v>
                </c:pt>
                <c:pt idx="2518">
                  <c:v>5.8226816798177815E-5</c:v>
                </c:pt>
                <c:pt idx="2519">
                  <c:v>5.8223880270424378E-5</c:v>
                </c:pt>
                <c:pt idx="2520">
                  <c:v>5.8220956992365841E-5</c:v>
                </c:pt>
                <c:pt idx="2521">
                  <c:v>5.8218046904948218E-5</c:v>
                </c:pt>
                <c:pt idx="2522">
                  <c:v>5.8215149949376643E-5</c:v>
                </c:pt>
                <c:pt idx="2523">
                  <c:v>5.8212266067114295E-5</c:v>
                </c:pt>
                <c:pt idx="2524">
                  <c:v>5.8209395199881281E-5</c:v>
                </c:pt>
                <c:pt idx="2525">
                  <c:v>5.8206537289653528E-5</c:v>
                </c:pt>
                <c:pt idx="2526">
                  <c:v>5.8203692278661667E-5</c:v>
                </c:pt>
                <c:pt idx="2527">
                  <c:v>5.8200860109389966E-5</c:v>
                </c:pt>
                <c:pt idx="2528">
                  <c:v>5.8198040724575223E-5</c:v>
                </c:pt>
                <c:pt idx="2529">
                  <c:v>5.8195234067205675E-5</c:v>
                </c:pt>
                <c:pt idx="2530">
                  <c:v>5.8192440080519926E-5</c:v>
                </c:pt>
                <c:pt idx="2531">
                  <c:v>5.8189658708005867E-5</c:v>
                </c:pt>
                <c:pt idx="2532">
                  <c:v>5.8186889893399599E-5</c:v>
                </c:pt>
                <c:pt idx="2533">
                  <c:v>5.8184133580684373E-5</c:v>
                </c:pt>
                <c:pt idx="2534">
                  <c:v>5.8181389714089495E-5</c:v>
                </c:pt>
                <c:pt idx="2535">
                  <c:v>5.817826903548282E-5</c:v>
                </c:pt>
                <c:pt idx="2536">
                  <c:v>5.8175551652484616E-5</c:v>
                </c:pt>
                <c:pt idx="2537">
                  <c:v>5.817284654191774E-5</c:v>
                </c:pt>
                <c:pt idx="2538">
                  <c:v>5.817015364901973E-5</c:v>
                </c:pt>
                <c:pt idx="2539">
                  <c:v>5.816747291926883E-5</c:v>
                </c:pt>
                <c:pt idx="2540">
                  <c:v>5.8164804298382914E-5</c:v>
                </c:pt>
                <c:pt idx="2541">
                  <c:v>5.8162147732318461E-5</c:v>
                </c:pt>
                <c:pt idx="2542">
                  <c:v>5.8159503167269518E-5</c:v>
                </c:pt>
                <c:pt idx="2543">
                  <c:v>5.8156870549666713E-5</c:v>
                </c:pt>
                <c:pt idx="2544">
                  <c:v>5.8154249826176191E-5</c:v>
                </c:pt>
                <c:pt idx="2545">
                  <c:v>5.8151640943698614E-5</c:v>
                </c:pt>
                <c:pt idx="2546">
                  <c:v>5.8149043849368162E-5</c:v>
                </c:pt>
                <c:pt idx="2547">
                  <c:v>5.8146458490551516E-5</c:v>
                </c:pt>
                <c:pt idx="2548">
                  <c:v>5.8143884814846848E-5</c:v>
                </c:pt>
                <c:pt idx="2549">
                  <c:v>5.8141322770082835E-5</c:v>
                </c:pt>
                <c:pt idx="2550">
                  <c:v>5.8138772304317657E-5</c:v>
                </c:pt>
                <c:pt idx="2551">
                  <c:v>5.813623336583802E-5</c:v>
                </c:pt>
                <c:pt idx="2552">
                  <c:v>5.8133705903158139E-5</c:v>
                </c:pt>
                <c:pt idx="2553">
                  <c:v>5.8131189865018804E-5</c:v>
                </c:pt>
                <c:pt idx="2554">
                  <c:v>5.8128685200386356E-5</c:v>
                </c:pt>
                <c:pt idx="2555">
                  <c:v>5.8126191858451739E-5</c:v>
                </c:pt>
                <c:pt idx="2556">
                  <c:v>5.8123709788629516E-5</c:v>
                </c:pt>
                <c:pt idx="2557">
                  <c:v>5.812123894055693E-5</c:v>
                </c:pt>
                <c:pt idx="2558">
                  <c:v>5.8118779264092905E-5</c:v>
                </c:pt>
                <c:pt idx="2559">
                  <c:v>5.8116330709317126E-5</c:v>
                </c:pt>
                <c:pt idx="2560">
                  <c:v>5.8113893226529048E-5</c:v>
                </c:pt>
                <c:pt idx="2561">
                  <c:v>5.8111466766246978E-5</c:v>
                </c:pt>
                <c:pt idx="2562">
                  <c:v>5.8109051279207126E-5</c:v>
                </c:pt>
                <c:pt idx="2563">
                  <c:v>5.8106646716362641E-5</c:v>
                </c:pt>
                <c:pt idx="2564">
                  <c:v>5.8104253028882695E-5</c:v>
                </c:pt>
                <c:pt idx="2565">
                  <c:v>5.8101870168151549E-5</c:v>
                </c:pt>
                <c:pt idx="2566">
                  <c:v>5.8099498085767605E-5</c:v>
                </c:pt>
                <c:pt idx="2567">
                  <c:v>5.8097136733542501E-5</c:v>
                </c:pt>
                <c:pt idx="2568">
                  <c:v>5.8094786063500183E-5</c:v>
                </c:pt>
                <c:pt idx="2569">
                  <c:v>5.8092446027875989E-5</c:v>
                </c:pt>
                <c:pt idx="2570">
                  <c:v>5.809011657911572E-5</c:v>
                </c:pt>
                <c:pt idx="2571">
                  <c:v>5.8087797669874748E-5</c:v>
                </c:pt>
                <c:pt idx="2572">
                  <c:v>5.8085489253017111E-5</c:v>
                </c:pt>
                <c:pt idx="2573">
                  <c:v>5.8083191281614591E-5</c:v>
                </c:pt>
                <c:pt idx="2574">
                  <c:v>5.8080903708945838E-5</c:v>
                </c:pt>
                <c:pt idx="2575">
                  <c:v>5.8078626488495455E-5</c:v>
                </c:pt>
                <c:pt idx="2576">
                  <c:v>5.807635957395313E-5</c:v>
                </c:pt>
                <c:pt idx="2577">
                  <c:v>5.8074102919212717E-5</c:v>
                </c:pt>
                <c:pt idx="2578">
                  <c:v>5.8071856478371393E-5</c:v>
                </c:pt>
                <c:pt idx="2579">
                  <c:v>5.8069620205728736E-5</c:v>
                </c:pt>
                <c:pt idx="2580">
                  <c:v>5.8067394055785891E-5</c:v>
                </c:pt>
                <c:pt idx="2581">
                  <c:v>5.8065177983244652E-5</c:v>
                </c:pt>
                <c:pt idx="2582">
                  <c:v>5.8062971943006636E-5</c:v>
                </c:pt>
                <c:pt idx="2583">
                  <c:v>5.8060775890172393E-5</c:v>
                </c:pt>
                <c:pt idx="2584">
                  <c:v>5.8058589780040539E-5</c:v>
                </c:pt>
                <c:pt idx="2585">
                  <c:v>5.8056413568106933E-5</c:v>
                </c:pt>
                <c:pt idx="2586">
                  <c:v>5.8054247210063777E-5</c:v>
                </c:pt>
                <c:pt idx="2587">
                  <c:v>5.805178338171024E-5</c:v>
                </c:pt>
                <c:pt idx="2588">
                  <c:v>5.804963799085499E-5</c:v>
                </c:pt>
                <c:pt idx="2589">
                  <c:v>5.8047502315906062E-5</c:v>
                </c:pt>
                <c:pt idx="2590">
                  <c:v>5.8045376313360163E-5</c:v>
                </c:pt>
                <c:pt idx="2591">
                  <c:v>5.8043259939906032E-5</c:v>
                </c:pt>
                <c:pt idx="2592">
                  <c:v>5.80411531524236E-5</c:v>
                </c:pt>
                <c:pt idx="2593">
                  <c:v>5.8039055907983176E-5</c:v>
                </c:pt>
                <c:pt idx="2594">
                  <c:v>5.8036968163844611E-5</c:v>
                </c:pt>
                <c:pt idx="2595">
                  <c:v>5.8034889877456465E-5</c:v>
                </c:pt>
                <c:pt idx="2596">
                  <c:v>5.8032821006455226E-5</c:v>
                </c:pt>
                <c:pt idx="2597">
                  <c:v>5.8030761508664454E-5</c:v>
                </c:pt>
                <c:pt idx="2598">
                  <c:v>5.802871134209398E-5</c:v>
                </c:pt>
                <c:pt idx="2599">
                  <c:v>5.8026670464939132E-5</c:v>
                </c:pt>
                <c:pt idx="2600">
                  <c:v>5.802463883557988E-5</c:v>
                </c:pt>
                <c:pt idx="2601">
                  <c:v>5.8022616412580065E-5</c:v>
                </c:pt>
                <c:pt idx="2602">
                  <c:v>5.8020603154686607E-5</c:v>
                </c:pt>
                <c:pt idx="2603">
                  <c:v>5.8018599020828673E-5</c:v>
                </c:pt>
                <c:pt idx="2604">
                  <c:v>5.8016603970116942E-5</c:v>
                </c:pt>
                <c:pt idx="2605">
                  <c:v>5.8014617961842766E-5</c:v>
                </c:pt>
                <c:pt idx="2606">
                  <c:v>5.8012640955477407E-5</c:v>
                </c:pt>
                <c:pt idx="2607">
                  <c:v>5.8010672910671278E-5</c:v>
                </c:pt>
                <c:pt idx="2608">
                  <c:v>5.8008713787253117E-5</c:v>
                </c:pt>
                <c:pt idx="2609">
                  <c:v>5.8006763545229254E-5</c:v>
                </c:pt>
                <c:pt idx="2610">
                  <c:v>5.8004822144782824E-5</c:v>
                </c:pt>
                <c:pt idx="2611">
                  <c:v>5.8002889546272991E-5</c:v>
                </c:pt>
                <c:pt idx="2612">
                  <c:v>5.8000965710234213E-5</c:v>
                </c:pt>
                <c:pt idx="2613">
                  <c:v>5.7999050597375443E-5</c:v>
                </c:pt>
                <c:pt idx="2614">
                  <c:v>5.7997144168579385E-5</c:v>
                </c:pt>
                <c:pt idx="2615">
                  <c:v>5.7995246384901769E-5</c:v>
                </c:pt>
                <c:pt idx="2616">
                  <c:v>5.7993357207570548E-5</c:v>
                </c:pt>
                <c:pt idx="2617">
                  <c:v>5.7991476597985186E-5</c:v>
                </c:pt>
                <c:pt idx="2618">
                  <c:v>5.7989604517715898E-5</c:v>
                </c:pt>
                <c:pt idx="2619">
                  <c:v>5.798774092850291E-5</c:v>
                </c:pt>
                <c:pt idx="2620">
                  <c:v>5.7985885792255729E-5</c:v>
                </c:pt>
                <c:pt idx="2621">
                  <c:v>5.7984039071052402E-5</c:v>
                </c:pt>
                <c:pt idx="2622">
                  <c:v>5.7982200727138763E-5</c:v>
                </c:pt>
                <c:pt idx="2623">
                  <c:v>5.7980370722927749E-5</c:v>
                </c:pt>
                <c:pt idx="2624">
                  <c:v>5.7978549020998612E-5</c:v>
                </c:pt>
                <c:pt idx="2625">
                  <c:v>5.7976735584096267E-5</c:v>
                </c:pt>
                <c:pt idx="2626">
                  <c:v>5.7974930375130511E-5</c:v>
                </c:pt>
                <c:pt idx="2627">
                  <c:v>5.7973133357175335E-5</c:v>
                </c:pt>
                <c:pt idx="2628">
                  <c:v>5.79713444934682E-5</c:v>
                </c:pt>
                <c:pt idx="2629">
                  <c:v>5.7969563747409344E-5</c:v>
                </c:pt>
                <c:pt idx="2630">
                  <c:v>5.7967791082561046E-5</c:v>
                </c:pt>
                <c:pt idx="2631">
                  <c:v>5.7966026462646941E-5</c:v>
                </c:pt>
                <c:pt idx="2632">
                  <c:v>5.7964269851551304E-5</c:v>
                </c:pt>
                <c:pt idx="2633">
                  <c:v>5.7962521213318373E-5</c:v>
                </c:pt>
                <c:pt idx="2634">
                  <c:v>5.7960780512151629E-5</c:v>
                </c:pt>
                <c:pt idx="2635">
                  <c:v>5.7959047712413107E-5</c:v>
                </c:pt>
                <c:pt idx="2636">
                  <c:v>5.7957322778622726E-5</c:v>
                </c:pt>
                <c:pt idx="2637">
                  <c:v>5.7955605675457572E-5</c:v>
                </c:pt>
                <c:pt idx="2638">
                  <c:v>5.7953896367751236E-5</c:v>
                </c:pt>
                <c:pt idx="2639">
                  <c:v>5.7951952373785047E-5</c:v>
                </c:pt>
                <c:pt idx="2640">
                  <c:v>5.7950259652939482E-5</c:v>
                </c:pt>
                <c:pt idx="2641">
                  <c:v>5.794857461804097E-5</c:v>
                </c:pt>
                <c:pt idx="2642">
                  <c:v>5.7946897234564217E-5</c:v>
                </c:pt>
                <c:pt idx="2643">
                  <c:v>5.7945227468136952E-5</c:v>
                </c:pt>
                <c:pt idx="2644">
                  <c:v>5.7943565284539268E-5</c:v>
                </c:pt>
                <c:pt idx="2645">
                  <c:v>5.7941910649702937E-5</c:v>
                </c:pt>
                <c:pt idx="2646">
                  <c:v>5.794026352971078E-5</c:v>
                </c:pt>
                <c:pt idx="2647">
                  <c:v>5.7938623890795973E-5</c:v>
                </c:pt>
                <c:pt idx="2648">
                  <c:v>5.7936991699341423E-5</c:v>
                </c:pt>
                <c:pt idx="2649">
                  <c:v>5.7935366921879097E-5</c:v>
                </c:pt>
                <c:pt idx="2650">
                  <c:v>5.7933749525089383E-5</c:v>
                </c:pt>
                <c:pt idx="2651">
                  <c:v>5.7932139475800423E-5</c:v>
                </c:pt>
                <c:pt idx="2652">
                  <c:v>5.7929624163914571E-5</c:v>
                </c:pt>
                <c:pt idx="2653">
                  <c:v>5.7928032856906965E-5</c:v>
                </c:pt>
                <c:pt idx="2654">
                  <c:v>5.7926448780125774E-5</c:v>
                </c:pt>
                <c:pt idx="2655">
                  <c:v>5.7924871901066486E-5</c:v>
                </c:pt>
                <c:pt idx="2656">
                  <c:v>5.7923302187368825E-5</c:v>
                </c:pt>
                <c:pt idx="2657">
                  <c:v>5.7921739606816089E-5</c:v>
                </c:pt>
                <c:pt idx="2658">
                  <c:v>5.7920184127334542E-5</c:v>
                </c:pt>
                <c:pt idx="2659">
                  <c:v>5.7918635716992763E-5</c:v>
                </c:pt>
                <c:pt idx="2660">
                  <c:v>5.7917094344001071E-5</c:v>
                </c:pt>
                <c:pt idx="2661">
                  <c:v>5.7915559976710858E-5</c:v>
                </c:pt>
                <c:pt idx="2662">
                  <c:v>5.7914032583614011E-5</c:v>
                </c:pt>
                <c:pt idx="2663">
                  <c:v>5.7912512133342269E-5</c:v>
                </c:pt>
                <c:pt idx="2664">
                  <c:v>5.7910998594666626E-5</c:v>
                </c:pt>
                <c:pt idx="2665">
                  <c:v>5.7909491936496737E-5</c:v>
                </c:pt>
                <c:pt idx="2666">
                  <c:v>5.7907992127880291E-5</c:v>
                </c:pt>
                <c:pt idx="2667">
                  <c:v>5.7906499138002412E-5</c:v>
                </c:pt>
                <c:pt idx="2668">
                  <c:v>5.7905012936185064E-5</c:v>
                </c:pt>
                <c:pt idx="2669">
                  <c:v>5.7903533491886455E-5</c:v>
                </c:pt>
                <c:pt idx="2670">
                  <c:v>5.790206077470044E-5</c:v>
                </c:pt>
                <c:pt idx="2671">
                  <c:v>5.7900594754355924E-5</c:v>
                </c:pt>
                <c:pt idx="2672">
                  <c:v>5.789913540071627E-5</c:v>
                </c:pt>
                <c:pt idx="2673">
                  <c:v>5.7897682683778735E-5</c:v>
                </c:pt>
                <c:pt idx="2674">
                  <c:v>5.7896236573673841E-5</c:v>
                </c:pt>
                <c:pt idx="2675">
                  <c:v>5.7894797040664844E-5</c:v>
                </c:pt>
                <c:pt idx="2676">
                  <c:v>5.7893364055147109E-5</c:v>
                </c:pt>
                <c:pt idx="2677">
                  <c:v>5.7891937587647567E-5</c:v>
                </c:pt>
                <c:pt idx="2678">
                  <c:v>5.7890517608824105E-5</c:v>
                </c:pt>
                <c:pt idx="2679">
                  <c:v>5.7889104089465035E-5</c:v>
                </c:pt>
                <c:pt idx="2680">
                  <c:v>5.7887697000488491E-5</c:v>
                </c:pt>
                <c:pt idx="2681">
                  <c:v>5.788629631294187E-5</c:v>
                </c:pt>
                <c:pt idx="2682">
                  <c:v>5.7884901998001271E-5</c:v>
                </c:pt>
                <c:pt idx="2683">
                  <c:v>5.7883514026970939E-5</c:v>
                </c:pt>
                <c:pt idx="2684">
                  <c:v>5.7882132371282676E-5</c:v>
                </c:pt>
                <c:pt idx="2685">
                  <c:v>5.7880757002495324E-5</c:v>
                </c:pt>
                <c:pt idx="2686">
                  <c:v>5.7879387892294178E-5</c:v>
                </c:pt>
                <c:pt idx="2687">
                  <c:v>5.7878025012490448E-5</c:v>
                </c:pt>
                <c:pt idx="2688">
                  <c:v>5.7876668335020687E-5</c:v>
                </c:pt>
                <c:pt idx="2689">
                  <c:v>5.7875317831946279E-5</c:v>
                </c:pt>
                <c:pt idx="2690">
                  <c:v>5.7873973475452856E-5</c:v>
                </c:pt>
                <c:pt idx="2691">
                  <c:v>5.787263523784978E-5</c:v>
                </c:pt>
                <c:pt idx="2692">
                  <c:v>5.7871303091569599E-5</c:v>
                </c:pt>
                <c:pt idx="2693">
                  <c:v>5.7869977009167475E-5</c:v>
                </c:pt>
                <c:pt idx="2694">
                  <c:v>5.7868656963320695E-5</c:v>
                </c:pt>
                <c:pt idx="2695">
                  <c:v>5.7867342926828109E-5</c:v>
                </c:pt>
                <c:pt idx="2696">
                  <c:v>5.7866034872609593E-5</c:v>
                </c:pt>
                <c:pt idx="2697">
                  <c:v>5.7864732773705552E-5</c:v>
                </c:pt>
                <c:pt idx="2698">
                  <c:v>5.7863436603276337E-5</c:v>
                </c:pt>
                <c:pt idx="2699">
                  <c:v>5.7862146334601774E-5</c:v>
                </c:pt>
                <c:pt idx="2700">
                  <c:v>5.7860861941080615E-5</c:v>
                </c:pt>
                <c:pt idx="2701">
                  <c:v>5.7859583396230016E-5</c:v>
                </c:pt>
                <c:pt idx="2702">
                  <c:v>5.7858310673685027E-5</c:v>
                </c:pt>
                <c:pt idx="2703">
                  <c:v>5.7857043747198056E-5</c:v>
                </c:pt>
                <c:pt idx="2704">
                  <c:v>5.7855782590638398E-5</c:v>
                </c:pt>
                <c:pt idx="2705">
                  <c:v>5.7854527177991668E-5</c:v>
                </c:pt>
                <c:pt idx="2706">
                  <c:v>5.7853277483359339E-5</c:v>
                </c:pt>
                <c:pt idx="2707">
                  <c:v>5.7852033480958187E-5</c:v>
                </c:pt>
                <c:pt idx="2708">
                  <c:v>5.7850795145119835E-5</c:v>
                </c:pt>
                <c:pt idx="2709">
                  <c:v>5.7849562450290215E-5</c:v>
                </c:pt>
                <c:pt idx="2710">
                  <c:v>5.7848335371029083E-5</c:v>
                </c:pt>
                <c:pt idx="2711">
                  <c:v>5.7847113882009519E-5</c:v>
                </c:pt>
                <c:pt idx="2712">
                  <c:v>5.7845897958017404E-5</c:v>
                </c:pt>
                <c:pt idx="2713">
                  <c:v>5.7844687573950972E-5</c:v>
                </c:pt>
                <c:pt idx="2714">
                  <c:v>5.7843482704820283E-5</c:v>
                </c:pt>
                <c:pt idx="2715">
                  <c:v>5.7842283325746734E-5</c:v>
                </c:pt>
                <c:pt idx="2716">
                  <c:v>5.7841089411962599E-5</c:v>
                </c:pt>
                <c:pt idx="2717">
                  <c:v>5.7839900938810507E-5</c:v>
                </c:pt>
                <c:pt idx="2718">
                  <c:v>5.7838717881742967E-5</c:v>
                </c:pt>
                <c:pt idx="2719">
                  <c:v>5.7837540216321907E-5</c:v>
                </c:pt>
                <c:pt idx="2720">
                  <c:v>5.7836367918218176E-5</c:v>
                </c:pt>
                <c:pt idx="2721">
                  <c:v>5.7835200963211063E-5</c:v>
                </c:pt>
                <c:pt idx="2722">
                  <c:v>5.7834039327187823E-5</c:v>
                </c:pt>
                <c:pt idx="2723">
                  <c:v>5.7832882986143219E-5</c:v>
                </c:pt>
                <c:pt idx="2724">
                  <c:v>5.7831731916179034E-5</c:v>
                </c:pt>
                <c:pt idx="2725">
                  <c:v>5.7830586093503598E-5</c:v>
                </c:pt>
                <c:pt idx="2726">
                  <c:v>5.7829445494431334E-5</c:v>
                </c:pt>
                <c:pt idx="2727">
                  <c:v>5.782831009538229E-5</c:v>
                </c:pt>
                <c:pt idx="2728">
                  <c:v>5.7827179872881659E-5</c:v>
                </c:pt>
                <c:pt idx="2729">
                  <c:v>5.782605480355934E-5</c:v>
                </c:pt>
                <c:pt idx="2730">
                  <c:v>5.7824934864149453E-5</c:v>
                </c:pt>
                <c:pt idx="2731">
                  <c:v>5.7823820031489915E-5</c:v>
                </c:pt>
                <c:pt idx="2732">
                  <c:v>5.7822710282521956E-5</c:v>
                </c:pt>
                <c:pt idx="2733">
                  <c:v>5.7821605594289662E-5</c:v>
                </c:pt>
                <c:pt idx="2734">
                  <c:v>5.7820505943939547E-5</c:v>
                </c:pt>
                <c:pt idx="2735">
                  <c:v>5.7819411308720091E-5</c:v>
                </c:pt>
                <c:pt idx="2736">
                  <c:v>5.7818321665981287E-5</c:v>
                </c:pt>
                <c:pt idx="2737">
                  <c:v>5.7817236993174209E-5</c:v>
                </c:pt>
                <c:pt idx="2738">
                  <c:v>5.7816157267850533E-5</c:v>
                </c:pt>
                <c:pt idx="2739">
                  <c:v>5.7815082467662149E-5</c:v>
                </c:pt>
                <c:pt idx="2740">
                  <c:v>5.7814012570360686E-5</c:v>
                </c:pt>
                <c:pt idx="2741">
                  <c:v>5.7812947553797058E-5</c:v>
                </c:pt>
                <c:pt idx="2742">
                  <c:v>5.7811887395921068E-5</c:v>
                </c:pt>
                <c:pt idx="2743">
                  <c:v>5.7810832074780947E-5</c:v>
                </c:pt>
                <c:pt idx="2744">
                  <c:v>5.7809781568522935E-5</c:v>
                </c:pt>
                <c:pt idx="2745">
                  <c:v>5.7808735855390842E-5</c:v>
                </c:pt>
                <c:pt idx="2746">
                  <c:v>5.78076949137256E-5</c:v>
                </c:pt>
                <c:pt idx="2747">
                  <c:v>5.7806658721964882E-5</c:v>
                </c:pt>
                <c:pt idx="2748">
                  <c:v>5.7805627258642637E-5</c:v>
                </c:pt>
                <c:pt idx="2749">
                  <c:v>5.7804600502388684E-5</c:v>
                </c:pt>
                <c:pt idx="2750">
                  <c:v>5.7803578431928273E-5</c:v>
                </c:pt>
                <c:pt idx="2751">
                  <c:v>5.7802561026081697E-5</c:v>
                </c:pt>
                <c:pt idx="2752">
                  <c:v>5.7801548263763841E-5</c:v>
                </c:pt>
                <c:pt idx="2753">
                  <c:v>5.7800540123983783E-5</c:v>
                </c:pt>
                <c:pt idx="2754">
                  <c:v>5.7799536585844381E-5</c:v>
                </c:pt>
                <c:pt idx="2755">
                  <c:v>5.7798537628541849E-5</c:v>
                </c:pt>
                <c:pt idx="2756">
                  <c:v>5.779754323136535E-5</c:v>
                </c:pt>
                <c:pt idx="2757">
                  <c:v>5.7796553373696597E-5</c:v>
                </c:pt>
                <c:pt idx="2758">
                  <c:v>5.7795568035009429E-5</c:v>
                </c:pt>
                <c:pt idx="2759">
                  <c:v>5.7794587194869418E-5</c:v>
                </c:pt>
                <c:pt idx="2760">
                  <c:v>5.7793610832933463E-5</c:v>
                </c:pt>
                <c:pt idx="2761">
                  <c:v>5.7792638928949378E-5</c:v>
                </c:pt>
                <c:pt idx="2762">
                  <c:v>5.779167146275551E-5</c:v>
                </c:pt>
                <c:pt idx="2763">
                  <c:v>5.7790708414280322E-5</c:v>
                </c:pt>
                <c:pt idx="2764">
                  <c:v>5.7789749763542001E-5</c:v>
                </c:pt>
                <c:pt idx="2765">
                  <c:v>5.7788795490648081E-5</c:v>
                </c:pt>
                <c:pt idx="2766">
                  <c:v>5.7787845575795012E-5</c:v>
                </c:pt>
                <c:pt idx="2767">
                  <c:v>5.7786899999267805E-5</c:v>
                </c:pt>
                <c:pt idx="2768">
                  <c:v>5.7785958741439622E-5</c:v>
                </c:pt>
                <c:pt idx="2769">
                  <c:v>5.7785021782771397E-5</c:v>
                </c:pt>
                <c:pt idx="2770">
                  <c:v>5.7784089103811434E-5</c:v>
                </c:pt>
                <c:pt idx="2771">
                  <c:v>5.7783160685195041E-5</c:v>
                </c:pt>
                <c:pt idx="2772">
                  <c:v>5.7782236507644141E-5</c:v>
                </c:pt>
                <c:pt idx="2773">
                  <c:v>5.7781316551966878E-5</c:v>
                </c:pt>
                <c:pt idx="2774">
                  <c:v>5.7780400799057245E-5</c:v>
                </c:pt>
                <c:pt idx="2775">
                  <c:v>5.7779489229894718E-5</c:v>
                </c:pt>
                <c:pt idx="2776">
                  <c:v>5.7778581825543861E-5</c:v>
                </c:pt>
                <c:pt idx="2777">
                  <c:v>5.7777678567153963E-5</c:v>
                </c:pt>
                <c:pt idx="2778">
                  <c:v>5.7776779435958644E-5</c:v>
                </c:pt>
                <c:pt idx="2779">
                  <c:v>5.7775884413275506E-5</c:v>
                </c:pt>
                <c:pt idx="2780">
                  <c:v>5.7774993480505768E-5</c:v>
                </c:pt>
                <c:pt idx="2781">
                  <c:v>5.777410661913387E-5</c:v>
                </c:pt>
                <c:pt idx="2782">
                  <c:v>5.777322381072711E-5</c:v>
                </c:pt>
                <c:pt idx="2783">
                  <c:v>5.7772345036935311E-5</c:v>
                </c:pt>
                <c:pt idx="2784">
                  <c:v>5.7771470279490419E-5</c:v>
                </c:pt>
                <c:pt idx="2785">
                  <c:v>5.7770599520206161E-5</c:v>
                </c:pt>
                <c:pt idx="2786">
                  <c:v>5.7769732740977678E-5</c:v>
                </c:pt>
                <c:pt idx="2787">
                  <c:v>5.7768869923781156E-5</c:v>
                </c:pt>
                <c:pt idx="2788">
                  <c:v>5.7768011050673492E-5</c:v>
                </c:pt>
                <c:pt idx="2789">
                  <c:v>5.7767156103791932E-5</c:v>
                </c:pt>
                <c:pt idx="2790">
                  <c:v>5.7766305065353677E-5</c:v>
                </c:pt>
                <c:pt idx="2791">
                  <c:v>5.7765457917655604E-5</c:v>
                </c:pt>
                <c:pt idx="2792">
                  <c:v>5.7764614643073835E-5</c:v>
                </c:pt>
                <c:pt idx="2793">
                  <c:v>5.7763775224063439E-5</c:v>
                </c:pt>
                <c:pt idx="2794">
                  <c:v>5.7762939643158075E-5</c:v>
                </c:pt>
                <c:pt idx="2795">
                  <c:v>5.7762107882969634E-5</c:v>
                </c:pt>
                <c:pt idx="2796">
                  <c:v>5.7761279926187893E-5</c:v>
                </c:pt>
                <c:pt idx="2797">
                  <c:v>5.7760455755580183E-5</c:v>
                </c:pt>
                <c:pt idx="2798">
                  <c:v>5.7759635353991031E-5</c:v>
                </c:pt>
                <c:pt idx="2799">
                  <c:v>5.7758818704341827E-5</c:v>
                </c:pt>
                <c:pt idx="2800">
                  <c:v>5.7758005789630506E-5</c:v>
                </c:pt>
                <c:pt idx="2801">
                  <c:v>5.7757196592931166E-5</c:v>
                </c:pt>
                <c:pt idx="2802">
                  <c:v>5.7756391097393756E-5</c:v>
                </c:pt>
                <c:pt idx="2803">
                  <c:v>5.7755589286243749E-5</c:v>
                </c:pt>
                <c:pt idx="2804">
                  <c:v>5.7754791142781789E-5</c:v>
                </c:pt>
                <c:pt idx="2805">
                  <c:v>5.7753996650383385E-5</c:v>
                </c:pt>
                <c:pt idx="2806">
                  <c:v>5.7753205792498542E-5</c:v>
                </c:pt>
                <c:pt idx="2807">
                  <c:v>5.775241855265146E-5</c:v>
                </c:pt>
                <c:pt idx="2808">
                  <c:v>5.7751634914440199E-5</c:v>
                </c:pt>
                <c:pt idx="2809">
                  <c:v>5.7750854861536364E-5</c:v>
                </c:pt>
                <c:pt idx="2810">
                  <c:v>5.7750078377684755E-5</c:v>
                </c:pt>
                <c:pt idx="2811">
                  <c:v>5.7749305446703052E-5</c:v>
                </c:pt>
                <c:pt idx="2812">
                  <c:v>5.7748536052481514E-5</c:v>
                </c:pt>
                <c:pt idx="2813">
                  <c:v>5.774777017898263E-5</c:v>
                </c:pt>
                <c:pt idx="2814">
                  <c:v>5.7747007810240811E-5</c:v>
                </c:pt>
                <c:pt idx="2815">
                  <c:v>5.7746248930362074E-5</c:v>
                </c:pt>
                <c:pt idx="2816">
                  <c:v>5.7745493523523728E-5</c:v>
                </c:pt>
                <c:pt idx="2817">
                  <c:v>5.7744741573974043E-5</c:v>
                </c:pt>
                <c:pt idx="2818">
                  <c:v>5.774399306603196E-5</c:v>
                </c:pt>
                <c:pt idx="2819">
                  <c:v>5.7743247984086749E-5</c:v>
                </c:pt>
                <c:pt idx="2820">
                  <c:v>5.7742506312597727E-5</c:v>
                </c:pt>
                <c:pt idx="2821">
                  <c:v>5.7741768036093933E-5</c:v>
                </c:pt>
                <c:pt idx="2822">
                  <c:v>5.7741033139173814E-5</c:v>
                </c:pt>
                <c:pt idx="2823">
                  <c:v>5.7740301606504934E-5</c:v>
                </c:pt>
                <c:pt idx="2824">
                  <c:v>5.7739573422823653E-5</c:v>
                </c:pt>
                <c:pt idx="2825">
                  <c:v>5.7738848572934835E-5</c:v>
                </c:pt>
                <c:pt idx="2826">
                  <c:v>5.773812704171153E-5</c:v>
                </c:pt>
                <c:pt idx="2827">
                  <c:v>5.7737408814094684E-5</c:v>
                </c:pt>
                <c:pt idx="2828">
                  <c:v>5.7736693875092838E-5</c:v>
                </c:pt>
                <c:pt idx="2829">
                  <c:v>5.7735982209781826E-5</c:v>
                </c:pt>
                <c:pt idx="2830">
                  <c:v>5.7735273803304474E-5</c:v>
                </c:pt>
                <c:pt idx="2831">
                  <c:v>5.7734568640870305E-5</c:v>
                </c:pt>
                <c:pt idx="2832">
                  <c:v>5.7733866707755252E-5</c:v>
                </c:pt>
                <c:pt idx="2833">
                  <c:v>5.7733167989301341E-5</c:v>
                </c:pt>
                <c:pt idx="2834">
                  <c:v>5.7732472470916431E-5</c:v>
                </c:pt>
                <c:pt idx="2835">
                  <c:v>5.7731780138073892E-5</c:v>
                </c:pt>
                <c:pt idx="2836">
                  <c:v>5.7731090976312346E-5</c:v>
                </c:pt>
                <c:pt idx="2837">
                  <c:v>5.7730404971235336E-5</c:v>
                </c:pt>
                <c:pt idx="2838">
                  <c:v>5.7729722108511078E-5</c:v>
                </c:pt>
                <c:pt idx="2839">
                  <c:v>5.7729042373872154E-5</c:v>
                </c:pt>
                <c:pt idx="2840">
                  <c:v>5.7728365753115227E-5</c:v>
                </c:pt>
                <c:pt idx="2841">
                  <c:v>5.7727692232100774E-5</c:v>
                </c:pt>
                <c:pt idx="2842">
                  <c:v>5.7727021796752782E-5</c:v>
                </c:pt>
                <c:pt idx="2843">
                  <c:v>5.7726354433058474E-5</c:v>
                </c:pt>
                <c:pt idx="2844">
                  <c:v>5.7725690127068022E-5</c:v>
                </c:pt>
                <c:pt idx="2845">
                  <c:v>5.7725028864894301E-5</c:v>
                </c:pt>
                <c:pt idx="2846">
                  <c:v>5.7724370632712562E-5</c:v>
                </c:pt>
                <c:pt idx="2847">
                  <c:v>5.7723622059904424E-5</c:v>
                </c:pt>
                <c:pt idx="2848">
                  <c:v>5.7722970274298461E-5</c:v>
                </c:pt>
                <c:pt idx="2849">
                  <c:v>5.7722321475638441E-5</c:v>
                </c:pt>
                <c:pt idx="2850">
                  <c:v>5.7721675650355215E-5</c:v>
                </c:pt>
                <c:pt idx="2851">
                  <c:v>5.77210327849406E-5</c:v>
                </c:pt>
                <c:pt idx="2852">
                  <c:v>5.7720392865947141E-5</c:v>
                </c:pt>
                <c:pt idx="2853">
                  <c:v>5.7719755879987841E-5</c:v>
                </c:pt>
                <c:pt idx="2854">
                  <c:v>5.7719121813735877E-5</c:v>
                </c:pt>
                <c:pt idx="2855">
                  <c:v>5.7718490653924335E-5</c:v>
                </c:pt>
                <c:pt idx="2856">
                  <c:v>5.7717862387345966E-5</c:v>
                </c:pt>
                <c:pt idx="2857">
                  <c:v>5.7717237000852886E-5</c:v>
                </c:pt>
                <c:pt idx="2858">
                  <c:v>5.7716614481356343E-5</c:v>
                </c:pt>
                <c:pt idx="2859">
                  <c:v>5.7715994815826442E-5</c:v>
                </c:pt>
                <c:pt idx="2860">
                  <c:v>5.7715377991291884E-5</c:v>
                </c:pt>
                <c:pt idx="2861">
                  <c:v>5.7714763994839706E-5</c:v>
                </c:pt>
                <c:pt idx="2862">
                  <c:v>5.7714152813615017E-5</c:v>
                </c:pt>
                <c:pt idx="2863">
                  <c:v>5.7713544434820761E-5</c:v>
                </c:pt>
                <c:pt idx="2864">
                  <c:v>5.7712938845717436E-5</c:v>
                </c:pt>
                <c:pt idx="2865">
                  <c:v>5.7712336033622842E-5</c:v>
                </c:pt>
                <c:pt idx="2866">
                  <c:v>5.7711735985911847E-5</c:v>
                </c:pt>
                <c:pt idx="2867">
                  <c:v>5.7711138690016106E-5</c:v>
                </c:pt>
                <c:pt idx="2868">
                  <c:v>5.7710544133423833E-5</c:v>
                </c:pt>
                <c:pt idx="2869">
                  <c:v>5.7709952303679523E-5</c:v>
                </c:pt>
                <c:pt idx="2870">
                  <c:v>5.7709363188383731E-5</c:v>
                </c:pt>
                <c:pt idx="2871">
                  <c:v>5.770877677519281E-5</c:v>
                </c:pt>
                <c:pt idx="2872">
                  <c:v>5.7708193051818648E-5</c:v>
                </c:pt>
                <c:pt idx="2873">
                  <c:v>5.7707612006028458E-5</c:v>
                </c:pt>
                <c:pt idx="2874">
                  <c:v>5.7707033625644493E-5</c:v>
                </c:pt>
                <c:pt idx="2875">
                  <c:v>5.7706457898543822E-5</c:v>
                </c:pt>
                <c:pt idx="2876">
                  <c:v>5.7705884812658089E-5</c:v>
                </c:pt>
                <c:pt idx="2877">
                  <c:v>5.7705314355973263E-5</c:v>
                </c:pt>
                <c:pt idx="2878">
                  <c:v>5.7704746516529388E-5</c:v>
                </c:pt>
                <c:pt idx="2879">
                  <c:v>5.7704181282420372E-5</c:v>
                </c:pt>
                <c:pt idx="2880">
                  <c:v>5.7703618641793703E-5</c:v>
                </c:pt>
                <c:pt idx="2881">
                  <c:v>5.7703058582850268E-5</c:v>
                </c:pt>
                <c:pt idx="2882">
                  <c:v>5.7702501093844055E-5</c:v>
                </c:pt>
                <c:pt idx="2883">
                  <c:v>5.770194616308196E-5</c:v>
                </c:pt>
                <c:pt idx="2884">
                  <c:v>5.7701393778923533E-5</c:v>
                </c:pt>
                <c:pt idx="2885">
                  <c:v>5.7700843929780761E-5</c:v>
                </c:pt>
                <c:pt idx="2886">
                  <c:v>5.7700296604117799E-5</c:v>
                </c:pt>
                <c:pt idx="2887">
                  <c:v>5.7699751790450779E-5</c:v>
                </c:pt>
                <c:pt idx="2888">
                  <c:v>5.7699209477347555E-5</c:v>
                </c:pt>
                <c:pt idx="2889">
                  <c:v>5.7698669653427486E-5</c:v>
                </c:pt>
                <c:pt idx="2890">
                  <c:v>5.7698132307361182E-5</c:v>
                </c:pt>
                <c:pt idx="2891">
                  <c:v>5.7697597427870324E-5</c:v>
                </c:pt>
                <c:pt idx="2892">
                  <c:v>5.7697065003727376E-5</c:v>
                </c:pt>
                <c:pt idx="2893">
                  <c:v>5.7696535023755406E-5</c:v>
                </c:pt>
                <c:pt idx="2894">
                  <c:v>5.7696007476827843E-5</c:v>
                </c:pt>
                <c:pt idx="2895">
                  <c:v>5.7695482351868255E-5</c:v>
                </c:pt>
                <c:pt idx="2896">
                  <c:v>5.7694959637850121E-5</c:v>
                </c:pt>
                <c:pt idx="2897">
                  <c:v>5.7694439323796628E-5</c:v>
                </c:pt>
                <c:pt idx="2898">
                  <c:v>5.7693921398780405E-5</c:v>
                </c:pt>
                <c:pt idx="2899">
                  <c:v>5.7693332395875762E-5</c:v>
                </c:pt>
                <c:pt idx="2900">
                  <c:v>5.7692819553657695E-5</c:v>
                </c:pt>
                <c:pt idx="2901">
                  <c:v>5.7692309066453429E-5</c:v>
                </c:pt>
                <c:pt idx="2902">
                  <c:v>5.7691800923538226E-5</c:v>
                </c:pt>
                <c:pt idx="2903">
                  <c:v>5.7691295114235716E-5</c:v>
                </c:pt>
                <c:pt idx="2904">
                  <c:v>5.7690791627917642E-5</c:v>
                </c:pt>
                <c:pt idx="2905">
                  <c:v>5.7690290454003688E-5</c:v>
                </c:pt>
                <c:pt idx="2906">
                  <c:v>5.768979158196123E-5</c:v>
                </c:pt>
                <c:pt idx="2907">
                  <c:v>5.7689295001305152E-5</c:v>
                </c:pt>
                <c:pt idx="2908">
                  <c:v>5.7688800701597616E-5</c:v>
                </c:pt>
                <c:pt idx="2909">
                  <c:v>5.7688308672447845E-5</c:v>
                </c:pt>
                <c:pt idx="2910">
                  <c:v>5.7687818903511941E-5</c:v>
                </c:pt>
                <c:pt idx="2911">
                  <c:v>5.7687331384492646E-5</c:v>
                </c:pt>
                <c:pt idx="2912">
                  <c:v>5.7686846105139175E-5</c:v>
                </c:pt>
                <c:pt idx="2913">
                  <c:v>5.7686363055246941E-5</c:v>
                </c:pt>
                <c:pt idx="2914">
                  <c:v>5.7685882224657431E-5</c:v>
                </c:pt>
                <c:pt idx="2915">
                  <c:v>5.7685403603257932E-5</c:v>
                </c:pt>
                <c:pt idx="2916">
                  <c:v>5.7684927180981364E-5</c:v>
                </c:pt>
                <c:pt idx="2917">
                  <c:v>5.7684385378329467E-5</c:v>
                </c:pt>
                <c:pt idx="2918">
                  <c:v>5.7683913634770787E-5</c:v>
                </c:pt>
                <c:pt idx="2919">
                  <c:v>5.7683444058990408E-5</c:v>
                </c:pt>
                <c:pt idx="2920">
                  <c:v>5.7682976641108109E-5</c:v>
                </c:pt>
                <c:pt idx="2921">
                  <c:v>5.7682511371288258E-5</c:v>
                </c:pt>
                <c:pt idx="2922">
                  <c:v>5.768204823973961E-5</c:v>
                </c:pt>
                <c:pt idx="2923">
                  <c:v>5.7681587236715112E-5</c:v>
                </c:pt>
                <c:pt idx="2924">
                  <c:v>5.7681128352511703E-5</c:v>
                </c:pt>
                <c:pt idx="2925">
                  <c:v>5.7680671577470125E-5</c:v>
                </c:pt>
                <c:pt idx="2926">
                  <c:v>5.7680216901974717E-5</c:v>
                </c:pt>
                <c:pt idx="2927">
                  <c:v>5.7679764316453228E-5</c:v>
                </c:pt>
                <c:pt idx="2928">
                  <c:v>5.7679313811376625E-5</c:v>
                </c:pt>
                <c:pt idx="2929">
                  <c:v>5.7678865377258898E-5</c:v>
                </c:pt>
                <c:pt idx="2930">
                  <c:v>5.7678419004656857E-5</c:v>
                </c:pt>
                <c:pt idx="2931">
                  <c:v>5.767797468416996E-5</c:v>
                </c:pt>
                <c:pt idx="2932">
                  <c:v>5.7677532406440105E-5</c:v>
                </c:pt>
                <c:pt idx="2933">
                  <c:v>5.767709216215147E-5</c:v>
                </c:pt>
                <c:pt idx="2934">
                  <c:v>5.7676653942030268E-5</c:v>
                </c:pt>
                <c:pt idx="2935">
                  <c:v>5.7676217736844635E-5</c:v>
                </c:pt>
                <c:pt idx="2936">
                  <c:v>5.7675783537404371E-5</c:v>
                </c:pt>
                <c:pt idx="2937">
                  <c:v>5.7675351334560809E-5</c:v>
                </c:pt>
                <c:pt idx="2938">
                  <c:v>5.7674921119206595E-5</c:v>
                </c:pt>
                <c:pt idx="2939">
                  <c:v>5.7674492882275511E-5</c:v>
                </c:pt>
                <c:pt idx="2940">
                  <c:v>5.7674066614742304E-5</c:v>
                </c:pt>
                <c:pt idx="2941">
                  <c:v>5.7673642307622503E-5</c:v>
                </c:pt>
                <c:pt idx="2942">
                  <c:v>5.7673219951972212E-5</c:v>
                </c:pt>
                <c:pt idx="2943">
                  <c:v>5.767279953888795E-5</c:v>
                </c:pt>
                <c:pt idx="2944">
                  <c:v>5.7672381059506472E-5</c:v>
                </c:pt>
                <c:pt idx="2945">
                  <c:v>5.7671964505004581E-5</c:v>
                </c:pt>
                <c:pt idx="2946">
                  <c:v>5.7671549866598953E-5</c:v>
                </c:pt>
                <c:pt idx="2947">
                  <c:v>5.7671137135545951E-5</c:v>
                </c:pt>
                <c:pt idx="2948">
                  <c:v>5.7670726303141472E-5</c:v>
                </c:pt>
                <c:pt idx="2949">
                  <c:v>5.7670317360720733E-5</c:v>
                </c:pt>
                <c:pt idx="2950">
                  <c:v>5.7669910299658114E-5</c:v>
                </c:pt>
                <c:pt idx="2951">
                  <c:v>5.7669332030420024E-5</c:v>
                </c:pt>
                <c:pt idx="2952">
                  <c:v>5.7668929502698542E-5</c:v>
                </c:pt>
                <c:pt idx="2953">
                  <c:v>5.7668528827056605E-5</c:v>
                </c:pt>
                <c:pt idx="2954">
                  <c:v>5.7668129995039944E-5</c:v>
                </c:pt>
                <c:pt idx="2955">
                  <c:v>5.766773299823252E-5</c:v>
                </c:pt>
                <c:pt idx="2956">
                  <c:v>5.7667337828256358E-5</c:v>
                </c:pt>
                <c:pt idx="2957">
                  <c:v>5.7666944476771355E-5</c:v>
                </c:pt>
                <c:pt idx="2958">
                  <c:v>5.7666552935475116E-5</c:v>
                </c:pt>
                <c:pt idx="2959">
                  <c:v>5.7666163196102804E-5</c:v>
                </c:pt>
                <c:pt idx="2960">
                  <c:v>5.7665775250426955E-5</c:v>
                </c:pt>
                <c:pt idx="2961">
                  <c:v>5.7665389090257312E-5</c:v>
                </c:pt>
                <c:pt idx="2962">
                  <c:v>5.7665004707440673E-5</c:v>
                </c:pt>
                <c:pt idx="2963">
                  <c:v>5.7664622093860694E-5</c:v>
                </c:pt>
                <c:pt idx="2964">
                  <c:v>5.7664186977247252E-5</c:v>
                </c:pt>
                <c:pt idx="2965">
                  <c:v>5.7663808127728696E-5</c:v>
                </c:pt>
                <c:pt idx="2966">
                  <c:v>5.7663431022176582E-5</c:v>
                </c:pt>
                <c:pt idx="2967">
                  <c:v>5.7663055652625615E-5</c:v>
                </c:pt>
                <c:pt idx="2968">
                  <c:v>5.766268201114653E-5</c:v>
                </c:pt>
                <c:pt idx="2969">
                  <c:v>5.7662310089845943E-5</c:v>
                </c:pt>
                <c:pt idx="2970">
                  <c:v>5.7661939880866185E-5</c:v>
                </c:pt>
                <c:pt idx="2971">
                  <c:v>5.7661571376385152E-5</c:v>
                </c:pt>
                <c:pt idx="2972">
                  <c:v>5.7661204568616132E-5</c:v>
                </c:pt>
                <c:pt idx="2973">
                  <c:v>5.766083944980764E-5</c:v>
                </c:pt>
                <c:pt idx="2974">
                  <c:v>5.7660476012243294E-5</c:v>
                </c:pt>
                <c:pt idx="2975">
                  <c:v>5.7660114248241625E-5</c:v>
                </c:pt>
                <c:pt idx="2976">
                  <c:v>5.7659754150155937E-5</c:v>
                </c:pt>
                <c:pt idx="2977">
                  <c:v>5.7659395710374141E-5</c:v>
                </c:pt>
                <c:pt idx="2978">
                  <c:v>5.7659038921318613E-5</c:v>
                </c:pt>
                <c:pt idx="2979">
                  <c:v>5.765868377544603E-5</c:v>
                </c:pt>
                <c:pt idx="2980">
                  <c:v>5.7658330265247214E-5</c:v>
                </c:pt>
                <c:pt idx="2981">
                  <c:v>5.7657978383246985E-5</c:v>
                </c:pt>
                <c:pt idx="2982">
                  <c:v>5.7657628122004029E-5</c:v>
                </c:pt>
                <c:pt idx="2983">
                  <c:v>5.7657279474110697E-5</c:v>
                </c:pt>
                <c:pt idx="2984">
                  <c:v>5.7656932432192891E-5</c:v>
                </c:pt>
                <c:pt idx="2985">
                  <c:v>5.7656586988909924E-5</c:v>
                </c:pt>
                <c:pt idx="2986">
                  <c:v>5.7656243136954328E-5</c:v>
                </c:pt>
                <c:pt idx="2987">
                  <c:v>5.7655900869051743E-5</c:v>
                </c:pt>
                <c:pt idx="2988">
                  <c:v>5.7655560177960749E-5</c:v>
                </c:pt>
                <c:pt idx="2989">
                  <c:v>5.7655221056472738E-5</c:v>
                </c:pt>
                <c:pt idx="2990">
                  <c:v>5.7654883497411732E-5</c:v>
                </c:pt>
                <c:pt idx="2991">
                  <c:v>5.7654547493634278E-5</c:v>
                </c:pt>
                <c:pt idx="2992">
                  <c:v>5.7654213038029269E-5</c:v>
                </c:pt>
                <c:pt idx="2993">
                  <c:v>5.765388012351782E-5</c:v>
                </c:pt>
                <c:pt idx="2994">
                  <c:v>5.7653548743053125E-5</c:v>
                </c:pt>
                <c:pt idx="2995">
                  <c:v>5.7653218889620281E-5</c:v>
                </c:pt>
                <c:pt idx="2996">
                  <c:v>5.76528905562362E-5</c:v>
                </c:pt>
                <c:pt idx="2997">
                  <c:v>5.7652563735949411E-5</c:v>
                </c:pt>
                <c:pt idx="2998">
                  <c:v>5.7652238421839952E-5</c:v>
                </c:pt>
                <c:pt idx="2999">
                  <c:v>5.7651914607019224E-5</c:v>
                </c:pt>
                <c:pt idx="3000">
                  <c:v>5.7651592284629843E-5</c:v>
                </c:pt>
                <c:pt idx="3001">
                  <c:v>5.7651271447845491E-5</c:v>
                </c:pt>
                <c:pt idx="3002">
                  <c:v>5.7650952089870815E-5</c:v>
                </c:pt>
                <c:pt idx="3003">
                  <c:v>5.765063420394124E-5</c:v>
                </c:pt>
                <c:pt idx="3004">
                  <c:v>5.7650317783322862E-5</c:v>
                </c:pt>
                <c:pt idx="3005">
                  <c:v>5.7650002821312301E-5</c:v>
                </c:pt>
                <c:pt idx="3006">
                  <c:v>5.7649689311236566E-5</c:v>
                </c:pt>
                <c:pt idx="3007">
                  <c:v>5.7649377246452918E-5</c:v>
                </c:pt>
                <c:pt idx="3008">
                  <c:v>5.7649066620348726E-5</c:v>
                </c:pt>
                <c:pt idx="3009">
                  <c:v>5.7648757426341354E-5</c:v>
                </c:pt>
                <c:pt idx="3010">
                  <c:v>5.7648449657878004E-5</c:v>
                </c:pt>
                <c:pt idx="3011">
                  <c:v>5.7648143308435595E-5</c:v>
                </c:pt>
                <c:pt idx="3012">
                  <c:v>5.7647838371520622E-5</c:v>
                </c:pt>
                <c:pt idx="3013">
                  <c:v>5.7647534840669032E-5</c:v>
                </c:pt>
                <c:pt idx="3014">
                  <c:v>5.7647232709446072E-5</c:v>
                </c:pt>
                <c:pt idx="3015">
                  <c:v>5.76469319714462E-5</c:v>
                </c:pt>
                <c:pt idx="3016">
                  <c:v>5.7646632620292899E-5</c:v>
                </c:pt>
                <c:pt idx="3017">
                  <c:v>5.7646334649638584E-5</c:v>
                </c:pt>
                <c:pt idx="3018">
                  <c:v>5.7646038053164478E-5</c:v>
                </c:pt>
                <c:pt idx="3019">
                  <c:v>5.7645742824580439E-5</c:v>
                </c:pt>
                <c:pt idx="3020">
                  <c:v>5.7645448957624882E-5</c:v>
                </c:pt>
                <c:pt idx="3021">
                  <c:v>5.7645156446064621E-5</c:v>
                </c:pt>
                <c:pt idx="3022">
                  <c:v>5.7644865283694738E-5</c:v>
                </c:pt>
                <c:pt idx="3023">
                  <c:v>5.7644575464338493E-5</c:v>
                </c:pt>
                <c:pt idx="3024">
                  <c:v>5.7644286981847153E-5</c:v>
                </c:pt>
                <c:pt idx="3025">
                  <c:v>5.7643999830099888E-5</c:v>
                </c:pt>
                <c:pt idx="3026">
                  <c:v>5.7643714003003636E-5</c:v>
                </c:pt>
                <c:pt idx="3027">
                  <c:v>5.7643429494493014E-5</c:v>
                </c:pt>
                <c:pt idx="3028">
                  <c:v>5.7643146298530124E-5</c:v>
                </c:pt>
                <c:pt idx="3029">
                  <c:v>5.7642864409104498E-5</c:v>
                </c:pt>
                <c:pt idx="3030">
                  <c:v>5.764258382023295E-5</c:v>
                </c:pt>
                <c:pt idx="3031">
                  <c:v>5.764230452595943E-5</c:v>
                </c:pt>
                <c:pt idx="3032">
                  <c:v>5.7642026520354937E-5</c:v>
                </c:pt>
                <c:pt idx="3033">
                  <c:v>5.7641749797517388E-5</c:v>
                </c:pt>
                <c:pt idx="3034">
                  <c:v>5.764147435157149E-5</c:v>
                </c:pt>
                <c:pt idx="3035">
                  <c:v>5.7641200176668602E-5</c:v>
                </c:pt>
                <c:pt idx="3036">
                  <c:v>5.7640927266986675E-5</c:v>
                </c:pt>
                <c:pt idx="3037">
                  <c:v>5.7640655616730051E-5</c:v>
                </c:pt>
                <c:pt idx="3038">
                  <c:v>5.7640385220129426E-5</c:v>
                </c:pt>
                <c:pt idx="3039">
                  <c:v>5.764011607144166E-5</c:v>
                </c:pt>
                <c:pt idx="3040">
                  <c:v>5.763984816494972E-5</c:v>
                </c:pt>
                <c:pt idx="3041">
                  <c:v>5.7639581494962508E-5</c:v>
                </c:pt>
                <c:pt idx="3042">
                  <c:v>5.7639316055814788E-5</c:v>
                </c:pt>
                <c:pt idx="3043">
                  <c:v>5.763905184186705E-5</c:v>
                </c:pt>
                <c:pt idx="3044">
                  <c:v>5.7638788847505404E-5</c:v>
                </c:pt>
                <c:pt idx="3045">
                  <c:v>5.7638527067141436E-5</c:v>
                </c:pt>
                <c:pt idx="3046">
                  <c:v>5.7638266495212141E-5</c:v>
                </c:pt>
                <c:pt idx="3047">
                  <c:v>5.7638007126179773E-5</c:v>
                </c:pt>
                <c:pt idx="3048">
                  <c:v>5.7637748954531732E-5</c:v>
                </c:pt>
                <c:pt idx="3049">
                  <c:v>5.7637491974780485E-5</c:v>
                </c:pt>
                <c:pt idx="3050">
                  <c:v>5.7637236181463408E-5</c:v>
                </c:pt>
                <c:pt idx="3051">
                  <c:v>5.7636981569142707E-5</c:v>
                </c:pt>
                <c:pt idx="3052">
                  <c:v>5.763672813240529E-5</c:v>
                </c:pt>
                <c:pt idx="3053">
                  <c:v>5.763647586586266E-5</c:v>
                </c:pt>
                <c:pt idx="3054">
                  <c:v>5.7636224764150808E-5</c:v>
                </c:pt>
                <c:pt idx="3055">
                  <c:v>5.7635974821930107E-5</c:v>
                </c:pt>
                <c:pt idx="3056">
                  <c:v>5.7635726033885172E-5</c:v>
                </c:pt>
                <c:pt idx="3057">
                  <c:v>5.7635478394724801E-5</c:v>
                </c:pt>
                <c:pt idx="3058">
                  <c:v>5.7635231899181823E-5</c:v>
                </c:pt>
                <c:pt idx="3059">
                  <c:v>5.7634986542013016E-5</c:v>
                </c:pt>
                <c:pt idx="3060">
                  <c:v>5.7634742317998991E-5</c:v>
                </c:pt>
                <c:pt idx="3061">
                  <c:v>5.7634499221944068E-5</c:v>
                </c:pt>
                <c:pt idx="3062">
                  <c:v>5.7634257248676209E-5</c:v>
                </c:pt>
                <c:pt idx="3063">
                  <c:v>5.7634016393046863E-5</c:v>
                </c:pt>
                <c:pt idx="3064">
                  <c:v>5.7633776649930906E-5</c:v>
                </c:pt>
                <c:pt idx="3065">
                  <c:v>5.7633538014226495E-5</c:v>
                </c:pt>
                <c:pt idx="3066">
                  <c:v>5.7633300480855003E-5</c:v>
                </c:pt>
                <c:pt idx="3067">
                  <c:v>5.7633064044760884E-5</c:v>
                </c:pt>
                <c:pt idx="3068">
                  <c:v>5.7632828700911583E-5</c:v>
                </c:pt>
                <c:pt idx="3069">
                  <c:v>5.7632594444297422E-5</c:v>
                </c:pt>
                <c:pt idx="3070">
                  <c:v>5.7632361269931505E-5</c:v>
                </c:pt>
                <c:pt idx="3071">
                  <c:v>5.7632129172849629E-5</c:v>
                </c:pt>
                <c:pt idx="3072">
                  <c:v>5.7631898148110156E-5</c:v>
                </c:pt>
                <c:pt idx="3073">
                  <c:v>5.7631668190793912E-5</c:v>
                </c:pt>
                <c:pt idx="3074">
                  <c:v>5.7631439296004125E-5</c:v>
                </c:pt>
                <c:pt idx="3075">
                  <c:v>5.7631211458866277E-5</c:v>
                </c:pt>
                <c:pt idx="3076">
                  <c:v>5.763098467452802E-5</c:v>
                </c:pt>
                <c:pt idx="3077">
                  <c:v>5.7630758938159092E-5</c:v>
                </c:pt>
                <c:pt idx="3078">
                  <c:v>5.7630534244951198E-5</c:v>
                </c:pt>
                <c:pt idx="3079">
                  <c:v>5.763031059011791E-5</c:v>
                </c:pt>
                <c:pt idx="3080">
                  <c:v>5.7630087968894595E-5</c:v>
                </c:pt>
                <c:pt idx="3081">
                  <c:v>5.762986637653828E-5</c:v>
                </c:pt>
                <c:pt idx="3082">
                  <c:v>5.7629645808327578E-5</c:v>
                </c:pt>
                <c:pt idx="3083">
                  <c:v>5.7629426259562593E-5</c:v>
                </c:pt>
                <c:pt idx="3084">
                  <c:v>5.762920772556481E-5</c:v>
                </c:pt>
                <c:pt idx="3085">
                  <c:v>5.7628990201676999E-5</c:v>
                </c:pt>
                <c:pt idx="3086">
                  <c:v>5.7628773683263137E-5</c:v>
                </c:pt>
                <c:pt idx="3087">
                  <c:v>5.7628558165708285E-5</c:v>
                </c:pt>
                <c:pt idx="3088">
                  <c:v>5.7628343644418515E-5</c:v>
                </c:pt>
                <c:pt idx="3089">
                  <c:v>5.7628130114820818E-5</c:v>
                </c:pt>
                <c:pt idx="3090">
                  <c:v>5.7627917572362982E-5</c:v>
                </c:pt>
                <c:pt idx="3091">
                  <c:v>5.762770601251353E-5</c:v>
                </c:pt>
                <c:pt idx="3092">
                  <c:v>5.7627495430761604E-5</c:v>
                </c:pt>
                <c:pt idx="3093">
                  <c:v>5.7627285822616886E-5</c:v>
                </c:pt>
                <c:pt idx="3094">
                  <c:v>5.7627077183609502E-5</c:v>
                </c:pt>
                <c:pt idx="3095">
                  <c:v>5.7626869509289921E-5</c:v>
                </c:pt>
                <c:pt idx="3096">
                  <c:v>5.7626662795228877E-5</c:v>
                </c:pt>
                <c:pt idx="3097">
                  <c:v>5.7626457037017275E-5</c:v>
                </c:pt>
                <c:pt idx="3098">
                  <c:v>5.7626252230266079E-5</c:v>
                </c:pt>
                <c:pt idx="3099">
                  <c:v>5.7626048370606261E-5</c:v>
                </c:pt>
                <c:pt idx="3100">
                  <c:v>5.7625845453688678E-5</c:v>
                </c:pt>
                <c:pt idx="3101">
                  <c:v>5.7625643475183983E-5</c:v>
                </c:pt>
                <c:pt idx="3102">
                  <c:v>5.7625442430782573E-5</c:v>
                </c:pt>
                <c:pt idx="3103">
                  <c:v>5.7625242316194445E-5</c:v>
                </c:pt>
                <c:pt idx="3104">
                  <c:v>5.7625043127149148E-5</c:v>
                </c:pt>
                <c:pt idx="3105">
                  <c:v>5.7624844859395682E-5</c:v>
                </c:pt>
                <c:pt idx="3106">
                  <c:v>5.7624647508702407E-5</c:v>
                </c:pt>
                <c:pt idx="3107">
                  <c:v>5.7624451070856972E-5</c:v>
                </c:pt>
                <c:pt idx="3108">
                  <c:v>5.7624255541666193E-5</c:v>
                </c:pt>
                <c:pt idx="3109">
                  <c:v>5.7624060916956012E-5</c:v>
                </c:pt>
                <c:pt idx="3110">
                  <c:v>5.7623867192571367E-5</c:v>
                </c:pt>
                <c:pt idx="3111">
                  <c:v>5.7623674364376143E-5</c:v>
                </c:pt>
                <c:pt idx="3112">
                  <c:v>5.762348242825306E-5</c:v>
                </c:pt>
                <c:pt idx="3113">
                  <c:v>5.7623291380103606E-5</c:v>
                </c:pt>
                <c:pt idx="3114">
                  <c:v>5.7623101215847939E-5</c:v>
                </c:pt>
                <c:pt idx="3115">
                  <c:v>5.7622911931424815E-5</c:v>
                </c:pt>
                <c:pt idx="3116">
                  <c:v>5.7622723522791489E-5</c:v>
                </c:pt>
                <c:pt idx="3117">
                  <c:v>5.7622535985923645E-5</c:v>
                </c:pt>
                <c:pt idx="3118">
                  <c:v>5.7622349316815306E-5</c:v>
                </c:pt>
                <c:pt idx="3119">
                  <c:v>5.7622163511478762E-5</c:v>
                </c:pt>
                <c:pt idx="3120">
                  <c:v>5.7621978565944472E-5</c:v>
                </c:pt>
                <c:pt idx="3121">
                  <c:v>5.7621794476260979E-5</c:v>
                </c:pt>
                <c:pt idx="3122">
                  <c:v>5.7621611238494853E-5</c:v>
                </c:pt>
                <c:pt idx="3123">
                  <c:v>5.7621428848730598E-5</c:v>
                </c:pt>
                <c:pt idx="3124">
                  <c:v>5.7621247303070549E-5</c:v>
                </c:pt>
                <c:pt idx="3125">
                  <c:v>5.7621040850936894E-5</c:v>
                </c:pt>
                <c:pt idx="3126">
                  <c:v>5.7620861101029356E-5</c:v>
                </c:pt>
                <c:pt idx="3127">
                  <c:v>5.7620682183091558E-5</c:v>
                </c:pt>
                <c:pt idx="3128">
                  <c:v>5.7620504093298957E-5</c:v>
                </c:pt>
                <c:pt idx="3129">
                  <c:v>5.7620326827844418E-5</c:v>
                </c:pt>
                <c:pt idx="3130">
                  <c:v>5.7620150382938199E-5</c:v>
                </c:pt>
                <c:pt idx="3131">
                  <c:v>5.7619974754807813E-5</c:v>
                </c:pt>
                <c:pt idx="3132">
                  <c:v>5.761979993969799E-5</c:v>
                </c:pt>
                <c:pt idx="3133">
                  <c:v>5.761962593387059E-5</c:v>
                </c:pt>
                <c:pt idx="3134">
                  <c:v>5.7619452733604504E-5</c:v>
                </c:pt>
                <c:pt idx="3135">
                  <c:v>5.7619280335195621E-5</c:v>
                </c:pt>
                <c:pt idx="3136">
                  <c:v>5.7619108734956699E-5</c:v>
                </c:pt>
                <c:pt idx="3137">
                  <c:v>5.7618937929217335E-5</c:v>
                </c:pt>
                <c:pt idx="3138">
                  <c:v>5.7618767914323868E-5</c:v>
                </c:pt>
                <c:pt idx="3139">
                  <c:v>5.7618598686639282E-5</c:v>
                </c:pt>
                <c:pt idx="3140">
                  <c:v>5.7618430242543188E-5</c:v>
                </c:pt>
                <c:pt idx="3141">
                  <c:v>5.7618262578431684E-5</c:v>
                </c:pt>
                <c:pt idx="3142">
                  <c:v>5.7618095690717329E-5</c:v>
                </c:pt>
                <c:pt idx="3143">
                  <c:v>5.7617929575829046E-5</c:v>
                </c:pt>
                <c:pt idx="3144">
                  <c:v>5.7617764230212046E-5</c:v>
                </c:pt>
                <c:pt idx="3145">
                  <c:v>5.7617599650327766E-5</c:v>
                </c:pt>
                <c:pt idx="3146">
                  <c:v>5.7617435832653788E-5</c:v>
                </c:pt>
                <c:pt idx="3147">
                  <c:v>5.7617272773683775E-5</c:v>
                </c:pt>
                <c:pt idx="3148">
                  <c:v>5.7617110469927389E-5</c:v>
                </c:pt>
                <c:pt idx="3149">
                  <c:v>5.7616948917910217E-5</c:v>
                </c:pt>
                <c:pt idx="3150">
                  <c:v>5.76167881141737E-5</c:v>
                </c:pt>
                <c:pt idx="3151">
                  <c:v>5.7616628055275076E-5</c:v>
                </c:pt>
                <c:pt idx="3152">
                  <c:v>5.7616468737787292E-5</c:v>
                </c:pt>
                <c:pt idx="3153">
                  <c:v>5.7616310158298945E-5</c:v>
                </c:pt>
                <c:pt idx="3154">
                  <c:v>5.7616152313414186E-5</c:v>
                </c:pt>
                <c:pt idx="3155">
                  <c:v>5.7615995199752695E-5</c:v>
                </c:pt>
                <c:pt idx="3156">
                  <c:v>5.7615838813949557E-5</c:v>
                </c:pt>
                <c:pt idx="3157">
                  <c:v>5.7615683152655237E-5</c:v>
                </c:pt>
                <c:pt idx="3158">
                  <c:v>5.7615528212535495E-5</c:v>
                </c:pt>
                <c:pt idx="3159">
                  <c:v>5.7615352016926889E-5</c:v>
                </c:pt>
                <c:pt idx="3160">
                  <c:v>5.7615198611024359E-5</c:v>
                </c:pt>
                <c:pt idx="3161">
                  <c:v>5.7615045915916133E-5</c:v>
                </c:pt>
                <c:pt idx="3162">
                  <c:v>5.7614893928330584E-5</c:v>
                </c:pt>
                <c:pt idx="3163">
                  <c:v>5.7614742645011026E-5</c:v>
                </c:pt>
                <c:pt idx="3164">
                  <c:v>5.7614592062715648E-5</c:v>
                </c:pt>
                <c:pt idx="3165">
                  <c:v>5.761444217821745E-5</c:v>
                </c:pt>
                <c:pt idx="3166">
                  <c:v>5.7614292988304165E-5</c:v>
                </c:pt>
                <c:pt idx="3167">
                  <c:v>5.7614144489778202E-5</c:v>
                </c:pt>
                <c:pt idx="3168">
                  <c:v>5.7613996679456562E-5</c:v>
                </c:pt>
                <c:pt idx="3169">
                  <c:v>5.7613849554170806E-5</c:v>
                </c:pt>
                <c:pt idx="3170">
                  <c:v>5.7613703110766948E-5</c:v>
                </c:pt>
                <c:pt idx="3171">
                  <c:v>5.7613557346105437E-5</c:v>
                </c:pt>
                <c:pt idx="3172">
                  <c:v>5.7613412257061034E-5</c:v>
                </c:pt>
                <c:pt idx="3173">
                  <c:v>5.7613267840522797E-5</c:v>
                </c:pt>
                <c:pt idx="3174">
                  <c:v>5.7613124093394E-5</c:v>
                </c:pt>
                <c:pt idx="3175">
                  <c:v>5.7612981012592053E-5</c:v>
                </c:pt>
                <c:pt idx="3176">
                  <c:v>5.7612838595048461E-5</c:v>
                </c:pt>
                <c:pt idx="3177">
                  <c:v>5.7612696837708741E-5</c:v>
                </c:pt>
                <c:pt idx="3178">
                  <c:v>5.7612555737532378E-5</c:v>
                </c:pt>
                <c:pt idx="3179">
                  <c:v>5.7612415291492753E-5</c:v>
                </c:pt>
                <c:pt idx="3180">
                  <c:v>5.7612275496577066E-5</c:v>
                </c:pt>
                <c:pt idx="3181">
                  <c:v>5.7612136349786296E-5</c:v>
                </c:pt>
                <c:pt idx="3182">
                  <c:v>5.7611997848135122E-5</c:v>
                </c:pt>
                <c:pt idx="3183">
                  <c:v>5.761185998865188E-5</c:v>
                </c:pt>
                <c:pt idx="3184">
                  <c:v>5.7611722768378474E-5</c:v>
                </c:pt>
                <c:pt idx="3185">
                  <c:v>5.7611586184370339E-5</c:v>
                </c:pt>
                <c:pt idx="3186">
                  <c:v>5.7611450233696369E-5</c:v>
                </c:pt>
                <c:pt idx="3187">
                  <c:v>5.7611314913438853E-5</c:v>
                </c:pt>
                <c:pt idx="3188">
                  <c:v>5.7611180220693425E-5</c:v>
                </c:pt>
                <c:pt idx="3189">
                  <c:v>5.7611046152568991E-5</c:v>
                </c:pt>
                <c:pt idx="3190">
                  <c:v>5.7610912706187672E-5</c:v>
                </c:pt>
                <c:pt idx="3191">
                  <c:v>5.7610779878684763E-5</c:v>
                </c:pt>
                <c:pt idx="3192">
                  <c:v>5.7610647667208648E-5</c:v>
                </c:pt>
                <c:pt idx="3193">
                  <c:v>5.7610516068920737E-5</c:v>
                </c:pt>
                <c:pt idx="3194">
                  <c:v>5.7610385080995437E-5</c:v>
                </c:pt>
                <c:pt idx="3195">
                  <c:v>5.7610254700620077E-5</c:v>
                </c:pt>
                <c:pt idx="3196">
                  <c:v>5.7610124924994834E-5</c:v>
                </c:pt>
                <c:pt idx="3197">
                  <c:v>5.7609995751332711E-5</c:v>
                </c:pt>
                <c:pt idx="3198">
                  <c:v>5.7609867176859431E-5</c:v>
                </c:pt>
                <c:pt idx="3199">
                  <c:v>5.7609739198813437E-5</c:v>
                </c:pt>
                <c:pt idx="3200">
                  <c:v>5.7609611814445769E-5</c:v>
                </c:pt>
                <c:pt idx="3201">
                  <c:v>5.7609485021020068E-5</c:v>
                </c:pt>
                <c:pt idx="3202">
                  <c:v>5.7609358815812474E-5</c:v>
                </c:pt>
                <c:pt idx="3203">
                  <c:v>5.7609233196111601E-5</c:v>
                </c:pt>
                <c:pt idx="3204">
                  <c:v>5.7609108159218463E-5</c:v>
                </c:pt>
                <c:pt idx="3205">
                  <c:v>5.7608983702446412E-5</c:v>
                </c:pt>
                <c:pt idx="3206">
                  <c:v>5.7608859823121103E-5</c:v>
                </c:pt>
                <c:pt idx="3207">
                  <c:v>5.7608736518580419E-5</c:v>
                </c:pt>
                <c:pt idx="3208">
                  <c:v>5.7608613786174428E-5</c:v>
                </c:pt>
                <c:pt idx="3209">
                  <c:v>5.7608491623265326E-5</c:v>
                </c:pt>
                <c:pt idx="3210">
                  <c:v>5.7608370027227366E-5</c:v>
                </c:pt>
                <c:pt idx="3211">
                  <c:v>5.7608231751102448E-5</c:v>
                </c:pt>
                <c:pt idx="3212">
                  <c:v>5.7608111361002405E-5</c:v>
                </c:pt>
                <c:pt idx="3213">
                  <c:v>5.7607991529599154E-5</c:v>
                </c:pt>
                <c:pt idx="3214">
                  <c:v>5.7607872254316389E-5</c:v>
                </c:pt>
                <c:pt idx="3215">
                  <c:v>5.7607753532589583E-5</c:v>
                </c:pt>
                <c:pt idx="3216">
                  <c:v>5.7607635361865949E-5</c:v>
                </c:pt>
                <c:pt idx="3217">
                  <c:v>5.7607517739604389E-5</c:v>
                </c:pt>
                <c:pt idx="3218">
                  <c:v>5.7607400663275431E-5</c:v>
                </c:pt>
                <c:pt idx="3219">
                  <c:v>5.7607284130361186E-5</c:v>
                </c:pt>
                <c:pt idx="3220">
                  <c:v>5.7607168138355289E-5</c:v>
                </c:pt>
                <c:pt idx="3221">
                  <c:v>5.7607052684762856E-5</c:v>
                </c:pt>
                <c:pt idx="3222">
                  <c:v>5.7606937767100407E-5</c:v>
                </c:pt>
                <c:pt idx="3223">
                  <c:v>5.7606823382895852E-5</c:v>
                </c:pt>
                <c:pt idx="3224">
                  <c:v>5.7606644708176463E-5</c:v>
                </c:pt>
                <c:pt idx="3225">
                  <c:v>5.7606531684448351E-5</c:v>
                </c:pt>
                <c:pt idx="3226">
                  <c:v>5.7606419185441245E-5</c:v>
                </c:pt>
                <c:pt idx="3227">
                  <c:v>5.7606307208734367E-5</c:v>
                </c:pt>
                <c:pt idx="3228">
                  <c:v>5.7606195751918036E-5</c:v>
                </c:pt>
                <c:pt idx="3229">
                  <c:v>5.7606084812593584E-5</c:v>
                </c:pt>
                <c:pt idx="3230">
                  <c:v>5.7605974388373354E-5</c:v>
                </c:pt>
                <c:pt idx="3231">
                  <c:v>5.7605864476880605E-5</c:v>
                </c:pt>
                <c:pt idx="3232">
                  <c:v>5.7605755075749486E-5</c:v>
                </c:pt>
                <c:pt idx="3233">
                  <c:v>5.7605646182624995E-5</c:v>
                </c:pt>
                <c:pt idx="3234">
                  <c:v>5.7605537795162903E-5</c:v>
                </c:pt>
                <c:pt idx="3235">
                  <c:v>5.7605429911029717E-5</c:v>
                </c:pt>
                <c:pt idx="3236">
                  <c:v>5.7605322527902641E-5</c:v>
                </c:pt>
                <c:pt idx="3237">
                  <c:v>5.7605215643469527E-5</c:v>
                </c:pt>
                <c:pt idx="3238">
                  <c:v>5.7605109255428802E-5</c:v>
                </c:pt>
                <c:pt idx="3239">
                  <c:v>5.7605003361489447E-5</c:v>
                </c:pt>
                <c:pt idx="3240">
                  <c:v>5.7604897959370936E-5</c:v>
                </c:pt>
                <c:pt idx="3241">
                  <c:v>5.7604793046803201E-5</c:v>
                </c:pt>
                <c:pt idx="3242">
                  <c:v>5.7604688621526561E-5</c:v>
                </c:pt>
                <c:pt idx="3243">
                  <c:v>5.7604584681291697E-5</c:v>
                </c:pt>
                <c:pt idx="3244">
                  <c:v>5.7604481223859595E-5</c:v>
                </c:pt>
                <c:pt idx="3245">
                  <c:v>5.7604378247001509E-5</c:v>
                </c:pt>
                <c:pt idx="3246">
                  <c:v>5.760427574849889E-5</c:v>
                </c:pt>
                <c:pt idx="3247">
                  <c:v>5.7604173726143374E-5</c:v>
                </c:pt>
                <c:pt idx="3248">
                  <c:v>5.7604072177736708E-5</c:v>
                </c:pt>
                <c:pt idx="3249">
                  <c:v>5.7603971101090719E-5</c:v>
                </c:pt>
                <c:pt idx="3250">
                  <c:v>5.7603870494027254E-5</c:v>
                </c:pt>
                <c:pt idx="3251">
                  <c:v>5.7603770354378158E-5</c:v>
                </c:pt>
                <c:pt idx="3252">
                  <c:v>5.7603670679985192E-5</c:v>
                </c:pt>
                <c:pt idx="3253">
                  <c:v>5.7603571468700043E-5</c:v>
                </c:pt>
                <c:pt idx="3254">
                  <c:v>5.7603472718384216E-5</c:v>
                </c:pt>
                <c:pt idx="3255">
                  <c:v>5.7603374426909037E-5</c:v>
                </c:pt>
                <c:pt idx="3256">
                  <c:v>5.7603276592155582E-5</c:v>
                </c:pt>
                <c:pt idx="3257">
                  <c:v>5.7603179212014644E-5</c:v>
                </c:pt>
                <c:pt idx="3258">
                  <c:v>5.7603082284386692E-5</c:v>
                </c:pt>
                <c:pt idx="3259">
                  <c:v>5.7602985807181812E-5</c:v>
                </c:pt>
                <c:pt idx="3260">
                  <c:v>5.7602889778319677E-5</c:v>
                </c:pt>
                <c:pt idx="3261">
                  <c:v>5.7602794195729494E-5</c:v>
                </c:pt>
                <c:pt idx="3262">
                  <c:v>5.7602699057349986E-5</c:v>
                </c:pt>
                <c:pt idx="3263">
                  <c:v>5.7602604361129306E-5</c:v>
                </c:pt>
                <c:pt idx="3264">
                  <c:v>5.7602510105025015E-5</c:v>
                </c:pt>
                <c:pt idx="3265">
                  <c:v>5.760241628700407E-5</c:v>
                </c:pt>
                <c:pt idx="3266">
                  <c:v>5.7602322905042713E-5</c:v>
                </c:pt>
                <c:pt idx="3267">
                  <c:v>5.7602229957126497E-5</c:v>
                </c:pt>
                <c:pt idx="3268">
                  <c:v>5.7602137441250203E-5</c:v>
                </c:pt>
                <c:pt idx="3269">
                  <c:v>5.7602045355417808E-5</c:v>
                </c:pt>
                <c:pt idx="3270">
                  <c:v>5.7601953697642451E-5</c:v>
                </c:pt>
                <c:pt idx="3271">
                  <c:v>5.7601862465946384E-5</c:v>
                </c:pt>
                <c:pt idx="3272">
                  <c:v>5.7601771658360927E-5</c:v>
                </c:pt>
                <c:pt idx="3273">
                  <c:v>5.7601681272926439E-5</c:v>
                </c:pt>
                <c:pt idx="3274">
                  <c:v>5.7601591307692263E-5</c:v>
                </c:pt>
                <c:pt idx="3275">
                  <c:v>5.7601501760716688E-5</c:v>
                </c:pt>
                <c:pt idx="3276">
                  <c:v>5.7601412630066921E-5</c:v>
                </c:pt>
                <c:pt idx="3277">
                  <c:v>5.7601323913819032E-5</c:v>
                </c:pt>
                <c:pt idx="3278">
                  <c:v>5.7601235610057925E-5</c:v>
                </c:pt>
                <c:pt idx="3279">
                  <c:v>5.7601147716877277E-5</c:v>
                </c:pt>
                <c:pt idx="3280">
                  <c:v>5.7601060232379529E-5</c:v>
                </c:pt>
                <c:pt idx="3281">
                  <c:v>5.7600973154675825E-5</c:v>
                </c:pt>
                <c:pt idx="3282">
                  <c:v>5.7600886481885969E-5</c:v>
                </c:pt>
                <c:pt idx="3283">
                  <c:v>5.7600800212138405E-5</c:v>
                </c:pt>
                <c:pt idx="3284">
                  <c:v>5.7600714343570161E-5</c:v>
                </c:pt>
                <c:pt idx="3285">
                  <c:v>5.7600628874326817E-5</c:v>
                </c:pt>
                <c:pt idx="3286">
                  <c:v>5.760054380256246E-5</c:v>
                </c:pt>
                <c:pt idx="3287">
                  <c:v>5.7600459126439664E-5</c:v>
                </c:pt>
                <c:pt idx="3288">
                  <c:v>5.7600374844129414E-5</c:v>
                </c:pt>
                <c:pt idx="3289">
                  <c:v>5.7600290953811111E-5</c:v>
                </c:pt>
                <c:pt idx="3290">
                  <c:v>5.760020745367251E-5</c:v>
                </c:pt>
                <c:pt idx="3291">
                  <c:v>5.7600124341909677E-5</c:v>
                </c:pt>
                <c:pt idx="3292">
                  <c:v>5.7600041616726962E-5</c:v>
                </c:pt>
                <c:pt idx="3293">
                  <c:v>5.7599959276336969E-5</c:v>
                </c:pt>
                <c:pt idx="3294">
                  <c:v>5.7599877318960503E-5</c:v>
                </c:pt>
                <c:pt idx="3295">
                  <c:v>5.7599795742826526E-5</c:v>
                </c:pt>
                <c:pt idx="3296">
                  <c:v>5.7599714546172152E-5</c:v>
                </c:pt>
                <c:pt idx="3297">
                  <c:v>5.759963372724258E-5</c:v>
                </c:pt>
                <c:pt idx="3298">
                  <c:v>5.7599553284291065E-5</c:v>
                </c:pt>
                <c:pt idx="3299">
                  <c:v>5.759947321557888E-5</c:v>
                </c:pt>
                <c:pt idx="3300">
                  <c:v>5.7599393519375298E-5</c:v>
                </c:pt>
                <c:pt idx="3301">
                  <c:v>5.7599314193957529E-5</c:v>
                </c:pt>
                <c:pt idx="3302">
                  <c:v>5.7599235237610697E-5</c:v>
                </c:pt>
                <c:pt idx="3303">
                  <c:v>5.7599156648627801E-5</c:v>
                </c:pt>
                <c:pt idx="3304">
                  <c:v>5.7599078425309678E-5</c:v>
                </c:pt>
                <c:pt idx="3305">
                  <c:v>5.7599000565964988E-5</c:v>
                </c:pt>
                <c:pt idx="3306">
                  <c:v>5.7598923068910126E-5</c:v>
                </c:pt>
                <c:pt idx="3307">
                  <c:v>5.7598845932469255E-5</c:v>
                </c:pt>
                <c:pt idx="3308">
                  <c:v>5.7598769154974222E-5</c:v>
                </c:pt>
                <c:pt idx="3309">
                  <c:v>5.7598692734764523E-5</c:v>
                </c:pt>
                <c:pt idx="3310">
                  <c:v>5.7598616670187313E-5</c:v>
                </c:pt>
                <c:pt idx="3311">
                  <c:v>5.7598540959597314E-5</c:v>
                </c:pt>
                <c:pt idx="3312">
                  <c:v>5.7598465601356826E-5</c:v>
                </c:pt>
                <c:pt idx="3313">
                  <c:v>5.7598390593835656E-5</c:v>
                </c:pt>
                <c:pt idx="3314">
                  <c:v>5.7598315935411113E-5</c:v>
                </c:pt>
                <c:pt idx="3315">
                  <c:v>5.7598241624467958E-5</c:v>
                </c:pt>
                <c:pt idx="3316">
                  <c:v>5.7598167659398388E-5</c:v>
                </c:pt>
                <c:pt idx="3317">
                  <c:v>5.7598094038601958E-5</c:v>
                </c:pt>
                <c:pt idx="3318">
                  <c:v>5.7598020760485609E-5</c:v>
                </c:pt>
                <c:pt idx="3319">
                  <c:v>5.7597947823463586E-5</c:v>
                </c:pt>
                <c:pt idx="3320">
                  <c:v>5.7597875225957427E-5</c:v>
                </c:pt>
                <c:pt idx="3321">
                  <c:v>5.7597802966395927E-5</c:v>
                </c:pt>
                <c:pt idx="3322">
                  <c:v>5.759773104321509E-5</c:v>
                </c:pt>
                <c:pt idx="3323">
                  <c:v>5.759765945485813E-5</c:v>
                </c:pt>
                <c:pt idx="3324">
                  <c:v>5.759758819977539E-5</c:v>
                </c:pt>
                <c:pt idx="3325">
                  <c:v>5.7597517276424363E-5</c:v>
                </c:pt>
                <c:pt idx="3326">
                  <c:v>5.7597446683269621E-5</c:v>
                </c:pt>
                <c:pt idx="3327">
                  <c:v>5.7597376418782785E-5</c:v>
                </c:pt>
                <c:pt idx="3328">
                  <c:v>5.7597306481442524E-5</c:v>
                </c:pt>
                <c:pt idx="3329">
                  <c:v>5.759723686973447E-5</c:v>
                </c:pt>
                <c:pt idx="3330">
                  <c:v>5.7597167582151258E-5</c:v>
                </c:pt>
                <c:pt idx="3331">
                  <c:v>5.7597098617192413E-5</c:v>
                </c:pt>
                <c:pt idx="3332">
                  <c:v>5.7597029973364391E-5</c:v>
                </c:pt>
                <c:pt idx="3333">
                  <c:v>5.7596961649180495E-5</c:v>
                </c:pt>
                <c:pt idx="3334">
                  <c:v>5.759689364316087E-5</c:v>
                </c:pt>
                <c:pt idx="3335">
                  <c:v>5.7596825953832471E-5</c:v>
                </c:pt>
                <c:pt idx="3336">
                  <c:v>5.7596758579729023E-5</c:v>
                </c:pt>
                <c:pt idx="3337">
                  <c:v>5.7596691519390987E-5</c:v>
                </c:pt>
                <c:pt idx="3338">
                  <c:v>5.7596624771365552E-5</c:v>
                </c:pt>
                <c:pt idx="3339">
                  <c:v>5.7596558334206575E-5</c:v>
                </c:pt>
                <c:pt idx="3340">
                  <c:v>5.7596492206474575E-5</c:v>
                </c:pt>
                <c:pt idx="3341">
                  <c:v>5.7596426386736678E-5</c:v>
                </c:pt>
                <c:pt idx="3342">
                  <c:v>5.7596360873566607E-5</c:v>
                </c:pt>
                <c:pt idx="3343">
                  <c:v>5.7596295665544655E-5</c:v>
                </c:pt>
                <c:pt idx="3344">
                  <c:v>5.7596230761257639E-5</c:v>
                </c:pt>
                <c:pt idx="3345">
                  <c:v>5.7596166159298867E-5</c:v>
                </c:pt>
                <c:pt idx="3346">
                  <c:v>5.7596101858268126E-5</c:v>
                </c:pt>
                <c:pt idx="3347">
                  <c:v>5.7596037856771654E-5</c:v>
                </c:pt>
                <c:pt idx="3348">
                  <c:v>5.7595974153422093E-5</c:v>
                </c:pt>
                <c:pt idx="3349">
                  <c:v>5.7595910746838453E-5</c:v>
                </c:pt>
                <c:pt idx="3350">
                  <c:v>5.7595847635646128E-5</c:v>
                </c:pt>
                <c:pt idx="3351">
                  <c:v>5.7595784818476808E-5</c:v>
                </c:pt>
                <c:pt idx="3352">
                  <c:v>5.7595722293968498E-5</c:v>
                </c:pt>
                <c:pt idx="3353">
                  <c:v>5.7595660060765472E-5</c:v>
                </c:pt>
                <c:pt idx="3354">
                  <c:v>5.7595598117518214E-5</c:v>
                </c:pt>
                <c:pt idx="3355">
                  <c:v>5.7595536462883461E-5</c:v>
                </c:pt>
                <c:pt idx="3356">
                  <c:v>5.7595475095524093E-5</c:v>
                </c:pt>
                <c:pt idx="3357">
                  <c:v>5.7595414014109169E-5</c:v>
                </c:pt>
                <c:pt idx="3358">
                  <c:v>5.7595353217313864E-5</c:v>
                </c:pt>
                <c:pt idx="3359">
                  <c:v>5.7595292703819441E-5</c:v>
                </c:pt>
                <c:pt idx="3360">
                  <c:v>5.7595232472313257E-5</c:v>
                </c:pt>
                <c:pt idx="3361">
                  <c:v>5.7595172521488686E-5</c:v>
                </c:pt>
                <c:pt idx="3362">
                  <c:v>5.7595112850045125E-5</c:v>
                </c:pt>
                <c:pt idx="3363">
                  <c:v>5.7595053456687969E-5</c:v>
                </c:pt>
                <c:pt idx="3364">
                  <c:v>5.7594994340128557E-5</c:v>
                </c:pt>
                <c:pt idx="3365">
                  <c:v>5.7594935499084168E-5</c:v>
                </c:pt>
                <c:pt idx="3366">
                  <c:v>5.7594876932277978E-5</c:v>
                </c:pt>
                <c:pt idx="3367">
                  <c:v>5.7594818638439058E-5</c:v>
                </c:pt>
                <c:pt idx="3368">
                  <c:v>5.7594760616302308E-5</c:v>
                </c:pt>
                <c:pt idx="3369">
                  <c:v>5.7594702864608479E-5</c:v>
                </c:pt>
                <c:pt idx="3370">
                  <c:v>5.7594645382104093E-5</c:v>
                </c:pt>
                <c:pt idx="3371">
                  <c:v>5.7594588167541463E-5</c:v>
                </c:pt>
                <c:pt idx="3372">
                  <c:v>5.7594531219678636E-5</c:v>
                </c:pt>
                <c:pt idx="3373">
                  <c:v>5.7594474537279383E-5</c:v>
                </c:pt>
                <c:pt idx="3374">
                  <c:v>5.7594418119113169E-5</c:v>
                </c:pt>
                <c:pt idx="3375">
                  <c:v>5.7594361963955124E-5</c:v>
                </c:pt>
                <c:pt idx="3376">
                  <c:v>5.7594306070586015E-5</c:v>
                </c:pt>
                <c:pt idx="3377">
                  <c:v>5.7594250437792226E-5</c:v>
                </c:pt>
                <c:pt idx="3378">
                  <c:v>5.759419506436574E-5</c:v>
                </c:pt>
                <c:pt idx="3379">
                  <c:v>5.7594139949104088E-5</c:v>
                </c:pt>
                <c:pt idx="3380">
                  <c:v>5.7594085090810359E-5</c:v>
                </c:pt>
                <c:pt idx="3381">
                  <c:v>5.7594030488293128E-5</c:v>
                </c:pt>
                <c:pt idx="3382">
                  <c:v>5.7593976140366484E-5</c:v>
                </c:pt>
                <c:pt idx="3383">
                  <c:v>5.7593922045849966E-5</c:v>
                </c:pt>
                <c:pt idx="3384">
                  <c:v>5.759386820356855E-5</c:v>
                </c:pt>
                <c:pt idx="3385">
                  <c:v>5.7593814612352632E-5</c:v>
                </c:pt>
                <c:pt idx="3386">
                  <c:v>5.7593761271037991E-5</c:v>
                </c:pt>
                <c:pt idx="3387">
                  <c:v>5.7593708178465768E-5</c:v>
                </c:pt>
                <c:pt idx="3388">
                  <c:v>5.7593655333482456E-5</c:v>
                </c:pt>
                <c:pt idx="3389">
                  <c:v>5.7593602734939842E-5</c:v>
                </c:pt>
                <c:pt idx="3390">
                  <c:v>5.7593550381695022E-5</c:v>
                </c:pt>
                <c:pt idx="3391">
                  <c:v>5.7593498272610349E-5</c:v>
                </c:pt>
                <c:pt idx="3392">
                  <c:v>5.7593446406553422E-5</c:v>
                </c:pt>
                <c:pt idx="3393">
                  <c:v>5.7593394782397049E-5</c:v>
                </c:pt>
                <c:pt idx="3394">
                  <c:v>5.7593343399019245E-5</c:v>
                </c:pt>
                <c:pt idx="3395">
                  <c:v>5.7593292255303192E-5</c:v>
                </c:pt>
                <c:pt idx="3396">
                  <c:v>5.7593241350137205E-5</c:v>
                </c:pt>
                <c:pt idx="3397">
                  <c:v>5.7593190682414752E-5</c:v>
                </c:pt>
                <c:pt idx="3398">
                  <c:v>5.7593140251034374E-5</c:v>
                </c:pt>
                <c:pt idx="3399">
                  <c:v>5.759309005489969E-5</c:v>
                </c:pt>
                <c:pt idx="3400">
                  <c:v>5.7593040092919398E-5</c:v>
                </c:pt>
                <c:pt idx="3401">
                  <c:v>5.7592990364007193E-5</c:v>
                </c:pt>
                <c:pt idx="3402">
                  <c:v>5.7592940867081802E-5</c:v>
                </c:pt>
                <c:pt idx="3403">
                  <c:v>5.7592891601066923E-5</c:v>
                </c:pt>
                <c:pt idx="3404">
                  <c:v>5.7592842564891223E-5</c:v>
                </c:pt>
                <c:pt idx="3405">
                  <c:v>5.75927937574883E-5</c:v>
                </c:pt>
                <c:pt idx="3406">
                  <c:v>5.7592745177796672E-5</c:v>
                </c:pt>
                <c:pt idx="3407">
                  <c:v>5.7592696824759759E-5</c:v>
                </c:pt>
                <c:pt idx="3408">
                  <c:v>5.7592648697325843E-5</c:v>
                </c:pt>
                <c:pt idx="3409">
                  <c:v>5.7592600794448052E-5</c:v>
                </c:pt>
                <c:pt idx="3410">
                  <c:v>5.7592553115084354E-5</c:v>
                </c:pt>
                <c:pt idx="3411">
                  <c:v>5.7592505658197504E-5</c:v>
                </c:pt>
                <c:pt idx="3412">
                  <c:v>5.7592458422755052E-5</c:v>
                </c:pt>
                <c:pt idx="3413">
                  <c:v>5.7592411407729315E-5</c:v>
                </c:pt>
                <c:pt idx="3414">
                  <c:v>5.7592364612097337E-5</c:v>
                </c:pt>
                <c:pt idx="3415">
                  <c:v>5.7592318034840874E-5</c:v>
                </c:pt>
                <c:pt idx="3416">
                  <c:v>5.7592271674946401E-5</c:v>
                </c:pt>
                <c:pt idx="3417">
                  <c:v>5.7592225531405048E-5</c:v>
                </c:pt>
                <c:pt idx="3418">
                  <c:v>5.7592179603212599E-5</c:v>
                </c:pt>
                <c:pt idx="3419">
                  <c:v>5.759212737626029E-5</c:v>
                </c:pt>
                <c:pt idx="3420">
                  <c:v>5.7592081906169767E-5</c:v>
                </c:pt>
                <c:pt idx="3421">
                  <c:v>5.759203664830211E-5</c:v>
                </c:pt>
                <c:pt idx="3422">
                  <c:v>5.7591991601672164E-5</c:v>
                </c:pt>
                <c:pt idx="3423">
                  <c:v>5.7591946765299308E-5</c:v>
                </c:pt>
                <c:pt idx="3424">
                  <c:v>5.7591902138207451E-5</c:v>
                </c:pt>
                <c:pt idx="3425">
                  <c:v>5.7591857719425003E-5</c:v>
                </c:pt>
                <c:pt idx="3426">
                  <c:v>5.7591813507984858E-5</c:v>
                </c:pt>
                <c:pt idx="3427">
                  <c:v>5.7591769502924371E-5</c:v>
                </c:pt>
                <c:pt idx="3428">
                  <c:v>5.7591725703285332E-5</c:v>
                </c:pt>
                <c:pt idx="3429">
                  <c:v>5.7591682108113961E-5</c:v>
                </c:pt>
                <c:pt idx="3430">
                  <c:v>5.7591638716460877E-5</c:v>
                </c:pt>
                <c:pt idx="3431">
                  <c:v>5.7591595527381076E-5</c:v>
                </c:pt>
                <c:pt idx="3432">
                  <c:v>5.7591552539933917E-5</c:v>
                </c:pt>
                <c:pt idx="3433">
                  <c:v>5.7591509753183096E-5</c:v>
                </c:pt>
                <c:pt idx="3434">
                  <c:v>5.7591467166196642E-5</c:v>
                </c:pt>
                <c:pt idx="3435">
                  <c:v>5.7591424778046868E-5</c:v>
                </c:pt>
                <c:pt idx="3436">
                  <c:v>5.7591382587810375E-5</c:v>
                </c:pt>
                <c:pt idx="3437">
                  <c:v>5.7591340594568036E-5</c:v>
                </c:pt>
                <c:pt idx="3438">
                  <c:v>5.7591298797404948E-5</c:v>
                </c:pt>
                <c:pt idx="3439">
                  <c:v>5.7591257195410441E-5</c:v>
                </c:pt>
                <c:pt idx="3440">
                  <c:v>5.7591215787678048E-5</c:v>
                </c:pt>
                <c:pt idx="3441">
                  <c:v>5.7591174573305483E-5</c:v>
                </c:pt>
                <c:pt idx="3442">
                  <c:v>5.7591133551394632E-5</c:v>
                </c:pt>
                <c:pt idx="3443">
                  <c:v>5.7591092721051511E-5</c:v>
                </c:pt>
                <c:pt idx="3444">
                  <c:v>5.759105208138628E-5</c:v>
                </c:pt>
                <c:pt idx="3445">
                  <c:v>5.7591011631513201E-5</c:v>
                </c:pt>
                <c:pt idx="3446">
                  <c:v>5.7590971370550614E-5</c:v>
                </c:pt>
                <c:pt idx="3447">
                  <c:v>5.7590931297620953E-5</c:v>
                </c:pt>
                <c:pt idx="3448">
                  <c:v>5.7590891411850682E-5</c:v>
                </c:pt>
                <c:pt idx="3449">
                  <c:v>5.7590851712370305E-5</c:v>
                </c:pt>
                <c:pt idx="3450">
                  <c:v>5.7590812198314351E-5</c:v>
                </c:pt>
                <c:pt idx="3451">
                  <c:v>5.7590772868821319E-5</c:v>
                </c:pt>
                <c:pt idx="3452">
                  <c:v>5.7590733723033715E-5</c:v>
                </c:pt>
                <c:pt idx="3453">
                  <c:v>5.7590694760097993E-5</c:v>
                </c:pt>
                <c:pt idx="3454">
                  <c:v>5.7590655979164538E-5</c:v>
                </c:pt>
                <c:pt idx="3455">
                  <c:v>5.7590617379387674E-5</c:v>
                </c:pt>
                <c:pt idx="3456">
                  <c:v>5.7590578959925624E-5</c:v>
                </c:pt>
                <c:pt idx="3457">
                  <c:v>5.7590540719940498E-5</c:v>
                </c:pt>
                <c:pt idx="3458">
                  <c:v>5.759050265859828E-5</c:v>
                </c:pt>
                <c:pt idx="3459">
                  <c:v>5.7590464775068803E-5</c:v>
                </c:pt>
                <c:pt idx="3460">
                  <c:v>5.7590427068525728E-5</c:v>
                </c:pt>
                <c:pt idx="3461">
                  <c:v>5.759038953814654E-5</c:v>
                </c:pt>
                <c:pt idx="3462">
                  <c:v>5.759035218311253E-5</c:v>
                </c:pt>
                <c:pt idx="3463">
                  <c:v>5.7590315002608751E-5</c:v>
                </c:pt>
                <c:pt idx="3464">
                  <c:v>5.7590277995824036E-5</c:v>
                </c:pt>
                <c:pt idx="3465">
                  <c:v>5.759024116195096E-5</c:v>
                </c:pt>
                <c:pt idx="3466">
                  <c:v>5.7590204500185838E-5</c:v>
                </c:pt>
                <c:pt idx="3467">
                  <c:v>5.7590168009728677E-5</c:v>
                </c:pt>
                <c:pt idx="3468">
                  <c:v>5.7590131689783206E-5</c:v>
                </c:pt>
                <c:pt idx="3469">
                  <c:v>5.7590095539556798E-5</c:v>
                </c:pt>
                <c:pt idx="3470">
                  <c:v>5.7590059558260534E-5</c:v>
                </c:pt>
                <c:pt idx="3471">
                  <c:v>5.7590018642625085E-5</c:v>
                </c:pt>
                <c:pt idx="3472">
                  <c:v>5.7589983020682237E-5</c:v>
                </c:pt>
                <c:pt idx="3473">
                  <c:v>5.7589947565213625E-5</c:v>
                </c:pt>
                <c:pt idx="3474">
                  <c:v>5.7589912275445311E-5</c:v>
                </c:pt>
                <c:pt idx="3475">
                  <c:v>5.7589877150606923E-5</c:v>
                </c:pt>
                <c:pt idx="3476">
                  <c:v>5.7589842189931638E-5</c:v>
                </c:pt>
                <c:pt idx="3477">
                  <c:v>5.7589807392656185E-5</c:v>
                </c:pt>
                <c:pt idx="3478">
                  <c:v>5.7589772758020822E-5</c:v>
                </c:pt>
                <c:pt idx="3479">
                  <c:v>5.7589738285269318E-5</c:v>
                </c:pt>
                <c:pt idx="3480">
                  <c:v>5.758970397364894E-5</c:v>
                </c:pt>
                <c:pt idx="3481">
                  <c:v>5.7589669822410422E-5</c:v>
                </c:pt>
                <c:pt idx="3482">
                  <c:v>5.7589635830807974E-5</c:v>
                </c:pt>
                <c:pt idx="3483">
                  <c:v>5.7589601998099245E-5</c:v>
                </c:pt>
                <c:pt idx="3484">
                  <c:v>5.7589568323545323E-5</c:v>
                </c:pt>
                <c:pt idx="3485">
                  <c:v>5.7589534806410705E-5</c:v>
                </c:pt>
                <c:pt idx="3486">
                  <c:v>5.7589501445963291E-5</c:v>
                </c:pt>
                <c:pt idx="3487">
                  <c:v>5.7589468241474362E-5</c:v>
                </c:pt>
                <c:pt idx="3488">
                  <c:v>5.758943519221858E-5</c:v>
                </c:pt>
                <c:pt idx="3489">
                  <c:v>5.7589402297473939E-5</c:v>
                </c:pt>
                <c:pt idx="3490">
                  <c:v>5.7589369556521785E-5</c:v>
                </c:pt>
                <c:pt idx="3491">
                  <c:v>5.7589336968646793E-5</c:v>
                </c:pt>
                <c:pt idx="3492">
                  <c:v>5.7589304533136928E-5</c:v>
                </c:pt>
                <c:pt idx="3493">
                  <c:v>5.7589272249283468E-5</c:v>
                </c:pt>
                <c:pt idx="3494">
                  <c:v>5.7589240116380941E-5</c:v>
                </c:pt>
                <c:pt idx="3495">
                  <c:v>5.7589208133727166E-5</c:v>
                </c:pt>
                <c:pt idx="3496">
                  <c:v>5.7589176300623182E-5</c:v>
                </c:pt>
                <c:pt idx="3497">
                  <c:v>5.7589144616373286E-5</c:v>
                </c:pt>
                <c:pt idx="3498">
                  <c:v>5.7589113080284977E-5</c:v>
                </c:pt>
                <c:pt idx="3499">
                  <c:v>5.7589081691668953E-5</c:v>
                </c:pt>
                <c:pt idx="3500">
                  <c:v>5.7589050449839111E-5</c:v>
                </c:pt>
                <c:pt idx="3501">
                  <c:v>5.7589019354112517E-5</c:v>
                </c:pt>
                <c:pt idx="3502">
                  <c:v>5.7588988403809399E-5</c:v>
                </c:pt>
                <c:pt idx="3503">
                  <c:v>5.7588957598253119E-5</c:v>
                </c:pt>
                <c:pt idx="3504">
                  <c:v>5.7588926936770177E-5</c:v>
                </c:pt>
                <c:pt idx="3505">
                  <c:v>5.7588896418690184E-5</c:v>
                </c:pt>
              </c:numCache>
            </c:numRef>
          </c:yVal>
          <c:smooth val="0"/>
        </c:ser>
        <c:ser>
          <c:idx val="1"/>
          <c:order val="2"/>
          <c:tx>
            <c:strRef>
              <c:f>CrossCheckFinal!$S$2</c:f>
              <c:strCache>
                <c:ptCount val="1"/>
                <c:pt idx="0">
                  <c:v>6M abcd</c:v>
                </c:pt>
              </c:strCache>
            </c:strRef>
          </c:tx>
          <c:spPr>
            <a:ln>
              <a:solidFill>
                <a:schemeClr val="accent6">
                  <a:lumMod val="50000"/>
                </a:schemeClr>
              </a:solidFill>
            </a:ln>
          </c:spPr>
          <c:marker>
            <c:symbol val="none"/>
          </c:marker>
          <c:xVal>
            <c:numRef>
              <c:f>CrossCheckFinal!$Q$3:$Q$3508</c:f>
              <c:numCache>
                <c:formatCode>ddd\,\ dd\-mmm\-yyyy</c:formatCode>
                <c:ptCount val="3506"/>
                <c:pt idx="0">
                  <c:v>42426</c:v>
                </c:pt>
                <c:pt idx="1">
                  <c:v>42429</c:v>
                </c:pt>
                <c:pt idx="2">
                  <c:v>42430</c:v>
                </c:pt>
                <c:pt idx="3">
                  <c:v>42431</c:v>
                </c:pt>
                <c:pt idx="4">
                  <c:v>42432</c:v>
                </c:pt>
                <c:pt idx="5">
                  <c:v>42433</c:v>
                </c:pt>
                <c:pt idx="6">
                  <c:v>42436</c:v>
                </c:pt>
                <c:pt idx="7">
                  <c:v>42437</c:v>
                </c:pt>
                <c:pt idx="8">
                  <c:v>42438</c:v>
                </c:pt>
                <c:pt idx="9">
                  <c:v>42439</c:v>
                </c:pt>
                <c:pt idx="10">
                  <c:v>42440</c:v>
                </c:pt>
                <c:pt idx="11">
                  <c:v>42443</c:v>
                </c:pt>
                <c:pt idx="12">
                  <c:v>42444</c:v>
                </c:pt>
                <c:pt idx="13">
                  <c:v>42445</c:v>
                </c:pt>
                <c:pt idx="14">
                  <c:v>42446</c:v>
                </c:pt>
                <c:pt idx="15">
                  <c:v>42447</c:v>
                </c:pt>
                <c:pt idx="16">
                  <c:v>42450</c:v>
                </c:pt>
                <c:pt idx="17">
                  <c:v>42451</c:v>
                </c:pt>
                <c:pt idx="18">
                  <c:v>42452</c:v>
                </c:pt>
                <c:pt idx="19">
                  <c:v>42453</c:v>
                </c:pt>
                <c:pt idx="20">
                  <c:v>42458</c:v>
                </c:pt>
                <c:pt idx="21">
                  <c:v>42459</c:v>
                </c:pt>
                <c:pt idx="22">
                  <c:v>42460</c:v>
                </c:pt>
                <c:pt idx="23">
                  <c:v>42461</c:v>
                </c:pt>
                <c:pt idx="24">
                  <c:v>42464</c:v>
                </c:pt>
                <c:pt idx="25">
                  <c:v>42465</c:v>
                </c:pt>
                <c:pt idx="26">
                  <c:v>42466</c:v>
                </c:pt>
                <c:pt idx="27">
                  <c:v>42467</c:v>
                </c:pt>
                <c:pt idx="28">
                  <c:v>42468</c:v>
                </c:pt>
                <c:pt idx="29">
                  <c:v>42471</c:v>
                </c:pt>
                <c:pt idx="30">
                  <c:v>42472</c:v>
                </c:pt>
                <c:pt idx="31">
                  <c:v>42473</c:v>
                </c:pt>
                <c:pt idx="32">
                  <c:v>42474</c:v>
                </c:pt>
                <c:pt idx="33">
                  <c:v>42475</c:v>
                </c:pt>
                <c:pt idx="34">
                  <c:v>42478</c:v>
                </c:pt>
                <c:pt idx="35">
                  <c:v>42479</c:v>
                </c:pt>
                <c:pt idx="36">
                  <c:v>42480</c:v>
                </c:pt>
                <c:pt idx="37">
                  <c:v>42481</c:v>
                </c:pt>
                <c:pt idx="38">
                  <c:v>42482</c:v>
                </c:pt>
                <c:pt idx="39">
                  <c:v>42485</c:v>
                </c:pt>
                <c:pt idx="40">
                  <c:v>42486</c:v>
                </c:pt>
                <c:pt idx="41">
                  <c:v>42487</c:v>
                </c:pt>
                <c:pt idx="42">
                  <c:v>42488</c:v>
                </c:pt>
                <c:pt idx="43">
                  <c:v>42489</c:v>
                </c:pt>
                <c:pt idx="44">
                  <c:v>42492</c:v>
                </c:pt>
                <c:pt idx="45">
                  <c:v>42493</c:v>
                </c:pt>
                <c:pt idx="46">
                  <c:v>42494</c:v>
                </c:pt>
                <c:pt idx="47">
                  <c:v>42495</c:v>
                </c:pt>
                <c:pt idx="48">
                  <c:v>42496</c:v>
                </c:pt>
                <c:pt idx="49">
                  <c:v>42499</c:v>
                </c:pt>
                <c:pt idx="50">
                  <c:v>42500</c:v>
                </c:pt>
                <c:pt idx="51">
                  <c:v>42501</c:v>
                </c:pt>
                <c:pt idx="52">
                  <c:v>42502</c:v>
                </c:pt>
                <c:pt idx="53">
                  <c:v>42503</c:v>
                </c:pt>
                <c:pt idx="54">
                  <c:v>42506</c:v>
                </c:pt>
                <c:pt idx="55">
                  <c:v>42507</c:v>
                </c:pt>
                <c:pt idx="56">
                  <c:v>42508</c:v>
                </c:pt>
                <c:pt idx="57">
                  <c:v>42509</c:v>
                </c:pt>
                <c:pt idx="58">
                  <c:v>42510</c:v>
                </c:pt>
                <c:pt idx="59">
                  <c:v>42513</c:v>
                </c:pt>
                <c:pt idx="60">
                  <c:v>42514</c:v>
                </c:pt>
                <c:pt idx="61">
                  <c:v>42515</c:v>
                </c:pt>
                <c:pt idx="62">
                  <c:v>42516</c:v>
                </c:pt>
                <c:pt idx="63">
                  <c:v>42517</c:v>
                </c:pt>
                <c:pt idx="64">
                  <c:v>42520</c:v>
                </c:pt>
                <c:pt idx="65">
                  <c:v>42521</c:v>
                </c:pt>
                <c:pt idx="66">
                  <c:v>42522</c:v>
                </c:pt>
                <c:pt idx="67">
                  <c:v>42523</c:v>
                </c:pt>
                <c:pt idx="68">
                  <c:v>42524</c:v>
                </c:pt>
                <c:pt idx="69">
                  <c:v>42527</c:v>
                </c:pt>
                <c:pt idx="70">
                  <c:v>42528</c:v>
                </c:pt>
                <c:pt idx="71">
                  <c:v>42529</c:v>
                </c:pt>
                <c:pt idx="72">
                  <c:v>42530</c:v>
                </c:pt>
                <c:pt idx="73">
                  <c:v>42531</c:v>
                </c:pt>
                <c:pt idx="74">
                  <c:v>42534</c:v>
                </c:pt>
                <c:pt idx="75">
                  <c:v>42535</c:v>
                </c:pt>
                <c:pt idx="76">
                  <c:v>42536</c:v>
                </c:pt>
                <c:pt idx="77">
                  <c:v>42537</c:v>
                </c:pt>
                <c:pt idx="78">
                  <c:v>42538</c:v>
                </c:pt>
                <c:pt idx="79">
                  <c:v>42541</c:v>
                </c:pt>
                <c:pt idx="80">
                  <c:v>42542</c:v>
                </c:pt>
                <c:pt idx="81">
                  <c:v>42543</c:v>
                </c:pt>
                <c:pt idx="82">
                  <c:v>42544</c:v>
                </c:pt>
                <c:pt idx="83">
                  <c:v>42545</c:v>
                </c:pt>
                <c:pt idx="84">
                  <c:v>42548</c:v>
                </c:pt>
                <c:pt idx="85">
                  <c:v>42549</c:v>
                </c:pt>
                <c:pt idx="86">
                  <c:v>42550</c:v>
                </c:pt>
                <c:pt idx="87">
                  <c:v>42551</c:v>
                </c:pt>
                <c:pt idx="88">
                  <c:v>42552</c:v>
                </c:pt>
                <c:pt idx="89">
                  <c:v>42555</c:v>
                </c:pt>
                <c:pt idx="90">
                  <c:v>42556</c:v>
                </c:pt>
                <c:pt idx="91">
                  <c:v>42557</c:v>
                </c:pt>
                <c:pt idx="92">
                  <c:v>42558</c:v>
                </c:pt>
                <c:pt idx="93">
                  <c:v>42559</c:v>
                </c:pt>
                <c:pt idx="94">
                  <c:v>42562</c:v>
                </c:pt>
                <c:pt idx="95">
                  <c:v>42563</c:v>
                </c:pt>
                <c:pt idx="96">
                  <c:v>42564</c:v>
                </c:pt>
                <c:pt idx="97">
                  <c:v>42565</c:v>
                </c:pt>
                <c:pt idx="98">
                  <c:v>42566</c:v>
                </c:pt>
                <c:pt idx="99">
                  <c:v>42569</c:v>
                </c:pt>
                <c:pt idx="100">
                  <c:v>42570</c:v>
                </c:pt>
                <c:pt idx="101">
                  <c:v>42571</c:v>
                </c:pt>
                <c:pt idx="102">
                  <c:v>42572</c:v>
                </c:pt>
                <c:pt idx="103">
                  <c:v>42573</c:v>
                </c:pt>
                <c:pt idx="104">
                  <c:v>42576</c:v>
                </c:pt>
                <c:pt idx="105">
                  <c:v>42577</c:v>
                </c:pt>
                <c:pt idx="106">
                  <c:v>42578</c:v>
                </c:pt>
                <c:pt idx="107">
                  <c:v>42579</c:v>
                </c:pt>
                <c:pt idx="108">
                  <c:v>42580</c:v>
                </c:pt>
                <c:pt idx="109">
                  <c:v>42583</c:v>
                </c:pt>
                <c:pt idx="110">
                  <c:v>42584</c:v>
                </c:pt>
                <c:pt idx="111">
                  <c:v>42585</c:v>
                </c:pt>
                <c:pt idx="112">
                  <c:v>42586</c:v>
                </c:pt>
                <c:pt idx="113">
                  <c:v>42587</c:v>
                </c:pt>
                <c:pt idx="114">
                  <c:v>42590</c:v>
                </c:pt>
                <c:pt idx="115">
                  <c:v>42591</c:v>
                </c:pt>
                <c:pt idx="116">
                  <c:v>42592</c:v>
                </c:pt>
                <c:pt idx="117">
                  <c:v>42593</c:v>
                </c:pt>
                <c:pt idx="118">
                  <c:v>42594</c:v>
                </c:pt>
                <c:pt idx="119">
                  <c:v>42597</c:v>
                </c:pt>
                <c:pt idx="120">
                  <c:v>42598</c:v>
                </c:pt>
                <c:pt idx="121">
                  <c:v>42599</c:v>
                </c:pt>
                <c:pt idx="122">
                  <c:v>42600</c:v>
                </c:pt>
                <c:pt idx="123">
                  <c:v>42601</c:v>
                </c:pt>
                <c:pt idx="124">
                  <c:v>42604</c:v>
                </c:pt>
                <c:pt idx="125">
                  <c:v>42605</c:v>
                </c:pt>
                <c:pt idx="126">
                  <c:v>42606</c:v>
                </c:pt>
                <c:pt idx="127">
                  <c:v>42607</c:v>
                </c:pt>
                <c:pt idx="128">
                  <c:v>42608</c:v>
                </c:pt>
                <c:pt idx="129">
                  <c:v>42611</c:v>
                </c:pt>
                <c:pt idx="130">
                  <c:v>42612</c:v>
                </c:pt>
                <c:pt idx="131">
                  <c:v>42613</c:v>
                </c:pt>
                <c:pt idx="132">
                  <c:v>42614</c:v>
                </c:pt>
                <c:pt idx="133">
                  <c:v>42615</c:v>
                </c:pt>
                <c:pt idx="134">
                  <c:v>42618</c:v>
                </c:pt>
                <c:pt idx="135">
                  <c:v>42619</c:v>
                </c:pt>
                <c:pt idx="136">
                  <c:v>42620</c:v>
                </c:pt>
                <c:pt idx="137">
                  <c:v>42621</c:v>
                </c:pt>
                <c:pt idx="138">
                  <c:v>42622</c:v>
                </c:pt>
                <c:pt idx="139">
                  <c:v>42625</c:v>
                </c:pt>
                <c:pt idx="140">
                  <c:v>42626</c:v>
                </c:pt>
                <c:pt idx="141">
                  <c:v>42627</c:v>
                </c:pt>
                <c:pt idx="142">
                  <c:v>42628</c:v>
                </c:pt>
                <c:pt idx="143">
                  <c:v>42629</c:v>
                </c:pt>
                <c:pt idx="144">
                  <c:v>42632</c:v>
                </c:pt>
                <c:pt idx="145">
                  <c:v>42633</c:v>
                </c:pt>
                <c:pt idx="146">
                  <c:v>42634</c:v>
                </c:pt>
                <c:pt idx="147">
                  <c:v>42635</c:v>
                </c:pt>
                <c:pt idx="148">
                  <c:v>42636</c:v>
                </c:pt>
                <c:pt idx="149">
                  <c:v>42639</c:v>
                </c:pt>
                <c:pt idx="150">
                  <c:v>42640</c:v>
                </c:pt>
                <c:pt idx="151">
                  <c:v>42641</c:v>
                </c:pt>
                <c:pt idx="152">
                  <c:v>42642</c:v>
                </c:pt>
                <c:pt idx="153">
                  <c:v>42643</c:v>
                </c:pt>
                <c:pt idx="154">
                  <c:v>42646</c:v>
                </c:pt>
                <c:pt idx="155">
                  <c:v>42647</c:v>
                </c:pt>
                <c:pt idx="156">
                  <c:v>42648</c:v>
                </c:pt>
                <c:pt idx="157">
                  <c:v>42649</c:v>
                </c:pt>
                <c:pt idx="158">
                  <c:v>42650</c:v>
                </c:pt>
                <c:pt idx="159">
                  <c:v>42653</c:v>
                </c:pt>
                <c:pt idx="160">
                  <c:v>42654</c:v>
                </c:pt>
                <c:pt idx="161">
                  <c:v>42655</c:v>
                </c:pt>
                <c:pt idx="162">
                  <c:v>42656</c:v>
                </c:pt>
                <c:pt idx="163">
                  <c:v>42657</c:v>
                </c:pt>
                <c:pt idx="164">
                  <c:v>42660</c:v>
                </c:pt>
                <c:pt idx="165">
                  <c:v>42661</c:v>
                </c:pt>
                <c:pt idx="166">
                  <c:v>42662</c:v>
                </c:pt>
                <c:pt idx="167">
                  <c:v>42663</c:v>
                </c:pt>
                <c:pt idx="168">
                  <c:v>42664</c:v>
                </c:pt>
                <c:pt idx="169">
                  <c:v>42667</c:v>
                </c:pt>
                <c:pt idx="170">
                  <c:v>42668</c:v>
                </c:pt>
                <c:pt idx="171">
                  <c:v>42669</c:v>
                </c:pt>
                <c:pt idx="172">
                  <c:v>42670</c:v>
                </c:pt>
                <c:pt idx="173">
                  <c:v>42671</c:v>
                </c:pt>
                <c:pt idx="174">
                  <c:v>42674</c:v>
                </c:pt>
                <c:pt idx="175">
                  <c:v>42675</c:v>
                </c:pt>
                <c:pt idx="176">
                  <c:v>42676</c:v>
                </c:pt>
                <c:pt idx="177">
                  <c:v>42677</c:v>
                </c:pt>
                <c:pt idx="178">
                  <c:v>42678</c:v>
                </c:pt>
                <c:pt idx="179">
                  <c:v>42681</c:v>
                </c:pt>
                <c:pt idx="180">
                  <c:v>42682</c:v>
                </c:pt>
                <c:pt idx="181">
                  <c:v>42683</c:v>
                </c:pt>
                <c:pt idx="182">
                  <c:v>42684</c:v>
                </c:pt>
                <c:pt idx="183">
                  <c:v>42685</c:v>
                </c:pt>
                <c:pt idx="184">
                  <c:v>42688</c:v>
                </c:pt>
                <c:pt idx="185">
                  <c:v>42689</c:v>
                </c:pt>
                <c:pt idx="186">
                  <c:v>42690</c:v>
                </c:pt>
                <c:pt idx="187">
                  <c:v>42691</c:v>
                </c:pt>
                <c:pt idx="188">
                  <c:v>42692</c:v>
                </c:pt>
                <c:pt idx="189">
                  <c:v>42695</c:v>
                </c:pt>
                <c:pt idx="190">
                  <c:v>42696</c:v>
                </c:pt>
                <c:pt idx="191">
                  <c:v>42697</c:v>
                </c:pt>
                <c:pt idx="192">
                  <c:v>42698</c:v>
                </c:pt>
                <c:pt idx="193">
                  <c:v>42699</c:v>
                </c:pt>
                <c:pt idx="194">
                  <c:v>42702</c:v>
                </c:pt>
                <c:pt idx="195">
                  <c:v>42703</c:v>
                </c:pt>
                <c:pt idx="196">
                  <c:v>42704</c:v>
                </c:pt>
                <c:pt idx="197">
                  <c:v>42705</c:v>
                </c:pt>
                <c:pt idx="198">
                  <c:v>42706</c:v>
                </c:pt>
                <c:pt idx="199">
                  <c:v>42709</c:v>
                </c:pt>
                <c:pt idx="200">
                  <c:v>42710</c:v>
                </c:pt>
                <c:pt idx="201">
                  <c:v>42711</c:v>
                </c:pt>
                <c:pt idx="202">
                  <c:v>42712</c:v>
                </c:pt>
                <c:pt idx="203">
                  <c:v>42713</c:v>
                </c:pt>
                <c:pt idx="204">
                  <c:v>42716</c:v>
                </c:pt>
                <c:pt idx="205">
                  <c:v>42717</c:v>
                </c:pt>
                <c:pt idx="206">
                  <c:v>42718</c:v>
                </c:pt>
                <c:pt idx="207">
                  <c:v>42719</c:v>
                </c:pt>
                <c:pt idx="208">
                  <c:v>42720</c:v>
                </c:pt>
                <c:pt idx="209">
                  <c:v>42723</c:v>
                </c:pt>
                <c:pt idx="210">
                  <c:v>42724</c:v>
                </c:pt>
                <c:pt idx="211">
                  <c:v>42725</c:v>
                </c:pt>
                <c:pt idx="212">
                  <c:v>42726</c:v>
                </c:pt>
                <c:pt idx="213">
                  <c:v>42727</c:v>
                </c:pt>
                <c:pt idx="214">
                  <c:v>42731</c:v>
                </c:pt>
                <c:pt idx="215">
                  <c:v>42732</c:v>
                </c:pt>
                <c:pt idx="216">
                  <c:v>42733</c:v>
                </c:pt>
                <c:pt idx="217">
                  <c:v>42734</c:v>
                </c:pt>
                <c:pt idx="218">
                  <c:v>42737</c:v>
                </c:pt>
                <c:pt idx="219">
                  <c:v>42738</c:v>
                </c:pt>
                <c:pt idx="220">
                  <c:v>42739</c:v>
                </c:pt>
                <c:pt idx="221">
                  <c:v>42740</c:v>
                </c:pt>
                <c:pt idx="222">
                  <c:v>42741</c:v>
                </c:pt>
                <c:pt idx="223">
                  <c:v>42744</c:v>
                </c:pt>
                <c:pt idx="224">
                  <c:v>42745</c:v>
                </c:pt>
                <c:pt idx="225">
                  <c:v>42746</c:v>
                </c:pt>
                <c:pt idx="226">
                  <c:v>42747</c:v>
                </c:pt>
                <c:pt idx="227">
                  <c:v>42748</c:v>
                </c:pt>
                <c:pt idx="228">
                  <c:v>42751</c:v>
                </c:pt>
                <c:pt idx="229">
                  <c:v>42752</c:v>
                </c:pt>
                <c:pt idx="230">
                  <c:v>42753</c:v>
                </c:pt>
                <c:pt idx="231">
                  <c:v>42754</c:v>
                </c:pt>
                <c:pt idx="232">
                  <c:v>42755</c:v>
                </c:pt>
                <c:pt idx="233">
                  <c:v>42758</c:v>
                </c:pt>
                <c:pt idx="234">
                  <c:v>42759</c:v>
                </c:pt>
                <c:pt idx="235">
                  <c:v>42760</c:v>
                </c:pt>
                <c:pt idx="236">
                  <c:v>42761</c:v>
                </c:pt>
                <c:pt idx="237">
                  <c:v>42762</c:v>
                </c:pt>
                <c:pt idx="238">
                  <c:v>42765</c:v>
                </c:pt>
                <c:pt idx="239">
                  <c:v>42766</c:v>
                </c:pt>
                <c:pt idx="240">
                  <c:v>42767</c:v>
                </c:pt>
                <c:pt idx="241">
                  <c:v>42768</c:v>
                </c:pt>
                <c:pt idx="242">
                  <c:v>42769</c:v>
                </c:pt>
                <c:pt idx="243">
                  <c:v>42772</c:v>
                </c:pt>
                <c:pt idx="244">
                  <c:v>42773</c:v>
                </c:pt>
                <c:pt idx="245">
                  <c:v>42774</c:v>
                </c:pt>
                <c:pt idx="246">
                  <c:v>42775</c:v>
                </c:pt>
                <c:pt idx="247">
                  <c:v>42776</c:v>
                </c:pt>
                <c:pt idx="248">
                  <c:v>42779</c:v>
                </c:pt>
                <c:pt idx="249">
                  <c:v>42780</c:v>
                </c:pt>
                <c:pt idx="250">
                  <c:v>42781</c:v>
                </c:pt>
                <c:pt idx="251">
                  <c:v>42782</c:v>
                </c:pt>
                <c:pt idx="252">
                  <c:v>42783</c:v>
                </c:pt>
                <c:pt idx="253">
                  <c:v>42786</c:v>
                </c:pt>
                <c:pt idx="254">
                  <c:v>42787</c:v>
                </c:pt>
                <c:pt idx="255">
                  <c:v>42788</c:v>
                </c:pt>
                <c:pt idx="256">
                  <c:v>42789</c:v>
                </c:pt>
                <c:pt idx="257">
                  <c:v>42790</c:v>
                </c:pt>
                <c:pt idx="258">
                  <c:v>42793</c:v>
                </c:pt>
                <c:pt idx="259">
                  <c:v>42794</c:v>
                </c:pt>
                <c:pt idx="260">
                  <c:v>42795</c:v>
                </c:pt>
                <c:pt idx="261">
                  <c:v>42796</c:v>
                </c:pt>
                <c:pt idx="262">
                  <c:v>42797</c:v>
                </c:pt>
                <c:pt idx="263">
                  <c:v>42800</c:v>
                </c:pt>
                <c:pt idx="264">
                  <c:v>42801</c:v>
                </c:pt>
                <c:pt idx="265">
                  <c:v>42802</c:v>
                </c:pt>
                <c:pt idx="266">
                  <c:v>42803</c:v>
                </c:pt>
                <c:pt idx="267">
                  <c:v>42804</c:v>
                </c:pt>
                <c:pt idx="268">
                  <c:v>42807</c:v>
                </c:pt>
                <c:pt idx="269">
                  <c:v>42808</c:v>
                </c:pt>
                <c:pt idx="270">
                  <c:v>42809</c:v>
                </c:pt>
                <c:pt idx="271">
                  <c:v>42810</c:v>
                </c:pt>
                <c:pt idx="272">
                  <c:v>42811</c:v>
                </c:pt>
                <c:pt idx="273">
                  <c:v>42814</c:v>
                </c:pt>
                <c:pt idx="274">
                  <c:v>42815</c:v>
                </c:pt>
                <c:pt idx="275">
                  <c:v>42816</c:v>
                </c:pt>
                <c:pt idx="276">
                  <c:v>42817</c:v>
                </c:pt>
                <c:pt idx="277">
                  <c:v>42818</c:v>
                </c:pt>
                <c:pt idx="278">
                  <c:v>42821</c:v>
                </c:pt>
                <c:pt idx="279">
                  <c:v>42822</c:v>
                </c:pt>
                <c:pt idx="280">
                  <c:v>42823</c:v>
                </c:pt>
                <c:pt idx="281">
                  <c:v>42824</c:v>
                </c:pt>
                <c:pt idx="282">
                  <c:v>42825</c:v>
                </c:pt>
                <c:pt idx="283">
                  <c:v>42828</c:v>
                </c:pt>
                <c:pt idx="284">
                  <c:v>42829</c:v>
                </c:pt>
                <c:pt idx="285">
                  <c:v>42830</c:v>
                </c:pt>
                <c:pt idx="286">
                  <c:v>42831</c:v>
                </c:pt>
                <c:pt idx="287">
                  <c:v>42832</c:v>
                </c:pt>
                <c:pt idx="288">
                  <c:v>42835</c:v>
                </c:pt>
                <c:pt idx="289">
                  <c:v>42836</c:v>
                </c:pt>
                <c:pt idx="290">
                  <c:v>42837</c:v>
                </c:pt>
                <c:pt idx="291">
                  <c:v>42838</c:v>
                </c:pt>
                <c:pt idx="292">
                  <c:v>42843</c:v>
                </c:pt>
                <c:pt idx="293">
                  <c:v>42844</c:v>
                </c:pt>
                <c:pt idx="294">
                  <c:v>42845</c:v>
                </c:pt>
                <c:pt idx="295">
                  <c:v>42846</c:v>
                </c:pt>
                <c:pt idx="296">
                  <c:v>42849</c:v>
                </c:pt>
                <c:pt idx="297">
                  <c:v>42850</c:v>
                </c:pt>
                <c:pt idx="298">
                  <c:v>42851</c:v>
                </c:pt>
                <c:pt idx="299">
                  <c:v>42852</c:v>
                </c:pt>
                <c:pt idx="300">
                  <c:v>42853</c:v>
                </c:pt>
                <c:pt idx="301">
                  <c:v>42857</c:v>
                </c:pt>
                <c:pt idx="302">
                  <c:v>42858</c:v>
                </c:pt>
                <c:pt idx="303">
                  <c:v>42859</c:v>
                </c:pt>
                <c:pt idx="304">
                  <c:v>42860</c:v>
                </c:pt>
                <c:pt idx="305">
                  <c:v>42863</c:v>
                </c:pt>
                <c:pt idx="306">
                  <c:v>42864</c:v>
                </c:pt>
                <c:pt idx="307">
                  <c:v>42865</c:v>
                </c:pt>
                <c:pt idx="308">
                  <c:v>42866</c:v>
                </c:pt>
                <c:pt idx="309">
                  <c:v>42867</c:v>
                </c:pt>
                <c:pt idx="310">
                  <c:v>42870</c:v>
                </c:pt>
                <c:pt idx="311">
                  <c:v>42871</c:v>
                </c:pt>
                <c:pt idx="312">
                  <c:v>42872</c:v>
                </c:pt>
                <c:pt idx="313">
                  <c:v>42873</c:v>
                </c:pt>
                <c:pt idx="314">
                  <c:v>42874</c:v>
                </c:pt>
                <c:pt idx="315">
                  <c:v>42877</c:v>
                </c:pt>
                <c:pt idx="316">
                  <c:v>42878</c:v>
                </c:pt>
                <c:pt idx="317">
                  <c:v>42879</c:v>
                </c:pt>
                <c:pt idx="318">
                  <c:v>42880</c:v>
                </c:pt>
                <c:pt idx="319">
                  <c:v>42881</c:v>
                </c:pt>
                <c:pt idx="320">
                  <c:v>42884</c:v>
                </c:pt>
                <c:pt idx="321">
                  <c:v>42885</c:v>
                </c:pt>
                <c:pt idx="322">
                  <c:v>42886</c:v>
                </c:pt>
                <c:pt idx="323">
                  <c:v>42887</c:v>
                </c:pt>
                <c:pt idx="324">
                  <c:v>42888</c:v>
                </c:pt>
                <c:pt idx="325">
                  <c:v>42891</c:v>
                </c:pt>
                <c:pt idx="326">
                  <c:v>42892</c:v>
                </c:pt>
                <c:pt idx="327">
                  <c:v>42893</c:v>
                </c:pt>
                <c:pt idx="328">
                  <c:v>42894</c:v>
                </c:pt>
                <c:pt idx="329">
                  <c:v>42895</c:v>
                </c:pt>
                <c:pt idx="330">
                  <c:v>42898</c:v>
                </c:pt>
                <c:pt idx="331">
                  <c:v>42899</c:v>
                </c:pt>
                <c:pt idx="332">
                  <c:v>42900</c:v>
                </c:pt>
                <c:pt idx="333">
                  <c:v>42901</c:v>
                </c:pt>
                <c:pt idx="334">
                  <c:v>42902</c:v>
                </c:pt>
                <c:pt idx="335">
                  <c:v>42905</c:v>
                </c:pt>
                <c:pt idx="336">
                  <c:v>42906</c:v>
                </c:pt>
                <c:pt idx="337">
                  <c:v>42907</c:v>
                </c:pt>
                <c:pt idx="338">
                  <c:v>42908</c:v>
                </c:pt>
                <c:pt idx="339">
                  <c:v>42909</c:v>
                </c:pt>
                <c:pt idx="340">
                  <c:v>42912</c:v>
                </c:pt>
                <c:pt idx="341">
                  <c:v>42913</c:v>
                </c:pt>
                <c:pt idx="342">
                  <c:v>42914</c:v>
                </c:pt>
                <c:pt idx="343">
                  <c:v>42915</c:v>
                </c:pt>
                <c:pt idx="344">
                  <c:v>42916</c:v>
                </c:pt>
                <c:pt idx="345">
                  <c:v>42919</c:v>
                </c:pt>
                <c:pt idx="346">
                  <c:v>42920</c:v>
                </c:pt>
                <c:pt idx="347">
                  <c:v>42921</c:v>
                </c:pt>
                <c:pt idx="348">
                  <c:v>42922</c:v>
                </c:pt>
                <c:pt idx="349">
                  <c:v>42923</c:v>
                </c:pt>
                <c:pt idx="350">
                  <c:v>42926</c:v>
                </c:pt>
                <c:pt idx="351">
                  <c:v>42927</c:v>
                </c:pt>
                <c:pt idx="352">
                  <c:v>42928</c:v>
                </c:pt>
                <c:pt idx="353">
                  <c:v>42929</c:v>
                </c:pt>
                <c:pt idx="354">
                  <c:v>42930</c:v>
                </c:pt>
                <c:pt idx="355">
                  <c:v>42933</c:v>
                </c:pt>
                <c:pt idx="356">
                  <c:v>42934</c:v>
                </c:pt>
                <c:pt idx="357">
                  <c:v>42935</c:v>
                </c:pt>
                <c:pt idx="358">
                  <c:v>42936</c:v>
                </c:pt>
                <c:pt idx="359">
                  <c:v>42937</c:v>
                </c:pt>
                <c:pt idx="360">
                  <c:v>42940</c:v>
                </c:pt>
                <c:pt idx="361">
                  <c:v>42941</c:v>
                </c:pt>
                <c:pt idx="362">
                  <c:v>42942</c:v>
                </c:pt>
                <c:pt idx="363">
                  <c:v>42943</c:v>
                </c:pt>
                <c:pt idx="364">
                  <c:v>42944</c:v>
                </c:pt>
                <c:pt idx="365">
                  <c:v>42947</c:v>
                </c:pt>
                <c:pt idx="366">
                  <c:v>42948</c:v>
                </c:pt>
                <c:pt idx="367">
                  <c:v>42949</c:v>
                </c:pt>
                <c:pt idx="368">
                  <c:v>42950</c:v>
                </c:pt>
                <c:pt idx="369">
                  <c:v>42951</c:v>
                </c:pt>
                <c:pt idx="370">
                  <c:v>42954</c:v>
                </c:pt>
                <c:pt idx="371">
                  <c:v>42955</c:v>
                </c:pt>
                <c:pt idx="372">
                  <c:v>42956</c:v>
                </c:pt>
                <c:pt idx="373">
                  <c:v>42957</c:v>
                </c:pt>
                <c:pt idx="374">
                  <c:v>42958</c:v>
                </c:pt>
                <c:pt idx="375">
                  <c:v>42961</c:v>
                </c:pt>
                <c:pt idx="376">
                  <c:v>42962</c:v>
                </c:pt>
                <c:pt idx="377">
                  <c:v>42963</c:v>
                </c:pt>
                <c:pt idx="378">
                  <c:v>42964</c:v>
                </c:pt>
                <c:pt idx="379">
                  <c:v>42965</c:v>
                </c:pt>
                <c:pt idx="380">
                  <c:v>42968</c:v>
                </c:pt>
                <c:pt idx="381">
                  <c:v>42969</c:v>
                </c:pt>
                <c:pt idx="382">
                  <c:v>42970</c:v>
                </c:pt>
                <c:pt idx="383">
                  <c:v>42971</c:v>
                </c:pt>
                <c:pt idx="384">
                  <c:v>42972</c:v>
                </c:pt>
                <c:pt idx="385">
                  <c:v>42975</c:v>
                </c:pt>
                <c:pt idx="386">
                  <c:v>42976</c:v>
                </c:pt>
                <c:pt idx="387">
                  <c:v>42977</c:v>
                </c:pt>
                <c:pt idx="388">
                  <c:v>42978</c:v>
                </c:pt>
                <c:pt idx="389">
                  <c:v>42979</c:v>
                </c:pt>
                <c:pt idx="390">
                  <c:v>42982</c:v>
                </c:pt>
                <c:pt idx="391">
                  <c:v>42983</c:v>
                </c:pt>
                <c:pt idx="392">
                  <c:v>42984</c:v>
                </c:pt>
                <c:pt idx="393">
                  <c:v>42985</c:v>
                </c:pt>
                <c:pt idx="394">
                  <c:v>42986</c:v>
                </c:pt>
                <c:pt idx="395">
                  <c:v>42989</c:v>
                </c:pt>
                <c:pt idx="396">
                  <c:v>42990</c:v>
                </c:pt>
                <c:pt idx="397">
                  <c:v>42991</c:v>
                </c:pt>
                <c:pt idx="398">
                  <c:v>42992</c:v>
                </c:pt>
                <c:pt idx="399">
                  <c:v>42993</c:v>
                </c:pt>
                <c:pt idx="400">
                  <c:v>42996</c:v>
                </c:pt>
                <c:pt idx="401">
                  <c:v>42997</c:v>
                </c:pt>
                <c:pt idx="402">
                  <c:v>42998</c:v>
                </c:pt>
                <c:pt idx="403">
                  <c:v>42999</c:v>
                </c:pt>
                <c:pt idx="404">
                  <c:v>43000</c:v>
                </c:pt>
                <c:pt idx="405">
                  <c:v>43003</c:v>
                </c:pt>
                <c:pt idx="406">
                  <c:v>43004</c:v>
                </c:pt>
                <c:pt idx="407">
                  <c:v>43005</c:v>
                </c:pt>
                <c:pt idx="408">
                  <c:v>43006</c:v>
                </c:pt>
                <c:pt idx="409">
                  <c:v>43007</c:v>
                </c:pt>
                <c:pt idx="410">
                  <c:v>43010</c:v>
                </c:pt>
                <c:pt idx="411">
                  <c:v>43011</c:v>
                </c:pt>
                <c:pt idx="412">
                  <c:v>43012</c:v>
                </c:pt>
                <c:pt idx="413">
                  <c:v>43013</c:v>
                </c:pt>
                <c:pt idx="414">
                  <c:v>43014</c:v>
                </c:pt>
                <c:pt idx="415">
                  <c:v>43017</c:v>
                </c:pt>
                <c:pt idx="416">
                  <c:v>43018</c:v>
                </c:pt>
                <c:pt idx="417">
                  <c:v>43019</c:v>
                </c:pt>
                <c:pt idx="418">
                  <c:v>43020</c:v>
                </c:pt>
                <c:pt idx="419">
                  <c:v>43021</c:v>
                </c:pt>
                <c:pt idx="420">
                  <c:v>43024</c:v>
                </c:pt>
                <c:pt idx="421">
                  <c:v>43025</c:v>
                </c:pt>
                <c:pt idx="422">
                  <c:v>43026</c:v>
                </c:pt>
                <c:pt idx="423">
                  <c:v>43027</c:v>
                </c:pt>
                <c:pt idx="424">
                  <c:v>43028</c:v>
                </c:pt>
                <c:pt idx="425">
                  <c:v>43031</c:v>
                </c:pt>
                <c:pt idx="426">
                  <c:v>43032</c:v>
                </c:pt>
                <c:pt idx="427">
                  <c:v>43033</c:v>
                </c:pt>
                <c:pt idx="428">
                  <c:v>43034</c:v>
                </c:pt>
                <c:pt idx="429">
                  <c:v>43035</c:v>
                </c:pt>
                <c:pt idx="430">
                  <c:v>43038</c:v>
                </c:pt>
                <c:pt idx="431">
                  <c:v>43039</c:v>
                </c:pt>
                <c:pt idx="432">
                  <c:v>43040</c:v>
                </c:pt>
                <c:pt idx="433">
                  <c:v>43041</c:v>
                </c:pt>
                <c:pt idx="434">
                  <c:v>43042</c:v>
                </c:pt>
                <c:pt idx="435">
                  <c:v>43045</c:v>
                </c:pt>
                <c:pt idx="436">
                  <c:v>43046</c:v>
                </c:pt>
                <c:pt idx="437">
                  <c:v>43047</c:v>
                </c:pt>
                <c:pt idx="438">
                  <c:v>43048</c:v>
                </c:pt>
                <c:pt idx="439">
                  <c:v>43049</c:v>
                </c:pt>
                <c:pt idx="440">
                  <c:v>43052</c:v>
                </c:pt>
                <c:pt idx="441">
                  <c:v>43053</c:v>
                </c:pt>
                <c:pt idx="442">
                  <c:v>43054</c:v>
                </c:pt>
                <c:pt idx="443">
                  <c:v>43055</c:v>
                </c:pt>
                <c:pt idx="444">
                  <c:v>43056</c:v>
                </c:pt>
                <c:pt idx="445">
                  <c:v>43059</c:v>
                </c:pt>
                <c:pt idx="446">
                  <c:v>43060</c:v>
                </c:pt>
                <c:pt idx="447">
                  <c:v>43061</c:v>
                </c:pt>
                <c:pt idx="448">
                  <c:v>43062</c:v>
                </c:pt>
                <c:pt idx="449">
                  <c:v>43063</c:v>
                </c:pt>
                <c:pt idx="450">
                  <c:v>43066</c:v>
                </c:pt>
                <c:pt idx="451">
                  <c:v>43067</c:v>
                </c:pt>
                <c:pt idx="452">
                  <c:v>43068</c:v>
                </c:pt>
                <c:pt idx="453">
                  <c:v>43069</c:v>
                </c:pt>
                <c:pt idx="454">
                  <c:v>43070</c:v>
                </c:pt>
                <c:pt idx="455">
                  <c:v>43073</c:v>
                </c:pt>
                <c:pt idx="456">
                  <c:v>43074</c:v>
                </c:pt>
                <c:pt idx="457">
                  <c:v>43075</c:v>
                </c:pt>
                <c:pt idx="458">
                  <c:v>43076</c:v>
                </c:pt>
                <c:pt idx="459">
                  <c:v>43077</c:v>
                </c:pt>
                <c:pt idx="460">
                  <c:v>43080</c:v>
                </c:pt>
                <c:pt idx="461">
                  <c:v>43081</c:v>
                </c:pt>
                <c:pt idx="462">
                  <c:v>43082</c:v>
                </c:pt>
                <c:pt idx="463">
                  <c:v>43083</c:v>
                </c:pt>
                <c:pt idx="464">
                  <c:v>43084</c:v>
                </c:pt>
                <c:pt idx="465">
                  <c:v>43087</c:v>
                </c:pt>
                <c:pt idx="466">
                  <c:v>43088</c:v>
                </c:pt>
                <c:pt idx="467">
                  <c:v>43089</c:v>
                </c:pt>
                <c:pt idx="468">
                  <c:v>43090</c:v>
                </c:pt>
                <c:pt idx="469">
                  <c:v>43091</c:v>
                </c:pt>
                <c:pt idx="470">
                  <c:v>43096</c:v>
                </c:pt>
                <c:pt idx="471">
                  <c:v>43097</c:v>
                </c:pt>
                <c:pt idx="472">
                  <c:v>43098</c:v>
                </c:pt>
                <c:pt idx="473">
                  <c:v>43102</c:v>
                </c:pt>
                <c:pt idx="474">
                  <c:v>43103</c:v>
                </c:pt>
                <c:pt idx="475">
                  <c:v>43104</c:v>
                </c:pt>
                <c:pt idx="476">
                  <c:v>43105</c:v>
                </c:pt>
                <c:pt idx="477">
                  <c:v>43108</c:v>
                </c:pt>
                <c:pt idx="478">
                  <c:v>43109</c:v>
                </c:pt>
                <c:pt idx="479">
                  <c:v>43110</c:v>
                </c:pt>
                <c:pt idx="480">
                  <c:v>43111</c:v>
                </c:pt>
                <c:pt idx="481">
                  <c:v>43112</c:v>
                </c:pt>
                <c:pt idx="482">
                  <c:v>43115</c:v>
                </c:pt>
                <c:pt idx="483">
                  <c:v>43116</c:v>
                </c:pt>
                <c:pt idx="484">
                  <c:v>43117</c:v>
                </c:pt>
                <c:pt idx="485">
                  <c:v>43118</c:v>
                </c:pt>
                <c:pt idx="486">
                  <c:v>43119</c:v>
                </c:pt>
                <c:pt idx="487">
                  <c:v>43122</c:v>
                </c:pt>
                <c:pt idx="488">
                  <c:v>43123</c:v>
                </c:pt>
                <c:pt idx="489">
                  <c:v>43124</c:v>
                </c:pt>
                <c:pt idx="490">
                  <c:v>43125</c:v>
                </c:pt>
                <c:pt idx="491">
                  <c:v>43126</c:v>
                </c:pt>
                <c:pt idx="492">
                  <c:v>43129</c:v>
                </c:pt>
                <c:pt idx="493">
                  <c:v>43130</c:v>
                </c:pt>
                <c:pt idx="494">
                  <c:v>43131</c:v>
                </c:pt>
                <c:pt idx="495">
                  <c:v>43132</c:v>
                </c:pt>
                <c:pt idx="496">
                  <c:v>43133</c:v>
                </c:pt>
                <c:pt idx="497">
                  <c:v>43136</c:v>
                </c:pt>
                <c:pt idx="498">
                  <c:v>43137</c:v>
                </c:pt>
                <c:pt idx="499">
                  <c:v>43138</c:v>
                </c:pt>
                <c:pt idx="500">
                  <c:v>43139</c:v>
                </c:pt>
                <c:pt idx="501">
                  <c:v>43140</c:v>
                </c:pt>
                <c:pt idx="502">
                  <c:v>43143</c:v>
                </c:pt>
                <c:pt idx="503">
                  <c:v>43144</c:v>
                </c:pt>
                <c:pt idx="504">
                  <c:v>43145</c:v>
                </c:pt>
                <c:pt idx="505">
                  <c:v>43146</c:v>
                </c:pt>
                <c:pt idx="506">
                  <c:v>43147</c:v>
                </c:pt>
                <c:pt idx="507">
                  <c:v>43150</c:v>
                </c:pt>
                <c:pt idx="508">
                  <c:v>43151</c:v>
                </c:pt>
                <c:pt idx="509">
                  <c:v>43152</c:v>
                </c:pt>
                <c:pt idx="510">
                  <c:v>43153</c:v>
                </c:pt>
                <c:pt idx="511">
                  <c:v>43154</c:v>
                </c:pt>
                <c:pt idx="512">
                  <c:v>43157</c:v>
                </c:pt>
                <c:pt idx="513">
                  <c:v>43158</c:v>
                </c:pt>
                <c:pt idx="514">
                  <c:v>43159</c:v>
                </c:pt>
                <c:pt idx="515">
                  <c:v>43160</c:v>
                </c:pt>
                <c:pt idx="516">
                  <c:v>43161</c:v>
                </c:pt>
                <c:pt idx="517">
                  <c:v>43164</c:v>
                </c:pt>
                <c:pt idx="518">
                  <c:v>43171</c:v>
                </c:pt>
                <c:pt idx="519">
                  <c:v>43178</c:v>
                </c:pt>
                <c:pt idx="520">
                  <c:v>43185</c:v>
                </c:pt>
                <c:pt idx="521">
                  <c:v>43193</c:v>
                </c:pt>
                <c:pt idx="522">
                  <c:v>43200</c:v>
                </c:pt>
                <c:pt idx="523">
                  <c:v>43207</c:v>
                </c:pt>
                <c:pt idx="524">
                  <c:v>43214</c:v>
                </c:pt>
                <c:pt idx="525">
                  <c:v>43222</c:v>
                </c:pt>
                <c:pt idx="526">
                  <c:v>43229</c:v>
                </c:pt>
                <c:pt idx="527">
                  <c:v>43236</c:v>
                </c:pt>
                <c:pt idx="528">
                  <c:v>43243</c:v>
                </c:pt>
                <c:pt idx="529">
                  <c:v>43250</c:v>
                </c:pt>
                <c:pt idx="530">
                  <c:v>43257</c:v>
                </c:pt>
                <c:pt idx="531">
                  <c:v>43264</c:v>
                </c:pt>
                <c:pt idx="532">
                  <c:v>43271</c:v>
                </c:pt>
                <c:pt idx="533">
                  <c:v>43278</c:v>
                </c:pt>
                <c:pt idx="534">
                  <c:v>43285</c:v>
                </c:pt>
                <c:pt idx="535">
                  <c:v>43292</c:v>
                </c:pt>
                <c:pt idx="536">
                  <c:v>43299</c:v>
                </c:pt>
                <c:pt idx="537">
                  <c:v>43306</c:v>
                </c:pt>
                <c:pt idx="538">
                  <c:v>43313</c:v>
                </c:pt>
                <c:pt idx="539">
                  <c:v>43320</c:v>
                </c:pt>
                <c:pt idx="540">
                  <c:v>43327</c:v>
                </c:pt>
                <c:pt idx="541">
                  <c:v>43334</c:v>
                </c:pt>
                <c:pt idx="542">
                  <c:v>43341</c:v>
                </c:pt>
                <c:pt idx="543">
                  <c:v>43348</c:v>
                </c:pt>
                <c:pt idx="544">
                  <c:v>43355</c:v>
                </c:pt>
                <c:pt idx="545">
                  <c:v>43362</c:v>
                </c:pt>
                <c:pt idx="546">
                  <c:v>43369</c:v>
                </c:pt>
                <c:pt idx="547">
                  <c:v>43376</c:v>
                </c:pt>
                <c:pt idx="548">
                  <c:v>43383</c:v>
                </c:pt>
                <c:pt idx="549">
                  <c:v>43390</c:v>
                </c:pt>
                <c:pt idx="550">
                  <c:v>43397</c:v>
                </c:pt>
                <c:pt idx="551">
                  <c:v>43404</c:v>
                </c:pt>
                <c:pt idx="552">
                  <c:v>43411</c:v>
                </c:pt>
                <c:pt idx="553">
                  <c:v>43418</c:v>
                </c:pt>
                <c:pt idx="554">
                  <c:v>43425</c:v>
                </c:pt>
                <c:pt idx="555">
                  <c:v>43432</c:v>
                </c:pt>
                <c:pt idx="556">
                  <c:v>43439</c:v>
                </c:pt>
                <c:pt idx="557">
                  <c:v>43446</c:v>
                </c:pt>
                <c:pt idx="558">
                  <c:v>43453</c:v>
                </c:pt>
                <c:pt idx="559">
                  <c:v>43461</c:v>
                </c:pt>
                <c:pt idx="560">
                  <c:v>43468</c:v>
                </c:pt>
                <c:pt idx="561">
                  <c:v>43475</c:v>
                </c:pt>
                <c:pt idx="562">
                  <c:v>43482</c:v>
                </c:pt>
                <c:pt idx="563">
                  <c:v>43489</c:v>
                </c:pt>
                <c:pt idx="564">
                  <c:v>43496</c:v>
                </c:pt>
                <c:pt idx="565">
                  <c:v>43503</c:v>
                </c:pt>
                <c:pt idx="566">
                  <c:v>43510</c:v>
                </c:pt>
                <c:pt idx="567">
                  <c:v>43517</c:v>
                </c:pt>
                <c:pt idx="568">
                  <c:v>43524</c:v>
                </c:pt>
                <c:pt idx="569">
                  <c:v>43531</c:v>
                </c:pt>
                <c:pt idx="570">
                  <c:v>43538</c:v>
                </c:pt>
                <c:pt idx="571">
                  <c:v>43545</c:v>
                </c:pt>
                <c:pt idx="572">
                  <c:v>43552</c:v>
                </c:pt>
                <c:pt idx="573">
                  <c:v>43559</c:v>
                </c:pt>
                <c:pt idx="574">
                  <c:v>43566</c:v>
                </c:pt>
                <c:pt idx="575">
                  <c:v>43573</c:v>
                </c:pt>
                <c:pt idx="576">
                  <c:v>43580</c:v>
                </c:pt>
                <c:pt idx="577">
                  <c:v>43587</c:v>
                </c:pt>
                <c:pt idx="578">
                  <c:v>43594</c:v>
                </c:pt>
                <c:pt idx="579">
                  <c:v>43601</c:v>
                </c:pt>
                <c:pt idx="580">
                  <c:v>43608</c:v>
                </c:pt>
                <c:pt idx="581">
                  <c:v>43615</c:v>
                </c:pt>
                <c:pt idx="582">
                  <c:v>43622</c:v>
                </c:pt>
                <c:pt idx="583">
                  <c:v>43629</c:v>
                </c:pt>
                <c:pt idx="584">
                  <c:v>43636</c:v>
                </c:pt>
                <c:pt idx="585">
                  <c:v>43643</c:v>
                </c:pt>
                <c:pt idx="586">
                  <c:v>43650</c:v>
                </c:pt>
                <c:pt idx="587">
                  <c:v>43657</c:v>
                </c:pt>
                <c:pt idx="588">
                  <c:v>43664</c:v>
                </c:pt>
                <c:pt idx="589">
                  <c:v>43671</c:v>
                </c:pt>
                <c:pt idx="590">
                  <c:v>43678</c:v>
                </c:pt>
                <c:pt idx="591">
                  <c:v>43685</c:v>
                </c:pt>
                <c:pt idx="592">
                  <c:v>43692</c:v>
                </c:pt>
                <c:pt idx="593">
                  <c:v>43699</c:v>
                </c:pt>
                <c:pt idx="594">
                  <c:v>43706</c:v>
                </c:pt>
                <c:pt idx="595">
                  <c:v>43713</c:v>
                </c:pt>
                <c:pt idx="596">
                  <c:v>43720</c:v>
                </c:pt>
                <c:pt idx="597">
                  <c:v>43727</c:v>
                </c:pt>
                <c:pt idx="598">
                  <c:v>43734</c:v>
                </c:pt>
                <c:pt idx="599">
                  <c:v>43741</c:v>
                </c:pt>
                <c:pt idx="600">
                  <c:v>43748</c:v>
                </c:pt>
                <c:pt idx="601">
                  <c:v>43755</c:v>
                </c:pt>
                <c:pt idx="602">
                  <c:v>43762</c:v>
                </c:pt>
                <c:pt idx="603">
                  <c:v>43769</c:v>
                </c:pt>
                <c:pt idx="604">
                  <c:v>43776</c:v>
                </c:pt>
                <c:pt idx="605">
                  <c:v>43783</c:v>
                </c:pt>
                <c:pt idx="606">
                  <c:v>43790</c:v>
                </c:pt>
                <c:pt idx="607">
                  <c:v>43797</c:v>
                </c:pt>
                <c:pt idx="608">
                  <c:v>43804</c:v>
                </c:pt>
                <c:pt idx="609">
                  <c:v>43811</c:v>
                </c:pt>
                <c:pt idx="610">
                  <c:v>43818</c:v>
                </c:pt>
                <c:pt idx="611">
                  <c:v>43826</c:v>
                </c:pt>
                <c:pt idx="612">
                  <c:v>43833</c:v>
                </c:pt>
                <c:pt idx="613">
                  <c:v>43840</c:v>
                </c:pt>
                <c:pt idx="614">
                  <c:v>43847</c:v>
                </c:pt>
                <c:pt idx="615">
                  <c:v>43854</c:v>
                </c:pt>
                <c:pt idx="616">
                  <c:v>43861</c:v>
                </c:pt>
                <c:pt idx="617">
                  <c:v>43868</c:v>
                </c:pt>
                <c:pt idx="618">
                  <c:v>43875</c:v>
                </c:pt>
                <c:pt idx="619">
                  <c:v>43882</c:v>
                </c:pt>
                <c:pt idx="620">
                  <c:v>43889</c:v>
                </c:pt>
                <c:pt idx="621">
                  <c:v>43896</c:v>
                </c:pt>
                <c:pt idx="622">
                  <c:v>43903</c:v>
                </c:pt>
                <c:pt idx="623">
                  <c:v>43910</c:v>
                </c:pt>
                <c:pt idx="624">
                  <c:v>43917</c:v>
                </c:pt>
                <c:pt idx="625">
                  <c:v>43924</c:v>
                </c:pt>
                <c:pt idx="626">
                  <c:v>43935</c:v>
                </c:pt>
                <c:pt idx="627">
                  <c:v>43942</c:v>
                </c:pt>
                <c:pt idx="628">
                  <c:v>43949</c:v>
                </c:pt>
                <c:pt idx="629">
                  <c:v>43956</c:v>
                </c:pt>
                <c:pt idx="630">
                  <c:v>43963</c:v>
                </c:pt>
                <c:pt idx="631">
                  <c:v>43970</c:v>
                </c:pt>
                <c:pt idx="632">
                  <c:v>43977</c:v>
                </c:pt>
                <c:pt idx="633">
                  <c:v>43984</c:v>
                </c:pt>
                <c:pt idx="634">
                  <c:v>43991</c:v>
                </c:pt>
                <c:pt idx="635">
                  <c:v>43998</c:v>
                </c:pt>
                <c:pt idx="636">
                  <c:v>44005</c:v>
                </c:pt>
                <c:pt idx="637">
                  <c:v>44012</c:v>
                </c:pt>
                <c:pt idx="638">
                  <c:v>44019</c:v>
                </c:pt>
                <c:pt idx="639">
                  <c:v>44026</c:v>
                </c:pt>
                <c:pt idx="640">
                  <c:v>44033</c:v>
                </c:pt>
                <c:pt idx="641">
                  <c:v>44040</c:v>
                </c:pt>
                <c:pt idx="642">
                  <c:v>44047</c:v>
                </c:pt>
                <c:pt idx="643">
                  <c:v>44054</c:v>
                </c:pt>
                <c:pt idx="644">
                  <c:v>44061</c:v>
                </c:pt>
                <c:pt idx="645">
                  <c:v>44068</c:v>
                </c:pt>
                <c:pt idx="646">
                  <c:v>44075</c:v>
                </c:pt>
                <c:pt idx="647">
                  <c:v>44082</c:v>
                </c:pt>
                <c:pt idx="648">
                  <c:v>44089</c:v>
                </c:pt>
                <c:pt idx="649">
                  <c:v>44096</c:v>
                </c:pt>
                <c:pt idx="650">
                  <c:v>44103</c:v>
                </c:pt>
                <c:pt idx="651">
                  <c:v>44110</c:v>
                </c:pt>
                <c:pt idx="652">
                  <c:v>44117</c:v>
                </c:pt>
                <c:pt idx="653">
                  <c:v>44124</c:v>
                </c:pt>
                <c:pt idx="654">
                  <c:v>44131</c:v>
                </c:pt>
                <c:pt idx="655">
                  <c:v>44138</c:v>
                </c:pt>
                <c:pt idx="656">
                  <c:v>44145</c:v>
                </c:pt>
                <c:pt idx="657">
                  <c:v>44152</c:v>
                </c:pt>
                <c:pt idx="658">
                  <c:v>44159</c:v>
                </c:pt>
                <c:pt idx="659">
                  <c:v>44166</c:v>
                </c:pt>
                <c:pt idx="660">
                  <c:v>44173</c:v>
                </c:pt>
                <c:pt idx="661">
                  <c:v>44180</c:v>
                </c:pt>
                <c:pt idx="662">
                  <c:v>44187</c:v>
                </c:pt>
                <c:pt idx="663">
                  <c:v>44194</c:v>
                </c:pt>
                <c:pt idx="664">
                  <c:v>44201</c:v>
                </c:pt>
                <c:pt idx="665">
                  <c:v>44208</c:v>
                </c:pt>
                <c:pt idx="666">
                  <c:v>44215</c:v>
                </c:pt>
                <c:pt idx="667">
                  <c:v>44222</c:v>
                </c:pt>
                <c:pt idx="668">
                  <c:v>44229</c:v>
                </c:pt>
                <c:pt idx="669">
                  <c:v>44236</c:v>
                </c:pt>
                <c:pt idx="670">
                  <c:v>44243</c:v>
                </c:pt>
                <c:pt idx="671">
                  <c:v>44250</c:v>
                </c:pt>
                <c:pt idx="672">
                  <c:v>44257</c:v>
                </c:pt>
                <c:pt idx="673">
                  <c:v>44264</c:v>
                </c:pt>
                <c:pt idx="674">
                  <c:v>44271</c:v>
                </c:pt>
                <c:pt idx="675">
                  <c:v>44278</c:v>
                </c:pt>
                <c:pt idx="676">
                  <c:v>44285</c:v>
                </c:pt>
                <c:pt idx="677">
                  <c:v>44292</c:v>
                </c:pt>
                <c:pt idx="678">
                  <c:v>44299</c:v>
                </c:pt>
                <c:pt idx="679">
                  <c:v>44306</c:v>
                </c:pt>
                <c:pt idx="680">
                  <c:v>44313</c:v>
                </c:pt>
                <c:pt idx="681">
                  <c:v>44320</c:v>
                </c:pt>
                <c:pt idx="682">
                  <c:v>44327</c:v>
                </c:pt>
                <c:pt idx="683">
                  <c:v>44334</c:v>
                </c:pt>
                <c:pt idx="684">
                  <c:v>44341</c:v>
                </c:pt>
                <c:pt idx="685">
                  <c:v>44348</c:v>
                </c:pt>
                <c:pt idx="686">
                  <c:v>44355</c:v>
                </c:pt>
                <c:pt idx="687">
                  <c:v>44362</c:v>
                </c:pt>
                <c:pt idx="688">
                  <c:v>44369</c:v>
                </c:pt>
                <c:pt idx="689">
                  <c:v>44376</c:v>
                </c:pt>
                <c:pt idx="690">
                  <c:v>44383</c:v>
                </c:pt>
                <c:pt idx="691">
                  <c:v>44390</c:v>
                </c:pt>
                <c:pt idx="692">
                  <c:v>44397</c:v>
                </c:pt>
                <c:pt idx="693">
                  <c:v>44404</c:v>
                </c:pt>
                <c:pt idx="694">
                  <c:v>44411</c:v>
                </c:pt>
                <c:pt idx="695">
                  <c:v>44418</c:v>
                </c:pt>
                <c:pt idx="696">
                  <c:v>44425</c:v>
                </c:pt>
                <c:pt idx="697">
                  <c:v>44432</c:v>
                </c:pt>
                <c:pt idx="698">
                  <c:v>44439</c:v>
                </c:pt>
                <c:pt idx="699">
                  <c:v>44446</c:v>
                </c:pt>
                <c:pt idx="700">
                  <c:v>44453</c:v>
                </c:pt>
                <c:pt idx="701">
                  <c:v>44460</c:v>
                </c:pt>
                <c:pt idx="702">
                  <c:v>44467</c:v>
                </c:pt>
                <c:pt idx="703">
                  <c:v>44474</c:v>
                </c:pt>
                <c:pt idx="704">
                  <c:v>44481</c:v>
                </c:pt>
                <c:pt idx="705">
                  <c:v>44488</c:v>
                </c:pt>
                <c:pt idx="706">
                  <c:v>44495</c:v>
                </c:pt>
                <c:pt idx="707">
                  <c:v>44502</c:v>
                </c:pt>
                <c:pt idx="708">
                  <c:v>44509</c:v>
                </c:pt>
                <c:pt idx="709">
                  <c:v>44516</c:v>
                </c:pt>
                <c:pt idx="710">
                  <c:v>44523</c:v>
                </c:pt>
                <c:pt idx="711">
                  <c:v>44530</c:v>
                </c:pt>
                <c:pt idx="712">
                  <c:v>44537</c:v>
                </c:pt>
                <c:pt idx="713">
                  <c:v>44544</c:v>
                </c:pt>
                <c:pt idx="714">
                  <c:v>44551</c:v>
                </c:pt>
                <c:pt idx="715">
                  <c:v>44558</c:v>
                </c:pt>
                <c:pt idx="716">
                  <c:v>44565</c:v>
                </c:pt>
                <c:pt idx="717">
                  <c:v>44572</c:v>
                </c:pt>
                <c:pt idx="718">
                  <c:v>44579</c:v>
                </c:pt>
                <c:pt idx="719">
                  <c:v>44586</c:v>
                </c:pt>
                <c:pt idx="720">
                  <c:v>44593</c:v>
                </c:pt>
                <c:pt idx="721">
                  <c:v>44600</c:v>
                </c:pt>
                <c:pt idx="722">
                  <c:v>44607</c:v>
                </c:pt>
                <c:pt idx="723">
                  <c:v>44614</c:v>
                </c:pt>
                <c:pt idx="724">
                  <c:v>44621</c:v>
                </c:pt>
                <c:pt idx="725">
                  <c:v>44628</c:v>
                </c:pt>
                <c:pt idx="726">
                  <c:v>44635</c:v>
                </c:pt>
                <c:pt idx="727">
                  <c:v>44642</c:v>
                </c:pt>
                <c:pt idx="728">
                  <c:v>44649</c:v>
                </c:pt>
                <c:pt idx="729">
                  <c:v>44656</c:v>
                </c:pt>
                <c:pt idx="730">
                  <c:v>44663</c:v>
                </c:pt>
                <c:pt idx="731">
                  <c:v>44670</c:v>
                </c:pt>
                <c:pt idx="732">
                  <c:v>44677</c:v>
                </c:pt>
                <c:pt idx="733">
                  <c:v>44684</c:v>
                </c:pt>
                <c:pt idx="734">
                  <c:v>44691</c:v>
                </c:pt>
                <c:pt idx="735">
                  <c:v>44698</c:v>
                </c:pt>
                <c:pt idx="736">
                  <c:v>44705</c:v>
                </c:pt>
                <c:pt idx="737">
                  <c:v>44712</c:v>
                </c:pt>
                <c:pt idx="738">
                  <c:v>44719</c:v>
                </c:pt>
                <c:pt idx="739">
                  <c:v>44726</c:v>
                </c:pt>
                <c:pt idx="740">
                  <c:v>44733</c:v>
                </c:pt>
                <c:pt idx="741">
                  <c:v>44740</c:v>
                </c:pt>
                <c:pt idx="742">
                  <c:v>44747</c:v>
                </c:pt>
                <c:pt idx="743">
                  <c:v>44754</c:v>
                </c:pt>
                <c:pt idx="744">
                  <c:v>44761</c:v>
                </c:pt>
                <c:pt idx="745">
                  <c:v>44768</c:v>
                </c:pt>
                <c:pt idx="746">
                  <c:v>44775</c:v>
                </c:pt>
                <c:pt idx="747">
                  <c:v>44782</c:v>
                </c:pt>
                <c:pt idx="748">
                  <c:v>44789</c:v>
                </c:pt>
                <c:pt idx="749">
                  <c:v>44796</c:v>
                </c:pt>
                <c:pt idx="750">
                  <c:v>44803</c:v>
                </c:pt>
                <c:pt idx="751">
                  <c:v>44810</c:v>
                </c:pt>
                <c:pt idx="752">
                  <c:v>44817</c:v>
                </c:pt>
                <c:pt idx="753">
                  <c:v>44824</c:v>
                </c:pt>
                <c:pt idx="754">
                  <c:v>44831</c:v>
                </c:pt>
                <c:pt idx="755">
                  <c:v>44838</c:v>
                </c:pt>
                <c:pt idx="756">
                  <c:v>44845</c:v>
                </c:pt>
                <c:pt idx="757">
                  <c:v>44852</c:v>
                </c:pt>
                <c:pt idx="758">
                  <c:v>44859</c:v>
                </c:pt>
                <c:pt idx="759">
                  <c:v>44866</c:v>
                </c:pt>
                <c:pt idx="760">
                  <c:v>44873</c:v>
                </c:pt>
                <c:pt idx="761">
                  <c:v>44880</c:v>
                </c:pt>
                <c:pt idx="762">
                  <c:v>44887</c:v>
                </c:pt>
                <c:pt idx="763">
                  <c:v>44894</c:v>
                </c:pt>
                <c:pt idx="764">
                  <c:v>44901</c:v>
                </c:pt>
                <c:pt idx="765">
                  <c:v>44908</c:v>
                </c:pt>
                <c:pt idx="766">
                  <c:v>44915</c:v>
                </c:pt>
                <c:pt idx="767">
                  <c:v>44922</c:v>
                </c:pt>
                <c:pt idx="768">
                  <c:v>44929</c:v>
                </c:pt>
                <c:pt idx="769">
                  <c:v>44936</c:v>
                </c:pt>
                <c:pt idx="770">
                  <c:v>44943</c:v>
                </c:pt>
                <c:pt idx="771">
                  <c:v>44950</c:v>
                </c:pt>
                <c:pt idx="772">
                  <c:v>44957</c:v>
                </c:pt>
                <c:pt idx="773">
                  <c:v>44964</c:v>
                </c:pt>
                <c:pt idx="774">
                  <c:v>44971</c:v>
                </c:pt>
                <c:pt idx="775">
                  <c:v>44978</c:v>
                </c:pt>
                <c:pt idx="776">
                  <c:v>44985</c:v>
                </c:pt>
                <c:pt idx="777">
                  <c:v>44992</c:v>
                </c:pt>
                <c:pt idx="778">
                  <c:v>44999</c:v>
                </c:pt>
                <c:pt idx="779">
                  <c:v>45006</c:v>
                </c:pt>
                <c:pt idx="780">
                  <c:v>45013</c:v>
                </c:pt>
                <c:pt idx="781">
                  <c:v>45020</c:v>
                </c:pt>
                <c:pt idx="782">
                  <c:v>45027</c:v>
                </c:pt>
                <c:pt idx="783">
                  <c:v>45034</c:v>
                </c:pt>
                <c:pt idx="784">
                  <c:v>45041</c:v>
                </c:pt>
                <c:pt idx="785">
                  <c:v>45048</c:v>
                </c:pt>
                <c:pt idx="786">
                  <c:v>45055</c:v>
                </c:pt>
                <c:pt idx="787">
                  <c:v>45062</c:v>
                </c:pt>
                <c:pt idx="788">
                  <c:v>45069</c:v>
                </c:pt>
                <c:pt idx="789">
                  <c:v>45076</c:v>
                </c:pt>
                <c:pt idx="790">
                  <c:v>45083</c:v>
                </c:pt>
                <c:pt idx="791">
                  <c:v>45090</c:v>
                </c:pt>
                <c:pt idx="792">
                  <c:v>45097</c:v>
                </c:pt>
                <c:pt idx="793">
                  <c:v>45104</c:v>
                </c:pt>
                <c:pt idx="794">
                  <c:v>45111</c:v>
                </c:pt>
                <c:pt idx="795">
                  <c:v>45118</c:v>
                </c:pt>
                <c:pt idx="796">
                  <c:v>45125</c:v>
                </c:pt>
                <c:pt idx="797">
                  <c:v>45132</c:v>
                </c:pt>
                <c:pt idx="798">
                  <c:v>45139</c:v>
                </c:pt>
                <c:pt idx="799">
                  <c:v>45146</c:v>
                </c:pt>
                <c:pt idx="800">
                  <c:v>45153</c:v>
                </c:pt>
                <c:pt idx="801">
                  <c:v>45160</c:v>
                </c:pt>
                <c:pt idx="802">
                  <c:v>45167</c:v>
                </c:pt>
                <c:pt idx="803">
                  <c:v>45174</c:v>
                </c:pt>
                <c:pt idx="804">
                  <c:v>45181</c:v>
                </c:pt>
                <c:pt idx="805">
                  <c:v>45188</c:v>
                </c:pt>
                <c:pt idx="806">
                  <c:v>45195</c:v>
                </c:pt>
                <c:pt idx="807">
                  <c:v>45202</c:v>
                </c:pt>
                <c:pt idx="808">
                  <c:v>45209</c:v>
                </c:pt>
                <c:pt idx="809">
                  <c:v>45216</c:v>
                </c:pt>
                <c:pt idx="810">
                  <c:v>45223</c:v>
                </c:pt>
                <c:pt idx="811">
                  <c:v>45230</c:v>
                </c:pt>
                <c:pt idx="812">
                  <c:v>45237</c:v>
                </c:pt>
                <c:pt idx="813">
                  <c:v>45244</c:v>
                </c:pt>
                <c:pt idx="814">
                  <c:v>45251</c:v>
                </c:pt>
                <c:pt idx="815">
                  <c:v>45258</c:v>
                </c:pt>
                <c:pt idx="816">
                  <c:v>45265</c:v>
                </c:pt>
                <c:pt idx="817">
                  <c:v>45272</c:v>
                </c:pt>
                <c:pt idx="818">
                  <c:v>45279</c:v>
                </c:pt>
                <c:pt idx="819">
                  <c:v>45287</c:v>
                </c:pt>
                <c:pt idx="820">
                  <c:v>45294</c:v>
                </c:pt>
                <c:pt idx="821">
                  <c:v>45301</c:v>
                </c:pt>
                <c:pt idx="822">
                  <c:v>45308</c:v>
                </c:pt>
                <c:pt idx="823">
                  <c:v>45315</c:v>
                </c:pt>
                <c:pt idx="824">
                  <c:v>45322</c:v>
                </c:pt>
                <c:pt idx="825">
                  <c:v>45329</c:v>
                </c:pt>
                <c:pt idx="826">
                  <c:v>45336</c:v>
                </c:pt>
                <c:pt idx="827">
                  <c:v>45343</c:v>
                </c:pt>
                <c:pt idx="828">
                  <c:v>45350</c:v>
                </c:pt>
                <c:pt idx="829">
                  <c:v>45357</c:v>
                </c:pt>
                <c:pt idx="830">
                  <c:v>45364</c:v>
                </c:pt>
                <c:pt idx="831">
                  <c:v>45371</c:v>
                </c:pt>
                <c:pt idx="832">
                  <c:v>45378</c:v>
                </c:pt>
                <c:pt idx="833">
                  <c:v>45385</c:v>
                </c:pt>
                <c:pt idx="834">
                  <c:v>45392</c:v>
                </c:pt>
                <c:pt idx="835">
                  <c:v>45399</c:v>
                </c:pt>
                <c:pt idx="836">
                  <c:v>45406</c:v>
                </c:pt>
                <c:pt idx="837">
                  <c:v>45414</c:v>
                </c:pt>
                <c:pt idx="838">
                  <c:v>45421</c:v>
                </c:pt>
                <c:pt idx="839">
                  <c:v>45428</c:v>
                </c:pt>
                <c:pt idx="840">
                  <c:v>45435</c:v>
                </c:pt>
                <c:pt idx="841">
                  <c:v>45442</c:v>
                </c:pt>
                <c:pt idx="842">
                  <c:v>45449</c:v>
                </c:pt>
                <c:pt idx="843">
                  <c:v>45456</c:v>
                </c:pt>
                <c:pt idx="844">
                  <c:v>45463</c:v>
                </c:pt>
                <c:pt idx="845">
                  <c:v>45470</c:v>
                </c:pt>
                <c:pt idx="846">
                  <c:v>45477</c:v>
                </c:pt>
                <c:pt idx="847">
                  <c:v>45484</c:v>
                </c:pt>
                <c:pt idx="848">
                  <c:v>45491</c:v>
                </c:pt>
                <c:pt idx="849">
                  <c:v>45498</c:v>
                </c:pt>
                <c:pt idx="850">
                  <c:v>45505</c:v>
                </c:pt>
                <c:pt idx="851">
                  <c:v>45512</c:v>
                </c:pt>
                <c:pt idx="852">
                  <c:v>45519</c:v>
                </c:pt>
                <c:pt idx="853">
                  <c:v>45526</c:v>
                </c:pt>
                <c:pt idx="854">
                  <c:v>45533</c:v>
                </c:pt>
                <c:pt idx="855">
                  <c:v>45540</c:v>
                </c:pt>
                <c:pt idx="856">
                  <c:v>45547</c:v>
                </c:pt>
                <c:pt idx="857">
                  <c:v>45554</c:v>
                </c:pt>
                <c:pt idx="858">
                  <c:v>45561</c:v>
                </c:pt>
                <c:pt idx="859">
                  <c:v>45568</c:v>
                </c:pt>
                <c:pt idx="860">
                  <c:v>45575</c:v>
                </c:pt>
                <c:pt idx="861">
                  <c:v>45582</c:v>
                </c:pt>
                <c:pt idx="862">
                  <c:v>45589</c:v>
                </c:pt>
                <c:pt idx="863">
                  <c:v>45596</c:v>
                </c:pt>
                <c:pt idx="864">
                  <c:v>45603</c:v>
                </c:pt>
                <c:pt idx="865">
                  <c:v>45610</c:v>
                </c:pt>
                <c:pt idx="866">
                  <c:v>45617</c:v>
                </c:pt>
                <c:pt idx="867">
                  <c:v>45624</c:v>
                </c:pt>
                <c:pt idx="868">
                  <c:v>45631</c:v>
                </c:pt>
                <c:pt idx="869">
                  <c:v>45638</c:v>
                </c:pt>
                <c:pt idx="870">
                  <c:v>45645</c:v>
                </c:pt>
                <c:pt idx="871">
                  <c:v>45653</c:v>
                </c:pt>
                <c:pt idx="872">
                  <c:v>45660</c:v>
                </c:pt>
                <c:pt idx="873">
                  <c:v>45667</c:v>
                </c:pt>
                <c:pt idx="874">
                  <c:v>45674</c:v>
                </c:pt>
                <c:pt idx="875">
                  <c:v>45681</c:v>
                </c:pt>
                <c:pt idx="876">
                  <c:v>45688</c:v>
                </c:pt>
                <c:pt idx="877">
                  <c:v>45695</c:v>
                </c:pt>
                <c:pt idx="878">
                  <c:v>45702</c:v>
                </c:pt>
                <c:pt idx="879">
                  <c:v>45709</c:v>
                </c:pt>
                <c:pt idx="880">
                  <c:v>45716</c:v>
                </c:pt>
                <c:pt idx="881">
                  <c:v>45723</c:v>
                </c:pt>
                <c:pt idx="882">
                  <c:v>45730</c:v>
                </c:pt>
                <c:pt idx="883">
                  <c:v>45737</c:v>
                </c:pt>
                <c:pt idx="884">
                  <c:v>45744</c:v>
                </c:pt>
                <c:pt idx="885">
                  <c:v>45751</c:v>
                </c:pt>
                <c:pt idx="886">
                  <c:v>45758</c:v>
                </c:pt>
                <c:pt idx="887">
                  <c:v>45769</c:v>
                </c:pt>
                <c:pt idx="888">
                  <c:v>45776</c:v>
                </c:pt>
                <c:pt idx="889">
                  <c:v>45783</c:v>
                </c:pt>
                <c:pt idx="890">
                  <c:v>45790</c:v>
                </c:pt>
                <c:pt idx="891">
                  <c:v>45797</c:v>
                </c:pt>
                <c:pt idx="892">
                  <c:v>45804</c:v>
                </c:pt>
                <c:pt idx="893">
                  <c:v>45811</c:v>
                </c:pt>
                <c:pt idx="894">
                  <c:v>45818</c:v>
                </c:pt>
                <c:pt idx="895">
                  <c:v>45825</c:v>
                </c:pt>
                <c:pt idx="896">
                  <c:v>45832</c:v>
                </c:pt>
                <c:pt idx="897">
                  <c:v>45839</c:v>
                </c:pt>
                <c:pt idx="898">
                  <c:v>45846</c:v>
                </c:pt>
                <c:pt idx="899">
                  <c:v>45853</c:v>
                </c:pt>
                <c:pt idx="900">
                  <c:v>45860</c:v>
                </c:pt>
                <c:pt idx="901">
                  <c:v>45867</c:v>
                </c:pt>
                <c:pt idx="902">
                  <c:v>45874</c:v>
                </c:pt>
                <c:pt idx="903">
                  <c:v>45881</c:v>
                </c:pt>
                <c:pt idx="904">
                  <c:v>45888</c:v>
                </c:pt>
                <c:pt idx="905">
                  <c:v>45895</c:v>
                </c:pt>
                <c:pt idx="906">
                  <c:v>45902</c:v>
                </c:pt>
                <c:pt idx="907">
                  <c:v>45909</c:v>
                </c:pt>
                <c:pt idx="908">
                  <c:v>45916</c:v>
                </c:pt>
                <c:pt idx="909">
                  <c:v>45923</c:v>
                </c:pt>
                <c:pt idx="910">
                  <c:v>45930</c:v>
                </c:pt>
                <c:pt idx="911">
                  <c:v>45937</c:v>
                </c:pt>
                <c:pt idx="912">
                  <c:v>45944</c:v>
                </c:pt>
                <c:pt idx="913">
                  <c:v>45951</c:v>
                </c:pt>
                <c:pt idx="914">
                  <c:v>45958</c:v>
                </c:pt>
                <c:pt idx="915">
                  <c:v>45965</c:v>
                </c:pt>
                <c:pt idx="916">
                  <c:v>45972</c:v>
                </c:pt>
                <c:pt idx="917">
                  <c:v>45979</c:v>
                </c:pt>
                <c:pt idx="918">
                  <c:v>45986</c:v>
                </c:pt>
                <c:pt idx="919">
                  <c:v>45993</c:v>
                </c:pt>
                <c:pt idx="920">
                  <c:v>46000</c:v>
                </c:pt>
                <c:pt idx="921">
                  <c:v>46007</c:v>
                </c:pt>
                <c:pt idx="922">
                  <c:v>46014</c:v>
                </c:pt>
                <c:pt idx="923">
                  <c:v>46021</c:v>
                </c:pt>
                <c:pt idx="924">
                  <c:v>46028</c:v>
                </c:pt>
                <c:pt idx="925">
                  <c:v>46035</c:v>
                </c:pt>
                <c:pt idx="926">
                  <c:v>46042</c:v>
                </c:pt>
                <c:pt idx="927">
                  <c:v>46049</c:v>
                </c:pt>
                <c:pt idx="928">
                  <c:v>46056</c:v>
                </c:pt>
                <c:pt idx="929">
                  <c:v>46063</c:v>
                </c:pt>
                <c:pt idx="930">
                  <c:v>46070</c:v>
                </c:pt>
                <c:pt idx="931">
                  <c:v>46077</c:v>
                </c:pt>
                <c:pt idx="932">
                  <c:v>46084</c:v>
                </c:pt>
                <c:pt idx="933">
                  <c:v>46091</c:v>
                </c:pt>
                <c:pt idx="934">
                  <c:v>46098</c:v>
                </c:pt>
                <c:pt idx="935">
                  <c:v>46105</c:v>
                </c:pt>
                <c:pt idx="936">
                  <c:v>46112</c:v>
                </c:pt>
                <c:pt idx="937">
                  <c:v>46119</c:v>
                </c:pt>
                <c:pt idx="938">
                  <c:v>46126</c:v>
                </c:pt>
                <c:pt idx="939">
                  <c:v>46133</c:v>
                </c:pt>
                <c:pt idx="940">
                  <c:v>46140</c:v>
                </c:pt>
                <c:pt idx="941">
                  <c:v>46147</c:v>
                </c:pt>
                <c:pt idx="942">
                  <c:v>46154</c:v>
                </c:pt>
                <c:pt idx="943">
                  <c:v>46161</c:v>
                </c:pt>
                <c:pt idx="944">
                  <c:v>46168</c:v>
                </c:pt>
                <c:pt idx="945">
                  <c:v>46175</c:v>
                </c:pt>
                <c:pt idx="946">
                  <c:v>46182</c:v>
                </c:pt>
                <c:pt idx="947">
                  <c:v>46189</c:v>
                </c:pt>
                <c:pt idx="948">
                  <c:v>46196</c:v>
                </c:pt>
                <c:pt idx="949">
                  <c:v>46203</c:v>
                </c:pt>
                <c:pt idx="950">
                  <c:v>46210</c:v>
                </c:pt>
                <c:pt idx="951">
                  <c:v>46217</c:v>
                </c:pt>
                <c:pt idx="952">
                  <c:v>46224</c:v>
                </c:pt>
                <c:pt idx="953">
                  <c:v>46231</c:v>
                </c:pt>
                <c:pt idx="954">
                  <c:v>46238</c:v>
                </c:pt>
                <c:pt idx="955">
                  <c:v>46245</c:v>
                </c:pt>
                <c:pt idx="956">
                  <c:v>46252</c:v>
                </c:pt>
                <c:pt idx="957">
                  <c:v>46259</c:v>
                </c:pt>
                <c:pt idx="958">
                  <c:v>46266</c:v>
                </c:pt>
                <c:pt idx="959">
                  <c:v>46273</c:v>
                </c:pt>
                <c:pt idx="960">
                  <c:v>46280</c:v>
                </c:pt>
                <c:pt idx="961">
                  <c:v>46287</c:v>
                </c:pt>
                <c:pt idx="962">
                  <c:v>46294</c:v>
                </c:pt>
                <c:pt idx="963">
                  <c:v>46301</c:v>
                </c:pt>
                <c:pt idx="964">
                  <c:v>46308</c:v>
                </c:pt>
                <c:pt idx="965">
                  <c:v>46315</c:v>
                </c:pt>
                <c:pt idx="966">
                  <c:v>46322</c:v>
                </c:pt>
                <c:pt idx="967">
                  <c:v>46329</c:v>
                </c:pt>
                <c:pt idx="968">
                  <c:v>46336</c:v>
                </c:pt>
                <c:pt idx="969">
                  <c:v>46343</c:v>
                </c:pt>
                <c:pt idx="970">
                  <c:v>46350</c:v>
                </c:pt>
                <c:pt idx="971">
                  <c:v>46357</c:v>
                </c:pt>
                <c:pt idx="972">
                  <c:v>46364</c:v>
                </c:pt>
                <c:pt idx="973">
                  <c:v>46371</c:v>
                </c:pt>
                <c:pt idx="974">
                  <c:v>46378</c:v>
                </c:pt>
                <c:pt idx="975">
                  <c:v>46385</c:v>
                </c:pt>
                <c:pt idx="976">
                  <c:v>46392</c:v>
                </c:pt>
                <c:pt idx="977">
                  <c:v>46399</c:v>
                </c:pt>
                <c:pt idx="978">
                  <c:v>46406</c:v>
                </c:pt>
                <c:pt idx="979">
                  <c:v>46413</c:v>
                </c:pt>
                <c:pt idx="980">
                  <c:v>46420</c:v>
                </c:pt>
                <c:pt idx="981">
                  <c:v>46427</c:v>
                </c:pt>
                <c:pt idx="982">
                  <c:v>46434</c:v>
                </c:pt>
                <c:pt idx="983">
                  <c:v>46441</c:v>
                </c:pt>
                <c:pt idx="984">
                  <c:v>46448</c:v>
                </c:pt>
                <c:pt idx="985">
                  <c:v>46455</c:v>
                </c:pt>
                <c:pt idx="986">
                  <c:v>46462</c:v>
                </c:pt>
                <c:pt idx="987">
                  <c:v>46469</c:v>
                </c:pt>
                <c:pt idx="988">
                  <c:v>46476</c:v>
                </c:pt>
                <c:pt idx="989">
                  <c:v>46483</c:v>
                </c:pt>
                <c:pt idx="990">
                  <c:v>46490</c:v>
                </c:pt>
                <c:pt idx="991">
                  <c:v>46497</c:v>
                </c:pt>
                <c:pt idx="992">
                  <c:v>46504</c:v>
                </c:pt>
                <c:pt idx="993">
                  <c:v>46511</c:v>
                </c:pt>
                <c:pt idx="994">
                  <c:v>46518</c:v>
                </c:pt>
                <c:pt idx="995">
                  <c:v>46525</c:v>
                </c:pt>
                <c:pt idx="996">
                  <c:v>46532</c:v>
                </c:pt>
                <c:pt idx="997">
                  <c:v>46539</c:v>
                </c:pt>
                <c:pt idx="998">
                  <c:v>46546</c:v>
                </c:pt>
                <c:pt idx="999">
                  <c:v>46553</c:v>
                </c:pt>
                <c:pt idx="1000">
                  <c:v>46560</c:v>
                </c:pt>
                <c:pt idx="1001">
                  <c:v>46567</c:v>
                </c:pt>
                <c:pt idx="1002">
                  <c:v>46574</c:v>
                </c:pt>
                <c:pt idx="1003">
                  <c:v>46581</c:v>
                </c:pt>
                <c:pt idx="1004">
                  <c:v>46588</c:v>
                </c:pt>
                <c:pt idx="1005">
                  <c:v>46595</c:v>
                </c:pt>
                <c:pt idx="1006">
                  <c:v>46602</c:v>
                </c:pt>
                <c:pt idx="1007">
                  <c:v>46609</c:v>
                </c:pt>
                <c:pt idx="1008">
                  <c:v>46616</c:v>
                </c:pt>
                <c:pt idx="1009">
                  <c:v>46623</c:v>
                </c:pt>
                <c:pt idx="1010">
                  <c:v>46630</c:v>
                </c:pt>
                <c:pt idx="1011">
                  <c:v>46637</c:v>
                </c:pt>
                <c:pt idx="1012">
                  <c:v>46644</c:v>
                </c:pt>
                <c:pt idx="1013">
                  <c:v>46651</c:v>
                </c:pt>
                <c:pt idx="1014">
                  <c:v>46658</c:v>
                </c:pt>
                <c:pt idx="1015">
                  <c:v>46665</c:v>
                </c:pt>
                <c:pt idx="1016">
                  <c:v>46672</c:v>
                </c:pt>
                <c:pt idx="1017">
                  <c:v>46679</c:v>
                </c:pt>
                <c:pt idx="1018">
                  <c:v>46686</c:v>
                </c:pt>
                <c:pt idx="1019">
                  <c:v>46693</c:v>
                </c:pt>
                <c:pt idx="1020">
                  <c:v>46700</c:v>
                </c:pt>
                <c:pt idx="1021">
                  <c:v>46707</c:v>
                </c:pt>
                <c:pt idx="1022">
                  <c:v>46714</c:v>
                </c:pt>
                <c:pt idx="1023">
                  <c:v>46721</c:v>
                </c:pt>
                <c:pt idx="1024">
                  <c:v>46728</c:v>
                </c:pt>
                <c:pt idx="1025">
                  <c:v>46735</c:v>
                </c:pt>
                <c:pt idx="1026">
                  <c:v>46742</c:v>
                </c:pt>
                <c:pt idx="1027">
                  <c:v>46749</c:v>
                </c:pt>
                <c:pt idx="1028">
                  <c:v>46756</c:v>
                </c:pt>
                <c:pt idx="1029">
                  <c:v>46763</c:v>
                </c:pt>
                <c:pt idx="1030">
                  <c:v>46770</c:v>
                </c:pt>
                <c:pt idx="1031">
                  <c:v>46777</c:v>
                </c:pt>
                <c:pt idx="1032">
                  <c:v>46784</c:v>
                </c:pt>
                <c:pt idx="1033">
                  <c:v>46791</c:v>
                </c:pt>
                <c:pt idx="1034">
                  <c:v>46798</c:v>
                </c:pt>
                <c:pt idx="1035">
                  <c:v>46805</c:v>
                </c:pt>
                <c:pt idx="1036">
                  <c:v>46812</c:v>
                </c:pt>
                <c:pt idx="1037">
                  <c:v>46819</c:v>
                </c:pt>
                <c:pt idx="1038">
                  <c:v>46826</c:v>
                </c:pt>
                <c:pt idx="1039">
                  <c:v>46833</c:v>
                </c:pt>
                <c:pt idx="1040">
                  <c:v>46840</c:v>
                </c:pt>
                <c:pt idx="1041">
                  <c:v>46847</c:v>
                </c:pt>
                <c:pt idx="1042">
                  <c:v>46854</c:v>
                </c:pt>
                <c:pt idx="1043">
                  <c:v>46861</c:v>
                </c:pt>
                <c:pt idx="1044">
                  <c:v>46868</c:v>
                </c:pt>
                <c:pt idx="1045">
                  <c:v>46875</c:v>
                </c:pt>
                <c:pt idx="1046">
                  <c:v>46882</c:v>
                </c:pt>
                <c:pt idx="1047">
                  <c:v>46889</c:v>
                </c:pt>
                <c:pt idx="1048">
                  <c:v>46896</c:v>
                </c:pt>
                <c:pt idx="1049">
                  <c:v>46903</c:v>
                </c:pt>
                <c:pt idx="1050">
                  <c:v>46910</c:v>
                </c:pt>
                <c:pt idx="1051">
                  <c:v>46917</c:v>
                </c:pt>
                <c:pt idx="1052">
                  <c:v>46924</c:v>
                </c:pt>
                <c:pt idx="1053">
                  <c:v>46931</c:v>
                </c:pt>
                <c:pt idx="1054">
                  <c:v>46938</c:v>
                </c:pt>
                <c:pt idx="1055">
                  <c:v>46945</c:v>
                </c:pt>
                <c:pt idx="1056">
                  <c:v>46952</c:v>
                </c:pt>
                <c:pt idx="1057">
                  <c:v>46959</c:v>
                </c:pt>
                <c:pt idx="1058">
                  <c:v>46966</c:v>
                </c:pt>
                <c:pt idx="1059">
                  <c:v>46973</c:v>
                </c:pt>
                <c:pt idx="1060">
                  <c:v>46980</c:v>
                </c:pt>
                <c:pt idx="1061">
                  <c:v>46987</c:v>
                </c:pt>
                <c:pt idx="1062">
                  <c:v>46994</c:v>
                </c:pt>
                <c:pt idx="1063">
                  <c:v>47001</c:v>
                </c:pt>
                <c:pt idx="1064">
                  <c:v>47008</c:v>
                </c:pt>
                <c:pt idx="1065">
                  <c:v>47015</c:v>
                </c:pt>
                <c:pt idx="1066">
                  <c:v>47022</c:v>
                </c:pt>
                <c:pt idx="1067">
                  <c:v>47029</c:v>
                </c:pt>
                <c:pt idx="1068">
                  <c:v>47036</c:v>
                </c:pt>
                <c:pt idx="1069">
                  <c:v>47043</c:v>
                </c:pt>
                <c:pt idx="1070">
                  <c:v>47050</c:v>
                </c:pt>
                <c:pt idx="1071">
                  <c:v>47057</c:v>
                </c:pt>
                <c:pt idx="1072">
                  <c:v>47064</c:v>
                </c:pt>
                <c:pt idx="1073">
                  <c:v>47071</c:v>
                </c:pt>
                <c:pt idx="1074">
                  <c:v>47078</c:v>
                </c:pt>
                <c:pt idx="1075">
                  <c:v>47085</c:v>
                </c:pt>
                <c:pt idx="1076">
                  <c:v>47092</c:v>
                </c:pt>
                <c:pt idx="1077">
                  <c:v>47099</c:v>
                </c:pt>
                <c:pt idx="1078">
                  <c:v>47106</c:v>
                </c:pt>
                <c:pt idx="1079">
                  <c:v>47114</c:v>
                </c:pt>
                <c:pt idx="1080">
                  <c:v>47121</c:v>
                </c:pt>
                <c:pt idx="1081">
                  <c:v>47128</c:v>
                </c:pt>
                <c:pt idx="1082">
                  <c:v>47135</c:v>
                </c:pt>
                <c:pt idx="1083">
                  <c:v>47142</c:v>
                </c:pt>
                <c:pt idx="1084">
                  <c:v>47149</c:v>
                </c:pt>
                <c:pt idx="1085">
                  <c:v>47156</c:v>
                </c:pt>
                <c:pt idx="1086">
                  <c:v>47163</c:v>
                </c:pt>
                <c:pt idx="1087">
                  <c:v>47170</c:v>
                </c:pt>
                <c:pt idx="1088">
                  <c:v>47177</c:v>
                </c:pt>
                <c:pt idx="1089">
                  <c:v>47184</c:v>
                </c:pt>
                <c:pt idx="1090">
                  <c:v>47191</c:v>
                </c:pt>
                <c:pt idx="1091">
                  <c:v>47198</c:v>
                </c:pt>
                <c:pt idx="1092">
                  <c:v>47205</c:v>
                </c:pt>
                <c:pt idx="1093">
                  <c:v>47212</c:v>
                </c:pt>
                <c:pt idx="1094">
                  <c:v>47219</c:v>
                </c:pt>
                <c:pt idx="1095">
                  <c:v>47226</c:v>
                </c:pt>
                <c:pt idx="1096">
                  <c:v>47233</c:v>
                </c:pt>
                <c:pt idx="1097">
                  <c:v>47240</c:v>
                </c:pt>
                <c:pt idx="1098">
                  <c:v>47247</c:v>
                </c:pt>
                <c:pt idx="1099">
                  <c:v>47254</c:v>
                </c:pt>
                <c:pt idx="1100">
                  <c:v>47261</c:v>
                </c:pt>
                <c:pt idx="1101">
                  <c:v>47268</c:v>
                </c:pt>
                <c:pt idx="1102">
                  <c:v>47275</c:v>
                </c:pt>
                <c:pt idx="1103">
                  <c:v>47282</c:v>
                </c:pt>
                <c:pt idx="1104">
                  <c:v>47289</c:v>
                </c:pt>
                <c:pt idx="1105">
                  <c:v>47296</c:v>
                </c:pt>
                <c:pt idx="1106">
                  <c:v>47303</c:v>
                </c:pt>
                <c:pt idx="1107">
                  <c:v>47310</c:v>
                </c:pt>
                <c:pt idx="1108">
                  <c:v>47317</c:v>
                </c:pt>
                <c:pt idx="1109">
                  <c:v>47324</c:v>
                </c:pt>
                <c:pt idx="1110">
                  <c:v>47331</c:v>
                </c:pt>
                <c:pt idx="1111">
                  <c:v>47338</c:v>
                </c:pt>
                <c:pt idx="1112">
                  <c:v>47345</c:v>
                </c:pt>
                <c:pt idx="1113">
                  <c:v>47352</c:v>
                </c:pt>
                <c:pt idx="1114">
                  <c:v>47359</c:v>
                </c:pt>
                <c:pt idx="1115">
                  <c:v>47366</c:v>
                </c:pt>
                <c:pt idx="1116">
                  <c:v>47373</c:v>
                </c:pt>
                <c:pt idx="1117">
                  <c:v>47380</c:v>
                </c:pt>
                <c:pt idx="1118">
                  <c:v>47387</c:v>
                </c:pt>
                <c:pt idx="1119">
                  <c:v>47394</c:v>
                </c:pt>
                <c:pt idx="1120">
                  <c:v>47401</c:v>
                </c:pt>
                <c:pt idx="1121">
                  <c:v>47408</c:v>
                </c:pt>
                <c:pt idx="1122">
                  <c:v>47415</c:v>
                </c:pt>
                <c:pt idx="1123">
                  <c:v>47422</c:v>
                </c:pt>
                <c:pt idx="1124">
                  <c:v>47429</c:v>
                </c:pt>
                <c:pt idx="1125">
                  <c:v>47436</c:v>
                </c:pt>
                <c:pt idx="1126">
                  <c:v>47443</c:v>
                </c:pt>
                <c:pt idx="1127">
                  <c:v>47450</c:v>
                </c:pt>
                <c:pt idx="1128">
                  <c:v>47457</c:v>
                </c:pt>
                <c:pt idx="1129">
                  <c:v>47464</c:v>
                </c:pt>
                <c:pt idx="1130">
                  <c:v>47471</c:v>
                </c:pt>
                <c:pt idx="1131">
                  <c:v>47479</c:v>
                </c:pt>
                <c:pt idx="1132">
                  <c:v>47486</c:v>
                </c:pt>
                <c:pt idx="1133">
                  <c:v>47493</c:v>
                </c:pt>
                <c:pt idx="1134">
                  <c:v>47500</c:v>
                </c:pt>
                <c:pt idx="1135">
                  <c:v>47507</c:v>
                </c:pt>
                <c:pt idx="1136">
                  <c:v>47514</c:v>
                </c:pt>
                <c:pt idx="1137">
                  <c:v>47521</c:v>
                </c:pt>
                <c:pt idx="1138">
                  <c:v>47528</c:v>
                </c:pt>
                <c:pt idx="1139">
                  <c:v>47535</c:v>
                </c:pt>
                <c:pt idx="1140">
                  <c:v>47542</c:v>
                </c:pt>
                <c:pt idx="1141">
                  <c:v>47549</c:v>
                </c:pt>
                <c:pt idx="1142">
                  <c:v>47556</c:v>
                </c:pt>
                <c:pt idx="1143">
                  <c:v>47563</c:v>
                </c:pt>
                <c:pt idx="1144">
                  <c:v>47570</c:v>
                </c:pt>
                <c:pt idx="1145">
                  <c:v>47577</c:v>
                </c:pt>
                <c:pt idx="1146">
                  <c:v>47584</c:v>
                </c:pt>
                <c:pt idx="1147">
                  <c:v>47591</c:v>
                </c:pt>
                <c:pt idx="1148">
                  <c:v>47598</c:v>
                </c:pt>
                <c:pt idx="1149">
                  <c:v>47605</c:v>
                </c:pt>
                <c:pt idx="1150">
                  <c:v>47612</c:v>
                </c:pt>
                <c:pt idx="1151">
                  <c:v>47619</c:v>
                </c:pt>
                <c:pt idx="1152">
                  <c:v>47626</c:v>
                </c:pt>
                <c:pt idx="1153">
                  <c:v>47633</c:v>
                </c:pt>
                <c:pt idx="1154">
                  <c:v>47640</c:v>
                </c:pt>
                <c:pt idx="1155">
                  <c:v>47647</c:v>
                </c:pt>
                <c:pt idx="1156">
                  <c:v>47654</c:v>
                </c:pt>
                <c:pt idx="1157">
                  <c:v>47661</c:v>
                </c:pt>
                <c:pt idx="1158">
                  <c:v>47668</c:v>
                </c:pt>
                <c:pt idx="1159">
                  <c:v>47675</c:v>
                </c:pt>
                <c:pt idx="1160">
                  <c:v>47682</c:v>
                </c:pt>
                <c:pt idx="1161">
                  <c:v>47689</c:v>
                </c:pt>
                <c:pt idx="1162">
                  <c:v>47696</c:v>
                </c:pt>
                <c:pt idx="1163">
                  <c:v>47703</c:v>
                </c:pt>
                <c:pt idx="1164">
                  <c:v>47710</c:v>
                </c:pt>
                <c:pt idx="1165">
                  <c:v>47717</c:v>
                </c:pt>
                <c:pt idx="1166">
                  <c:v>47724</c:v>
                </c:pt>
                <c:pt idx="1167">
                  <c:v>47731</c:v>
                </c:pt>
                <c:pt idx="1168">
                  <c:v>47738</c:v>
                </c:pt>
                <c:pt idx="1169">
                  <c:v>47745</c:v>
                </c:pt>
                <c:pt idx="1170">
                  <c:v>47752</c:v>
                </c:pt>
                <c:pt idx="1171">
                  <c:v>47759</c:v>
                </c:pt>
                <c:pt idx="1172">
                  <c:v>47766</c:v>
                </c:pt>
                <c:pt idx="1173">
                  <c:v>47773</c:v>
                </c:pt>
                <c:pt idx="1174">
                  <c:v>47780</c:v>
                </c:pt>
                <c:pt idx="1175">
                  <c:v>47787</c:v>
                </c:pt>
                <c:pt idx="1176">
                  <c:v>47794</c:v>
                </c:pt>
                <c:pt idx="1177">
                  <c:v>47801</c:v>
                </c:pt>
                <c:pt idx="1178">
                  <c:v>47808</c:v>
                </c:pt>
                <c:pt idx="1179">
                  <c:v>47815</c:v>
                </c:pt>
                <c:pt idx="1180">
                  <c:v>47822</c:v>
                </c:pt>
                <c:pt idx="1181">
                  <c:v>47829</c:v>
                </c:pt>
                <c:pt idx="1182">
                  <c:v>47836</c:v>
                </c:pt>
                <c:pt idx="1183">
                  <c:v>47844</c:v>
                </c:pt>
                <c:pt idx="1184">
                  <c:v>47851</c:v>
                </c:pt>
                <c:pt idx="1185">
                  <c:v>47858</c:v>
                </c:pt>
                <c:pt idx="1186">
                  <c:v>47865</c:v>
                </c:pt>
                <c:pt idx="1187">
                  <c:v>47872</c:v>
                </c:pt>
                <c:pt idx="1188">
                  <c:v>47879</c:v>
                </c:pt>
                <c:pt idx="1189">
                  <c:v>47886</c:v>
                </c:pt>
                <c:pt idx="1190">
                  <c:v>47893</c:v>
                </c:pt>
                <c:pt idx="1191">
                  <c:v>47900</c:v>
                </c:pt>
                <c:pt idx="1192">
                  <c:v>47907</c:v>
                </c:pt>
                <c:pt idx="1193">
                  <c:v>47914</c:v>
                </c:pt>
                <c:pt idx="1194">
                  <c:v>47921</c:v>
                </c:pt>
                <c:pt idx="1195">
                  <c:v>47928</c:v>
                </c:pt>
                <c:pt idx="1196">
                  <c:v>47935</c:v>
                </c:pt>
                <c:pt idx="1197">
                  <c:v>47942</c:v>
                </c:pt>
                <c:pt idx="1198">
                  <c:v>47953</c:v>
                </c:pt>
                <c:pt idx="1199">
                  <c:v>47960</c:v>
                </c:pt>
                <c:pt idx="1200">
                  <c:v>47967</c:v>
                </c:pt>
                <c:pt idx="1201">
                  <c:v>47974</c:v>
                </c:pt>
                <c:pt idx="1202">
                  <c:v>47981</c:v>
                </c:pt>
                <c:pt idx="1203">
                  <c:v>47988</c:v>
                </c:pt>
                <c:pt idx="1204">
                  <c:v>47995</c:v>
                </c:pt>
                <c:pt idx="1205">
                  <c:v>48002</c:v>
                </c:pt>
                <c:pt idx="1206">
                  <c:v>48009</c:v>
                </c:pt>
                <c:pt idx="1207">
                  <c:v>48016</c:v>
                </c:pt>
                <c:pt idx="1208">
                  <c:v>48023</c:v>
                </c:pt>
                <c:pt idx="1209">
                  <c:v>48030</c:v>
                </c:pt>
                <c:pt idx="1210">
                  <c:v>48037</c:v>
                </c:pt>
                <c:pt idx="1211">
                  <c:v>48044</c:v>
                </c:pt>
                <c:pt idx="1212">
                  <c:v>48051</c:v>
                </c:pt>
                <c:pt idx="1213">
                  <c:v>48058</c:v>
                </c:pt>
                <c:pt idx="1214">
                  <c:v>48065</c:v>
                </c:pt>
                <c:pt idx="1215">
                  <c:v>48072</c:v>
                </c:pt>
                <c:pt idx="1216">
                  <c:v>48079</c:v>
                </c:pt>
                <c:pt idx="1217">
                  <c:v>48086</c:v>
                </c:pt>
                <c:pt idx="1218">
                  <c:v>48093</c:v>
                </c:pt>
                <c:pt idx="1219">
                  <c:v>48100</c:v>
                </c:pt>
                <c:pt idx="1220">
                  <c:v>48107</c:v>
                </c:pt>
                <c:pt idx="1221">
                  <c:v>48114</c:v>
                </c:pt>
                <c:pt idx="1222">
                  <c:v>48121</c:v>
                </c:pt>
                <c:pt idx="1223">
                  <c:v>48128</c:v>
                </c:pt>
                <c:pt idx="1224">
                  <c:v>48135</c:v>
                </c:pt>
                <c:pt idx="1225">
                  <c:v>48142</c:v>
                </c:pt>
                <c:pt idx="1226">
                  <c:v>48149</c:v>
                </c:pt>
                <c:pt idx="1227">
                  <c:v>48156</c:v>
                </c:pt>
                <c:pt idx="1228">
                  <c:v>48163</c:v>
                </c:pt>
                <c:pt idx="1229">
                  <c:v>48170</c:v>
                </c:pt>
                <c:pt idx="1230">
                  <c:v>48177</c:v>
                </c:pt>
                <c:pt idx="1231">
                  <c:v>48184</c:v>
                </c:pt>
                <c:pt idx="1232">
                  <c:v>48191</c:v>
                </c:pt>
                <c:pt idx="1233">
                  <c:v>48198</c:v>
                </c:pt>
                <c:pt idx="1234">
                  <c:v>48205</c:v>
                </c:pt>
                <c:pt idx="1235">
                  <c:v>48212</c:v>
                </c:pt>
                <c:pt idx="1236">
                  <c:v>48219</c:v>
                </c:pt>
                <c:pt idx="1237">
                  <c:v>48226</c:v>
                </c:pt>
                <c:pt idx="1238">
                  <c:v>48233</c:v>
                </c:pt>
                <c:pt idx="1239">
                  <c:v>48240</c:v>
                </c:pt>
                <c:pt idx="1240">
                  <c:v>48247</c:v>
                </c:pt>
                <c:pt idx="1241">
                  <c:v>48254</c:v>
                </c:pt>
                <c:pt idx="1242">
                  <c:v>48261</c:v>
                </c:pt>
                <c:pt idx="1243">
                  <c:v>48268</c:v>
                </c:pt>
                <c:pt idx="1244">
                  <c:v>48275</c:v>
                </c:pt>
                <c:pt idx="1245">
                  <c:v>48282</c:v>
                </c:pt>
                <c:pt idx="1246">
                  <c:v>48289</c:v>
                </c:pt>
                <c:pt idx="1247">
                  <c:v>48296</c:v>
                </c:pt>
                <c:pt idx="1248">
                  <c:v>48303</c:v>
                </c:pt>
                <c:pt idx="1249">
                  <c:v>48310</c:v>
                </c:pt>
                <c:pt idx="1250">
                  <c:v>48317</c:v>
                </c:pt>
                <c:pt idx="1251">
                  <c:v>48324</c:v>
                </c:pt>
                <c:pt idx="1252">
                  <c:v>48331</c:v>
                </c:pt>
                <c:pt idx="1253">
                  <c:v>48338</c:v>
                </c:pt>
                <c:pt idx="1254">
                  <c:v>48345</c:v>
                </c:pt>
                <c:pt idx="1255">
                  <c:v>48352</c:v>
                </c:pt>
                <c:pt idx="1256">
                  <c:v>48359</c:v>
                </c:pt>
                <c:pt idx="1257">
                  <c:v>48366</c:v>
                </c:pt>
                <c:pt idx="1258">
                  <c:v>48373</c:v>
                </c:pt>
                <c:pt idx="1259">
                  <c:v>48380</c:v>
                </c:pt>
                <c:pt idx="1260">
                  <c:v>48387</c:v>
                </c:pt>
                <c:pt idx="1261">
                  <c:v>48394</c:v>
                </c:pt>
                <c:pt idx="1262">
                  <c:v>48401</c:v>
                </c:pt>
                <c:pt idx="1263">
                  <c:v>48408</c:v>
                </c:pt>
                <c:pt idx="1264">
                  <c:v>48415</c:v>
                </c:pt>
                <c:pt idx="1265">
                  <c:v>48422</c:v>
                </c:pt>
                <c:pt idx="1266">
                  <c:v>48429</c:v>
                </c:pt>
                <c:pt idx="1267">
                  <c:v>48436</c:v>
                </c:pt>
                <c:pt idx="1268">
                  <c:v>48443</c:v>
                </c:pt>
                <c:pt idx="1269">
                  <c:v>48450</c:v>
                </c:pt>
                <c:pt idx="1270">
                  <c:v>48457</c:v>
                </c:pt>
                <c:pt idx="1271">
                  <c:v>48464</c:v>
                </c:pt>
                <c:pt idx="1272">
                  <c:v>48471</c:v>
                </c:pt>
                <c:pt idx="1273">
                  <c:v>48478</c:v>
                </c:pt>
                <c:pt idx="1274">
                  <c:v>48485</c:v>
                </c:pt>
                <c:pt idx="1275">
                  <c:v>48492</c:v>
                </c:pt>
                <c:pt idx="1276">
                  <c:v>48499</c:v>
                </c:pt>
                <c:pt idx="1277">
                  <c:v>48506</c:v>
                </c:pt>
                <c:pt idx="1278">
                  <c:v>48513</c:v>
                </c:pt>
                <c:pt idx="1279">
                  <c:v>48520</c:v>
                </c:pt>
                <c:pt idx="1280">
                  <c:v>48527</c:v>
                </c:pt>
                <c:pt idx="1281">
                  <c:v>48534</c:v>
                </c:pt>
                <c:pt idx="1282">
                  <c:v>48541</c:v>
                </c:pt>
                <c:pt idx="1283">
                  <c:v>48548</c:v>
                </c:pt>
                <c:pt idx="1284">
                  <c:v>48555</c:v>
                </c:pt>
                <c:pt idx="1285">
                  <c:v>48562</c:v>
                </c:pt>
                <c:pt idx="1286">
                  <c:v>48569</c:v>
                </c:pt>
                <c:pt idx="1287">
                  <c:v>48576</c:v>
                </c:pt>
                <c:pt idx="1288">
                  <c:v>48583</c:v>
                </c:pt>
                <c:pt idx="1289">
                  <c:v>48590</c:v>
                </c:pt>
                <c:pt idx="1290">
                  <c:v>48597</c:v>
                </c:pt>
                <c:pt idx="1291">
                  <c:v>48604</c:v>
                </c:pt>
                <c:pt idx="1292">
                  <c:v>48611</c:v>
                </c:pt>
                <c:pt idx="1293">
                  <c:v>48618</c:v>
                </c:pt>
                <c:pt idx="1294">
                  <c:v>48625</c:v>
                </c:pt>
                <c:pt idx="1295">
                  <c:v>48632</c:v>
                </c:pt>
                <c:pt idx="1296">
                  <c:v>48639</c:v>
                </c:pt>
                <c:pt idx="1297">
                  <c:v>48646</c:v>
                </c:pt>
                <c:pt idx="1298">
                  <c:v>48653</c:v>
                </c:pt>
                <c:pt idx="1299">
                  <c:v>48660</c:v>
                </c:pt>
                <c:pt idx="1300">
                  <c:v>48667</c:v>
                </c:pt>
                <c:pt idx="1301">
                  <c:v>48674</c:v>
                </c:pt>
                <c:pt idx="1302">
                  <c:v>48681</c:v>
                </c:pt>
                <c:pt idx="1303">
                  <c:v>48688</c:v>
                </c:pt>
                <c:pt idx="1304">
                  <c:v>48695</c:v>
                </c:pt>
                <c:pt idx="1305">
                  <c:v>48702</c:v>
                </c:pt>
                <c:pt idx="1306">
                  <c:v>48709</c:v>
                </c:pt>
                <c:pt idx="1307">
                  <c:v>48716</c:v>
                </c:pt>
                <c:pt idx="1308">
                  <c:v>48723</c:v>
                </c:pt>
                <c:pt idx="1309">
                  <c:v>48730</c:v>
                </c:pt>
                <c:pt idx="1310">
                  <c:v>48737</c:v>
                </c:pt>
                <c:pt idx="1311">
                  <c:v>48744</c:v>
                </c:pt>
                <c:pt idx="1312">
                  <c:v>48751</c:v>
                </c:pt>
                <c:pt idx="1313">
                  <c:v>48758</c:v>
                </c:pt>
                <c:pt idx="1314">
                  <c:v>48765</c:v>
                </c:pt>
                <c:pt idx="1315">
                  <c:v>48772</c:v>
                </c:pt>
                <c:pt idx="1316">
                  <c:v>48779</c:v>
                </c:pt>
                <c:pt idx="1317">
                  <c:v>48786</c:v>
                </c:pt>
                <c:pt idx="1318">
                  <c:v>48793</c:v>
                </c:pt>
                <c:pt idx="1319">
                  <c:v>48800</c:v>
                </c:pt>
                <c:pt idx="1320">
                  <c:v>48807</c:v>
                </c:pt>
                <c:pt idx="1321">
                  <c:v>48814</c:v>
                </c:pt>
                <c:pt idx="1322">
                  <c:v>48821</c:v>
                </c:pt>
                <c:pt idx="1323">
                  <c:v>48828</c:v>
                </c:pt>
                <c:pt idx="1324">
                  <c:v>48835</c:v>
                </c:pt>
                <c:pt idx="1325">
                  <c:v>48842</c:v>
                </c:pt>
                <c:pt idx="1326">
                  <c:v>48849</c:v>
                </c:pt>
                <c:pt idx="1327">
                  <c:v>48856</c:v>
                </c:pt>
                <c:pt idx="1328">
                  <c:v>48863</c:v>
                </c:pt>
                <c:pt idx="1329">
                  <c:v>48870</c:v>
                </c:pt>
                <c:pt idx="1330">
                  <c:v>48877</c:v>
                </c:pt>
                <c:pt idx="1331">
                  <c:v>48884</c:v>
                </c:pt>
                <c:pt idx="1332">
                  <c:v>48891</c:v>
                </c:pt>
                <c:pt idx="1333">
                  <c:v>48898</c:v>
                </c:pt>
                <c:pt idx="1334">
                  <c:v>48905</c:v>
                </c:pt>
                <c:pt idx="1335">
                  <c:v>48912</c:v>
                </c:pt>
                <c:pt idx="1336">
                  <c:v>48919</c:v>
                </c:pt>
                <c:pt idx="1337">
                  <c:v>48926</c:v>
                </c:pt>
                <c:pt idx="1338">
                  <c:v>48933</c:v>
                </c:pt>
                <c:pt idx="1339">
                  <c:v>48940</c:v>
                </c:pt>
                <c:pt idx="1340">
                  <c:v>48947</c:v>
                </c:pt>
                <c:pt idx="1341">
                  <c:v>48954</c:v>
                </c:pt>
                <c:pt idx="1342">
                  <c:v>48961</c:v>
                </c:pt>
                <c:pt idx="1343">
                  <c:v>48968</c:v>
                </c:pt>
                <c:pt idx="1344">
                  <c:v>48975</c:v>
                </c:pt>
                <c:pt idx="1345">
                  <c:v>48982</c:v>
                </c:pt>
                <c:pt idx="1346">
                  <c:v>48989</c:v>
                </c:pt>
                <c:pt idx="1347">
                  <c:v>48996</c:v>
                </c:pt>
                <c:pt idx="1348">
                  <c:v>49003</c:v>
                </c:pt>
                <c:pt idx="1349">
                  <c:v>49010</c:v>
                </c:pt>
                <c:pt idx="1350">
                  <c:v>49017</c:v>
                </c:pt>
                <c:pt idx="1351">
                  <c:v>49024</c:v>
                </c:pt>
                <c:pt idx="1352">
                  <c:v>49031</c:v>
                </c:pt>
                <c:pt idx="1353">
                  <c:v>49038</c:v>
                </c:pt>
                <c:pt idx="1354">
                  <c:v>49045</c:v>
                </c:pt>
                <c:pt idx="1355">
                  <c:v>49052</c:v>
                </c:pt>
                <c:pt idx="1356">
                  <c:v>49059</c:v>
                </c:pt>
                <c:pt idx="1357">
                  <c:v>49066</c:v>
                </c:pt>
                <c:pt idx="1358">
                  <c:v>49073</c:v>
                </c:pt>
                <c:pt idx="1359">
                  <c:v>49080</c:v>
                </c:pt>
                <c:pt idx="1360">
                  <c:v>49087</c:v>
                </c:pt>
                <c:pt idx="1361">
                  <c:v>49094</c:v>
                </c:pt>
                <c:pt idx="1362">
                  <c:v>49101</c:v>
                </c:pt>
                <c:pt idx="1363">
                  <c:v>49108</c:v>
                </c:pt>
                <c:pt idx="1364">
                  <c:v>49115</c:v>
                </c:pt>
                <c:pt idx="1365">
                  <c:v>49122</c:v>
                </c:pt>
                <c:pt idx="1366">
                  <c:v>49129</c:v>
                </c:pt>
                <c:pt idx="1367">
                  <c:v>49136</c:v>
                </c:pt>
                <c:pt idx="1368">
                  <c:v>49143</c:v>
                </c:pt>
                <c:pt idx="1369">
                  <c:v>49150</c:v>
                </c:pt>
                <c:pt idx="1370">
                  <c:v>49157</c:v>
                </c:pt>
                <c:pt idx="1371">
                  <c:v>49164</c:v>
                </c:pt>
                <c:pt idx="1372">
                  <c:v>49171</c:v>
                </c:pt>
                <c:pt idx="1373">
                  <c:v>49178</c:v>
                </c:pt>
                <c:pt idx="1374">
                  <c:v>49185</c:v>
                </c:pt>
                <c:pt idx="1375">
                  <c:v>49192</c:v>
                </c:pt>
                <c:pt idx="1376">
                  <c:v>49199</c:v>
                </c:pt>
                <c:pt idx="1377">
                  <c:v>49206</c:v>
                </c:pt>
                <c:pt idx="1378">
                  <c:v>49213</c:v>
                </c:pt>
                <c:pt idx="1379">
                  <c:v>49220</c:v>
                </c:pt>
                <c:pt idx="1380">
                  <c:v>49227</c:v>
                </c:pt>
                <c:pt idx="1381">
                  <c:v>49234</c:v>
                </c:pt>
                <c:pt idx="1382">
                  <c:v>49241</c:v>
                </c:pt>
                <c:pt idx="1383">
                  <c:v>49248</c:v>
                </c:pt>
                <c:pt idx="1384">
                  <c:v>49255</c:v>
                </c:pt>
                <c:pt idx="1385">
                  <c:v>49262</c:v>
                </c:pt>
                <c:pt idx="1386">
                  <c:v>49269</c:v>
                </c:pt>
                <c:pt idx="1387">
                  <c:v>49276</c:v>
                </c:pt>
                <c:pt idx="1388">
                  <c:v>49283</c:v>
                </c:pt>
                <c:pt idx="1389">
                  <c:v>49290</c:v>
                </c:pt>
                <c:pt idx="1390">
                  <c:v>49297</c:v>
                </c:pt>
                <c:pt idx="1391">
                  <c:v>49305</c:v>
                </c:pt>
                <c:pt idx="1392">
                  <c:v>49312</c:v>
                </c:pt>
                <c:pt idx="1393">
                  <c:v>49319</c:v>
                </c:pt>
                <c:pt idx="1394">
                  <c:v>49326</c:v>
                </c:pt>
                <c:pt idx="1395">
                  <c:v>49333</c:v>
                </c:pt>
                <c:pt idx="1396">
                  <c:v>49340</c:v>
                </c:pt>
                <c:pt idx="1397">
                  <c:v>49347</c:v>
                </c:pt>
                <c:pt idx="1398">
                  <c:v>49354</c:v>
                </c:pt>
                <c:pt idx="1399">
                  <c:v>49361</c:v>
                </c:pt>
                <c:pt idx="1400">
                  <c:v>49368</c:v>
                </c:pt>
                <c:pt idx="1401">
                  <c:v>49375</c:v>
                </c:pt>
                <c:pt idx="1402">
                  <c:v>49382</c:v>
                </c:pt>
                <c:pt idx="1403">
                  <c:v>49389</c:v>
                </c:pt>
                <c:pt idx="1404">
                  <c:v>49396</c:v>
                </c:pt>
                <c:pt idx="1405">
                  <c:v>49403</c:v>
                </c:pt>
                <c:pt idx="1406">
                  <c:v>49410</c:v>
                </c:pt>
                <c:pt idx="1407">
                  <c:v>49417</c:v>
                </c:pt>
                <c:pt idx="1408">
                  <c:v>49424</c:v>
                </c:pt>
                <c:pt idx="1409">
                  <c:v>49431</c:v>
                </c:pt>
                <c:pt idx="1410">
                  <c:v>49438</c:v>
                </c:pt>
                <c:pt idx="1411">
                  <c:v>49445</c:v>
                </c:pt>
                <c:pt idx="1412">
                  <c:v>49452</c:v>
                </c:pt>
                <c:pt idx="1413">
                  <c:v>49459</c:v>
                </c:pt>
                <c:pt idx="1414">
                  <c:v>49466</c:v>
                </c:pt>
                <c:pt idx="1415">
                  <c:v>49473</c:v>
                </c:pt>
                <c:pt idx="1416">
                  <c:v>49480</c:v>
                </c:pt>
                <c:pt idx="1417">
                  <c:v>49487</c:v>
                </c:pt>
                <c:pt idx="1418">
                  <c:v>49494</c:v>
                </c:pt>
                <c:pt idx="1419">
                  <c:v>49501</c:v>
                </c:pt>
                <c:pt idx="1420">
                  <c:v>49508</c:v>
                </c:pt>
                <c:pt idx="1421">
                  <c:v>49515</c:v>
                </c:pt>
                <c:pt idx="1422">
                  <c:v>49522</c:v>
                </c:pt>
                <c:pt idx="1423">
                  <c:v>49529</c:v>
                </c:pt>
                <c:pt idx="1424">
                  <c:v>49536</c:v>
                </c:pt>
                <c:pt idx="1425">
                  <c:v>49543</c:v>
                </c:pt>
                <c:pt idx="1426">
                  <c:v>49550</c:v>
                </c:pt>
                <c:pt idx="1427">
                  <c:v>49557</c:v>
                </c:pt>
                <c:pt idx="1428">
                  <c:v>49564</c:v>
                </c:pt>
                <c:pt idx="1429">
                  <c:v>49571</c:v>
                </c:pt>
                <c:pt idx="1430">
                  <c:v>49578</c:v>
                </c:pt>
                <c:pt idx="1431">
                  <c:v>49585</c:v>
                </c:pt>
                <c:pt idx="1432">
                  <c:v>49592</c:v>
                </c:pt>
                <c:pt idx="1433">
                  <c:v>49599</c:v>
                </c:pt>
                <c:pt idx="1434">
                  <c:v>49606</c:v>
                </c:pt>
                <c:pt idx="1435">
                  <c:v>49613</c:v>
                </c:pt>
                <c:pt idx="1436">
                  <c:v>49620</c:v>
                </c:pt>
                <c:pt idx="1437">
                  <c:v>49627</c:v>
                </c:pt>
                <c:pt idx="1438">
                  <c:v>49634</c:v>
                </c:pt>
                <c:pt idx="1439">
                  <c:v>49641</c:v>
                </c:pt>
                <c:pt idx="1440">
                  <c:v>49648</c:v>
                </c:pt>
                <c:pt idx="1441">
                  <c:v>49655</c:v>
                </c:pt>
                <c:pt idx="1442">
                  <c:v>49662</c:v>
                </c:pt>
                <c:pt idx="1443">
                  <c:v>49670</c:v>
                </c:pt>
                <c:pt idx="1444">
                  <c:v>49677</c:v>
                </c:pt>
                <c:pt idx="1445">
                  <c:v>49684</c:v>
                </c:pt>
                <c:pt idx="1446">
                  <c:v>49691</c:v>
                </c:pt>
                <c:pt idx="1447">
                  <c:v>49698</c:v>
                </c:pt>
                <c:pt idx="1448">
                  <c:v>49705</c:v>
                </c:pt>
                <c:pt idx="1449">
                  <c:v>49712</c:v>
                </c:pt>
                <c:pt idx="1450">
                  <c:v>49719</c:v>
                </c:pt>
                <c:pt idx="1451">
                  <c:v>49726</c:v>
                </c:pt>
                <c:pt idx="1452">
                  <c:v>49733</c:v>
                </c:pt>
                <c:pt idx="1453">
                  <c:v>49740</c:v>
                </c:pt>
                <c:pt idx="1454">
                  <c:v>49747</c:v>
                </c:pt>
                <c:pt idx="1455">
                  <c:v>49754</c:v>
                </c:pt>
                <c:pt idx="1456">
                  <c:v>49761</c:v>
                </c:pt>
                <c:pt idx="1457">
                  <c:v>49768</c:v>
                </c:pt>
                <c:pt idx="1458">
                  <c:v>49775</c:v>
                </c:pt>
                <c:pt idx="1459">
                  <c:v>49782</c:v>
                </c:pt>
                <c:pt idx="1460">
                  <c:v>49789</c:v>
                </c:pt>
                <c:pt idx="1461">
                  <c:v>49797</c:v>
                </c:pt>
                <c:pt idx="1462">
                  <c:v>49804</c:v>
                </c:pt>
                <c:pt idx="1463">
                  <c:v>49811</c:v>
                </c:pt>
                <c:pt idx="1464">
                  <c:v>49818</c:v>
                </c:pt>
                <c:pt idx="1465">
                  <c:v>49825</c:v>
                </c:pt>
                <c:pt idx="1466">
                  <c:v>49832</c:v>
                </c:pt>
                <c:pt idx="1467">
                  <c:v>49839</c:v>
                </c:pt>
                <c:pt idx="1468">
                  <c:v>49846</c:v>
                </c:pt>
                <c:pt idx="1469">
                  <c:v>49853</c:v>
                </c:pt>
                <c:pt idx="1470">
                  <c:v>49860</c:v>
                </c:pt>
                <c:pt idx="1471">
                  <c:v>49867</c:v>
                </c:pt>
                <c:pt idx="1472">
                  <c:v>49874</c:v>
                </c:pt>
                <c:pt idx="1473">
                  <c:v>49881</c:v>
                </c:pt>
                <c:pt idx="1474">
                  <c:v>49888</c:v>
                </c:pt>
                <c:pt idx="1475">
                  <c:v>49895</c:v>
                </c:pt>
                <c:pt idx="1476">
                  <c:v>49902</c:v>
                </c:pt>
                <c:pt idx="1477">
                  <c:v>49909</c:v>
                </c:pt>
                <c:pt idx="1478">
                  <c:v>49916</c:v>
                </c:pt>
                <c:pt idx="1479">
                  <c:v>49923</c:v>
                </c:pt>
                <c:pt idx="1480">
                  <c:v>49930</c:v>
                </c:pt>
                <c:pt idx="1481">
                  <c:v>49937</c:v>
                </c:pt>
                <c:pt idx="1482">
                  <c:v>49944</c:v>
                </c:pt>
                <c:pt idx="1483">
                  <c:v>49951</c:v>
                </c:pt>
                <c:pt idx="1484">
                  <c:v>49958</c:v>
                </c:pt>
                <c:pt idx="1485">
                  <c:v>49965</c:v>
                </c:pt>
                <c:pt idx="1486">
                  <c:v>49972</c:v>
                </c:pt>
                <c:pt idx="1487">
                  <c:v>49979</c:v>
                </c:pt>
                <c:pt idx="1488">
                  <c:v>49986</c:v>
                </c:pt>
                <c:pt idx="1489">
                  <c:v>49993</c:v>
                </c:pt>
                <c:pt idx="1490">
                  <c:v>50000</c:v>
                </c:pt>
                <c:pt idx="1491">
                  <c:v>50007</c:v>
                </c:pt>
                <c:pt idx="1492">
                  <c:v>50014</c:v>
                </c:pt>
                <c:pt idx="1493">
                  <c:v>50021</c:v>
                </c:pt>
                <c:pt idx="1494">
                  <c:v>50028</c:v>
                </c:pt>
                <c:pt idx="1495">
                  <c:v>50038</c:v>
                </c:pt>
                <c:pt idx="1496">
                  <c:v>50045</c:v>
                </c:pt>
                <c:pt idx="1497">
                  <c:v>50052</c:v>
                </c:pt>
                <c:pt idx="1498">
                  <c:v>50059</c:v>
                </c:pt>
                <c:pt idx="1499">
                  <c:v>50066</c:v>
                </c:pt>
                <c:pt idx="1500">
                  <c:v>50073</c:v>
                </c:pt>
                <c:pt idx="1501">
                  <c:v>50080</c:v>
                </c:pt>
                <c:pt idx="1502">
                  <c:v>50087</c:v>
                </c:pt>
                <c:pt idx="1503">
                  <c:v>50094</c:v>
                </c:pt>
                <c:pt idx="1504">
                  <c:v>50101</c:v>
                </c:pt>
                <c:pt idx="1505">
                  <c:v>50108</c:v>
                </c:pt>
                <c:pt idx="1506">
                  <c:v>50115</c:v>
                </c:pt>
                <c:pt idx="1507">
                  <c:v>50122</c:v>
                </c:pt>
                <c:pt idx="1508">
                  <c:v>50129</c:v>
                </c:pt>
                <c:pt idx="1509">
                  <c:v>50137</c:v>
                </c:pt>
                <c:pt idx="1510">
                  <c:v>50144</c:v>
                </c:pt>
                <c:pt idx="1511">
                  <c:v>50151</c:v>
                </c:pt>
                <c:pt idx="1512">
                  <c:v>50158</c:v>
                </c:pt>
                <c:pt idx="1513">
                  <c:v>50165</c:v>
                </c:pt>
                <c:pt idx="1514">
                  <c:v>50172</c:v>
                </c:pt>
                <c:pt idx="1515">
                  <c:v>50179</c:v>
                </c:pt>
                <c:pt idx="1516">
                  <c:v>50186</c:v>
                </c:pt>
                <c:pt idx="1517">
                  <c:v>50193</c:v>
                </c:pt>
                <c:pt idx="1518">
                  <c:v>50200</c:v>
                </c:pt>
                <c:pt idx="1519">
                  <c:v>50207</c:v>
                </c:pt>
                <c:pt idx="1520">
                  <c:v>50214</c:v>
                </c:pt>
                <c:pt idx="1521">
                  <c:v>50221</c:v>
                </c:pt>
                <c:pt idx="1522">
                  <c:v>50228</c:v>
                </c:pt>
                <c:pt idx="1523">
                  <c:v>50235</c:v>
                </c:pt>
                <c:pt idx="1524">
                  <c:v>50242</c:v>
                </c:pt>
                <c:pt idx="1525">
                  <c:v>50249</c:v>
                </c:pt>
                <c:pt idx="1526">
                  <c:v>50256</c:v>
                </c:pt>
                <c:pt idx="1527">
                  <c:v>50263</c:v>
                </c:pt>
                <c:pt idx="1528">
                  <c:v>50270</c:v>
                </c:pt>
                <c:pt idx="1529">
                  <c:v>50277</c:v>
                </c:pt>
                <c:pt idx="1530">
                  <c:v>50284</c:v>
                </c:pt>
                <c:pt idx="1531">
                  <c:v>50291</c:v>
                </c:pt>
                <c:pt idx="1532">
                  <c:v>50298</c:v>
                </c:pt>
                <c:pt idx="1533">
                  <c:v>50305</c:v>
                </c:pt>
                <c:pt idx="1534">
                  <c:v>50312</c:v>
                </c:pt>
                <c:pt idx="1535">
                  <c:v>50319</c:v>
                </c:pt>
                <c:pt idx="1536">
                  <c:v>50326</c:v>
                </c:pt>
                <c:pt idx="1537">
                  <c:v>50333</c:v>
                </c:pt>
                <c:pt idx="1538">
                  <c:v>50340</c:v>
                </c:pt>
                <c:pt idx="1539">
                  <c:v>50347</c:v>
                </c:pt>
                <c:pt idx="1540">
                  <c:v>50354</c:v>
                </c:pt>
                <c:pt idx="1541">
                  <c:v>50361</c:v>
                </c:pt>
                <c:pt idx="1542">
                  <c:v>50368</c:v>
                </c:pt>
                <c:pt idx="1543">
                  <c:v>50375</c:v>
                </c:pt>
                <c:pt idx="1544">
                  <c:v>50382</c:v>
                </c:pt>
                <c:pt idx="1545">
                  <c:v>50389</c:v>
                </c:pt>
                <c:pt idx="1546">
                  <c:v>50396</c:v>
                </c:pt>
                <c:pt idx="1547">
                  <c:v>50403</c:v>
                </c:pt>
                <c:pt idx="1548">
                  <c:v>50410</c:v>
                </c:pt>
                <c:pt idx="1549">
                  <c:v>50417</c:v>
                </c:pt>
                <c:pt idx="1550">
                  <c:v>50424</c:v>
                </c:pt>
                <c:pt idx="1551">
                  <c:v>50431</c:v>
                </c:pt>
                <c:pt idx="1552">
                  <c:v>50438</c:v>
                </c:pt>
                <c:pt idx="1553">
                  <c:v>50445</c:v>
                </c:pt>
                <c:pt idx="1554">
                  <c:v>50452</c:v>
                </c:pt>
                <c:pt idx="1555">
                  <c:v>50459</c:v>
                </c:pt>
                <c:pt idx="1556">
                  <c:v>50466</c:v>
                </c:pt>
                <c:pt idx="1557">
                  <c:v>50473</c:v>
                </c:pt>
                <c:pt idx="1558">
                  <c:v>50480</c:v>
                </c:pt>
                <c:pt idx="1559">
                  <c:v>50487</c:v>
                </c:pt>
                <c:pt idx="1560">
                  <c:v>50494</c:v>
                </c:pt>
                <c:pt idx="1561">
                  <c:v>50501</c:v>
                </c:pt>
                <c:pt idx="1562">
                  <c:v>50508</c:v>
                </c:pt>
                <c:pt idx="1563">
                  <c:v>50515</c:v>
                </c:pt>
                <c:pt idx="1564">
                  <c:v>50522</c:v>
                </c:pt>
                <c:pt idx="1565">
                  <c:v>50529</c:v>
                </c:pt>
                <c:pt idx="1566">
                  <c:v>50536</c:v>
                </c:pt>
                <c:pt idx="1567">
                  <c:v>50543</c:v>
                </c:pt>
                <c:pt idx="1568">
                  <c:v>50550</c:v>
                </c:pt>
                <c:pt idx="1569">
                  <c:v>50557</c:v>
                </c:pt>
                <c:pt idx="1570">
                  <c:v>50564</c:v>
                </c:pt>
                <c:pt idx="1571">
                  <c:v>50571</c:v>
                </c:pt>
                <c:pt idx="1572">
                  <c:v>50578</c:v>
                </c:pt>
                <c:pt idx="1573">
                  <c:v>50585</c:v>
                </c:pt>
                <c:pt idx="1574">
                  <c:v>50592</c:v>
                </c:pt>
                <c:pt idx="1575">
                  <c:v>50599</c:v>
                </c:pt>
                <c:pt idx="1576">
                  <c:v>50606</c:v>
                </c:pt>
                <c:pt idx="1577">
                  <c:v>50613</c:v>
                </c:pt>
                <c:pt idx="1578">
                  <c:v>50620</c:v>
                </c:pt>
                <c:pt idx="1579">
                  <c:v>50627</c:v>
                </c:pt>
                <c:pt idx="1580">
                  <c:v>50634</c:v>
                </c:pt>
                <c:pt idx="1581">
                  <c:v>50641</c:v>
                </c:pt>
                <c:pt idx="1582">
                  <c:v>50648</c:v>
                </c:pt>
                <c:pt idx="1583">
                  <c:v>50655</c:v>
                </c:pt>
                <c:pt idx="1584">
                  <c:v>50662</c:v>
                </c:pt>
                <c:pt idx="1585">
                  <c:v>50669</c:v>
                </c:pt>
                <c:pt idx="1586">
                  <c:v>50676</c:v>
                </c:pt>
                <c:pt idx="1587">
                  <c:v>50683</c:v>
                </c:pt>
                <c:pt idx="1588">
                  <c:v>50690</c:v>
                </c:pt>
                <c:pt idx="1589">
                  <c:v>50697</c:v>
                </c:pt>
                <c:pt idx="1590">
                  <c:v>50704</c:v>
                </c:pt>
                <c:pt idx="1591">
                  <c:v>50711</c:v>
                </c:pt>
                <c:pt idx="1592">
                  <c:v>50718</c:v>
                </c:pt>
                <c:pt idx="1593">
                  <c:v>50725</c:v>
                </c:pt>
                <c:pt idx="1594">
                  <c:v>50732</c:v>
                </c:pt>
                <c:pt idx="1595">
                  <c:v>50739</c:v>
                </c:pt>
                <c:pt idx="1596">
                  <c:v>50746</c:v>
                </c:pt>
                <c:pt idx="1597">
                  <c:v>50753</c:v>
                </c:pt>
                <c:pt idx="1598">
                  <c:v>50760</c:v>
                </c:pt>
                <c:pt idx="1599">
                  <c:v>50767</c:v>
                </c:pt>
                <c:pt idx="1600">
                  <c:v>50774</c:v>
                </c:pt>
                <c:pt idx="1601">
                  <c:v>50781</c:v>
                </c:pt>
                <c:pt idx="1602">
                  <c:v>50788</c:v>
                </c:pt>
                <c:pt idx="1603">
                  <c:v>50795</c:v>
                </c:pt>
                <c:pt idx="1604">
                  <c:v>50802</c:v>
                </c:pt>
                <c:pt idx="1605">
                  <c:v>50809</c:v>
                </c:pt>
                <c:pt idx="1606">
                  <c:v>50816</c:v>
                </c:pt>
                <c:pt idx="1607">
                  <c:v>50823</c:v>
                </c:pt>
                <c:pt idx="1608">
                  <c:v>50830</c:v>
                </c:pt>
                <c:pt idx="1609">
                  <c:v>50837</c:v>
                </c:pt>
                <c:pt idx="1610">
                  <c:v>50844</c:v>
                </c:pt>
                <c:pt idx="1611">
                  <c:v>50851</c:v>
                </c:pt>
                <c:pt idx="1612">
                  <c:v>50858</c:v>
                </c:pt>
                <c:pt idx="1613">
                  <c:v>50865</c:v>
                </c:pt>
                <c:pt idx="1614">
                  <c:v>50872</c:v>
                </c:pt>
                <c:pt idx="1615">
                  <c:v>50879</c:v>
                </c:pt>
                <c:pt idx="1616">
                  <c:v>50886</c:v>
                </c:pt>
                <c:pt idx="1617">
                  <c:v>50893</c:v>
                </c:pt>
                <c:pt idx="1618">
                  <c:v>50900</c:v>
                </c:pt>
                <c:pt idx="1619">
                  <c:v>50907</c:v>
                </c:pt>
                <c:pt idx="1620">
                  <c:v>50914</c:v>
                </c:pt>
                <c:pt idx="1621">
                  <c:v>50921</c:v>
                </c:pt>
                <c:pt idx="1622">
                  <c:v>50928</c:v>
                </c:pt>
                <c:pt idx="1623">
                  <c:v>50935</c:v>
                </c:pt>
                <c:pt idx="1624">
                  <c:v>50942</c:v>
                </c:pt>
                <c:pt idx="1625">
                  <c:v>50949</c:v>
                </c:pt>
                <c:pt idx="1626">
                  <c:v>50956</c:v>
                </c:pt>
                <c:pt idx="1627">
                  <c:v>50963</c:v>
                </c:pt>
                <c:pt idx="1628">
                  <c:v>50970</c:v>
                </c:pt>
                <c:pt idx="1629">
                  <c:v>50977</c:v>
                </c:pt>
                <c:pt idx="1630">
                  <c:v>50984</c:v>
                </c:pt>
                <c:pt idx="1631">
                  <c:v>50991</c:v>
                </c:pt>
                <c:pt idx="1632">
                  <c:v>50998</c:v>
                </c:pt>
                <c:pt idx="1633">
                  <c:v>51005</c:v>
                </c:pt>
                <c:pt idx="1634">
                  <c:v>51012</c:v>
                </c:pt>
                <c:pt idx="1635">
                  <c:v>51019</c:v>
                </c:pt>
                <c:pt idx="1636">
                  <c:v>51026</c:v>
                </c:pt>
                <c:pt idx="1637">
                  <c:v>51033</c:v>
                </c:pt>
                <c:pt idx="1638">
                  <c:v>51040</c:v>
                </c:pt>
                <c:pt idx="1639">
                  <c:v>51047</c:v>
                </c:pt>
                <c:pt idx="1640">
                  <c:v>51054</c:v>
                </c:pt>
                <c:pt idx="1641">
                  <c:v>51061</c:v>
                </c:pt>
                <c:pt idx="1642">
                  <c:v>51068</c:v>
                </c:pt>
                <c:pt idx="1643">
                  <c:v>51075</c:v>
                </c:pt>
                <c:pt idx="1644">
                  <c:v>51082</c:v>
                </c:pt>
                <c:pt idx="1645">
                  <c:v>51089</c:v>
                </c:pt>
                <c:pt idx="1646">
                  <c:v>51096</c:v>
                </c:pt>
                <c:pt idx="1647">
                  <c:v>51103</c:v>
                </c:pt>
                <c:pt idx="1648">
                  <c:v>51110</c:v>
                </c:pt>
                <c:pt idx="1649">
                  <c:v>51117</c:v>
                </c:pt>
                <c:pt idx="1650">
                  <c:v>51124</c:v>
                </c:pt>
                <c:pt idx="1651">
                  <c:v>51131</c:v>
                </c:pt>
                <c:pt idx="1652">
                  <c:v>51138</c:v>
                </c:pt>
                <c:pt idx="1653">
                  <c:v>51145</c:v>
                </c:pt>
                <c:pt idx="1654">
                  <c:v>51152</c:v>
                </c:pt>
                <c:pt idx="1655">
                  <c:v>51159</c:v>
                </c:pt>
                <c:pt idx="1656">
                  <c:v>51166</c:v>
                </c:pt>
                <c:pt idx="1657">
                  <c:v>51173</c:v>
                </c:pt>
                <c:pt idx="1658">
                  <c:v>51180</c:v>
                </c:pt>
                <c:pt idx="1659">
                  <c:v>51187</c:v>
                </c:pt>
                <c:pt idx="1660">
                  <c:v>51194</c:v>
                </c:pt>
                <c:pt idx="1661">
                  <c:v>51201</c:v>
                </c:pt>
                <c:pt idx="1662">
                  <c:v>51208</c:v>
                </c:pt>
                <c:pt idx="1663">
                  <c:v>51215</c:v>
                </c:pt>
                <c:pt idx="1664">
                  <c:v>51222</c:v>
                </c:pt>
                <c:pt idx="1665">
                  <c:v>51229</c:v>
                </c:pt>
                <c:pt idx="1666">
                  <c:v>51236</c:v>
                </c:pt>
                <c:pt idx="1667">
                  <c:v>51243</c:v>
                </c:pt>
                <c:pt idx="1668">
                  <c:v>51250</c:v>
                </c:pt>
                <c:pt idx="1669">
                  <c:v>51258</c:v>
                </c:pt>
                <c:pt idx="1670">
                  <c:v>51265</c:v>
                </c:pt>
                <c:pt idx="1671">
                  <c:v>51272</c:v>
                </c:pt>
                <c:pt idx="1672">
                  <c:v>51279</c:v>
                </c:pt>
                <c:pt idx="1673">
                  <c:v>51286</c:v>
                </c:pt>
                <c:pt idx="1674">
                  <c:v>51293</c:v>
                </c:pt>
                <c:pt idx="1675">
                  <c:v>51300</c:v>
                </c:pt>
                <c:pt idx="1676">
                  <c:v>51307</c:v>
                </c:pt>
                <c:pt idx="1677">
                  <c:v>51314</c:v>
                </c:pt>
                <c:pt idx="1678">
                  <c:v>51321</c:v>
                </c:pt>
                <c:pt idx="1679">
                  <c:v>51328</c:v>
                </c:pt>
                <c:pt idx="1680">
                  <c:v>51335</c:v>
                </c:pt>
                <c:pt idx="1681">
                  <c:v>51342</c:v>
                </c:pt>
                <c:pt idx="1682">
                  <c:v>51349</c:v>
                </c:pt>
                <c:pt idx="1683">
                  <c:v>51356</c:v>
                </c:pt>
                <c:pt idx="1684">
                  <c:v>51363</c:v>
                </c:pt>
                <c:pt idx="1685">
                  <c:v>51370</c:v>
                </c:pt>
                <c:pt idx="1686">
                  <c:v>51377</c:v>
                </c:pt>
                <c:pt idx="1687">
                  <c:v>51384</c:v>
                </c:pt>
                <c:pt idx="1688">
                  <c:v>51391</c:v>
                </c:pt>
                <c:pt idx="1689">
                  <c:v>51398</c:v>
                </c:pt>
                <c:pt idx="1690">
                  <c:v>51405</c:v>
                </c:pt>
                <c:pt idx="1691">
                  <c:v>51412</c:v>
                </c:pt>
                <c:pt idx="1692">
                  <c:v>51419</c:v>
                </c:pt>
                <c:pt idx="1693">
                  <c:v>51426</c:v>
                </c:pt>
                <c:pt idx="1694">
                  <c:v>51433</c:v>
                </c:pt>
                <c:pt idx="1695">
                  <c:v>51440</c:v>
                </c:pt>
                <c:pt idx="1696">
                  <c:v>51447</c:v>
                </c:pt>
                <c:pt idx="1697">
                  <c:v>51454</c:v>
                </c:pt>
                <c:pt idx="1698">
                  <c:v>51461</c:v>
                </c:pt>
                <c:pt idx="1699">
                  <c:v>51468</c:v>
                </c:pt>
                <c:pt idx="1700">
                  <c:v>51475</c:v>
                </c:pt>
                <c:pt idx="1701">
                  <c:v>51482</c:v>
                </c:pt>
                <c:pt idx="1702">
                  <c:v>51489</c:v>
                </c:pt>
                <c:pt idx="1703">
                  <c:v>51497</c:v>
                </c:pt>
                <c:pt idx="1704">
                  <c:v>51504</c:v>
                </c:pt>
                <c:pt idx="1705">
                  <c:v>51511</c:v>
                </c:pt>
                <c:pt idx="1706">
                  <c:v>51518</c:v>
                </c:pt>
                <c:pt idx="1707">
                  <c:v>51525</c:v>
                </c:pt>
                <c:pt idx="1708">
                  <c:v>51532</c:v>
                </c:pt>
                <c:pt idx="1709">
                  <c:v>51539</c:v>
                </c:pt>
                <c:pt idx="1710">
                  <c:v>51546</c:v>
                </c:pt>
                <c:pt idx="1711">
                  <c:v>51553</c:v>
                </c:pt>
                <c:pt idx="1712">
                  <c:v>51560</c:v>
                </c:pt>
                <c:pt idx="1713">
                  <c:v>51567</c:v>
                </c:pt>
                <c:pt idx="1714">
                  <c:v>51574</c:v>
                </c:pt>
                <c:pt idx="1715">
                  <c:v>51581</c:v>
                </c:pt>
                <c:pt idx="1716">
                  <c:v>51588</c:v>
                </c:pt>
                <c:pt idx="1717">
                  <c:v>51595</c:v>
                </c:pt>
                <c:pt idx="1718">
                  <c:v>51602</c:v>
                </c:pt>
                <c:pt idx="1719">
                  <c:v>51609</c:v>
                </c:pt>
                <c:pt idx="1720">
                  <c:v>51616</c:v>
                </c:pt>
                <c:pt idx="1721">
                  <c:v>51623</c:v>
                </c:pt>
                <c:pt idx="1722">
                  <c:v>51630</c:v>
                </c:pt>
                <c:pt idx="1723">
                  <c:v>51637</c:v>
                </c:pt>
                <c:pt idx="1724">
                  <c:v>51644</c:v>
                </c:pt>
                <c:pt idx="1725">
                  <c:v>51651</c:v>
                </c:pt>
                <c:pt idx="1726">
                  <c:v>51658</c:v>
                </c:pt>
                <c:pt idx="1727">
                  <c:v>51665</c:v>
                </c:pt>
                <c:pt idx="1728">
                  <c:v>51672</c:v>
                </c:pt>
                <c:pt idx="1729">
                  <c:v>51679</c:v>
                </c:pt>
                <c:pt idx="1730">
                  <c:v>51686</c:v>
                </c:pt>
                <c:pt idx="1731">
                  <c:v>51693</c:v>
                </c:pt>
                <c:pt idx="1732">
                  <c:v>51700</c:v>
                </c:pt>
                <c:pt idx="1733">
                  <c:v>51707</c:v>
                </c:pt>
                <c:pt idx="1734">
                  <c:v>51714</c:v>
                </c:pt>
                <c:pt idx="1735">
                  <c:v>51721</c:v>
                </c:pt>
                <c:pt idx="1736">
                  <c:v>51728</c:v>
                </c:pt>
                <c:pt idx="1737">
                  <c:v>51735</c:v>
                </c:pt>
                <c:pt idx="1738">
                  <c:v>51742</c:v>
                </c:pt>
                <c:pt idx="1739">
                  <c:v>51749</c:v>
                </c:pt>
                <c:pt idx="1740">
                  <c:v>51756</c:v>
                </c:pt>
                <c:pt idx="1741">
                  <c:v>51763</c:v>
                </c:pt>
                <c:pt idx="1742">
                  <c:v>51770</c:v>
                </c:pt>
                <c:pt idx="1743">
                  <c:v>51777</c:v>
                </c:pt>
                <c:pt idx="1744">
                  <c:v>51784</c:v>
                </c:pt>
                <c:pt idx="1745">
                  <c:v>51791</c:v>
                </c:pt>
                <c:pt idx="1746">
                  <c:v>51798</c:v>
                </c:pt>
                <c:pt idx="1747">
                  <c:v>51805</c:v>
                </c:pt>
                <c:pt idx="1748">
                  <c:v>51812</c:v>
                </c:pt>
                <c:pt idx="1749">
                  <c:v>51819</c:v>
                </c:pt>
                <c:pt idx="1750">
                  <c:v>51826</c:v>
                </c:pt>
                <c:pt idx="1751">
                  <c:v>51833</c:v>
                </c:pt>
                <c:pt idx="1752">
                  <c:v>51840</c:v>
                </c:pt>
                <c:pt idx="1753">
                  <c:v>51847</c:v>
                </c:pt>
                <c:pt idx="1754">
                  <c:v>51854</c:v>
                </c:pt>
                <c:pt idx="1755">
                  <c:v>51862</c:v>
                </c:pt>
                <c:pt idx="1756">
                  <c:v>51869</c:v>
                </c:pt>
                <c:pt idx="1757">
                  <c:v>51876</c:v>
                </c:pt>
                <c:pt idx="1758">
                  <c:v>51883</c:v>
                </c:pt>
                <c:pt idx="1759">
                  <c:v>51890</c:v>
                </c:pt>
                <c:pt idx="1760">
                  <c:v>51897</c:v>
                </c:pt>
                <c:pt idx="1761">
                  <c:v>51904</c:v>
                </c:pt>
                <c:pt idx="1762">
                  <c:v>51911</c:v>
                </c:pt>
                <c:pt idx="1763">
                  <c:v>51918</c:v>
                </c:pt>
                <c:pt idx="1764">
                  <c:v>51925</c:v>
                </c:pt>
                <c:pt idx="1765">
                  <c:v>51932</c:v>
                </c:pt>
                <c:pt idx="1766">
                  <c:v>51939</c:v>
                </c:pt>
                <c:pt idx="1767">
                  <c:v>51946</c:v>
                </c:pt>
                <c:pt idx="1768">
                  <c:v>51953</c:v>
                </c:pt>
                <c:pt idx="1769">
                  <c:v>51964</c:v>
                </c:pt>
                <c:pt idx="1770">
                  <c:v>51971</c:v>
                </c:pt>
                <c:pt idx="1771">
                  <c:v>51978</c:v>
                </c:pt>
                <c:pt idx="1772">
                  <c:v>51985</c:v>
                </c:pt>
                <c:pt idx="1773">
                  <c:v>51992</c:v>
                </c:pt>
                <c:pt idx="1774">
                  <c:v>51999</c:v>
                </c:pt>
                <c:pt idx="1775">
                  <c:v>52006</c:v>
                </c:pt>
                <c:pt idx="1776">
                  <c:v>52013</c:v>
                </c:pt>
                <c:pt idx="1777">
                  <c:v>52020</c:v>
                </c:pt>
                <c:pt idx="1778">
                  <c:v>52027</c:v>
                </c:pt>
                <c:pt idx="1779">
                  <c:v>52034</c:v>
                </c:pt>
                <c:pt idx="1780">
                  <c:v>52041</c:v>
                </c:pt>
                <c:pt idx="1781">
                  <c:v>52048</c:v>
                </c:pt>
                <c:pt idx="1782">
                  <c:v>52055</c:v>
                </c:pt>
                <c:pt idx="1783">
                  <c:v>52062</c:v>
                </c:pt>
                <c:pt idx="1784">
                  <c:v>52069</c:v>
                </c:pt>
                <c:pt idx="1785">
                  <c:v>52076</c:v>
                </c:pt>
                <c:pt idx="1786">
                  <c:v>52083</c:v>
                </c:pt>
                <c:pt idx="1787">
                  <c:v>52090</c:v>
                </c:pt>
                <c:pt idx="1788">
                  <c:v>52097</c:v>
                </c:pt>
                <c:pt idx="1789">
                  <c:v>52104</c:v>
                </c:pt>
                <c:pt idx="1790">
                  <c:v>52111</c:v>
                </c:pt>
                <c:pt idx="1791">
                  <c:v>52118</c:v>
                </c:pt>
                <c:pt idx="1792">
                  <c:v>52125</c:v>
                </c:pt>
                <c:pt idx="1793">
                  <c:v>52132</c:v>
                </c:pt>
                <c:pt idx="1794">
                  <c:v>52139</c:v>
                </c:pt>
                <c:pt idx="1795">
                  <c:v>52146</c:v>
                </c:pt>
                <c:pt idx="1796">
                  <c:v>52153</c:v>
                </c:pt>
                <c:pt idx="1797">
                  <c:v>52160</c:v>
                </c:pt>
                <c:pt idx="1798">
                  <c:v>52167</c:v>
                </c:pt>
                <c:pt idx="1799">
                  <c:v>52174</c:v>
                </c:pt>
                <c:pt idx="1800">
                  <c:v>52181</c:v>
                </c:pt>
                <c:pt idx="1801">
                  <c:v>52188</c:v>
                </c:pt>
                <c:pt idx="1802">
                  <c:v>52195</c:v>
                </c:pt>
                <c:pt idx="1803">
                  <c:v>52202</c:v>
                </c:pt>
                <c:pt idx="1804">
                  <c:v>52209</c:v>
                </c:pt>
                <c:pt idx="1805">
                  <c:v>52216</c:v>
                </c:pt>
                <c:pt idx="1806">
                  <c:v>52223</c:v>
                </c:pt>
                <c:pt idx="1807">
                  <c:v>52230</c:v>
                </c:pt>
                <c:pt idx="1808">
                  <c:v>52237</c:v>
                </c:pt>
                <c:pt idx="1809">
                  <c:v>52244</c:v>
                </c:pt>
                <c:pt idx="1810">
                  <c:v>52251</c:v>
                </c:pt>
                <c:pt idx="1811">
                  <c:v>52258</c:v>
                </c:pt>
                <c:pt idx="1812">
                  <c:v>52265</c:v>
                </c:pt>
                <c:pt idx="1813">
                  <c:v>52272</c:v>
                </c:pt>
                <c:pt idx="1814">
                  <c:v>52279</c:v>
                </c:pt>
                <c:pt idx="1815">
                  <c:v>52286</c:v>
                </c:pt>
                <c:pt idx="1816">
                  <c:v>52293</c:v>
                </c:pt>
                <c:pt idx="1817">
                  <c:v>52300</c:v>
                </c:pt>
                <c:pt idx="1818">
                  <c:v>52307</c:v>
                </c:pt>
                <c:pt idx="1819">
                  <c:v>52314</c:v>
                </c:pt>
                <c:pt idx="1820">
                  <c:v>52321</c:v>
                </c:pt>
                <c:pt idx="1821">
                  <c:v>52328</c:v>
                </c:pt>
                <c:pt idx="1822">
                  <c:v>52335</c:v>
                </c:pt>
                <c:pt idx="1823">
                  <c:v>52342</c:v>
                </c:pt>
                <c:pt idx="1824">
                  <c:v>52349</c:v>
                </c:pt>
                <c:pt idx="1825">
                  <c:v>52356</c:v>
                </c:pt>
                <c:pt idx="1826">
                  <c:v>52363</c:v>
                </c:pt>
                <c:pt idx="1827">
                  <c:v>52370</c:v>
                </c:pt>
                <c:pt idx="1828">
                  <c:v>52377</c:v>
                </c:pt>
                <c:pt idx="1829">
                  <c:v>52384</c:v>
                </c:pt>
                <c:pt idx="1830">
                  <c:v>52391</c:v>
                </c:pt>
                <c:pt idx="1831">
                  <c:v>52398</c:v>
                </c:pt>
                <c:pt idx="1832">
                  <c:v>52405</c:v>
                </c:pt>
                <c:pt idx="1833">
                  <c:v>52412</c:v>
                </c:pt>
                <c:pt idx="1834">
                  <c:v>52419</c:v>
                </c:pt>
                <c:pt idx="1835">
                  <c:v>52426</c:v>
                </c:pt>
                <c:pt idx="1836">
                  <c:v>52433</c:v>
                </c:pt>
                <c:pt idx="1837">
                  <c:v>52440</c:v>
                </c:pt>
                <c:pt idx="1838">
                  <c:v>52447</c:v>
                </c:pt>
                <c:pt idx="1839">
                  <c:v>52454</c:v>
                </c:pt>
                <c:pt idx="1840">
                  <c:v>52461</c:v>
                </c:pt>
                <c:pt idx="1841">
                  <c:v>52468</c:v>
                </c:pt>
                <c:pt idx="1842">
                  <c:v>52475</c:v>
                </c:pt>
                <c:pt idx="1843">
                  <c:v>52482</c:v>
                </c:pt>
                <c:pt idx="1844">
                  <c:v>52489</c:v>
                </c:pt>
                <c:pt idx="1845">
                  <c:v>52496</c:v>
                </c:pt>
                <c:pt idx="1846">
                  <c:v>52503</c:v>
                </c:pt>
                <c:pt idx="1847">
                  <c:v>52510</c:v>
                </c:pt>
                <c:pt idx="1848">
                  <c:v>52517</c:v>
                </c:pt>
                <c:pt idx="1849">
                  <c:v>52524</c:v>
                </c:pt>
                <c:pt idx="1850">
                  <c:v>52531</c:v>
                </c:pt>
                <c:pt idx="1851">
                  <c:v>52538</c:v>
                </c:pt>
                <c:pt idx="1852">
                  <c:v>52545</c:v>
                </c:pt>
                <c:pt idx="1853">
                  <c:v>52552</c:v>
                </c:pt>
                <c:pt idx="1854">
                  <c:v>52559</c:v>
                </c:pt>
                <c:pt idx="1855">
                  <c:v>52566</c:v>
                </c:pt>
                <c:pt idx="1856">
                  <c:v>52573</c:v>
                </c:pt>
                <c:pt idx="1857">
                  <c:v>52580</c:v>
                </c:pt>
                <c:pt idx="1858">
                  <c:v>52587</c:v>
                </c:pt>
                <c:pt idx="1859">
                  <c:v>52594</c:v>
                </c:pt>
                <c:pt idx="1860">
                  <c:v>52601</c:v>
                </c:pt>
                <c:pt idx="1861">
                  <c:v>52608</c:v>
                </c:pt>
                <c:pt idx="1862">
                  <c:v>52615</c:v>
                </c:pt>
                <c:pt idx="1863">
                  <c:v>52622</c:v>
                </c:pt>
                <c:pt idx="1864">
                  <c:v>52629</c:v>
                </c:pt>
                <c:pt idx="1865">
                  <c:v>52636</c:v>
                </c:pt>
                <c:pt idx="1866">
                  <c:v>52643</c:v>
                </c:pt>
                <c:pt idx="1867">
                  <c:v>52650</c:v>
                </c:pt>
                <c:pt idx="1868">
                  <c:v>52657</c:v>
                </c:pt>
                <c:pt idx="1869">
                  <c:v>52664</c:v>
                </c:pt>
                <c:pt idx="1870">
                  <c:v>52671</c:v>
                </c:pt>
                <c:pt idx="1871">
                  <c:v>52678</c:v>
                </c:pt>
                <c:pt idx="1872">
                  <c:v>52685</c:v>
                </c:pt>
                <c:pt idx="1873">
                  <c:v>52692</c:v>
                </c:pt>
                <c:pt idx="1874">
                  <c:v>52699</c:v>
                </c:pt>
                <c:pt idx="1875">
                  <c:v>52706</c:v>
                </c:pt>
                <c:pt idx="1876">
                  <c:v>52713</c:v>
                </c:pt>
                <c:pt idx="1877">
                  <c:v>52720</c:v>
                </c:pt>
                <c:pt idx="1878">
                  <c:v>52727</c:v>
                </c:pt>
                <c:pt idx="1879">
                  <c:v>52734</c:v>
                </c:pt>
                <c:pt idx="1880">
                  <c:v>52741</c:v>
                </c:pt>
                <c:pt idx="1881">
                  <c:v>52748</c:v>
                </c:pt>
                <c:pt idx="1882">
                  <c:v>52755</c:v>
                </c:pt>
                <c:pt idx="1883">
                  <c:v>52762</c:v>
                </c:pt>
                <c:pt idx="1884">
                  <c:v>52769</c:v>
                </c:pt>
                <c:pt idx="1885">
                  <c:v>52776</c:v>
                </c:pt>
                <c:pt idx="1886">
                  <c:v>52783</c:v>
                </c:pt>
                <c:pt idx="1887">
                  <c:v>52790</c:v>
                </c:pt>
                <c:pt idx="1888">
                  <c:v>52797</c:v>
                </c:pt>
                <c:pt idx="1889">
                  <c:v>52804</c:v>
                </c:pt>
                <c:pt idx="1890">
                  <c:v>52811</c:v>
                </c:pt>
                <c:pt idx="1891">
                  <c:v>52818</c:v>
                </c:pt>
                <c:pt idx="1892">
                  <c:v>52825</c:v>
                </c:pt>
                <c:pt idx="1893">
                  <c:v>52832</c:v>
                </c:pt>
                <c:pt idx="1894">
                  <c:v>52839</c:v>
                </c:pt>
                <c:pt idx="1895">
                  <c:v>52846</c:v>
                </c:pt>
                <c:pt idx="1896">
                  <c:v>52853</c:v>
                </c:pt>
                <c:pt idx="1897">
                  <c:v>52860</c:v>
                </c:pt>
                <c:pt idx="1898">
                  <c:v>52867</c:v>
                </c:pt>
                <c:pt idx="1899">
                  <c:v>52874</c:v>
                </c:pt>
                <c:pt idx="1900">
                  <c:v>52881</c:v>
                </c:pt>
                <c:pt idx="1901">
                  <c:v>52888</c:v>
                </c:pt>
                <c:pt idx="1902">
                  <c:v>52895</c:v>
                </c:pt>
                <c:pt idx="1903">
                  <c:v>52902</c:v>
                </c:pt>
                <c:pt idx="1904">
                  <c:v>52909</c:v>
                </c:pt>
                <c:pt idx="1905">
                  <c:v>52916</c:v>
                </c:pt>
                <c:pt idx="1906">
                  <c:v>52923</c:v>
                </c:pt>
                <c:pt idx="1907">
                  <c:v>52930</c:v>
                </c:pt>
                <c:pt idx="1908">
                  <c:v>52937</c:v>
                </c:pt>
                <c:pt idx="1909">
                  <c:v>52944</c:v>
                </c:pt>
                <c:pt idx="1910">
                  <c:v>52951</c:v>
                </c:pt>
                <c:pt idx="1911">
                  <c:v>52958</c:v>
                </c:pt>
                <c:pt idx="1912">
                  <c:v>52965</c:v>
                </c:pt>
                <c:pt idx="1913">
                  <c:v>52972</c:v>
                </c:pt>
                <c:pt idx="1914">
                  <c:v>52979</c:v>
                </c:pt>
                <c:pt idx="1915">
                  <c:v>52986</c:v>
                </c:pt>
                <c:pt idx="1916">
                  <c:v>52993</c:v>
                </c:pt>
                <c:pt idx="1917">
                  <c:v>53000</c:v>
                </c:pt>
                <c:pt idx="1918">
                  <c:v>53007</c:v>
                </c:pt>
                <c:pt idx="1919">
                  <c:v>53014</c:v>
                </c:pt>
                <c:pt idx="1920">
                  <c:v>53021</c:v>
                </c:pt>
                <c:pt idx="1921">
                  <c:v>53028</c:v>
                </c:pt>
                <c:pt idx="1922">
                  <c:v>53035</c:v>
                </c:pt>
                <c:pt idx="1923">
                  <c:v>53042</c:v>
                </c:pt>
                <c:pt idx="1924">
                  <c:v>53049</c:v>
                </c:pt>
                <c:pt idx="1925">
                  <c:v>53056</c:v>
                </c:pt>
                <c:pt idx="1926">
                  <c:v>53063</c:v>
                </c:pt>
                <c:pt idx="1927">
                  <c:v>53070</c:v>
                </c:pt>
                <c:pt idx="1928">
                  <c:v>53077</c:v>
                </c:pt>
                <c:pt idx="1929">
                  <c:v>53084</c:v>
                </c:pt>
                <c:pt idx="1930">
                  <c:v>53091</c:v>
                </c:pt>
                <c:pt idx="1931">
                  <c:v>53098</c:v>
                </c:pt>
                <c:pt idx="1932">
                  <c:v>53105</c:v>
                </c:pt>
                <c:pt idx="1933">
                  <c:v>53112</c:v>
                </c:pt>
                <c:pt idx="1934">
                  <c:v>53119</c:v>
                </c:pt>
                <c:pt idx="1935">
                  <c:v>53126</c:v>
                </c:pt>
                <c:pt idx="1936">
                  <c:v>53133</c:v>
                </c:pt>
                <c:pt idx="1937">
                  <c:v>53140</c:v>
                </c:pt>
                <c:pt idx="1938">
                  <c:v>53147</c:v>
                </c:pt>
                <c:pt idx="1939">
                  <c:v>53154</c:v>
                </c:pt>
                <c:pt idx="1940">
                  <c:v>53161</c:v>
                </c:pt>
                <c:pt idx="1941">
                  <c:v>53168</c:v>
                </c:pt>
                <c:pt idx="1942">
                  <c:v>53175</c:v>
                </c:pt>
                <c:pt idx="1943">
                  <c:v>53182</c:v>
                </c:pt>
                <c:pt idx="1944">
                  <c:v>53189</c:v>
                </c:pt>
                <c:pt idx="1945">
                  <c:v>53196</c:v>
                </c:pt>
                <c:pt idx="1946">
                  <c:v>53203</c:v>
                </c:pt>
                <c:pt idx="1947">
                  <c:v>53210</c:v>
                </c:pt>
                <c:pt idx="1948">
                  <c:v>53217</c:v>
                </c:pt>
                <c:pt idx="1949">
                  <c:v>53224</c:v>
                </c:pt>
                <c:pt idx="1950">
                  <c:v>53231</c:v>
                </c:pt>
                <c:pt idx="1951">
                  <c:v>53238</c:v>
                </c:pt>
                <c:pt idx="1952">
                  <c:v>53245</c:v>
                </c:pt>
                <c:pt idx="1953">
                  <c:v>53252</c:v>
                </c:pt>
                <c:pt idx="1954">
                  <c:v>53259</c:v>
                </c:pt>
                <c:pt idx="1955">
                  <c:v>53266</c:v>
                </c:pt>
                <c:pt idx="1956">
                  <c:v>53273</c:v>
                </c:pt>
                <c:pt idx="1957">
                  <c:v>53280</c:v>
                </c:pt>
                <c:pt idx="1958">
                  <c:v>53287</c:v>
                </c:pt>
                <c:pt idx="1959">
                  <c:v>53294</c:v>
                </c:pt>
                <c:pt idx="1960">
                  <c:v>53301</c:v>
                </c:pt>
                <c:pt idx="1961">
                  <c:v>53308</c:v>
                </c:pt>
                <c:pt idx="1962">
                  <c:v>53315</c:v>
                </c:pt>
                <c:pt idx="1963">
                  <c:v>53323</c:v>
                </c:pt>
                <c:pt idx="1964">
                  <c:v>53330</c:v>
                </c:pt>
                <c:pt idx="1965">
                  <c:v>53337</c:v>
                </c:pt>
                <c:pt idx="1966">
                  <c:v>53344</c:v>
                </c:pt>
                <c:pt idx="1967">
                  <c:v>53351</c:v>
                </c:pt>
                <c:pt idx="1968">
                  <c:v>53358</c:v>
                </c:pt>
                <c:pt idx="1969">
                  <c:v>53365</c:v>
                </c:pt>
                <c:pt idx="1970">
                  <c:v>53372</c:v>
                </c:pt>
                <c:pt idx="1971">
                  <c:v>53379</c:v>
                </c:pt>
                <c:pt idx="1972">
                  <c:v>53386</c:v>
                </c:pt>
                <c:pt idx="1973">
                  <c:v>53393</c:v>
                </c:pt>
                <c:pt idx="1974">
                  <c:v>53400</c:v>
                </c:pt>
                <c:pt idx="1975">
                  <c:v>53407</c:v>
                </c:pt>
                <c:pt idx="1976">
                  <c:v>53414</c:v>
                </c:pt>
                <c:pt idx="1977">
                  <c:v>53421</c:v>
                </c:pt>
                <c:pt idx="1978">
                  <c:v>53428</c:v>
                </c:pt>
                <c:pt idx="1979">
                  <c:v>53435</c:v>
                </c:pt>
                <c:pt idx="1980">
                  <c:v>53442</c:v>
                </c:pt>
                <c:pt idx="1981">
                  <c:v>53449</c:v>
                </c:pt>
                <c:pt idx="1982">
                  <c:v>53456</c:v>
                </c:pt>
                <c:pt idx="1983">
                  <c:v>53463</c:v>
                </c:pt>
                <c:pt idx="1984">
                  <c:v>53470</c:v>
                </c:pt>
                <c:pt idx="1985">
                  <c:v>53477</c:v>
                </c:pt>
                <c:pt idx="1986">
                  <c:v>53484</c:v>
                </c:pt>
                <c:pt idx="1987">
                  <c:v>53491</c:v>
                </c:pt>
                <c:pt idx="1988">
                  <c:v>53498</c:v>
                </c:pt>
                <c:pt idx="1989">
                  <c:v>53505</c:v>
                </c:pt>
                <c:pt idx="1990">
                  <c:v>53512</c:v>
                </c:pt>
                <c:pt idx="1991">
                  <c:v>53519</c:v>
                </c:pt>
                <c:pt idx="1992">
                  <c:v>53526</c:v>
                </c:pt>
                <c:pt idx="1993">
                  <c:v>53533</c:v>
                </c:pt>
                <c:pt idx="1994">
                  <c:v>53540</c:v>
                </c:pt>
                <c:pt idx="1995">
                  <c:v>53547</c:v>
                </c:pt>
                <c:pt idx="1996">
                  <c:v>53554</c:v>
                </c:pt>
                <c:pt idx="1997">
                  <c:v>53561</c:v>
                </c:pt>
                <c:pt idx="1998">
                  <c:v>53568</c:v>
                </c:pt>
                <c:pt idx="1999">
                  <c:v>53575</c:v>
                </c:pt>
                <c:pt idx="2000">
                  <c:v>53582</c:v>
                </c:pt>
                <c:pt idx="2001">
                  <c:v>53589</c:v>
                </c:pt>
                <c:pt idx="2002">
                  <c:v>53596</c:v>
                </c:pt>
                <c:pt idx="2003">
                  <c:v>53603</c:v>
                </c:pt>
                <c:pt idx="2004">
                  <c:v>53610</c:v>
                </c:pt>
                <c:pt idx="2005">
                  <c:v>53617</c:v>
                </c:pt>
                <c:pt idx="2006">
                  <c:v>53624</c:v>
                </c:pt>
                <c:pt idx="2007">
                  <c:v>53631</c:v>
                </c:pt>
                <c:pt idx="2008">
                  <c:v>53638</c:v>
                </c:pt>
                <c:pt idx="2009">
                  <c:v>53645</c:v>
                </c:pt>
                <c:pt idx="2010">
                  <c:v>53652</c:v>
                </c:pt>
                <c:pt idx="2011">
                  <c:v>53659</c:v>
                </c:pt>
                <c:pt idx="2012">
                  <c:v>53666</c:v>
                </c:pt>
                <c:pt idx="2013">
                  <c:v>53673</c:v>
                </c:pt>
                <c:pt idx="2014">
                  <c:v>53680</c:v>
                </c:pt>
                <c:pt idx="2015">
                  <c:v>53688</c:v>
                </c:pt>
                <c:pt idx="2016">
                  <c:v>53695</c:v>
                </c:pt>
                <c:pt idx="2017">
                  <c:v>53702</c:v>
                </c:pt>
                <c:pt idx="2018">
                  <c:v>53709</c:v>
                </c:pt>
                <c:pt idx="2019">
                  <c:v>53716</c:v>
                </c:pt>
                <c:pt idx="2020">
                  <c:v>53723</c:v>
                </c:pt>
                <c:pt idx="2021">
                  <c:v>53730</c:v>
                </c:pt>
                <c:pt idx="2022">
                  <c:v>53737</c:v>
                </c:pt>
                <c:pt idx="2023">
                  <c:v>53744</c:v>
                </c:pt>
                <c:pt idx="2024">
                  <c:v>53751</c:v>
                </c:pt>
                <c:pt idx="2025">
                  <c:v>53758</c:v>
                </c:pt>
                <c:pt idx="2026">
                  <c:v>53765</c:v>
                </c:pt>
                <c:pt idx="2027">
                  <c:v>53772</c:v>
                </c:pt>
                <c:pt idx="2028">
                  <c:v>53779</c:v>
                </c:pt>
                <c:pt idx="2029">
                  <c:v>53786</c:v>
                </c:pt>
                <c:pt idx="2030">
                  <c:v>53793</c:v>
                </c:pt>
                <c:pt idx="2031">
                  <c:v>53800</c:v>
                </c:pt>
                <c:pt idx="2032">
                  <c:v>53807</c:v>
                </c:pt>
                <c:pt idx="2033">
                  <c:v>53814</c:v>
                </c:pt>
                <c:pt idx="2034">
                  <c:v>53821</c:v>
                </c:pt>
                <c:pt idx="2035">
                  <c:v>53828</c:v>
                </c:pt>
                <c:pt idx="2036">
                  <c:v>53835</c:v>
                </c:pt>
                <c:pt idx="2037">
                  <c:v>53842</c:v>
                </c:pt>
                <c:pt idx="2038">
                  <c:v>53849</c:v>
                </c:pt>
                <c:pt idx="2039">
                  <c:v>53856</c:v>
                </c:pt>
                <c:pt idx="2040">
                  <c:v>53863</c:v>
                </c:pt>
                <c:pt idx="2041">
                  <c:v>53870</c:v>
                </c:pt>
                <c:pt idx="2042">
                  <c:v>53877</c:v>
                </c:pt>
                <c:pt idx="2043">
                  <c:v>53884</c:v>
                </c:pt>
                <c:pt idx="2044">
                  <c:v>53891</c:v>
                </c:pt>
                <c:pt idx="2045">
                  <c:v>53898</c:v>
                </c:pt>
                <c:pt idx="2046">
                  <c:v>53905</c:v>
                </c:pt>
                <c:pt idx="2047">
                  <c:v>53912</c:v>
                </c:pt>
                <c:pt idx="2048">
                  <c:v>53919</c:v>
                </c:pt>
                <c:pt idx="2049">
                  <c:v>53926</c:v>
                </c:pt>
                <c:pt idx="2050">
                  <c:v>53933</c:v>
                </c:pt>
                <c:pt idx="2051">
                  <c:v>53940</c:v>
                </c:pt>
                <c:pt idx="2052">
                  <c:v>53947</c:v>
                </c:pt>
                <c:pt idx="2053">
                  <c:v>53954</c:v>
                </c:pt>
                <c:pt idx="2054">
                  <c:v>53961</c:v>
                </c:pt>
                <c:pt idx="2055">
                  <c:v>53968</c:v>
                </c:pt>
                <c:pt idx="2056">
                  <c:v>53975</c:v>
                </c:pt>
                <c:pt idx="2057">
                  <c:v>53982</c:v>
                </c:pt>
                <c:pt idx="2058">
                  <c:v>53989</c:v>
                </c:pt>
                <c:pt idx="2059">
                  <c:v>53996</c:v>
                </c:pt>
                <c:pt idx="2060">
                  <c:v>54003</c:v>
                </c:pt>
                <c:pt idx="2061">
                  <c:v>54010</c:v>
                </c:pt>
                <c:pt idx="2062">
                  <c:v>54017</c:v>
                </c:pt>
                <c:pt idx="2063">
                  <c:v>54024</c:v>
                </c:pt>
                <c:pt idx="2064">
                  <c:v>54031</c:v>
                </c:pt>
                <c:pt idx="2065">
                  <c:v>54038</c:v>
                </c:pt>
                <c:pt idx="2066">
                  <c:v>54045</c:v>
                </c:pt>
                <c:pt idx="2067">
                  <c:v>54053</c:v>
                </c:pt>
                <c:pt idx="2068">
                  <c:v>54060</c:v>
                </c:pt>
                <c:pt idx="2069">
                  <c:v>54067</c:v>
                </c:pt>
                <c:pt idx="2070">
                  <c:v>54074</c:v>
                </c:pt>
                <c:pt idx="2071">
                  <c:v>54081</c:v>
                </c:pt>
                <c:pt idx="2072">
                  <c:v>54088</c:v>
                </c:pt>
                <c:pt idx="2073">
                  <c:v>54095</c:v>
                </c:pt>
                <c:pt idx="2074">
                  <c:v>54102</c:v>
                </c:pt>
                <c:pt idx="2075">
                  <c:v>54109</c:v>
                </c:pt>
                <c:pt idx="2076">
                  <c:v>54116</c:v>
                </c:pt>
                <c:pt idx="2077">
                  <c:v>54123</c:v>
                </c:pt>
                <c:pt idx="2078">
                  <c:v>54130</c:v>
                </c:pt>
                <c:pt idx="2079">
                  <c:v>54137</c:v>
                </c:pt>
                <c:pt idx="2080">
                  <c:v>54144</c:v>
                </c:pt>
                <c:pt idx="2081">
                  <c:v>54155</c:v>
                </c:pt>
                <c:pt idx="2082">
                  <c:v>54162</c:v>
                </c:pt>
                <c:pt idx="2083">
                  <c:v>54169</c:v>
                </c:pt>
                <c:pt idx="2084">
                  <c:v>54176</c:v>
                </c:pt>
                <c:pt idx="2085">
                  <c:v>54183</c:v>
                </c:pt>
                <c:pt idx="2086">
                  <c:v>54190</c:v>
                </c:pt>
                <c:pt idx="2087">
                  <c:v>54197</c:v>
                </c:pt>
                <c:pt idx="2088">
                  <c:v>54204</c:v>
                </c:pt>
                <c:pt idx="2089">
                  <c:v>54211</c:v>
                </c:pt>
                <c:pt idx="2090">
                  <c:v>54218</c:v>
                </c:pt>
                <c:pt idx="2091">
                  <c:v>54225</c:v>
                </c:pt>
                <c:pt idx="2092">
                  <c:v>54232</c:v>
                </c:pt>
                <c:pt idx="2093">
                  <c:v>54239</c:v>
                </c:pt>
                <c:pt idx="2094">
                  <c:v>54246</c:v>
                </c:pt>
                <c:pt idx="2095">
                  <c:v>54253</c:v>
                </c:pt>
                <c:pt idx="2096">
                  <c:v>54260</c:v>
                </c:pt>
                <c:pt idx="2097">
                  <c:v>54267</c:v>
                </c:pt>
                <c:pt idx="2098">
                  <c:v>54274</c:v>
                </c:pt>
                <c:pt idx="2099">
                  <c:v>54281</c:v>
                </c:pt>
                <c:pt idx="2100">
                  <c:v>54288</c:v>
                </c:pt>
                <c:pt idx="2101">
                  <c:v>54295</c:v>
                </c:pt>
                <c:pt idx="2102">
                  <c:v>54302</c:v>
                </c:pt>
                <c:pt idx="2103">
                  <c:v>54309</c:v>
                </c:pt>
                <c:pt idx="2104">
                  <c:v>54316</c:v>
                </c:pt>
                <c:pt idx="2105">
                  <c:v>54323</c:v>
                </c:pt>
                <c:pt idx="2106">
                  <c:v>54330</c:v>
                </c:pt>
                <c:pt idx="2107">
                  <c:v>54337</c:v>
                </c:pt>
                <c:pt idx="2108">
                  <c:v>54344</c:v>
                </c:pt>
                <c:pt idx="2109">
                  <c:v>54351</c:v>
                </c:pt>
                <c:pt idx="2110">
                  <c:v>54358</c:v>
                </c:pt>
                <c:pt idx="2111">
                  <c:v>54365</c:v>
                </c:pt>
                <c:pt idx="2112">
                  <c:v>54372</c:v>
                </c:pt>
                <c:pt idx="2113">
                  <c:v>54379</c:v>
                </c:pt>
                <c:pt idx="2114">
                  <c:v>54386</c:v>
                </c:pt>
                <c:pt idx="2115">
                  <c:v>54393</c:v>
                </c:pt>
                <c:pt idx="2116">
                  <c:v>54400</c:v>
                </c:pt>
                <c:pt idx="2117">
                  <c:v>54407</c:v>
                </c:pt>
                <c:pt idx="2118">
                  <c:v>54414</c:v>
                </c:pt>
                <c:pt idx="2119">
                  <c:v>54421</c:v>
                </c:pt>
                <c:pt idx="2120">
                  <c:v>54428</c:v>
                </c:pt>
                <c:pt idx="2121">
                  <c:v>54435</c:v>
                </c:pt>
                <c:pt idx="2122">
                  <c:v>54442</c:v>
                </c:pt>
                <c:pt idx="2123">
                  <c:v>54449</c:v>
                </c:pt>
                <c:pt idx="2124">
                  <c:v>54456</c:v>
                </c:pt>
                <c:pt idx="2125">
                  <c:v>54463</c:v>
                </c:pt>
                <c:pt idx="2126">
                  <c:v>54470</c:v>
                </c:pt>
                <c:pt idx="2127">
                  <c:v>54477</c:v>
                </c:pt>
                <c:pt idx="2128">
                  <c:v>54484</c:v>
                </c:pt>
                <c:pt idx="2129">
                  <c:v>54491</c:v>
                </c:pt>
                <c:pt idx="2130">
                  <c:v>54498</c:v>
                </c:pt>
                <c:pt idx="2131">
                  <c:v>54505</c:v>
                </c:pt>
                <c:pt idx="2132">
                  <c:v>54512</c:v>
                </c:pt>
                <c:pt idx="2133">
                  <c:v>54519</c:v>
                </c:pt>
                <c:pt idx="2134">
                  <c:v>54526</c:v>
                </c:pt>
                <c:pt idx="2135">
                  <c:v>54533</c:v>
                </c:pt>
                <c:pt idx="2136">
                  <c:v>54540</c:v>
                </c:pt>
                <c:pt idx="2137">
                  <c:v>54547</c:v>
                </c:pt>
                <c:pt idx="2138">
                  <c:v>54554</c:v>
                </c:pt>
                <c:pt idx="2139">
                  <c:v>54561</c:v>
                </c:pt>
                <c:pt idx="2140">
                  <c:v>54568</c:v>
                </c:pt>
                <c:pt idx="2141">
                  <c:v>54575</c:v>
                </c:pt>
                <c:pt idx="2142">
                  <c:v>54582</c:v>
                </c:pt>
                <c:pt idx="2143">
                  <c:v>54589</c:v>
                </c:pt>
                <c:pt idx="2144">
                  <c:v>54596</c:v>
                </c:pt>
                <c:pt idx="2145">
                  <c:v>54603</c:v>
                </c:pt>
                <c:pt idx="2146">
                  <c:v>54610</c:v>
                </c:pt>
                <c:pt idx="2147">
                  <c:v>54617</c:v>
                </c:pt>
                <c:pt idx="2148">
                  <c:v>54624</c:v>
                </c:pt>
                <c:pt idx="2149">
                  <c:v>54631</c:v>
                </c:pt>
                <c:pt idx="2150">
                  <c:v>54638</c:v>
                </c:pt>
                <c:pt idx="2151">
                  <c:v>54645</c:v>
                </c:pt>
                <c:pt idx="2152">
                  <c:v>54652</c:v>
                </c:pt>
                <c:pt idx="2153">
                  <c:v>54659</c:v>
                </c:pt>
                <c:pt idx="2154">
                  <c:v>54666</c:v>
                </c:pt>
                <c:pt idx="2155">
                  <c:v>54673</c:v>
                </c:pt>
                <c:pt idx="2156">
                  <c:v>54680</c:v>
                </c:pt>
                <c:pt idx="2157">
                  <c:v>54687</c:v>
                </c:pt>
                <c:pt idx="2158">
                  <c:v>54694</c:v>
                </c:pt>
                <c:pt idx="2159">
                  <c:v>54701</c:v>
                </c:pt>
                <c:pt idx="2160">
                  <c:v>54708</c:v>
                </c:pt>
                <c:pt idx="2161">
                  <c:v>54715</c:v>
                </c:pt>
                <c:pt idx="2162">
                  <c:v>54722</c:v>
                </c:pt>
                <c:pt idx="2163">
                  <c:v>54729</c:v>
                </c:pt>
                <c:pt idx="2164">
                  <c:v>54736</c:v>
                </c:pt>
                <c:pt idx="2165">
                  <c:v>54743</c:v>
                </c:pt>
                <c:pt idx="2166">
                  <c:v>54750</c:v>
                </c:pt>
                <c:pt idx="2167">
                  <c:v>54757</c:v>
                </c:pt>
                <c:pt idx="2168">
                  <c:v>54764</c:v>
                </c:pt>
                <c:pt idx="2169">
                  <c:v>54771</c:v>
                </c:pt>
                <c:pt idx="2170">
                  <c:v>54778</c:v>
                </c:pt>
                <c:pt idx="2171">
                  <c:v>54785</c:v>
                </c:pt>
                <c:pt idx="2172">
                  <c:v>54792</c:v>
                </c:pt>
                <c:pt idx="2173">
                  <c:v>54799</c:v>
                </c:pt>
                <c:pt idx="2174">
                  <c:v>54806</c:v>
                </c:pt>
                <c:pt idx="2175">
                  <c:v>54813</c:v>
                </c:pt>
                <c:pt idx="2176">
                  <c:v>54820</c:v>
                </c:pt>
                <c:pt idx="2177">
                  <c:v>54827</c:v>
                </c:pt>
                <c:pt idx="2178">
                  <c:v>54834</c:v>
                </c:pt>
                <c:pt idx="2179">
                  <c:v>54841</c:v>
                </c:pt>
                <c:pt idx="2180">
                  <c:v>54848</c:v>
                </c:pt>
                <c:pt idx="2181">
                  <c:v>54855</c:v>
                </c:pt>
                <c:pt idx="2182">
                  <c:v>54862</c:v>
                </c:pt>
                <c:pt idx="2183">
                  <c:v>54869</c:v>
                </c:pt>
                <c:pt idx="2184">
                  <c:v>54876</c:v>
                </c:pt>
                <c:pt idx="2185">
                  <c:v>54883</c:v>
                </c:pt>
                <c:pt idx="2186">
                  <c:v>54890</c:v>
                </c:pt>
                <c:pt idx="2187">
                  <c:v>54897</c:v>
                </c:pt>
                <c:pt idx="2188">
                  <c:v>54904</c:v>
                </c:pt>
                <c:pt idx="2189">
                  <c:v>54911</c:v>
                </c:pt>
                <c:pt idx="2190">
                  <c:v>54918</c:v>
                </c:pt>
                <c:pt idx="2191">
                  <c:v>54925</c:v>
                </c:pt>
                <c:pt idx="2192">
                  <c:v>54932</c:v>
                </c:pt>
                <c:pt idx="2193">
                  <c:v>54939</c:v>
                </c:pt>
                <c:pt idx="2194">
                  <c:v>54946</c:v>
                </c:pt>
                <c:pt idx="2195">
                  <c:v>54953</c:v>
                </c:pt>
                <c:pt idx="2196">
                  <c:v>54960</c:v>
                </c:pt>
                <c:pt idx="2197">
                  <c:v>54967</c:v>
                </c:pt>
                <c:pt idx="2198">
                  <c:v>54974</c:v>
                </c:pt>
                <c:pt idx="2199">
                  <c:v>54981</c:v>
                </c:pt>
                <c:pt idx="2200">
                  <c:v>54988</c:v>
                </c:pt>
                <c:pt idx="2201">
                  <c:v>54995</c:v>
                </c:pt>
                <c:pt idx="2202">
                  <c:v>55002</c:v>
                </c:pt>
                <c:pt idx="2203">
                  <c:v>55009</c:v>
                </c:pt>
                <c:pt idx="2204">
                  <c:v>55016</c:v>
                </c:pt>
                <c:pt idx="2205">
                  <c:v>55023</c:v>
                </c:pt>
                <c:pt idx="2206">
                  <c:v>55030</c:v>
                </c:pt>
                <c:pt idx="2207">
                  <c:v>55037</c:v>
                </c:pt>
                <c:pt idx="2208">
                  <c:v>55044</c:v>
                </c:pt>
                <c:pt idx="2209">
                  <c:v>55051</c:v>
                </c:pt>
                <c:pt idx="2210">
                  <c:v>55058</c:v>
                </c:pt>
                <c:pt idx="2211">
                  <c:v>55065</c:v>
                </c:pt>
                <c:pt idx="2212">
                  <c:v>55072</c:v>
                </c:pt>
                <c:pt idx="2213">
                  <c:v>55079</c:v>
                </c:pt>
                <c:pt idx="2214">
                  <c:v>55086</c:v>
                </c:pt>
                <c:pt idx="2215">
                  <c:v>55093</c:v>
                </c:pt>
                <c:pt idx="2216">
                  <c:v>55100</c:v>
                </c:pt>
                <c:pt idx="2217">
                  <c:v>55107</c:v>
                </c:pt>
                <c:pt idx="2218">
                  <c:v>55114</c:v>
                </c:pt>
                <c:pt idx="2219">
                  <c:v>55121</c:v>
                </c:pt>
                <c:pt idx="2220">
                  <c:v>55128</c:v>
                </c:pt>
                <c:pt idx="2221">
                  <c:v>55135</c:v>
                </c:pt>
                <c:pt idx="2222">
                  <c:v>55142</c:v>
                </c:pt>
                <c:pt idx="2223">
                  <c:v>55149</c:v>
                </c:pt>
                <c:pt idx="2224">
                  <c:v>55156</c:v>
                </c:pt>
                <c:pt idx="2225">
                  <c:v>55163</c:v>
                </c:pt>
                <c:pt idx="2226">
                  <c:v>55170</c:v>
                </c:pt>
                <c:pt idx="2227">
                  <c:v>55177</c:v>
                </c:pt>
                <c:pt idx="2228">
                  <c:v>55184</c:v>
                </c:pt>
                <c:pt idx="2229">
                  <c:v>55191</c:v>
                </c:pt>
                <c:pt idx="2230">
                  <c:v>55198</c:v>
                </c:pt>
                <c:pt idx="2231">
                  <c:v>55205</c:v>
                </c:pt>
                <c:pt idx="2232">
                  <c:v>55212</c:v>
                </c:pt>
                <c:pt idx="2233">
                  <c:v>55219</c:v>
                </c:pt>
                <c:pt idx="2234">
                  <c:v>55226</c:v>
                </c:pt>
                <c:pt idx="2235">
                  <c:v>55233</c:v>
                </c:pt>
                <c:pt idx="2236">
                  <c:v>55240</c:v>
                </c:pt>
                <c:pt idx="2237">
                  <c:v>55247</c:v>
                </c:pt>
                <c:pt idx="2238">
                  <c:v>55254</c:v>
                </c:pt>
                <c:pt idx="2239">
                  <c:v>55261</c:v>
                </c:pt>
                <c:pt idx="2240">
                  <c:v>55268</c:v>
                </c:pt>
                <c:pt idx="2241">
                  <c:v>55275</c:v>
                </c:pt>
                <c:pt idx="2242">
                  <c:v>55282</c:v>
                </c:pt>
                <c:pt idx="2243">
                  <c:v>55289</c:v>
                </c:pt>
                <c:pt idx="2244">
                  <c:v>55296</c:v>
                </c:pt>
                <c:pt idx="2245">
                  <c:v>55303</c:v>
                </c:pt>
                <c:pt idx="2246">
                  <c:v>55310</c:v>
                </c:pt>
                <c:pt idx="2247">
                  <c:v>55317</c:v>
                </c:pt>
                <c:pt idx="2248">
                  <c:v>55324</c:v>
                </c:pt>
                <c:pt idx="2249">
                  <c:v>55331</c:v>
                </c:pt>
                <c:pt idx="2250">
                  <c:v>55338</c:v>
                </c:pt>
                <c:pt idx="2251">
                  <c:v>55345</c:v>
                </c:pt>
                <c:pt idx="2252">
                  <c:v>55352</c:v>
                </c:pt>
                <c:pt idx="2253">
                  <c:v>55359</c:v>
                </c:pt>
                <c:pt idx="2254">
                  <c:v>55366</c:v>
                </c:pt>
                <c:pt idx="2255">
                  <c:v>55373</c:v>
                </c:pt>
                <c:pt idx="2256">
                  <c:v>55380</c:v>
                </c:pt>
                <c:pt idx="2257">
                  <c:v>55387</c:v>
                </c:pt>
                <c:pt idx="2258">
                  <c:v>55394</c:v>
                </c:pt>
                <c:pt idx="2259">
                  <c:v>55401</c:v>
                </c:pt>
                <c:pt idx="2260">
                  <c:v>55408</c:v>
                </c:pt>
                <c:pt idx="2261">
                  <c:v>55415</c:v>
                </c:pt>
                <c:pt idx="2262">
                  <c:v>55422</c:v>
                </c:pt>
                <c:pt idx="2263">
                  <c:v>55429</c:v>
                </c:pt>
                <c:pt idx="2264">
                  <c:v>55436</c:v>
                </c:pt>
                <c:pt idx="2265">
                  <c:v>55443</c:v>
                </c:pt>
                <c:pt idx="2266">
                  <c:v>55450</c:v>
                </c:pt>
                <c:pt idx="2267">
                  <c:v>55457</c:v>
                </c:pt>
                <c:pt idx="2268">
                  <c:v>55464</c:v>
                </c:pt>
                <c:pt idx="2269">
                  <c:v>55471</c:v>
                </c:pt>
                <c:pt idx="2270">
                  <c:v>55478</c:v>
                </c:pt>
                <c:pt idx="2271">
                  <c:v>55485</c:v>
                </c:pt>
                <c:pt idx="2272">
                  <c:v>55492</c:v>
                </c:pt>
                <c:pt idx="2273">
                  <c:v>55499</c:v>
                </c:pt>
                <c:pt idx="2274">
                  <c:v>55506</c:v>
                </c:pt>
                <c:pt idx="2275">
                  <c:v>55514</c:v>
                </c:pt>
                <c:pt idx="2276">
                  <c:v>55521</c:v>
                </c:pt>
                <c:pt idx="2277">
                  <c:v>55528</c:v>
                </c:pt>
                <c:pt idx="2278">
                  <c:v>55535</c:v>
                </c:pt>
                <c:pt idx="2279">
                  <c:v>55542</c:v>
                </c:pt>
                <c:pt idx="2280">
                  <c:v>55549</c:v>
                </c:pt>
                <c:pt idx="2281">
                  <c:v>55556</c:v>
                </c:pt>
                <c:pt idx="2282">
                  <c:v>55563</c:v>
                </c:pt>
                <c:pt idx="2283">
                  <c:v>55570</c:v>
                </c:pt>
                <c:pt idx="2284">
                  <c:v>55577</c:v>
                </c:pt>
                <c:pt idx="2285">
                  <c:v>55584</c:v>
                </c:pt>
                <c:pt idx="2286">
                  <c:v>55591</c:v>
                </c:pt>
                <c:pt idx="2287">
                  <c:v>55598</c:v>
                </c:pt>
                <c:pt idx="2288">
                  <c:v>55605</c:v>
                </c:pt>
                <c:pt idx="2289">
                  <c:v>55612</c:v>
                </c:pt>
                <c:pt idx="2290">
                  <c:v>55619</c:v>
                </c:pt>
                <c:pt idx="2291">
                  <c:v>55626</c:v>
                </c:pt>
                <c:pt idx="2292">
                  <c:v>55633</c:v>
                </c:pt>
                <c:pt idx="2293">
                  <c:v>55641</c:v>
                </c:pt>
                <c:pt idx="2294">
                  <c:v>55648</c:v>
                </c:pt>
                <c:pt idx="2295">
                  <c:v>55655</c:v>
                </c:pt>
                <c:pt idx="2296">
                  <c:v>55662</c:v>
                </c:pt>
                <c:pt idx="2297">
                  <c:v>55669</c:v>
                </c:pt>
                <c:pt idx="2298">
                  <c:v>55676</c:v>
                </c:pt>
                <c:pt idx="2299">
                  <c:v>55683</c:v>
                </c:pt>
                <c:pt idx="2300">
                  <c:v>55690</c:v>
                </c:pt>
                <c:pt idx="2301">
                  <c:v>55697</c:v>
                </c:pt>
                <c:pt idx="2302">
                  <c:v>55704</c:v>
                </c:pt>
                <c:pt idx="2303">
                  <c:v>55711</c:v>
                </c:pt>
                <c:pt idx="2304">
                  <c:v>55718</c:v>
                </c:pt>
                <c:pt idx="2305">
                  <c:v>55725</c:v>
                </c:pt>
                <c:pt idx="2306">
                  <c:v>55732</c:v>
                </c:pt>
                <c:pt idx="2307">
                  <c:v>55739</c:v>
                </c:pt>
                <c:pt idx="2308">
                  <c:v>55746</c:v>
                </c:pt>
                <c:pt idx="2309">
                  <c:v>55753</c:v>
                </c:pt>
                <c:pt idx="2310">
                  <c:v>55760</c:v>
                </c:pt>
                <c:pt idx="2311">
                  <c:v>55767</c:v>
                </c:pt>
                <c:pt idx="2312">
                  <c:v>55774</c:v>
                </c:pt>
                <c:pt idx="2313">
                  <c:v>55781</c:v>
                </c:pt>
                <c:pt idx="2314">
                  <c:v>55788</c:v>
                </c:pt>
                <c:pt idx="2315">
                  <c:v>55795</c:v>
                </c:pt>
                <c:pt idx="2316">
                  <c:v>55802</c:v>
                </c:pt>
                <c:pt idx="2317">
                  <c:v>55809</c:v>
                </c:pt>
                <c:pt idx="2318">
                  <c:v>55816</c:v>
                </c:pt>
                <c:pt idx="2319">
                  <c:v>55823</c:v>
                </c:pt>
                <c:pt idx="2320">
                  <c:v>55830</c:v>
                </c:pt>
                <c:pt idx="2321">
                  <c:v>55837</c:v>
                </c:pt>
                <c:pt idx="2322">
                  <c:v>55844</c:v>
                </c:pt>
                <c:pt idx="2323">
                  <c:v>55851</c:v>
                </c:pt>
                <c:pt idx="2324">
                  <c:v>55858</c:v>
                </c:pt>
                <c:pt idx="2325">
                  <c:v>55865</c:v>
                </c:pt>
                <c:pt idx="2326">
                  <c:v>55872</c:v>
                </c:pt>
                <c:pt idx="2327">
                  <c:v>55880</c:v>
                </c:pt>
                <c:pt idx="2328">
                  <c:v>55887</c:v>
                </c:pt>
                <c:pt idx="2329">
                  <c:v>55894</c:v>
                </c:pt>
                <c:pt idx="2330">
                  <c:v>55901</c:v>
                </c:pt>
                <c:pt idx="2331">
                  <c:v>55908</c:v>
                </c:pt>
                <c:pt idx="2332">
                  <c:v>55915</c:v>
                </c:pt>
                <c:pt idx="2333">
                  <c:v>55922</c:v>
                </c:pt>
                <c:pt idx="2334">
                  <c:v>55929</c:v>
                </c:pt>
                <c:pt idx="2335">
                  <c:v>55936</c:v>
                </c:pt>
                <c:pt idx="2336">
                  <c:v>55943</c:v>
                </c:pt>
                <c:pt idx="2337">
                  <c:v>55950</c:v>
                </c:pt>
                <c:pt idx="2338">
                  <c:v>55957</c:v>
                </c:pt>
                <c:pt idx="2339">
                  <c:v>55964</c:v>
                </c:pt>
                <c:pt idx="2340">
                  <c:v>55971</c:v>
                </c:pt>
                <c:pt idx="2341">
                  <c:v>55982</c:v>
                </c:pt>
                <c:pt idx="2342">
                  <c:v>55989</c:v>
                </c:pt>
                <c:pt idx="2343">
                  <c:v>55996</c:v>
                </c:pt>
                <c:pt idx="2344">
                  <c:v>56003</c:v>
                </c:pt>
                <c:pt idx="2345">
                  <c:v>56010</c:v>
                </c:pt>
                <c:pt idx="2346">
                  <c:v>56017</c:v>
                </c:pt>
                <c:pt idx="2347">
                  <c:v>56024</c:v>
                </c:pt>
                <c:pt idx="2348">
                  <c:v>56031</c:v>
                </c:pt>
                <c:pt idx="2349">
                  <c:v>56038</c:v>
                </c:pt>
                <c:pt idx="2350">
                  <c:v>56045</c:v>
                </c:pt>
                <c:pt idx="2351">
                  <c:v>56052</c:v>
                </c:pt>
                <c:pt idx="2352">
                  <c:v>56059</c:v>
                </c:pt>
                <c:pt idx="2353">
                  <c:v>56066</c:v>
                </c:pt>
                <c:pt idx="2354">
                  <c:v>56073</c:v>
                </c:pt>
                <c:pt idx="2355">
                  <c:v>56080</c:v>
                </c:pt>
                <c:pt idx="2356">
                  <c:v>56087</c:v>
                </c:pt>
                <c:pt idx="2357">
                  <c:v>56094</c:v>
                </c:pt>
                <c:pt idx="2358">
                  <c:v>56101</c:v>
                </c:pt>
                <c:pt idx="2359">
                  <c:v>56108</c:v>
                </c:pt>
                <c:pt idx="2360">
                  <c:v>56115</c:v>
                </c:pt>
                <c:pt idx="2361">
                  <c:v>56122</c:v>
                </c:pt>
                <c:pt idx="2362">
                  <c:v>56129</c:v>
                </c:pt>
                <c:pt idx="2363">
                  <c:v>56136</c:v>
                </c:pt>
                <c:pt idx="2364">
                  <c:v>56143</c:v>
                </c:pt>
                <c:pt idx="2365">
                  <c:v>56150</c:v>
                </c:pt>
                <c:pt idx="2366">
                  <c:v>56157</c:v>
                </c:pt>
                <c:pt idx="2367">
                  <c:v>56164</c:v>
                </c:pt>
                <c:pt idx="2368">
                  <c:v>56171</c:v>
                </c:pt>
                <c:pt idx="2369">
                  <c:v>56178</c:v>
                </c:pt>
                <c:pt idx="2370">
                  <c:v>56185</c:v>
                </c:pt>
                <c:pt idx="2371">
                  <c:v>56192</c:v>
                </c:pt>
                <c:pt idx="2372">
                  <c:v>56199</c:v>
                </c:pt>
                <c:pt idx="2373">
                  <c:v>56206</c:v>
                </c:pt>
                <c:pt idx="2374">
                  <c:v>56213</c:v>
                </c:pt>
                <c:pt idx="2375">
                  <c:v>56220</c:v>
                </c:pt>
                <c:pt idx="2376">
                  <c:v>56227</c:v>
                </c:pt>
                <c:pt idx="2377">
                  <c:v>56234</c:v>
                </c:pt>
                <c:pt idx="2378">
                  <c:v>56241</c:v>
                </c:pt>
                <c:pt idx="2379">
                  <c:v>56248</c:v>
                </c:pt>
                <c:pt idx="2380">
                  <c:v>56255</c:v>
                </c:pt>
                <c:pt idx="2381">
                  <c:v>56262</c:v>
                </c:pt>
                <c:pt idx="2382">
                  <c:v>56269</c:v>
                </c:pt>
                <c:pt idx="2383">
                  <c:v>56276</c:v>
                </c:pt>
                <c:pt idx="2384">
                  <c:v>56283</c:v>
                </c:pt>
                <c:pt idx="2385">
                  <c:v>56290</c:v>
                </c:pt>
                <c:pt idx="2386">
                  <c:v>56297</c:v>
                </c:pt>
                <c:pt idx="2387">
                  <c:v>56304</c:v>
                </c:pt>
                <c:pt idx="2388">
                  <c:v>56311</c:v>
                </c:pt>
                <c:pt idx="2389">
                  <c:v>56318</c:v>
                </c:pt>
                <c:pt idx="2390">
                  <c:v>56325</c:v>
                </c:pt>
                <c:pt idx="2391">
                  <c:v>56332</c:v>
                </c:pt>
                <c:pt idx="2392">
                  <c:v>56339</c:v>
                </c:pt>
                <c:pt idx="2393">
                  <c:v>56346</c:v>
                </c:pt>
                <c:pt idx="2394">
                  <c:v>56353</c:v>
                </c:pt>
                <c:pt idx="2395">
                  <c:v>56360</c:v>
                </c:pt>
                <c:pt idx="2396">
                  <c:v>56367</c:v>
                </c:pt>
                <c:pt idx="2397">
                  <c:v>56374</c:v>
                </c:pt>
                <c:pt idx="2398">
                  <c:v>56381</c:v>
                </c:pt>
                <c:pt idx="2399">
                  <c:v>56388</c:v>
                </c:pt>
                <c:pt idx="2400">
                  <c:v>56395</c:v>
                </c:pt>
                <c:pt idx="2401">
                  <c:v>56402</c:v>
                </c:pt>
                <c:pt idx="2402">
                  <c:v>56409</c:v>
                </c:pt>
                <c:pt idx="2403">
                  <c:v>56416</c:v>
                </c:pt>
                <c:pt idx="2404">
                  <c:v>56423</c:v>
                </c:pt>
                <c:pt idx="2405">
                  <c:v>56430</c:v>
                </c:pt>
                <c:pt idx="2406">
                  <c:v>56437</c:v>
                </c:pt>
                <c:pt idx="2407">
                  <c:v>56444</c:v>
                </c:pt>
                <c:pt idx="2408">
                  <c:v>56451</c:v>
                </c:pt>
                <c:pt idx="2409">
                  <c:v>56458</c:v>
                </c:pt>
                <c:pt idx="2410">
                  <c:v>56465</c:v>
                </c:pt>
                <c:pt idx="2411">
                  <c:v>56472</c:v>
                </c:pt>
                <c:pt idx="2412">
                  <c:v>56479</c:v>
                </c:pt>
                <c:pt idx="2413">
                  <c:v>56486</c:v>
                </c:pt>
                <c:pt idx="2414">
                  <c:v>56493</c:v>
                </c:pt>
                <c:pt idx="2415">
                  <c:v>56500</c:v>
                </c:pt>
                <c:pt idx="2416">
                  <c:v>56507</c:v>
                </c:pt>
                <c:pt idx="2417">
                  <c:v>56514</c:v>
                </c:pt>
                <c:pt idx="2418">
                  <c:v>56521</c:v>
                </c:pt>
                <c:pt idx="2419">
                  <c:v>56528</c:v>
                </c:pt>
                <c:pt idx="2420">
                  <c:v>56535</c:v>
                </c:pt>
                <c:pt idx="2421">
                  <c:v>56542</c:v>
                </c:pt>
                <c:pt idx="2422">
                  <c:v>56549</c:v>
                </c:pt>
                <c:pt idx="2423">
                  <c:v>56556</c:v>
                </c:pt>
                <c:pt idx="2424">
                  <c:v>56563</c:v>
                </c:pt>
                <c:pt idx="2425">
                  <c:v>56570</c:v>
                </c:pt>
                <c:pt idx="2426">
                  <c:v>56577</c:v>
                </c:pt>
                <c:pt idx="2427">
                  <c:v>56584</c:v>
                </c:pt>
                <c:pt idx="2428">
                  <c:v>56591</c:v>
                </c:pt>
                <c:pt idx="2429">
                  <c:v>56598</c:v>
                </c:pt>
                <c:pt idx="2430">
                  <c:v>56605</c:v>
                </c:pt>
                <c:pt idx="2431">
                  <c:v>56612</c:v>
                </c:pt>
                <c:pt idx="2432">
                  <c:v>56619</c:v>
                </c:pt>
                <c:pt idx="2433">
                  <c:v>56626</c:v>
                </c:pt>
                <c:pt idx="2434">
                  <c:v>56633</c:v>
                </c:pt>
                <c:pt idx="2435">
                  <c:v>56640</c:v>
                </c:pt>
                <c:pt idx="2436">
                  <c:v>56647</c:v>
                </c:pt>
                <c:pt idx="2437">
                  <c:v>56654</c:v>
                </c:pt>
                <c:pt idx="2438">
                  <c:v>56661</c:v>
                </c:pt>
                <c:pt idx="2439">
                  <c:v>56668</c:v>
                </c:pt>
                <c:pt idx="2440">
                  <c:v>56675</c:v>
                </c:pt>
                <c:pt idx="2441">
                  <c:v>56682</c:v>
                </c:pt>
                <c:pt idx="2442">
                  <c:v>56689</c:v>
                </c:pt>
                <c:pt idx="2443">
                  <c:v>56696</c:v>
                </c:pt>
                <c:pt idx="2444">
                  <c:v>56703</c:v>
                </c:pt>
                <c:pt idx="2445">
                  <c:v>56710</c:v>
                </c:pt>
                <c:pt idx="2446">
                  <c:v>56717</c:v>
                </c:pt>
                <c:pt idx="2447">
                  <c:v>56724</c:v>
                </c:pt>
                <c:pt idx="2448">
                  <c:v>56731</c:v>
                </c:pt>
                <c:pt idx="2449">
                  <c:v>56738</c:v>
                </c:pt>
                <c:pt idx="2450">
                  <c:v>56745</c:v>
                </c:pt>
                <c:pt idx="2451">
                  <c:v>56752</c:v>
                </c:pt>
                <c:pt idx="2452">
                  <c:v>56759</c:v>
                </c:pt>
                <c:pt idx="2453">
                  <c:v>56766</c:v>
                </c:pt>
                <c:pt idx="2454">
                  <c:v>56773</c:v>
                </c:pt>
                <c:pt idx="2455">
                  <c:v>56780</c:v>
                </c:pt>
                <c:pt idx="2456">
                  <c:v>56787</c:v>
                </c:pt>
                <c:pt idx="2457">
                  <c:v>56794</c:v>
                </c:pt>
                <c:pt idx="2458">
                  <c:v>56801</c:v>
                </c:pt>
                <c:pt idx="2459">
                  <c:v>56808</c:v>
                </c:pt>
                <c:pt idx="2460">
                  <c:v>56815</c:v>
                </c:pt>
                <c:pt idx="2461">
                  <c:v>56822</c:v>
                </c:pt>
                <c:pt idx="2462">
                  <c:v>56829</c:v>
                </c:pt>
                <c:pt idx="2463">
                  <c:v>56836</c:v>
                </c:pt>
                <c:pt idx="2464">
                  <c:v>56843</c:v>
                </c:pt>
                <c:pt idx="2465">
                  <c:v>56850</c:v>
                </c:pt>
                <c:pt idx="2466">
                  <c:v>56857</c:v>
                </c:pt>
                <c:pt idx="2467">
                  <c:v>56864</c:v>
                </c:pt>
                <c:pt idx="2468">
                  <c:v>56871</c:v>
                </c:pt>
                <c:pt idx="2469">
                  <c:v>56878</c:v>
                </c:pt>
                <c:pt idx="2470">
                  <c:v>56885</c:v>
                </c:pt>
                <c:pt idx="2471">
                  <c:v>56892</c:v>
                </c:pt>
                <c:pt idx="2472">
                  <c:v>56899</c:v>
                </c:pt>
                <c:pt idx="2473">
                  <c:v>56906</c:v>
                </c:pt>
                <c:pt idx="2474">
                  <c:v>56913</c:v>
                </c:pt>
                <c:pt idx="2475">
                  <c:v>56920</c:v>
                </c:pt>
                <c:pt idx="2476">
                  <c:v>56927</c:v>
                </c:pt>
                <c:pt idx="2477">
                  <c:v>56934</c:v>
                </c:pt>
                <c:pt idx="2478">
                  <c:v>56941</c:v>
                </c:pt>
                <c:pt idx="2479">
                  <c:v>56948</c:v>
                </c:pt>
                <c:pt idx="2480">
                  <c:v>56955</c:v>
                </c:pt>
                <c:pt idx="2481">
                  <c:v>56962</c:v>
                </c:pt>
                <c:pt idx="2482">
                  <c:v>56969</c:v>
                </c:pt>
                <c:pt idx="2483">
                  <c:v>56976</c:v>
                </c:pt>
                <c:pt idx="2484">
                  <c:v>56983</c:v>
                </c:pt>
                <c:pt idx="2485">
                  <c:v>56990</c:v>
                </c:pt>
                <c:pt idx="2486">
                  <c:v>56997</c:v>
                </c:pt>
                <c:pt idx="2487">
                  <c:v>57004</c:v>
                </c:pt>
                <c:pt idx="2488">
                  <c:v>57011</c:v>
                </c:pt>
                <c:pt idx="2489">
                  <c:v>57018</c:v>
                </c:pt>
                <c:pt idx="2490">
                  <c:v>57025</c:v>
                </c:pt>
                <c:pt idx="2491">
                  <c:v>57032</c:v>
                </c:pt>
                <c:pt idx="2492">
                  <c:v>57039</c:v>
                </c:pt>
                <c:pt idx="2493">
                  <c:v>57046</c:v>
                </c:pt>
                <c:pt idx="2494">
                  <c:v>57053</c:v>
                </c:pt>
                <c:pt idx="2495">
                  <c:v>57060</c:v>
                </c:pt>
                <c:pt idx="2496">
                  <c:v>57067</c:v>
                </c:pt>
                <c:pt idx="2497">
                  <c:v>57074</c:v>
                </c:pt>
                <c:pt idx="2498">
                  <c:v>57081</c:v>
                </c:pt>
                <c:pt idx="2499">
                  <c:v>57088</c:v>
                </c:pt>
                <c:pt idx="2500">
                  <c:v>57095</c:v>
                </c:pt>
                <c:pt idx="2501">
                  <c:v>57102</c:v>
                </c:pt>
                <c:pt idx="2502">
                  <c:v>57109</c:v>
                </c:pt>
                <c:pt idx="2503">
                  <c:v>57116</c:v>
                </c:pt>
                <c:pt idx="2504">
                  <c:v>57123</c:v>
                </c:pt>
                <c:pt idx="2505">
                  <c:v>57130</c:v>
                </c:pt>
                <c:pt idx="2506">
                  <c:v>57137</c:v>
                </c:pt>
                <c:pt idx="2507">
                  <c:v>57144</c:v>
                </c:pt>
                <c:pt idx="2508">
                  <c:v>57151</c:v>
                </c:pt>
                <c:pt idx="2509">
                  <c:v>57158</c:v>
                </c:pt>
                <c:pt idx="2510">
                  <c:v>57165</c:v>
                </c:pt>
                <c:pt idx="2511">
                  <c:v>57172</c:v>
                </c:pt>
                <c:pt idx="2512">
                  <c:v>57179</c:v>
                </c:pt>
                <c:pt idx="2513">
                  <c:v>57186</c:v>
                </c:pt>
                <c:pt idx="2514">
                  <c:v>57193</c:v>
                </c:pt>
                <c:pt idx="2515">
                  <c:v>57200</c:v>
                </c:pt>
                <c:pt idx="2516">
                  <c:v>57207</c:v>
                </c:pt>
                <c:pt idx="2517">
                  <c:v>57214</c:v>
                </c:pt>
                <c:pt idx="2518">
                  <c:v>57221</c:v>
                </c:pt>
                <c:pt idx="2519">
                  <c:v>57228</c:v>
                </c:pt>
                <c:pt idx="2520">
                  <c:v>57235</c:v>
                </c:pt>
                <c:pt idx="2521">
                  <c:v>57242</c:v>
                </c:pt>
                <c:pt idx="2522">
                  <c:v>57249</c:v>
                </c:pt>
                <c:pt idx="2523">
                  <c:v>57256</c:v>
                </c:pt>
                <c:pt idx="2524">
                  <c:v>57263</c:v>
                </c:pt>
                <c:pt idx="2525">
                  <c:v>57270</c:v>
                </c:pt>
                <c:pt idx="2526">
                  <c:v>57277</c:v>
                </c:pt>
                <c:pt idx="2527">
                  <c:v>57284</c:v>
                </c:pt>
                <c:pt idx="2528">
                  <c:v>57291</c:v>
                </c:pt>
                <c:pt idx="2529">
                  <c:v>57298</c:v>
                </c:pt>
                <c:pt idx="2530">
                  <c:v>57305</c:v>
                </c:pt>
                <c:pt idx="2531">
                  <c:v>57312</c:v>
                </c:pt>
                <c:pt idx="2532">
                  <c:v>57319</c:v>
                </c:pt>
                <c:pt idx="2533">
                  <c:v>57326</c:v>
                </c:pt>
                <c:pt idx="2534">
                  <c:v>57333</c:v>
                </c:pt>
                <c:pt idx="2535">
                  <c:v>57341</c:v>
                </c:pt>
                <c:pt idx="2536">
                  <c:v>57348</c:v>
                </c:pt>
                <c:pt idx="2537">
                  <c:v>57355</c:v>
                </c:pt>
                <c:pt idx="2538">
                  <c:v>57362</c:v>
                </c:pt>
                <c:pt idx="2539">
                  <c:v>57369</c:v>
                </c:pt>
                <c:pt idx="2540">
                  <c:v>57376</c:v>
                </c:pt>
                <c:pt idx="2541">
                  <c:v>57383</c:v>
                </c:pt>
                <c:pt idx="2542">
                  <c:v>57390</c:v>
                </c:pt>
                <c:pt idx="2543">
                  <c:v>57397</c:v>
                </c:pt>
                <c:pt idx="2544">
                  <c:v>57404</c:v>
                </c:pt>
                <c:pt idx="2545">
                  <c:v>57411</c:v>
                </c:pt>
                <c:pt idx="2546">
                  <c:v>57418</c:v>
                </c:pt>
                <c:pt idx="2547">
                  <c:v>57425</c:v>
                </c:pt>
                <c:pt idx="2548">
                  <c:v>57432</c:v>
                </c:pt>
                <c:pt idx="2549">
                  <c:v>57439</c:v>
                </c:pt>
                <c:pt idx="2550">
                  <c:v>57446</c:v>
                </c:pt>
                <c:pt idx="2551">
                  <c:v>57453</c:v>
                </c:pt>
                <c:pt idx="2552">
                  <c:v>57460</c:v>
                </c:pt>
                <c:pt idx="2553">
                  <c:v>57467</c:v>
                </c:pt>
                <c:pt idx="2554">
                  <c:v>57474</c:v>
                </c:pt>
                <c:pt idx="2555">
                  <c:v>57481</c:v>
                </c:pt>
                <c:pt idx="2556">
                  <c:v>57488</c:v>
                </c:pt>
                <c:pt idx="2557">
                  <c:v>57495</c:v>
                </c:pt>
                <c:pt idx="2558">
                  <c:v>57502</c:v>
                </c:pt>
                <c:pt idx="2559">
                  <c:v>57509</c:v>
                </c:pt>
                <c:pt idx="2560">
                  <c:v>57516</c:v>
                </c:pt>
                <c:pt idx="2561">
                  <c:v>57523</c:v>
                </c:pt>
                <c:pt idx="2562">
                  <c:v>57530</c:v>
                </c:pt>
                <c:pt idx="2563">
                  <c:v>57537</c:v>
                </c:pt>
                <c:pt idx="2564">
                  <c:v>57544</c:v>
                </c:pt>
                <c:pt idx="2565">
                  <c:v>57551</c:v>
                </c:pt>
                <c:pt idx="2566">
                  <c:v>57558</c:v>
                </c:pt>
                <c:pt idx="2567">
                  <c:v>57565</c:v>
                </c:pt>
                <c:pt idx="2568">
                  <c:v>57572</c:v>
                </c:pt>
                <c:pt idx="2569">
                  <c:v>57579</c:v>
                </c:pt>
                <c:pt idx="2570">
                  <c:v>57586</c:v>
                </c:pt>
                <c:pt idx="2571">
                  <c:v>57593</c:v>
                </c:pt>
                <c:pt idx="2572">
                  <c:v>57600</c:v>
                </c:pt>
                <c:pt idx="2573">
                  <c:v>57607</c:v>
                </c:pt>
                <c:pt idx="2574">
                  <c:v>57614</c:v>
                </c:pt>
                <c:pt idx="2575">
                  <c:v>57621</c:v>
                </c:pt>
                <c:pt idx="2576">
                  <c:v>57628</c:v>
                </c:pt>
                <c:pt idx="2577">
                  <c:v>57635</c:v>
                </c:pt>
                <c:pt idx="2578">
                  <c:v>57642</c:v>
                </c:pt>
                <c:pt idx="2579">
                  <c:v>57649</c:v>
                </c:pt>
                <c:pt idx="2580">
                  <c:v>57656</c:v>
                </c:pt>
                <c:pt idx="2581">
                  <c:v>57663</c:v>
                </c:pt>
                <c:pt idx="2582">
                  <c:v>57670</c:v>
                </c:pt>
                <c:pt idx="2583">
                  <c:v>57677</c:v>
                </c:pt>
                <c:pt idx="2584">
                  <c:v>57684</c:v>
                </c:pt>
                <c:pt idx="2585">
                  <c:v>57691</c:v>
                </c:pt>
                <c:pt idx="2586">
                  <c:v>57698</c:v>
                </c:pt>
                <c:pt idx="2587">
                  <c:v>57706</c:v>
                </c:pt>
                <c:pt idx="2588">
                  <c:v>57713</c:v>
                </c:pt>
                <c:pt idx="2589">
                  <c:v>57720</c:v>
                </c:pt>
                <c:pt idx="2590">
                  <c:v>57727</c:v>
                </c:pt>
                <c:pt idx="2591">
                  <c:v>57734</c:v>
                </c:pt>
                <c:pt idx="2592">
                  <c:v>57741</c:v>
                </c:pt>
                <c:pt idx="2593">
                  <c:v>57748</c:v>
                </c:pt>
                <c:pt idx="2594">
                  <c:v>57755</c:v>
                </c:pt>
                <c:pt idx="2595">
                  <c:v>57762</c:v>
                </c:pt>
                <c:pt idx="2596">
                  <c:v>57769</c:v>
                </c:pt>
                <c:pt idx="2597">
                  <c:v>57776</c:v>
                </c:pt>
                <c:pt idx="2598">
                  <c:v>57783</c:v>
                </c:pt>
                <c:pt idx="2599">
                  <c:v>57790</c:v>
                </c:pt>
                <c:pt idx="2600">
                  <c:v>57797</c:v>
                </c:pt>
                <c:pt idx="2601">
                  <c:v>57804</c:v>
                </c:pt>
                <c:pt idx="2602">
                  <c:v>57811</c:v>
                </c:pt>
                <c:pt idx="2603">
                  <c:v>57818</c:v>
                </c:pt>
                <c:pt idx="2604">
                  <c:v>57825</c:v>
                </c:pt>
                <c:pt idx="2605">
                  <c:v>57832</c:v>
                </c:pt>
                <c:pt idx="2606">
                  <c:v>57839</c:v>
                </c:pt>
                <c:pt idx="2607">
                  <c:v>57846</c:v>
                </c:pt>
                <c:pt idx="2608">
                  <c:v>57853</c:v>
                </c:pt>
                <c:pt idx="2609">
                  <c:v>57860</c:v>
                </c:pt>
                <c:pt idx="2610">
                  <c:v>57867</c:v>
                </c:pt>
                <c:pt idx="2611">
                  <c:v>57874</c:v>
                </c:pt>
                <c:pt idx="2612">
                  <c:v>57881</c:v>
                </c:pt>
                <c:pt idx="2613">
                  <c:v>57888</c:v>
                </c:pt>
                <c:pt idx="2614">
                  <c:v>57895</c:v>
                </c:pt>
                <c:pt idx="2615">
                  <c:v>57902</c:v>
                </c:pt>
                <c:pt idx="2616">
                  <c:v>57909</c:v>
                </c:pt>
                <c:pt idx="2617">
                  <c:v>57916</c:v>
                </c:pt>
                <c:pt idx="2618">
                  <c:v>57923</c:v>
                </c:pt>
                <c:pt idx="2619">
                  <c:v>57930</c:v>
                </c:pt>
                <c:pt idx="2620">
                  <c:v>57937</c:v>
                </c:pt>
                <c:pt idx="2621">
                  <c:v>57944</c:v>
                </c:pt>
                <c:pt idx="2622">
                  <c:v>57951</c:v>
                </c:pt>
                <c:pt idx="2623">
                  <c:v>57958</c:v>
                </c:pt>
                <c:pt idx="2624">
                  <c:v>57965</c:v>
                </c:pt>
                <c:pt idx="2625">
                  <c:v>57972</c:v>
                </c:pt>
                <c:pt idx="2626">
                  <c:v>57979</c:v>
                </c:pt>
                <c:pt idx="2627">
                  <c:v>57986</c:v>
                </c:pt>
                <c:pt idx="2628">
                  <c:v>57993</c:v>
                </c:pt>
                <c:pt idx="2629">
                  <c:v>58000</c:v>
                </c:pt>
                <c:pt idx="2630">
                  <c:v>58007</c:v>
                </c:pt>
                <c:pt idx="2631">
                  <c:v>58014</c:v>
                </c:pt>
                <c:pt idx="2632">
                  <c:v>58021</c:v>
                </c:pt>
                <c:pt idx="2633">
                  <c:v>58028</c:v>
                </c:pt>
                <c:pt idx="2634">
                  <c:v>58035</c:v>
                </c:pt>
                <c:pt idx="2635">
                  <c:v>58042</c:v>
                </c:pt>
                <c:pt idx="2636">
                  <c:v>58049</c:v>
                </c:pt>
                <c:pt idx="2637">
                  <c:v>58056</c:v>
                </c:pt>
                <c:pt idx="2638">
                  <c:v>58063</c:v>
                </c:pt>
                <c:pt idx="2639">
                  <c:v>58071</c:v>
                </c:pt>
                <c:pt idx="2640">
                  <c:v>58078</c:v>
                </c:pt>
                <c:pt idx="2641">
                  <c:v>58085</c:v>
                </c:pt>
                <c:pt idx="2642">
                  <c:v>58092</c:v>
                </c:pt>
                <c:pt idx="2643">
                  <c:v>58099</c:v>
                </c:pt>
                <c:pt idx="2644">
                  <c:v>58106</c:v>
                </c:pt>
                <c:pt idx="2645">
                  <c:v>58113</c:v>
                </c:pt>
                <c:pt idx="2646">
                  <c:v>58120</c:v>
                </c:pt>
                <c:pt idx="2647">
                  <c:v>58127</c:v>
                </c:pt>
                <c:pt idx="2648">
                  <c:v>58134</c:v>
                </c:pt>
                <c:pt idx="2649">
                  <c:v>58141</c:v>
                </c:pt>
                <c:pt idx="2650">
                  <c:v>58148</c:v>
                </c:pt>
                <c:pt idx="2651">
                  <c:v>58155</c:v>
                </c:pt>
                <c:pt idx="2652">
                  <c:v>58166</c:v>
                </c:pt>
                <c:pt idx="2653">
                  <c:v>58173</c:v>
                </c:pt>
                <c:pt idx="2654">
                  <c:v>58180</c:v>
                </c:pt>
                <c:pt idx="2655">
                  <c:v>58187</c:v>
                </c:pt>
                <c:pt idx="2656">
                  <c:v>58194</c:v>
                </c:pt>
                <c:pt idx="2657">
                  <c:v>58201</c:v>
                </c:pt>
                <c:pt idx="2658">
                  <c:v>58208</c:v>
                </c:pt>
                <c:pt idx="2659">
                  <c:v>58215</c:v>
                </c:pt>
                <c:pt idx="2660">
                  <c:v>58222</c:v>
                </c:pt>
                <c:pt idx="2661">
                  <c:v>58229</c:v>
                </c:pt>
                <c:pt idx="2662">
                  <c:v>58236</c:v>
                </c:pt>
                <c:pt idx="2663">
                  <c:v>58243</c:v>
                </c:pt>
                <c:pt idx="2664">
                  <c:v>58250</c:v>
                </c:pt>
                <c:pt idx="2665">
                  <c:v>58257</c:v>
                </c:pt>
                <c:pt idx="2666">
                  <c:v>58264</c:v>
                </c:pt>
                <c:pt idx="2667">
                  <c:v>58271</c:v>
                </c:pt>
                <c:pt idx="2668">
                  <c:v>58278</c:v>
                </c:pt>
                <c:pt idx="2669">
                  <c:v>58285</c:v>
                </c:pt>
                <c:pt idx="2670">
                  <c:v>58292</c:v>
                </c:pt>
                <c:pt idx="2671">
                  <c:v>58299</c:v>
                </c:pt>
                <c:pt idx="2672">
                  <c:v>58306</c:v>
                </c:pt>
                <c:pt idx="2673">
                  <c:v>58313</c:v>
                </c:pt>
                <c:pt idx="2674">
                  <c:v>58320</c:v>
                </c:pt>
                <c:pt idx="2675">
                  <c:v>58327</c:v>
                </c:pt>
                <c:pt idx="2676">
                  <c:v>58334</c:v>
                </c:pt>
                <c:pt idx="2677">
                  <c:v>58341</c:v>
                </c:pt>
                <c:pt idx="2678">
                  <c:v>58348</c:v>
                </c:pt>
                <c:pt idx="2679">
                  <c:v>58355</c:v>
                </c:pt>
                <c:pt idx="2680">
                  <c:v>58362</c:v>
                </c:pt>
                <c:pt idx="2681">
                  <c:v>58369</c:v>
                </c:pt>
                <c:pt idx="2682">
                  <c:v>58376</c:v>
                </c:pt>
                <c:pt idx="2683">
                  <c:v>58383</c:v>
                </c:pt>
                <c:pt idx="2684">
                  <c:v>58390</c:v>
                </c:pt>
                <c:pt idx="2685">
                  <c:v>58397</c:v>
                </c:pt>
                <c:pt idx="2686">
                  <c:v>58404</c:v>
                </c:pt>
                <c:pt idx="2687">
                  <c:v>58411</c:v>
                </c:pt>
                <c:pt idx="2688">
                  <c:v>58418</c:v>
                </c:pt>
                <c:pt idx="2689">
                  <c:v>58425</c:v>
                </c:pt>
                <c:pt idx="2690">
                  <c:v>58432</c:v>
                </c:pt>
                <c:pt idx="2691">
                  <c:v>58439</c:v>
                </c:pt>
                <c:pt idx="2692">
                  <c:v>58446</c:v>
                </c:pt>
                <c:pt idx="2693">
                  <c:v>58453</c:v>
                </c:pt>
                <c:pt idx="2694">
                  <c:v>58460</c:v>
                </c:pt>
                <c:pt idx="2695">
                  <c:v>58467</c:v>
                </c:pt>
                <c:pt idx="2696">
                  <c:v>58474</c:v>
                </c:pt>
                <c:pt idx="2697">
                  <c:v>58481</c:v>
                </c:pt>
                <c:pt idx="2698">
                  <c:v>58488</c:v>
                </c:pt>
                <c:pt idx="2699">
                  <c:v>58495</c:v>
                </c:pt>
                <c:pt idx="2700">
                  <c:v>58502</c:v>
                </c:pt>
                <c:pt idx="2701">
                  <c:v>58509</c:v>
                </c:pt>
                <c:pt idx="2702">
                  <c:v>58516</c:v>
                </c:pt>
                <c:pt idx="2703">
                  <c:v>58523</c:v>
                </c:pt>
                <c:pt idx="2704">
                  <c:v>58530</c:v>
                </c:pt>
                <c:pt idx="2705">
                  <c:v>58537</c:v>
                </c:pt>
                <c:pt idx="2706">
                  <c:v>58544</c:v>
                </c:pt>
                <c:pt idx="2707">
                  <c:v>58551</c:v>
                </c:pt>
                <c:pt idx="2708">
                  <c:v>58558</c:v>
                </c:pt>
                <c:pt idx="2709">
                  <c:v>58565</c:v>
                </c:pt>
                <c:pt idx="2710">
                  <c:v>58572</c:v>
                </c:pt>
                <c:pt idx="2711">
                  <c:v>58579</c:v>
                </c:pt>
                <c:pt idx="2712">
                  <c:v>58586</c:v>
                </c:pt>
                <c:pt idx="2713">
                  <c:v>58593</c:v>
                </c:pt>
                <c:pt idx="2714">
                  <c:v>58600</c:v>
                </c:pt>
                <c:pt idx="2715">
                  <c:v>58607</c:v>
                </c:pt>
                <c:pt idx="2716">
                  <c:v>58614</c:v>
                </c:pt>
                <c:pt idx="2717">
                  <c:v>58621</c:v>
                </c:pt>
                <c:pt idx="2718">
                  <c:v>58628</c:v>
                </c:pt>
                <c:pt idx="2719">
                  <c:v>58635</c:v>
                </c:pt>
                <c:pt idx="2720">
                  <c:v>58642</c:v>
                </c:pt>
                <c:pt idx="2721">
                  <c:v>58649</c:v>
                </c:pt>
                <c:pt idx="2722">
                  <c:v>58656</c:v>
                </c:pt>
                <c:pt idx="2723">
                  <c:v>58663</c:v>
                </c:pt>
                <c:pt idx="2724">
                  <c:v>58670</c:v>
                </c:pt>
                <c:pt idx="2725">
                  <c:v>58677</c:v>
                </c:pt>
                <c:pt idx="2726">
                  <c:v>58684</c:v>
                </c:pt>
                <c:pt idx="2727">
                  <c:v>58691</c:v>
                </c:pt>
                <c:pt idx="2728">
                  <c:v>58698</c:v>
                </c:pt>
                <c:pt idx="2729">
                  <c:v>58705</c:v>
                </c:pt>
                <c:pt idx="2730">
                  <c:v>58712</c:v>
                </c:pt>
                <c:pt idx="2731">
                  <c:v>58719</c:v>
                </c:pt>
                <c:pt idx="2732">
                  <c:v>58726</c:v>
                </c:pt>
                <c:pt idx="2733">
                  <c:v>58733</c:v>
                </c:pt>
                <c:pt idx="2734">
                  <c:v>58740</c:v>
                </c:pt>
                <c:pt idx="2735">
                  <c:v>58747</c:v>
                </c:pt>
                <c:pt idx="2736">
                  <c:v>58754</c:v>
                </c:pt>
                <c:pt idx="2737">
                  <c:v>58761</c:v>
                </c:pt>
                <c:pt idx="2738">
                  <c:v>58768</c:v>
                </c:pt>
                <c:pt idx="2739">
                  <c:v>58775</c:v>
                </c:pt>
                <c:pt idx="2740">
                  <c:v>58782</c:v>
                </c:pt>
                <c:pt idx="2741">
                  <c:v>58789</c:v>
                </c:pt>
                <c:pt idx="2742">
                  <c:v>58796</c:v>
                </c:pt>
                <c:pt idx="2743">
                  <c:v>58803</c:v>
                </c:pt>
                <c:pt idx="2744">
                  <c:v>58810</c:v>
                </c:pt>
                <c:pt idx="2745">
                  <c:v>58817</c:v>
                </c:pt>
                <c:pt idx="2746">
                  <c:v>58824</c:v>
                </c:pt>
                <c:pt idx="2747">
                  <c:v>58831</c:v>
                </c:pt>
                <c:pt idx="2748">
                  <c:v>58838</c:v>
                </c:pt>
                <c:pt idx="2749">
                  <c:v>58845</c:v>
                </c:pt>
                <c:pt idx="2750">
                  <c:v>58852</c:v>
                </c:pt>
                <c:pt idx="2751">
                  <c:v>58859</c:v>
                </c:pt>
                <c:pt idx="2752">
                  <c:v>58866</c:v>
                </c:pt>
                <c:pt idx="2753">
                  <c:v>58873</c:v>
                </c:pt>
                <c:pt idx="2754">
                  <c:v>58880</c:v>
                </c:pt>
                <c:pt idx="2755">
                  <c:v>58887</c:v>
                </c:pt>
                <c:pt idx="2756">
                  <c:v>58894</c:v>
                </c:pt>
                <c:pt idx="2757">
                  <c:v>58901</c:v>
                </c:pt>
                <c:pt idx="2758">
                  <c:v>58908</c:v>
                </c:pt>
                <c:pt idx="2759">
                  <c:v>58915</c:v>
                </c:pt>
                <c:pt idx="2760">
                  <c:v>58922</c:v>
                </c:pt>
                <c:pt idx="2761">
                  <c:v>58929</c:v>
                </c:pt>
                <c:pt idx="2762">
                  <c:v>58936</c:v>
                </c:pt>
                <c:pt idx="2763">
                  <c:v>58943</c:v>
                </c:pt>
                <c:pt idx="2764">
                  <c:v>58950</c:v>
                </c:pt>
                <c:pt idx="2765">
                  <c:v>58957</c:v>
                </c:pt>
                <c:pt idx="2766">
                  <c:v>58964</c:v>
                </c:pt>
                <c:pt idx="2767">
                  <c:v>58971</c:v>
                </c:pt>
                <c:pt idx="2768">
                  <c:v>58978</c:v>
                </c:pt>
                <c:pt idx="2769">
                  <c:v>58985</c:v>
                </c:pt>
                <c:pt idx="2770">
                  <c:v>58992</c:v>
                </c:pt>
                <c:pt idx="2771">
                  <c:v>58999</c:v>
                </c:pt>
                <c:pt idx="2772">
                  <c:v>59006</c:v>
                </c:pt>
                <c:pt idx="2773">
                  <c:v>59013</c:v>
                </c:pt>
                <c:pt idx="2774">
                  <c:v>59020</c:v>
                </c:pt>
                <c:pt idx="2775">
                  <c:v>59027</c:v>
                </c:pt>
                <c:pt idx="2776">
                  <c:v>59034</c:v>
                </c:pt>
                <c:pt idx="2777">
                  <c:v>59041</c:v>
                </c:pt>
                <c:pt idx="2778">
                  <c:v>59048</c:v>
                </c:pt>
                <c:pt idx="2779">
                  <c:v>59055</c:v>
                </c:pt>
                <c:pt idx="2780">
                  <c:v>59062</c:v>
                </c:pt>
                <c:pt idx="2781">
                  <c:v>59069</c:v>
                </c:pt>
                <c:pt idx="2782">
                  <c:v>59076</c:v>
                </c:pt>
                <c:pt idx="2783">
                  <c:v>59083</c:v>
                </c:pt>
                <c:pt idx="2784">
                  <c:v>59090</c:v>
                </c:pt>
                <c:pt idx="2785">
                  <c:v>59097</c:v>
                </c:pt>
                <c:pt idx="2786">
                  <c:v>59104</c:v>
                </c:pt>
                <c:pt idx="2787">
                  <c:v>59111</c:v>
                </c:pt>
                <c:pt idx="2788">
                  <c:v>59118</c:v>
                </c:pt>
                <c:pt idx="2789">
                  <c:v>59125</c:v>
                </c:pt>
                <c:pt idx="2790">
                  <c:v>59132</c:v>
                </c:pt>
                <c:pt idx="2791">
                  <c:v>59139</c:v>
                </c:pt>
                <c:pt idx="2792">
                  <c:v>59146</c:v>
                </c:pt>
                <c:pt idx="2793">
                  <c:v>59153</c:v>
                </c:pt>
                <c:pt idx="2794">
                  <c:v>59160</c:v>
                </c:pt>
                <c:pt idx="2795">
                  <c:v>59167</c:v>
                </c:pt>
                <c:pt idx="2796">
                  <c:v>59174</c:v>
                </c:pt>
                <c:pt idx="2797">
                  <c:v>59181</c:v>
                </c:pt>
                <c:pt idx="2798">
                  <c:v>59188</c:v>
                </c:pt>
                <c:pt idx="2799">
                  <c:v>59195</c:v>
                </c:pt>
                <c:pt idx="2800">
                  <c:v>59202</c:v>
                </c:pt>
                <c:pt idx="2801">
                  <c:v>59209</c:v>
                </c:pt>
                <c:pt idx="2802">
                  <c:v>59216</c:v>
                </c:pt>
                <c:pt idx="2803">
                  <c:v>59223</c:v>
                </c:pt>
                <c:pt idx="2804">
                  <c:v>59230</c:v>
                </c:pt>
                <c:pt idx="2805">
                  <c:v>59237</c:v>
                </c:pt>
                <c:pt idx="2806">
                  <c:v>59244</c:v>
                </c:pt>
                <c:pt idx="2807">
                  <c:v>59251</c:v>
                </c:pt>
                <c:pt idx="2808">
                  <c:v>59258</c:v>
                </c:pt>
                <c:pt idx="2809">
                  <c:v>59265</c:v>
                </c:pt>
                <c:pt idx="2810">
                  <c:v>59272</c:v>
                </c:pt>
                <c:pt idx="2811">
                  <c:v>59279</c:v>
                </c:pt>
                <c:pt idx="2812">
                  <c:v>59286</c:v>
                </c:pt>
                <c:pt idx="2813">
                  <c:v>59293</c:v>
                </c:pt>
                <c:pt idx="2814">
                  <c:v>59300</c:v>
                </c:pt>
                <c:pt idx="2815">
                  <c:v>59307</c:v>
                </c:pt>
                <c:pt idx="2816">
                  <c:v>59314</c:v>
                </c:pt>
                <c:pt idx="2817">
                  <c:v>59321</c:v>
                </c:pt>
                <c:pt idx="2818">
                  <c:v>59328</c:v>
                </c:pt>
                <c:pt idx="2819">
                  <c:v>59335</c:v>
                </c:pt>
                <c:pt idx="2820">
                  <c:v>59342</c:v>
                </c:pt>
                <c:pt idx="2821">
                  <c:v>59349</c:v>
                </c:pt>
                <c:pt idx="2822">
                  <c:v>59356</c:v>
                </c:pt>
                <c:pt idx="2823">
                  <c:v>59363</c:v>
                </c:pt>
                <c:pt idx="2824">
                  <c:v>59370</c:v>
                </c:pt>
                <c:pt idx="2825">
                  <c:v>59377</c:v>
                </c:pt>
                <c:pt idx="2826">
                  <c:v>59384</c:v>
                </c:pt>
                <c:pt idx="2827">
                  <c:v>59391</c:v>
                </c:pt>
                <c:pt idx="2828">
                  <c:v>59398</c:v>
                </c:pt>
                <c:pt idx="2829">
                  <c:v>59405</c:v>
                </c:pt>
                <c:pt idx="2830">
                  <c:v>59412</c:v>
                </c:pt>
                <c:pt idx="2831">
                  <c:v>59419</c:v>
                </c:pt>
                <c:pt idx="2832">
                  <c:v>59426</c:v>
                </c:pt>
                <c:pt idx="2833">
                  <c:v>59433</c:v>
                </c:pt>
                <c:pt idx="2834">
                  <c:v>59440</c:v>
                </c:pt>
                <c:pt idx="2835">
                  <c:v>59447</c:v>
                </c:pt>
                <c:pt idx="2836">
                  <c:v>59454</c:v>
                </c:pt>
                <c:pt idx="2837">
                  <c:v>59461</c:v>
                </c:pt>
                <c:pt idx="2838">
                  <c:v>59468</c:v>
                </c:pt>
                <c:pt idx="2839">
                  <c:v>59475</c:v>
                </c:pt>
                <c:pt idx="2840">
                  <c:v>59482</c:v>
                </c:pt>
                <c:pt idx="2841">
                  <c:v>59489</c:v>
                </c:pt>
                <c:pt idx="2842">
                  <c:v>59496</c:v>
                </c:pt>
                <c:pt idx="2843">
                  <c:v>59503</c:v>
                </c:pt>
                <c:pt idx="2844">
                  <c:v>59510</c:v>
                </c:pt>
                <c:pt idx="2845">
                  <c:v>59517</c:v>
                </c:pt>
                <c:pt idx="2846">
                  <c:v>59524</c:v>
                </c:pt>
                <c:pt idx="2847">
                  <c:v>59532</c:v>
                </c:pt>
                <c:pt idx="2848">
                  <c:v>59539</c:v>
                </c:pt>
                <c:pt idx="2849">
                  <c:v>59546</c:v>
                </c:pt>
                <c:pt idx="2850">
                  <c:v>59553</c:v>
                </c:pt>
                <c:pt idx="2851">
                  <c:v>59560</c:v>
                </c:pt>
                <c:pt idx="2852">
                  <c:v>59567</c:v>
                </c:pt>
                <c:pt idx="2853">
                  <c:v>59574</c:v>
                </c:pt>
                <c:pt idx="2854">
                  <c:v>59581</c:v>
                </c:pt>
                <c:pt idx="2855">
                  <c:v>59588</c:v>
                </c:pt>
                <c:pt idx="2856">
                  <c:v>59595</c:v>
                </c:pt>
                <c:pt idx="2857">
                  <c:v>59602</c:v>
                </c:pt>
                <c:pt idx="2858">
                  <c:v>59609</c:v>
                </c:pt>
                <c:pt idx="2859">
                  <c:v>59616</c:v>
                </c:pt>
                <c:pt idx="2860">
                  <c:v>59623</c:v>
                </c:pt>
                <c:pt idx="2861">
                  <c:v>59630</c:v>
                </c:pt>
                <c:pt idx="2862">
                  <c:v>59637</c:v>
                </c:pt>
                <c:pt idx="2863">
                  <c:v>59644</c:v>
                </c:pt>
                <c:pt idx="2864">
                  <c:v>59651</c:v>
                </c:pt>
                <c:pt idx="2865">
                  <c:v>59658</c:v>
                </c:pt>
                <c:pt idx="2866">
                  <c:v>59665</c:v>
                </c:pt>
                <c:pt idx="2867">
                  <c:v>59672</c:v>
                </c:pt>
                <c:pt idx="2868">
                  <c:v>59679</c:v>
                </c:pt>
                <c:pt idx="2869">
                  <c:v>59686</c:v>
                </c:pt>
                <c:pt idx="2870">
                  <c:v>59693</c:v>
                </c:pt>
                <c:pt idx="2871">
                  <c:v>59700</c:v>
                </c:pt>
                <c:pt idx="2872">
                  <c:v>59707</c:v>
                </c:pt>
                <c:pt idx="2873">
                  <c:v>59714</c:v>
                </c:pt>
                <c:pt idx="2874">
                  <c:v>59721</c:v>
                </c:pt>
                <c:pt idx="2875">
                  <c:v>59728</c:v>
                </c:pt>
                <c:pt idx="2876">
                  <c:v>59735</c:v>
                </c:pt>
                <c:pt idx="2877">
                  <c:v>59742</c:v>
                </c:pt>
                <c:pt idx="2878">
                  <c:v>59749</c:v>
                </c:pt>
                <c:pt idx="2879">
                  <c:v>59756</c:v>
                </c:pt>
                <c:pt idx="2880">
                  <c:v>59763</c:v>
                </c:pt>
                <c:pt idx="2881">
                  <c:v>59770</c:v>
                </c:pt>
                <c:pt idx="2882">
                  <c:v>59777</c:v>
                </c:pt>
                <c:pt idx="2883">
                  <c:v>59784</c:v>
                </c:pt>
                <c:pt idx="2884">
                  <c:v>59791</c:v>
                </c:pt>
                <c:pt idx="2885">
                  <c:v>59798</c:v>
                </c:pt>
                <c:pt idx="2886">
                  <c:v>59805</c:v>
                </c:pt>
                <c:pt idx="2887">
                  <c:v>59812</c:v>
                </c:pt>
                <c:pt idx="2888">
                  <c:v>59819</c:v>
                </c:pt>
                <c:pt idx="2889">
                  <c:v>59826</c:v>
                </c:pt>
                <c:pt idx="2890">
                  <c:v>59833</c:v>
                </c:pt>
                <c:pt idx="2891">
                  <c:v>59840</c:v>
                </c:pt>
                <c:pt idx="2892">
                  <c:v>59847</c:v>
                </c:pt>
                <c:pt idx="2893">
                  <c:v>59854</c:v>
                </c:pt>
                <c:pt idx="2894">
                  <c:v>59861</c:v>
                </c:pt>
                <c:pt idx="2895">
                  <c:v>59868</c:v>
                </c:pt>
                <c:pt idx="2896">
                  <c:v>59875</c:v>
                </c:pt>
                <c:pt idx="2897">
                  <c:v>59882</c:v>
                </c:pt>
                <c:pt idx="2898">
                  <c:v>59889</c:v>
                </c:pt>
                <c:pt idx="2899">
                  <c:v>59897</c:v>
                </c:pt>
                <c:pt idx="2900">
                  <c:v>59904</c:v>
                </c:pt>
                <c:pt idx="2901">
                  <c:v>59911</c:v>
                </c:pt>
                <c:pt idx="2902">
                  <c:v>59918</c:v>
                </c:pt>
                <c:pt idx="2903">
                  <c:v>59925</c:v>
                </c:pt>
                <c:pt idx="2904">
                  <c:v>59932</c:v>
                </c:pt>
                <c:pt idx="2905">
                  <c:v>59939</c:v>
                </c:pt>
                <c:pt idx="2906">
                  <c:v>59946</c:v>
                </c:pt>
                <c:pt idx="2907">
                  <c:v>59953</c:v>
                </c:pt>
                <c:pt idx="2908">
                  <c:v>59960</c:v>
                </c:pt>
                <c:pt idx="2909">
                  <c:v>59967</c:v>
                </c:pt>
                <c:pt idx="2910">
                  <c:v>59974</c:v>
                </c:pt>
                <c:pt idx="2911">
                  <c:v>59981</c:v>
                </c:pt>
                <c:pt idx="2912">
                  <c:v>59988</c:v>
                </c:pt>
                <c:pt idx="2913">
                  <c:v>59995</c:v>
                </c:pt>
                <c:pt idx="2914">
                  <c:v>60002</c:v>
                </c:pt>
                <c:pt idx="2915">
                  <c:v>60009</c:v>
                </c:pt>
                <c:pt idx="2916">
                  <c:v>60016</c:v>
                </c:pt>
                <c:pt idx="2917">
                  <c:v>60024</c:v>
                </c:pt>
                <c:pt idx="2918">
                  <c:v>60031</c:v>
                </c:pt>
                <c:pt idx="2919">
                  <c:v>60038</c:v>
                </c:pt>
                <c:pt idx="2920">
                  <c:v>60045</c:v>
                </c:pt>
                <c:pt idx="2921">
                  <c:v>60052</c:v>
                </c:pt>
                <c:pt idx="2922">
                  <c:v>60059</c:v>
                </c:pt>
                <c:pt idx="2923">
                  <c:v>60066</c:v>
                </c:pt>
                <c:pt idx="2924">
                  <c:v>60073</c:v>
                </c:pt>
                <c:pt idx="2925">
                  <c:v>60080</c:v>
                </c:pt>
                <c:pt idx="2926">
                  <c:v>60087</c:v>
                </c:pt>
                <c:pt idx="2927">
                  <c:v>60094</c:v>
                </c:pt>
                <c:pt idx="2928">
                  <c:v>60101</c:v>
                </c:pt>
                <c:pt idx="2929">
                  <c:v>60108</c:v>
                </c:pt>
                <c:pt idx="2930">
                  <c:v>60115</c:v>
                </c:pt>
                <c:pt idx="2931">
                  <c:v>60122</c:v>
                </c:pt>
                <c:pt idx="2932">
                  <c:v>60129</c:v>
                </c:pt>
                <c:pt idx="2933">
                  <c:v>60136</c:v>
                </c:pt>
                <c:pt idx="2934">
                  <c:v>60143</c:v>
                </c:pt>
                <c:pt idx="2935">
                  <c:v>60150</c:v>
                </c:pt>
                <c:pt idx="2936">
                  <c:v>60157</c:v>
                </c:pt>
                <c:pt idx="2937">
                  <c:v>60164</c:v>
                </c:pt>
                <c:pt idx="2938">
                  <c:v>60171</c:v>
                </c:pt>
                <c:pt idx="2939">
                  <c:v>60178</c:v>
                </c:pt>
                <c:pt idx="2940">
                  <c:v>60185</c:v>
                </c:pt>
                <c:pt idx="2941">
                  <c:v>60192</c:v>
                </c:pt>
                <c:pt idx="2942">
                  <c:v>60199</c:v>
                </c:pt>
                <c:pt idx="2943">
                  <c:v>60206</c:v>
                </c:pt>
                <c:pt idx="2944">
                  <c:v>60213</c:v>
                </c:pt>
                <c:pt idx="2945">
                  <c:v>60220</c:v>
                </c:pt>
                <c:pt idx="2946">
                  <c:v>60227</c:v>
                </c:pt>
                <c:pt idx="2947">
                  <c:v>60234</c:v>
                </c:pt>
                <c:pt idx="2948">
                  <c:v>60241</c:v>
                </c:pt>
                <c:pt idx="2949">
                  <c:v>60248</c:v>
                </c:pt>
                <c:pt idx="2950">
                  <c:v>60255</c:v>
                </c:pt>
                <c:pt idx="2951">
                  <c:v>60265</c:v>
                </c:pt>
                <c:pt idx="2952">
                  <c:v>60272</c:v>
                </c:pt>
                <c:pt idx="2953">
                  <c:v>60279</c:v>
                </c:pt>
                <c:pt idx="2954">
                  <c:v>60286</c:v>
                </c:pt>
                <c:pt idx="2955">
                  <c:v>60293</c:v>
                </c:pt>
                <c:pt idx="2956">
                  <c:v>60300</c:v>
                </c:pt>
                <c:pt idx="2957">
                  <c:v>60307</c:v>
                </c:pt>
                <c:pt idx="2958">
                  <c:v>60314</c:v>
                </c:pt>
                <c:pt idx="2959">
                  <c:v>60321</c:v>
                </c:pt>
                <c:pt idx="2960">
                  <c:v>60328</c:v>
                </c:pt>
                <c:pt idx="2961">
                  <c:v>60335</c:v>
                </c:pt>
                <c:pt idx="2962">
                  <c:v>60342</c:v>
                </c:pt>
                <c:pt idx="2963">
                  <c:v>60349</c:v>
                </c:pt>
                <c:pt idx="2964">
                  <c:v>60357</c:v>
                </c:pt>
                <c:pt idx="2965">
                  <c:v>60364</c:v>
                </c:pt>
                <c:pt idx="2966">
                  <c:v>60371</c:v>
                </c:pt>
                <c:pt idx="2967">
                  <c:v>60378</c:v>
                </c:pt>
                <c:pt idx="2968">
                  <c:v>60385</c:v>
                </c:pt>
                <c:pt idx="2969">
                  <c:v>60392</c:v>
                </c:pt>
                <c:pt idx="2970">
                  <c:v>60399</c:v>
                </c:pt>
                <c:pt idx="2971">
                  <c:v>60406</c:v>
                </c:pt>
                <c:pt idx="2972">
                  <c:v>60413</c:v>
                </c:pt>
                <c:pt idx="2973">
                  <c:v>60420</c:v>
                </c:pt>
                <c:pt idx="2974">
                  <c:v>60427</c:v>
                </c:pt>
                <c:pt idx="2975">
                  <c:v>60434</c:v>
                </c:pt>
                <c:pt idx="2976">
                  <c:v>60441</c:v>
                </c:pt>
                <c:pt idx="2977">
                  <c:v>60448</c:v>
                </c:pt>
                <c:pt idx="2978">
                  <c:v>60455</c:v>
                </c:pt>
                <c:pt idx="2979">
                  <c:v>60462</c:v>
                </c:pt>
                <c:pt idx="2980">
                  <c:v>60469</c:v>
                </c:pt>
                <c:pt idx="2981">
                  <c:v>60476</c:v>
                </c:pt>
                <c:pt idx="2982">
                  <c:v>60483</c:v>
                </c:pt>
                <c:pt idx="2983">
                  <c:v>60490</c:v>
                </c:pt>
                <c:pt idx="2984">
                  <c:v>60497</c:v>
                </c:pt>
                <c:pt idx="2985">
                  <c:v>60504</c:v>
                </c:pt>
                <c:pt idx="2986">
                  <c:v>60511</c:v>
                </c:pt>
                <c:pt idx="2987">
                  <c:v>60518</c:v>
                </c:pt>
                <c:pt idx="2988">
                  <c:v>60525</c:v>
                </c:pt>
                <c:pt idx="2989">
                  <c:v>60532</c:v>
                </c:pt>
                <c:pt idx="2990">
                  <c:v>60539</c:v>
                </c:pt>
                <c:pt idx="2991">
                  <c:v>60546</c:v>
                </c:pt>
                <c:pt idx="2992">
                  <c:v>60553</c:v>
                </c:pt>
                <c:pt idx="2993">
                  <c:v>60560</c:v>
                </c:pt>
                <c:pt idx="2994">
                  <c:v>60567</c:v>
                </c:pt>
                <c:pt idx="2995">
                  <c:v>60574</c:v>
                </c:pt>
                <c:pt idx="2996">
                  <c:v>60581</c:v>
                </c:pt>
                <c:pt idx="2997">
                  <c:v>60588</c:v>
                </c:pt>
                <c:pt idx="2998">
                  <c:v>60595</c:v>
                </c:pt>
                <c:pt idx="2999">
                  <c:v>60602</c:v>
                </c:pt>
                <c:pt idx="3000">
                  <c:v>60609</c:v>
                </c:pt>
                <c:pt idx="3001">
                  <c:v>60616</c:v>
                </c:pt>
                <c:pt idx="3002">
                  <c:v>60623</c:v>
                </c:pt>
                <c:pt idx="3003">
                  <c:v>60630</c:v>
                </c:pt>
                <c:pt idx="3004">
                  <c:v>60637</c:v>
                </c:pt>
                <c:pt idx="3005">
                  <c:v>60644</c:v>
                </c:pt>
                <c:pt idx="3006">
                  <c:v>60651</c:v>
                </c:pt>
                <c:pt idx="3007">
                  <c:v>60658</c:v>
                </c:pt>
                <c:pt idx="3008">
                  <c:v>60665</c:v>
                </c:pt>
                <c:pt idx="3009">
                  <c:v>60672</c:v>
                </c:pt>
                <c:pt idx="3010">
                  <c:v>60679</c:v>
                </c:pt>
                <c:pt idx="3011">
                  <c:v>60686</c:v>
                </c:pt>
                <c:pt idx="3012">
                  <c:v>60693</c:v>
                </c:pt>
                <c:pt idx="3013">
                  <c:v>60700</c:v>
                </c:pt>
                <c:pt idx="3014">
                  <c:v>60707</c:v>
                </c:pt>
                <c:pt idx="3015">
                  <c:v>60714</c:v>
                </c:pt>
                <c:pt idx="3016">
                  <c:v>60721</c:v>
                </c:pt>
                <c:pt idx="3017">
                  <c:v>60728</c:v>
                </c:pt>
                <c:pt idx="3018">
                  <c:v>60735</c:v>
                </c:pt>
                <c:pt idx="3019">
                  <c:v>60742</c:v>
                </c:pt>
                <c:pt idx="3020">
                  <c:v>60749</c:v>
                </c:pt>
                <c:pt idx="3021">
                  <c:v>60756</c:v>
                </c:pt>
                <c:pt idx="3022">
                  <c:v>60763</c:v>
                </c:pt>
                <c:pt idx="3023">
                  <c:v>60770</c:v>
                </c:pt>
                <c:pt idx="3024">
                  <c:v>60777</c:v>
                </c:pt>
                <c:pt idx="3025">
                  <c:v>60784</c:v>
                </c:pt>
                <c:pt idx="3026">
                  <c:v>60791</c:v>
                </c:pt>
                <c:pt idx="3027">
                  <c:v>60798</c:v>
                </c:pt>
                <c:pt idx="3028">
                  <c:v>60805</c:v>
                </c:pt>
                <c:pt idx="3029">
                  <c:v>60812</c:v>
                </c:pt>
                <c:pt idx="3030">
                  <c:v>60819</c:v>
                </c:pt>
                <c:pt idx="3031">
                  <c:v>60826</c:v>
                </c:pt>
                <c:pt idx="3032">
                  <c:v>60833</c:v>
                </c:pt>
                <c:pt idx="3033">
                  <c:v>60840</c:v>
                </c:pt>
                <c:pt idx="3034">
                  <c:v>60847</c:v>
                </c:pt>
                <c:pt idx="3035">
                  <c:v>60854</c:v>
                </c:pt>
                <c:pt idx="3036">
                  <c:v>60861</c:v>
                </c:pt>
                <c:pt idx="3037">
                  <c:v>60868</c:v>
                </c:pt>
                <c:pt idx="3038">
                  <c:v>60875</c:v>
                </c:pt>
                <c:pt idx="3039">
                  <c:v>60882</c:v>
                </c:pt>
                <c:pt idx="3040">
                  <c:v>60889</c:v>
                </c:pt>
                <c:pt idx="3041">
                  <c:v>60896</c:v>
                </c:pt>
                <c:pt idx="3042">
                  <c:v>60903</c:v>
                </c:pt>
                <c:pt idx="3043">
                  <c:v>60910</c:v>
                </c:pt>
                <c:pt idx="3044">
                  <c:v>60917</c:v>
                </c:pt>
                <c:pt idx="3045">
                  <c:v>60924</c:v>
                </c:pt>
                <c:pt idx="3046">
                  <c:v>60931</c:v>
                </c:pt>
                <c:pt idx="3047">
                  <c:v>60938</c:v>
                </c:pt>
                <c:pt idx="3048">
                  <c:v>60945</c:v>
                </c:pt>
                <c:pt idx="3049">
                  <c:v>60952</c:v>
                </c:pt>
                <c:pt idx="3050">
                  <c:v>60959</c:v>
                </c:pt>
                <c:pt idx="3051">
                  <c:v>60966</c:v>
                </c:pt>
                <c:pt idx="3052">
                  <c:v>60973</c:v>
                </c:pt>
                <c:pt idx="3053">
                  <c:v>60980</c:v>
                </c:pt>
                <c:pt idx="3054">
                  <c:v>60987</c:v>
                </c:pt>
                <c:pt idx="3055">
                  <c:v>60994</c:v>
                </c:pt>
                <c:pt idx="3056">
                  <c:v>61001</c:v>
                </c:pt>
                <c:pt idx="3057">
                  <c:v>61008</c:v>
                </c:pt>
                <c:pt idx="3058">
                  <c:v>61015</c:v>
                </c:pt>
                <c:pt idx="3059">
                  <c:v>61022</c:v>
                </c:pt>
                <c:pt idx="3060">
                  <c:v>61029</c:v>
                </c:pt>
                <c:pt idx="3061">
                  <c:v>61036</c:v>
                </c:pt>
                <c:pt idx="3062">
                  <c:v>61043</c:v>
                </c:pt>
                <c:pt idx="3063">
                  <c:v>61050</c:v>
                </c:pt>
                <c:pt idx="3064">
                  <c:v>61057</c:v>
                </c:pt>
                <c:pt idx="3065">
                  <c:v>61064</c:v>
                </c:pt>
                <c:pt idx="3066">
                  <c:v>61071</c:v>
                </c:pt>
                <c:pt idx="3067">
                  <c:v>61078</c:v>
                </c:pt>
                <c:pt idx="3068">
                  <c:v>61085</c:v>
                </c:pt>
                <c:pt idx="3069">
                  <c:v>61092</c:v>
                </c:pt>
                <c:pt idx="3070">
                  <c:v>61099</c:v>
                </c:pt>
                <c:pt idx="3071">
                  <c:v>61106</c:v>
                </c:pt>
                <c:pt idx="3072">
                  <c:v>61113</c:v>
                </c:pt>
                <c:pt idx="3073">
                  <c:v>61120</c:v>
                </c:pt>
                <c:pt idx="3074">
                  <c:v>61127</c:v>
                </c:pt>
                <c:pt idx="3075">
                  <c:v>61134</c:v>
                </c:pt>
                <c:pt idx="3076">
                  <c:v>61141</c:v>
                </c:pt>
                <c:pt idx="3077">
                  <c:v>61148</c:v>
                </c:pt>
                <c:pt idx="3078">
                  <c:v>61155</c:v>
                </c:pt>
                <c:pt idx="3079">
                  <c:v>61162</c:v>
                </c:pt>
                <c:pt idx="3080">
                  <c:v>61169</c:v>
                </c:pt>
                <c:pt idx="3081">
                  <c:v>61176</c:v>
                </c:pt>
                <c:pt idx="3082">
                  <c:v>61183</c:v>
                </c:pt>
                <c:pt idx="3083">
                  <c:v>61190</c:v>
                </c:pt>
                <c:pt idx="3084">
                  <c:v>61197</c:v>
                </c:pt>
                <c:pt idx="3085">
                  <c:v>61204</c:v>
                </c:pt>
                <c:pt idx="3086">
                  <c:v>61211</c:v>
                </c:pt>
                <c:pt idx="3087">
                  <c:v>61218</c:v>
                </c:pt>
                <c:pt idx="3088">
                  <c:v>61225</c:v>
                </c:pt>
                <c:pt idx="3089">
                  <c:v>61232</c:v>
                </c:pt>
                <c:pt idx="3090">
                  <c:v>61239</c:v>
                </c:pt>
                <c:pt idx="3091">
                  <c:v>61246</c:v>
                </c:pt>
                <c:pt idx="3092">
                  <c:v>61253</c:v>
                </c:pt>
                <c:pt idx="3093">
                  <c:v>61260</c:v>
                </c:pt>
                <c:pt idx="3094">
                  <c:v>61267</c:v>
                </c:pt>
                <c:pt idx="3095">
                  <c:v>61274</c:v>
                </c:pt>
                <c:pt idx="3096">
                  <c:v>61281</c:v>
                </c:pt>
                <c:pt idx="3097">
                  <c:v>61288</c:v>
                </c:pt>
                <c:pt idx="3098">
                  <c:v>61295</c:v>
                </c:pt>
                <c:pt idx="3099">
                  <c:v>61302</c:v>
                </c:pt>
                <c:pt idx="3100">
                  <c:v>61309</c:v>
                </c:pt>
                <c:pt idx="3101">
                  <c:v>61316</c:v>
                </c:pt>
                <c:pt idx="3102">
                  <c:v>61323</c:v>
                </c:pt>
                <c:pt idx="3103">
                  <c:v>61330</c:v>
                </c:pt>
                <c:pt idx="3104">
                  <c:v>61337</c:v>
                </c:pt>
                <c:pt idx="3105">
                  <c:v>61344</c:v>
                </c:pt>
                <c:pt idx="3106">
                  <c:v>61351</c:v>
                </c:pt>
                <c:pt idx="3107">
                  <c:v>61358</c:v>
                </c:pt>
                <c:pt idx="3108">
                  <c:v>61365</c:v>
                </c:pt>
                <c:pt idx="3109">
                  <c:v>61372</c:v>
                </c:pt>
                <c:pt idx="3110">
                  <c:v>61379</c:v>
                </c:pt>
                <c:pt idx="3111">
                  <c:v>61386</c:v>
                </c:pt>
                <c:pt idx="3112">
                  <c:v>61393</c:v>
                </c:pt>
                <c:pt idx="3113">
                  <c:v>61400</c:v>
                </c:pt>
                <c:pt idx="3114">
                  <c:v>61407</c:v>
                </c:pt>
                <c:pt idx="3115">
                  <c:v>61414</c:v>
                </c:pt>
                <c:pt idx="3116">
                  <c:v>61421</c:v>
                </c:pt>
                <c:pt idx="3117">
                  <c:v>61428</c:v>
                </c:pt>
                <c:pt idx="3118">
                  <c:v>61435</c:v>
                </c:pt>
                <c:pt idx="3119">
                  <c:v>61442</c:v>
                </c:pt>
                <c:pt idx="3120">
                  <c:v>61449</c:v>
                </c:pt>
                <c:pt idx="3121">
                  <c:v>61456</c:v>
                </c:pt>
                <c:pt idx="3122">
                  <c:v>61463</c:v>
                </c:pt>
                <c:pt idx="3123">
                  <c:v>61470</c:v>
                </c:pt>
                <c:pt idx="3124">
                  <c:v>61477</c:v>
                </c:pt>
                <c:pt idx="3125">
                  <c:v>61485</c:v>
                </c:pt>
                <c:pt idx="3126">
                  <c:v>61492</c:v>
                </c:pt>
                <c:pt idx="3127">
                  <c:v>61499</c:v>
                </c:pt>
                <c:pt idx="3128">
                  <c:v>61506</c:v>
                </c:pt>
                <c:pt idx="3129">
                  <c:v>61513</c:v>
                </c:pt>
                <c:pt idx="3130">
                  <c:v>61520</c:v>
                </c:pt>
                <c:pt idx="3131">
                  <c:v>61527</c:v>
                </c:pt>
                <c:pt idx="3132">
                  <c:v>61534</c:v>
                </c:pt>
                <c:pt idx="3133">
                  <c:v>61541</c:v>
                </c:pt>
                <c:pt idx="3134">
                  <c:v>61548</c:v>
                </c:pt>
                <c:pt idx="3135">
                  <c:v>61555</c:v>
                </c:pt>
                <c:pt idx="3136">
                  <c:v>61562</c:v>
                </c:pt>
                <c:pt idx="3137">
                  <c:v>61569</c:v>
                </c:pt>
                <c:pt idx="3138">
                  <c:v>61576</c:v>
                </c:pt>
                <c:pt idx="3139">
                  <c:v>61583</c:v>
                </c:pt>
                <c:pt idx="3140">
                  <c:v>61590</c:v>
                </c:pt>
                <c:pt idx="3141">
                  <c:v>61597</c:v>
                </c:pt>
                <c:pt idx="3142">
                  <c:v>61604</c:v>
                </c:pt>
                <c:pt idx="3143">
                  <c:v>61611</c:v>
                </c:pt>
                <c:pt idx="3144">
                  <c:v>61618</c:v>
                </c:pt>
                <c:pt idx="3145">
                  <c:v>61625</c:v>
                </c:pt>
                <c:pt idx="3146">
                  <c:v>61632</c:v>
                </c:pt>
                <c:pt idx="3147">
                  <c:v>61639</c:v>
                </c:pt>
                <c:pt idx="3148">
                  <c:v>61646</c:v>
                </c:pt>
                <c:pt idx="3149">
                  <c:v>61653</c:v>
                </c:pt>
                <c:pt idx="3150">
                  <c:v>61660</c:v>
                </c:pt>
                <c:pt idx="3151">
                  <c:v>61667</c:v>
                </c:pt>
                <c:pt idx="3152">
                  <c:v>61674</c:v>
                </c:pt>
                <c:pt idx="3153">
                  <c:v>61681</c:v>
                </c:pt>
                <c:pt idx="3154">
                  <c:v>61688</c:v>
                </c:pt>
                <c:pt idx="3155">
                  <c:v>61695</c:v>
                </c:pt>
                <c:pt idx="3156">
                  <c:v>61702</c:v>
                </c:pt>
                <c:pt idx="3157">
                  <c:v>61709</c:v>
                </c:pt>
                <c:pt idx="3158">
                  <c:v>61716</c:v>
                </c:pt>
                <c:pt idx="3159">
                  <c:v>61724</c:v>
                </c:pt>
                <c:pt idx="3160">
                  <c:v>61731</c:v>
                </c:pt>
                <c:pt idx="3161">
                  <c:v>61738</c:v>
                </c:pt>
                <c:pt idx="3162">
                  <c:v>61745</c:v>
                </c:pt>
                <c:pt idx="3163">
                  <c:v>61752</c:v>
                </c:pt>
                <c:pt idx="3164">
                  <c:v>61759</c:v>
                </c:pt>
                <c:pt idx="3165">
                  <c:v>61766</c:v>
                </c:pt>
                <c:pt idx="3166">
                  <c:v>61773</c:v>
                </c:pt>
                <c:pt idx="3167">
                  <c:v>61780</c:v>
                </c:pt>
                <c:pt idx="3168">
                  <c:v>61787</c:v>
                </c:pt>
                <c:pt idx="3169">
                  <c:v>61794</c:v>
                </c:pt>
                <c:pt idx="3170">
                  <c:v>61801</c:v>
                </c:pt>
                <c:pt idx="3171">
                  <c:v>61808</c:v>
                </c:pt>
                <c:pt idx="3172">
                  <c:v>61815</c:v>
                </c:pt>
                <c:pt idx="3173">
                  <c:v>61822</c:v>
                </c:pt>
                <c:pt idx="3174">
                  <c:v>61829</c:v>
                </c:pt>
                <c:pt idx="3175">
                  <c:v>61836</c:v>
                </c:pt>
                <c:pt idx="3176">
                  <c:v>61843</c:v>
                </c:pt>
                <c:pt idx="3177">
                  <c:v>61850</c:v>
                </c:pt>
                <c:pt idx="3178">
                  <c:v>61857</c:v>
                </c:pt>
                <c:pt idx="3179">
                  <c:v>61864</c:v>
                </c:pt>
                <c:pt idx="3180">
                  <c:v>61871</c:v>
                </c:pt>
                <c:pt idx="3181">
                  <c:v>61878</c:v>
                </c:pt>
                <c:pt idx="3182">
                  <c:v>61885</c:v>
                </c:pt>
                <c:pt idx="3183">
                  <c:v>61892</c:v>
                </c:pt>
                <c:pt idx="3184">
                  <c:v>61899</c:v>
                </c:pt>
                <c:pt idx="3185">
                  <c:v>61906</c:v>
                </c:pt>
                <c:pt idx="3186">
                  <c:v>61913</c:v>
                </c:pt>
                <c:pt idx="3187">
                  <c:v>61920</c:v>
                </c:pt>
                <c:pt idx="3188">
                  <c:v>61927</c:v>
                </c:pt>
                <c:pt idx="3189">
                  <c:v>61934</c:v>
                </c:pt>
                <c:pt idx="3190">
                  <c:v>61941</c:v>
                </c:pt>
                <c:pt idx="3191">
                  <c:v>61948</c:v>
                </c:pt>
                <c:pt idx="3192">
                  <c:v>61955</c:v>
                </c:pt>
                <c:pt idx="3193">
                  <c:v>61962</c:v>
                </c:pt>
                <c:pt idx="3194">
                  <c:v>61969</c:v>
                </c:pt>
                <c:pt idx="3195">
                  <c:v>61976</c:v>
                </c:pt>
                <c:pt idx="3196">
                  <c:v>61983</c:v>
                </c:pt>
                <c:pt idx="3197">
                  <c:v>61990</c:v>
                </c:pt>
                <c:pt idx="3198">
                  <c:v>61997</c:v>
                </c:pt>
                <c:pt idx="3199">
                  <c:v>62004</c:v>
                </c:pt>
                <c:pt idx="3200">
                  <c:v>62011</c:v>
                </c:pt>
                <c:pt idx="3201">
                  <c:v>62018</c:v>
                </c:pt>
                <c:pt idx="3202">
                  <c:v>62025</c:v>
                </c:pt>
                <c:pt idx="3203">
                  <c:v>62032</c:v>
                </c:pt>
                <c:pt idx="3204">
                  <c:v>62039</c:v>
                </c:pt>
                <c:pt idx="3205">
                  <c:v>62046</c:v>
                </c:pt>
                <c:pt idx="3206">
                  <c:v>62053</c:v>
                </c:pt>
                <c:pt idx="3207">
                  <c:v>62060</c:v>
                </c:pt>
                <c:pt idx="3208">
                  <c:v>62067</c:v>
                </c:pt>
                <c:pt idx="3209">
                  <c:v>62074</c:v>
                </c:pt>
                <c:pt idx="3210">
                  <c:v>62081</c:v>
                </c:pt>
                <c:pt idx="3211">
                  <c:v>62089</c:v>
                </c:pt>
                <c:pt idx="3212">
                  <c:v>62096</c:v>
                </c:pt>
                <c:pt idx="3213">
                  <c:v>62103</c:v>
                </c:pt>
                <c:pt idx="3214">
                  <c:v>62110</c:v>
                </c:pt>
                <c:pt idx="3215">
                  <c:v>62117</c:v>
                </c:pt>
                <c:pt idx="3216">
                  <c:v>62124</c:v>
                </c:pt>
                <c:pt idx="3217">
                  <c:v>62131</c:v>
                </c:pt>
                <c:pt idx="3218">
                  <c:v>62138</c:v>
                </c:pt>
                <c:pt idx="3219">
                  <c:v>62145</c:v>
                </c:pt>
                <c:pt idx="3220">
                  <c:v>62152</c:v>
                </c:pt>
                <c:pt idx="3221">
                  <c:v>62159</c:v>
                </c:pt>
                <c:pt idx="3222">
                  <c:v>62166</c:v>
                </c:pt>
                <c:pt idx="3223">
                  <c:v>62173</c:v>
                </c:pt>
                <c:pt idx="3224">
                  <c:v>62184</c:v>
                </c:pt>
                <c:pt idx="3225">
                  <c:v>62191</c:v>
                </c:pt>
                <c:pt idx="3226">
                  <c:v>62198</c:v>
                </c:pt>
                <c:pt idx="3227">
                  <c:v>62205</c:v>
                </c:pt>
                <c:pt idx="3228">
                  <c:v>62212</c:v>
                </c:pt>
                <c:pt idx="3229">
                  <c:v>62219</c:v>
                </c:pt>
                <c:pt idx="3230">
                  <c:v>62226</c:v>
                </c:pt>
                <c:pt idx="3231">
                  <c:v>62233</c:v>
                </c:pt>
                <c:pt idx="3232">
                  <c:v>62240</c:v>
                </c:pt>
                <c:pt idx="3233">
                  <c:v>62247</c:v>
                </c:pt>
                <c:pt idx="3234">
                  <c:v>62254</c:v>
                </c:pt>
                <c:pt idx="3235">
                  <c:v>62261</c:v>
                </c:pt>
                <c:pt idx="3236">
                  <c:v>62268</c:v>
                </c:pt>
                <c:pt idx="3237">
                  <c:v>62275</c:v>
                </c:pt>
                <c:pt idx="3238">
                  <c:v>62282</c:v>
                </c:pt>
                <c:pt idx="3239">
                  <c:v>62289</c:v>
                </c:pt>
                <c:pt idx="3240">
                  <c:v>62296</c:v>
                </c:pt>
                <c:pt idx="3241">
                  <c:v>62303</c:v>
                </c:pt>
                <c:pt idx="3242">
                  <c:v>62310</c:v>
                </c:pt>
                <c:pt idx="3243">
                  <c:v>62317</c:v>
                </c:pt>
                <c:pt idx="3244">
                  <c:v>62324</c:v>
                </c:pt>
                <c:pt idx="3245">
                  <c:v>62331</c:v>
                </c:pt>
                <c:pt idx="3246">
                  <c:v>62338</c:v>
                </c:pt>
                <c:pt idx="3247">
                  <c:v>62345</c:v>
                </c:pt>
                <c:pt idx="3248">
                  <c:v>62352</c:v>
                </c:pt>
                <c:pt idx="3249">
                  <c:v>62359</c:v>
                </c:pt>
                <c:pt idx="3250">
                  <c:v>62366</c:v>
                </c:pt>
                <c:pt idx="3251">
                  <c:v>62373</c:v>
                </c:pt>
                <c:pt idx="3252">
                  <c:v>62380</c:v>
                </c:pt>
                <c:pt idx="3253">
                  <c:v>62387</c:v>
                </c:pt>
                <c:pt idx="3254">
                  <c:v>62394</c:v>
                </c:pt>
                <c:pt idx="3255">
                  <c:v>62401</c:v>
                </c:pt>
                <c:pt idx="3256">
                  <c:v>62408</c:v>
                </c:pt>
                <c:pt idx="3257">
                  <c:v>62415</c:v>
                </c:pt>
                <c:pt idx="3258">
                  <c:v>62422</c:v>
                </c:pt>
                <c:pt idx="3259">
                  <c:v>62429</c:v>
                </c:pt>
                <c:pt idx="3260">
                  <c:v>62436</c:v>
                </c:pt>
                <c:pt idx="3261">
                  <c:v>62443</c:v>
                </c:pt>
                <c:pt idx="3262">
                  <c:v>62450</c:v>
                </c:pt>
                <c:pt idx="3263">
                  <c:v>62457</c:v>
                </c:pt>
                <c:pt idx="3264">
                  <c:v>62464</c:v>
                </c:pt>
                <c:pt idx="3265">
                  <c:v>62471</c:v>
                </c:pt>
                <c:pt idx="3266">
                  <c:v>62478</c:v>
                </c:pt>
                <c:pt idx="3267">
                  <c:v>62485</c:v>
                </c:pt>
                <c:pt idx="3268">
                  <c:v>62492</c:v>
                </c:pt>
                <c:pt idx="3269">
                  <c:v>62499</c:v>
                </c:pt>
                <c:pt idx="3270">
                  <c:v>62506</c:v>
                </c:pt>
                <c:pt idx="3271">
                  <c:v>62513</c:v>
                </c:pt>
                <c:pt idx="3272">
                  <c:v>62520</c:v>
                </c:pt>
                <c:pt idx="3273">
                  <c:v>62527</c:v>
                </c:pt>
                <c:pt idx="3274">
                  <c:v>62534</c:v>
                </c:pt>
                <c:pt idx="3275">
                  <c:v>62541</c:v>
                </c:pt>
                <c:pt idx="3276">
                  <c:v>62548</c:v>
                </c:pt>
                <c:pt idx="3277">
                  <c:v>62555</c:v>
                </c:pt>
                <c:pt idx="3278">
                  <c:v>62562</c:v>
                </c:pt>
                <c:pt idx="3279">
                  <c:v>62569</c:v>
                </c:pt>
                <c:pt idx="3280">
                  <c:v>62576</c:v>
                </c:pt>
                <c:pt idx="3281">
                  <c:v>62583</c:v>
                </c:pt>
                <c:pt idx="3282">
                  <c:v>62590</c:v>
                </c:pt>
                <c:pt idx="3283">
                  <c:v>62597</c:v>
                </c:pt>
                <c:pt idx="3284">
                  <c:v>62604</c:v>
                </c:pt>
                <c:pt idx="3285">
                  <c:v>62611</c:v>
                </c:pt>
                <c:pt idx="3286">
                  <c:v>62618</c:v>
                </c:pt>
                <c:pt idx="3287">
                  <c:v>62625</c:v>
                </c:pt>
                <c:pt idx="3288">
                  <c:v>62632</c:v>
                </c:pt>
                <c:pt idx="3289">
                  <c:v>62639</c:v>
                </c:pt>
                <c:pt idx="3290">
                  <c:v>62646</c:v>
                </c:pt>
                <c:pt idx="3291">
                  <c:v>62653</c:v>
                </c:pt>
                <c:pt idx="3292">
                  <c:v>62660</c:v>
                </c:pt>
                <c:pt idx="3293">
                  <c:v>62667</c:v>
                </c:pt>
                <c:pt idx="3294">
                  <c:v>62674</c:v>
                </c:pt>
                <c:pt idx="3295">
                  <c:v>62681</c:v>
                </c:pt>
                <c:pt idx="3296">
                  <c:v>62688</c:v>
                </c:pt>
                <c:pt idx="3297">
                  <c:v>62695</c:v>
                </c:pt>
                <c:pt idx="3298">
                  <c:v>62702</c:v>
                </c:pt>
                <c:pt idx="3299">
                  <c:v>62709</c:v>
                </c:pt>
                <c:pt idx="3300">
                  <c:v>62716</c:v>
                </c:pt>
                <c:pt idx="3301">
                  <c:v>62723</c:v>
                </c:pt>
                <c:pt idx="3302">
                  <c:v>62730</c:v>
                </c:pt>
                <c:pt idx="3303">
                  <c:v>62737</c:v>
                </c:pt>
                <c:pt idx="3304">
                  <c:v>62744</c:v>
                </c:pt>
                <c:pt idx="3305">
                  <c:v>62751</c:v>
                </c:pt>
                <c:pt idx="3306">
                  <c:v>62758</c:v>
                </c:pt>
                <c:pt idx="3307">
                  <c:v>62765</c:v>
                </c:pt>
                <c:pt idx="3308">
                  <c:v>62772</c:v>
                </c:pt>
                <c:pt idx="3309">
                  <c:v>62779</c:v>
                </c:pt>
                <c:pt idx="3310">
                  <c:v>62786</c:v>
                </c:pt>
                <c:pt idx="3311">
                  <c:v>62793</c:v>
                </c:pt>
                <c:pt idx="3312">
                  <c:v>62800</c:v>
                </c:pt>
                <c:pt idx="3313">
                  <c:v>62807</c:v>
                </c:pt>
                <c:pt idx="3314">
                  <c:v>62814</c:v>
                </c:pt>
                <c:pt idx="3315">
                  <c:v>62821</c:v>
                </c:pt>
                <c:pt idx="3316">
                  <c:v>62828</c:v>
                </c:pt>
                <c:pt idx="3317">
                  <c:v>62835</c:v>
                </c:pt>
                <c:pt idx="3318">
                  <c:v>62842</c:v>
                </c:pt>
                <c:pt idx="3319">
                  <c:v>62849</c:v>
                </c:pt>
                <c:pt idx="3320">
                  <c:v>62856</c:v>
                </c:pt>
                <c:pt idx="3321">
                  <c:v>62863</c:v>
                </c:pt>
                <c:pt idx="3322">
                  <c:v>62870</c:v>
                </c:pt>
                <c:pt idx="3323">
                  <c:v>62877</c:v>
                </c:pt>
                <c:pt idx="3324">
                  <c:v>62884</c:v>
                </c:pt>
                <c:pt idx="3325">
                  <c:v>62891</c:v>
                </c:pt>
                <c:pt idx="3326">
                  <c:v>62898</c:v>
                </c:pt>
                <c:pt idx="3327">
                  <c:v>62905</c:v>
                </c:pt>
                <c:pt idx="3328">
                  <c:v>62912</c:v>
                </c:pt>
                <c:pt idx="3329">
                  <c:v>62919</c:v>
                </c:pt>
                <c:pt idx="3330">
                  <c:v>62926</c:v>
                </c:pt>
                <c:pt idx="3331">
                  <c:v>62933</c:v>
                </c:pt>
                <c:pt idx="3332">
                  <c:v>62940</c:v>
                </c:pt>
                <c:pt idx="3333">
                  <c:v>62947</c:v>
                </c:pt>
                <c:pt idx="3334">
                  <c:v>62954</c:v>
                </c:pt>
                <c:pt idx="3335">
                  <c:v>62961</c:v>
                </c:pt>
                <c:pt idx="3336">
                  <c:v>62968</c:v>
                </c:pt>
                <c:pt idx="3337">
                  <c:v>62975</c:v>
                </c:pt>
                <c:pt idx="3338">
                  <c:v>62982</c:v>
                </c:pt>
                <c:pt idx="3339">
                  <c:v>62989</c:v>
                </c:pt>
                <c:pt idx="3340">
                  <c:v>62996</c:v>
                </c:pt>
                <c:pt idx="3341">
                  <c:v>63003</c:v>
                </c:pt>
                <c:pt idx="3342">
                  <c:v>63010</c:v>
                </c:pt>
                <c:pt idx="3343">
                  <c:v>63017</c:v>
                </c:pt>
                <c:pt idx="3344">
                  <c:v>63024</c:v>
                </c:pt>
                <c:pt idx="3345">
                  <c:v>63031</c:v>
                </c:pt>
                <c:pt idx="3346">
                  <c:v>63038</c:v>
                </c:pt>
                <c:pt idx="3347">
                  <c:v>63045</c:v>
                </c:pt>
                <c:pt idx="3348">
                  <c:v>63052</c:v>
                </c:pt>
                <c:pt idx="3349">
                  <c:v>63059</c:v>
                </c:pt>
                <c:pt idx="3350">
                  <c:v>63066</c:v>
                </c:pt>
                <c:pt idx="3351">
                  <c:v>63073</c:v>
                </c:pt>
                <c:pt idx="3352">
                  <c:v>63080</c:v>
                </c:pt>
                <c:pt idx="3353">
                  <c:v>63087</c:v>
                </c:pt>
                <c:pt idx="3354">
                  <c:v>63094</c:v>
                </c:pt>
                <c:pt idx="3355">
                  <c:v>63101</c:v>
                </c:pt>
                <c:pt idx="3356">
                  <c:v>63108</c:v>
                </c:pt>
                <c:pt idx="3357">
                  <c:v>63115</c:v>
                </c:pt>
                <c:pt idx="3358">
                  <c:v>63122</c:v>
                </c:pt>
                <c:pt idx="3359">
                  <c:v>63129</c:v>
                </c:pt>
                <c:pt idx="3360">
                  <c:v>63136</c:v>
                </c:pt>
                <c:pt idx="3361">
                  <c:v>63143</c:v>
                </c:pt>
                <c:pt idx="3362">
                  <c:v>63150</c:v>
                </c:pt>
                <c:pt idx="3363">
                  <c:v>63157</c:v>
                </c:pt>
                <c:pt idx="3364">
                  <c:v>63164</c:v>
                </c:pt>
                <c:pt idx="3365">
                  <c:v>63171</c:v>
                </c:pt>
                <c:pt idx="3366">
                  <c:v>63178</c:v>
                </c:pt>
                <c:pt idx="3367">
                  <c:v>63185</c:v>
                </c:pt>
                <c:pt idx="3368">
                  <c:v>63192</c:v>
                </c:pt>
                <c:pt idx="3369">
                  <c:v>63199</c:v>
                </c:pt>
                <c:pt idx="3370">
                  <c:v>63206</c:v>
                </c:pt>
                <c:pt idx="3371">
                  <c:v>63213</c:v>
                </c:pt>
                <c:pt idx="3372">
                  <c:v>63220</c:v>
                </c:pt>
                <c:pt idx="3373">
                  <c:v>63227</c:v>
                </c:pt>
                <c:pt idx="3374">
                  <c:v>63234</c:v>
                </c:pt>
                <c:pt idx="3375">
                  <c:v>63241</c:v>
                </c:pt>
                <c:pt idx="3376">
                  <c:v>63248</c:v>
                </c:pt>
                <c:pt idx="3377">
                  <c:v>63255</c:v>
                </c:pt>
                <c:pt idx="3378">
                  <c:v>63262</c:v>
                </c:pt>
                <c:pt idx="3379">
                  <c:v>63269</c:v>
                </c:pt>
                <c:pt idx="3380">
                  <c:v>63276</c:v>
                </c:pt>
                <c:pt idx="3381">
                  <c:v>63283</c:v>
                </c:pt>
                <c:pt idx="3382">
                  <c:v>63290</c:v>
                </c:pt>
                <c:pt idx="3383">
                  <c:v>63297</c:v>
                </c:pt>
                <c:pt idx="3384">
                  <c:v>63304</c:v>
                </c:pt>
                <c:pt idx="3385">
                  <c:v>63311</c:v>
                </c:pt>
                <c:pt idx="3386">
                  <c:v>63318</c:v>
                </c:pt>
                <c:pt idx="3387">
                  <c:v>63325</c:v>
                </c:pt>
                <c:pt idx="3388">
                  <c:v>63332</c:v>
                </c:pt>
                <c:pt idx="3389">
                  <c:v>63339</c:v>
                </c:pt>
                <c:pt idx="3390">
                  <c:v>63346</c:v>
                </c:pt>
                <c:pt idx="3391">
                  <c:v>63353</c:v>
                </c:pt>
                <c:pt idx="3392">
                  <c:v>63360</c:v>
                </c:pt>
                <c:pt idx="3393">
                  <c:v>63367</c:v>
                </c:pt>
                <c:pt idx="3394">
                  <c:v>63374</c:v>
                </c:pt>
                <c:pt idx="3395">
                  <c:v>63381</c:v>
                </c:pt>
                <c:pt idx="3396">
                  <c:v>63388</c:v>
                </c:pt>
                <c:pt idx="3397">
                  <c:v>63395</c:v>
                </c:pt>
                <c:pt idx="3398">
                  <c:v>63402</c:v>
                </c:pt>
                <c:pt idx="3399">
                  <c:v>63409</c:v>
                </c:pt>
                <c:pt idx="3400">
                  <c:v>63416</c:v>
                </c:pt>
                <c:pt idx="3401">
                  <c:v>63423</c:v>
                </c:pt>
                <c:pt idx="3402">
                  <c:v>63430</c:v>
                </c:pt>
                <c:pt idx="3403">
                  <c:v>63437</c:v>
                </c:pt>
                <c:pt idx="3404">
                  <c:v>63444</c:v>
                </c:pt>
                <c:pt idx="3405">
                  <c:v>63451</c:v>
                </c:pt>
                <c:pt idx="3406">
                  <c:v>63458</c:v>
                </c:pt>
                <c:pt idx="3407">
                  <c:v>63465</c:v>
                </c:pt>
                <c:pt idx="3408">
                  <c:v>63472</c:v>
                </c:pt>
                <c:pt idx="3409">
                  <c:v>63479</c:v>
                </c:pt>
                <c:pt idx="3410">
                  <c:v>63486</c:v>
                </c:pt>
                <c:pt idx="3411">
                  <c:v>63493</c:v>
                </c:pt>
                <c:pt idx="3412">
                  <c:v>63500</c:v>
                </c:pt>
                <c:pt idx="3413">
                  <c:v>63507</c:v>
                </c:pt>
                <c:pt idx="3414">
                  <c:v>63514</c:v>
                </c:pt>
                <c:pt idx="3415">
                  <c:v>63521</c:v>
                </c:pt>
                <c:pt idx="3416">
                  <c:v>63528</c:v>
                </c:pt>
                <c:pt idx="3417">
                  <c:v>63535</c:v>
                </c:pt>
                <c:pt idx="3418">
                  <c:v>63542</c:v>
                </c:pt>
                <c:pt idx="3419">
                  <c:v>63550</c:v>
                </c:pt>
                <c:pt idx="3420">
                  <c:v>63557</c:v>
                </c:pt>
                <c:pt idx="3421">
                  <c:v>63564</c:v>
                </c:pt>
                <c:pt idx="3422">
                  <c:v>63571</c:v>
                </c:pt>
                <c:pt idx="3423">
                  <c:v>63578</c:v>
                </c:pt>
                <c:pt idx="3424">
                  <c:v>63585</c:v>
                </c:pt>
                <c:pt idx="3425">
                  <c:v>63592</c:v>
                </c:pt>
                <c:pt idx="3426">
                  <c:v>63599</c:v>
                </c:pt>
                <c:pt idx="3427">
                  <c:v>63606</c:v>
                </c:pt>
                <c:pt idx="3428">
                  <c:v>63613</c:v>
                </c:pt>
                <c:pt idx="3429">
                  <c:v>63620</c:v>
                </c:pt>
                <c:pt idx="3430">
                  <c:v>63627</c:v>
                </c:pt>
                <c:pt idx="3431">
                  <c:v>63634</c:v>
                </c:pt>
                <c:pt idx="3432">
                  <c:v>63641</c:v>
                </c:pt>
                <c:pt idx="3433">
                  <c:v>63648</c:v>
                </c:pt>
                <c:pt idx="3434">
                  <c:v>63655</c:v>
                </c:pt>
                <c:pt idx="3435">
                  <c:v>63662</c:v>
                </c:pt>
                <c:pt idx="3436">
                  <c:v>63669</c:v>
                </c:pt>
                <c:pt idx="3437">
                  <c:v>63676</c:v>
                </c:pt>
                <c:pt idx="3438">
                  <c:v>63683</c:v>
                </c:pt>
                <c:pt idx="3439">
                  <c:v>63690</c:v>
                </c:pt>
                <c:pt idx="3440">
                  <c:v>63697</c:v>
                </c:pt>
                <c:pt idx="3441">
                  <c:v>63704</c:v>
                </c:pt>
                <c:pt idx="3442">
                  <c:v>63711</c:v>
                </c:pt>
                <c:pt idx="3443">
                  <c:v>63718</c:v>
                </c:pt>
                <c:pt idx="3444">
                  <c:v>63725</c:v>
                </c:pt>
                <c:pt idx="3445">
                  <c:v>63732</c:v>
                </c:pt>
                <c:pt idx="3446">
                  <c:v>63739</c:v>
                </c:pt>
                <c:pt idx="3447">
                  <c:v>63746</c:v>
                </c:pt>
                <c:pt idx="3448">
                  <c:v>63753</c:v>
                </c:pt>
                <c:pt idx="3449">
                  <c:v>63760</c:v>
                </c:pt>
                <c:pt idx="3450">
                  <c:v>63767</c:v>
                </c:pt>
                <c:pt idx="3451">
                  <c:v>63774</c:v>
                </c:pt>
                <c:pt idx="3452">
                  <c:v>63781</c:v>
                </c:pt>
                <c:pt idx="3453">
                  <c:v>63788</c:v>
                </c:pt>
                <c:pt idx="3454">
                  <c:v>63795</c:v>
                </c:pt>
                <c:pt idx="3455">
                  <c:v>63802</c:v>
                </c:pt>
                <c:pt idx="3456">
                  <c:v>63809</c:v>
                </c:pt>
                <c:pt idx="3457">
                  <c:v>63816</c:v>
                </c:pt>
                <c:pt idx="3458">
                  <c:v>63823</c:v>
                </c:pt>
                <c:pt idx="3459">
                  <c:v>63830</c:v>
                </c:pt>
                <c:pt idx="3460">
                  <c:v>63837</c:v>
                </c:pt>
                <c:pt idx="3461">
                  <c:v>63844</c:v>
                </c:pt>
                <c:pt idx="3462">
                  <c:v>63851</c:v>
                </c:pt>
                <c:pt idx="3463">
                  <c:v>63858</c:v>
                </c:pt>
                <c:pt idx="3464">
                  <c:v>63865</c:v>
                </c:pt>
                <c:pt idx="3465">
                  <c:v>63872</c:v>
                </c:pt>
                <c:pt idx="3466">
                  <c:v>63879</c:v>
                </c:pt>
                <c:pt idx="3467">
                  <c:v>63886</c:v>
                </c:pt>
                <c:pt idx="3468">
                  <c:v>63893</c:v>
                </c:pt>
                <c:pt idx="3469">
                  <c:v>63900</c:v>
                </c:pt>
                <c:pt idx="3470">
                  <c:v>63907</c:v>
                </c:pt>
                <c:pt idx="3471">
                  <c:v>63915</c:v>
                </c:pt>
                <c:pt idx="3472">
                  <c:v>63922</c:v>
                </c:pt>
                <c:pt idx="3473">
                  <c:v>63929</c:v>
                </c:pt>
                <c:pt idx="3474">
                  <c:v>63936</c:v>
                </c:pt>
                <c:pt idx="3475">
                  <c:v>63943</c:v>
                </c:pt>
                <c:pt idx="3476">
                  <c:v>63950</c:v>
                </c:pt>
                <c:pt idx="3477">
                  <c:v>63957</c:v>
                </c:pt>
                <c:pt idx="3478">
                  <c:v>63964</c:v>
                </c:pt>
                <c:pt idx="3479">
                  <c:v>63971</c:v>
                </c:pt>
                <c:pt idx="3480">
                  <c:v>63978</c:v>
                </c:pt>
                <c:pt idx="3481">
                  <c:v>63985</c:v>
                </c:pt>
                <c:pt idx="3482">
                  <c:v>63992</c:v>
                </c:pt>
                <c:pt idx="3483">
                  <c:v>63999</c:v>
                </c:pt>
                <c:pt idx="3484">
                  <c:v>64006</c:v>
                </c:pt>
                <c:pt idx="3485">
                  <c:v>64013</c:v>
                </c:pt>
                <c:pt idx="3486">
                  <c:v>64020</c:v>
                </c:pt>
                <c:pt idx="3487">
                  <c:v>64027</c:v>
                </c:pt>
                <c:pt idx="3488">
                  <c:v>64034</c:v>
                </c:pt>
                <c:pt idx="3489">
                  <c:v>64041</c:v>
                </c:pt>
                <c:pt idx="3490">
                  <c:v>64048</c:v>
                </c:pt>
                <c:pt idx="3491">
                  <c:v>64055</c:v>
                </c:pt>
                <c:pt idx="3492">
                  <c:v>64062</c:v>
                </c:pt>
                <c:pt idx="3493">
                  <c:v>64069</c:v>
                </c:pt>
                <c:pt idx="3494">
                  <c:v>64076</c:v>
                </c:pt>
                <c:pt idx="3495">
                  <c:v>64083</c:v>
                </c:pt>
                <c:pt idx="3496">
                  <c:v>64090</c:v>
                </c:pt>
                <c:pt idx="3497">
                  <c:v>64097</c:v>
                </c:pt>
                <c:pt idx="3498">
                  <c:v>64104</c:v>
                </c:pt>
                <c:pt idx="3499">
                  <c:v>64111</c:v>
                </c:pt>
                <c:pt idx="3500">
                  <c:v>64118</c:v>
                </c:pt>
                <c:pt idx="3501">
                  <c:v>64125</c:v>
                </c:pt>
                <c:pt idx="3502">
                  <c:v>64132</c:v>
                </c:pt>
                <c:pt idx="3503">
                  <c:v>64139</c:v>
                </c:pt>
                <c:pt idx="3504">
                  <c:v>64146</c:v>
                </c:pt>
                <c:pt idx="3505">
                  <c:v>64153</c:v>
                </c:pt>
              </c:numCache>
            </c:numRef>
          </c:xVal>
          <c:yVal>
            <c:numRef>
              <c:f>CrossCheckFinal!$S$3:$S$3508</c:f>
              <c:numCache>
                <c:formatCode>0.0000%</c:formatCode>
                <c:ptCount val="3506"/>
                <c:pt idx="0">
                  <c:v>2.3876496855206497E-3</c:v>
                </c:pt>
                <c:pt idx="1">
                  <c:v>2.392696878560942E-3</c:v>
                </c:pt>
                <c:pt idx="2">
                  <c:v>2.394374118014866E-3</c:v>
                </c:pt>
                <c:pt idx="3">
                  <c:v>2.3960487771658313E-3</c:v>
                </c:pt>
                <c:pt idx="4">
                  <c:v>2.397720858433418E-3</c:v>
                </c:pt>
                <c:pt idx="5">
                  <c:v>2.3993903642352708E-3</c:v>
                </c:pt>
                <c:pt idx="6">
                  <c:v>2.4043834529939184E-3</c:v>
                </c:pt>
                <c:pt idx="7">
                  <c:v>2.4060426810706801E-3</c:v>
                </c:pt>
                <c:pt idx="8">
                  <c:v>2.4076993457409872E-3</c:v>
                </c:pt>
                <c:pt idx="9">
                  <c:v>2.4093534494109168E-3</c:v>
                </c:pt>
                <c:pt idx="10">
                  <c:v>2.4110049944846201E-3</c:v>
                </c:pt>
                <c:pt idx="11">
                  <c:v>2.4159443021410814E-3</c:v>
                </c:pt>
                <c:pt idx="12">
                  <c:v>2.4175856368329894E-3</c:v>
                </c:pt>
                <c:pt idx="13">
                  <c:v>2.4192244249206332E-3</c:v>
                </c:pt>
                <c:pt idx="14">
                  <c:v>2.4208606687966551E-3</c:v>
                </c:pt>
                <c:pt idx="15">
                  <c:v>2.422494370851784E-3</c:v>
                </c:pt>
                <c:pt idx="16">
                  <c:v>2.4273802499704244E-3</c:v>
                </c:pt>
                <c:pt idx="17">
                  <c:v>2.4290038086110469E-3</c:v>
                </c:pt>
                <c:pt idx="18">
                  <c:v>2.4306248373557669E-3</c:v>
                </c:pt>
                <c:pt idx="19">
                  <c:v>2.4322433385838621E-3</c:v>
                </c:pt>
                <c:pt idx="20">
                  <c:v>2.4402980151165057E-3</c:v>
                </c:pt>
                <c:pt idx="21">
                  <c:v>2.4419014011031769E-3</c:v>
                </c:pt>
                <c:pt idx="22">
                  <c:v>2.4435022761749451E-3</c:v>
                </c:pt>
                <c:pt idx="23">
                  <c:v>2.4451006426958969E-3</c:v>
                </c:pt>
                <c:pt idx="24">
                  <c:v>2.4498807145663633E-3</c:v>
                </c:pt>
                <c:pt idx="25">
                  <c:v>2.4514690704871074E-3</c:v>
                </c:pt>
                <c:pt idx="26">
                  <c:v>2.4530549296491182E-3</c:v>
                </c:pt>
                <c:pt idx="27">
                  <c:v>2.4546382944051512E-3</c:v>
                </c:pt>
                <c:pt idx="28">
                  <c:v>2.4562191671060776E-3</c:v>
                </c:pt>
                <c:pt idx="29">
                  <c:v>2.4609468563586887E-3</c:v>
                </c:pt>
                <c:pt idx="30">
                  <c:v>2.4625177843102621E-3</c:v>
                </c:pt>
                <c:pt idx="31">
                  <c:v>2.4640862319328708E-3</c:v>
                </c:pt>
                <c:pt idx="32">
                  <c:v>2.4656522015661102E-3</c:v>
                </c:pt>
                <c:pt idx="33">
                  <c:v>2.4672156955477028E-3</c:v>
                </c:pt>
                <c:pt idx="34">
                  <c:v>2.4718913469317263E-3</c:v>
                </c:pt>
                <c:pt idx="35">
                  <c:v>2.4734449616465076E-3</c:v>
                </c:pt>
                <c:pt idx="36">
                  <c:v>2.4749961123701836E-3</c:v>
                </c:pt>
                <c:pt idx="37">
                  <c:v>2.4765448014292591E-3</c:v>
                </c:pt>
                <c:pt idx="38">
                  <c:v>2.4780910311483747E-3</c:v>
                </c:pt>
                <c:pt idx="39">
                  <c:v>2.4827149874844206E-3</c:v>
                </c:pt>
                <c:pt idx="40">
                  <c:v>2.4842514030528526E-3</c:v>
                </c:pt>
                <c:pt idx="41">
                  <c:v>2.4857853708766045E-3</c:v>
                </c:pt>
                <c:pt idx="42">
                  <c:v>2.4873168932691568E-3</c:v>
                </c:pt>
                <c:pt idx="43">
                  <c:v>2.488845972542137E-3</c:v>
                </c:pt>
                <c:pt idx="44">
                  <c:v>2.4934185747321085E-3</c:v>
                </c:pt>
                <c:pt idx="45">
                  <c:v>2.494937904606009E-3</c:v>
                </c:pt>
                <c:pt idx="46">
                  <c:v>2.4964548028906918E-3</c:v>
                </c:pt>
                <c:pt idx="47">
                  <c:v>2.4979692718866812E-3</c:v>
                </c:pt>
                <c:pt idx="48">
                  <c:v>2.4994813138926575E-3</c:v>
                </c:pt>
                <c:pt idx="49">
                  <c:v>2.5040029009296494E-3</c:v>
                </c:pt>
                <c:pt idx="50">
                  <c:v>2.5055052579255072E-3</c:v>
                </c:pt>
                <c:pt idx="51">
                  <c:v>2.5070051993971161E-3</c:v>
                </c:pt>
                <c:pt idx="52">
                  <c:v>2.5085027276321114E-3</c:v>
                </c:pt>
                <c:pt idx="53">
                  <c:v>2.5099978449162931E-3</c:v>
                </c:pt>
                <c:pt idx="54">
                  <c:v>2.514468753894444E-3</c:v>
                </c:pt>
                <c:pt idx="55">
                  <c:v>2.5159542501966979E-3</c:v>
                </c:pt>
                <c:pt idx="56">
                  <c:v>2.5174373469496456E-3</c:v>
                </c:pt>
                <c:pt idx="57">
                  <c:v>2.5189180464281003E-3</c:v>
                </c:pt>
                <c:pt idx="58">
                  <c:v>2.5203963509050475E-3</c:v>
                </c:pt>
                <c:pt idx="59">
                  <c:v>2.5248169170293431E-3</c:v>
                </c:pt>
                <c:pt idx="60">
                  <c:v>2.5262856641936442E-3</c:v>
                </c:pt>
                <c:pt idx="61">
                  <c:v>2.527752027694021E-3</c:v>
                </c:pt>
                <c:pt idx="62">
                  <c:v>2.5292160097925296E-3</c:v>
                </c:pt>
                <c:pt idx="63">
                  <c:v>2.5306776127494083E-3</c:v>
                </c:pt>
                <c:pt idx="64">
                  <c:v>2.5350481693454351E-3</c:v>
                </c:pt>
                <c:pt idx="65">
                  <c:v>2.5365002783018951E-3</c:v>
                </c:pt>
                <c:pt idx="66">
                  <c:v>2.537950019390714E-3</c:v>
                </c:pt>
                <c:pt idx="67">
                  <c:v>2.5393973948612566E-3</c:v>
                </c:pt>
                <c:pt idx="68">
                  <c:v>2.5408424069610805E-3</c:v>
                </c:pt>
                <c:pt idx="69">
                  <c:v>2.5451632854847327E-3</c:v>
                </c:pt>
                <c:pt idx="70">
                  <c:v>2.5465988665411545E-3</c:v>
                </c:pt>
                <c:pt idx="71">
                  <c:v>2.5480320954375793E-3</c:v>
                </c:pt>
                <c:pt idx="72">
                  <c:v>2.5494629744107471E-3</c:v>
                </c:pt>
                <c:pt idx="73">
                  <c:v>2.5508915056955996E-3</c:v>
                </c:pt>
                <c:pt idx="74">
                  <c:v>2.5551630357427391E-3</c:v>
                </c:pt>
                <c:pt idx="75">
                  <c:v>2.556582198587831E-3</c:v>
                </c:pt>
                <c:pt idx="76">
                  <c:v>2.5579990248923898E-3</c:v>
                </c:pt>
                <c:pt idx="77">
                  <c:v>2.559413516880596E-3</c:v>
                </c:pt>
                <c:pt idx="78">
                  <c:v>2.5608256767748398E-3</c:v>
                </c:pt>
                <c:pt idx="79">
                  <c:v>2.5650481860909069E-3</c:v>
                </c:pt>
                <c:pt idx="80">
                  <c:v>2.5664510397974834E-3</c:v>
                </c:pt>
                <c:pt idx="81">
                  <c:v>2.5678515724952655E-3</c:v>
                </c:pt>
                <c:pt idx="82">
                  <c:v>2.5692497863959397E-3</c:v>
                </c:pt>
                <c:pt idx="83">
                  <c:v>2.5706456837094101E-3</c:v>
                </c:pt>
                <c:pt idx="84">
                  <c:v>2.574819498198988E-3</c:v>
                </c:pt>
                <c:pt idx="85">
                  <c:v>2.5762061512271516E-3</c:v>
                </c:pt>
                <c:pt idx="86">
                  <c:v>2.5775904986909898E-3</c:v>
                </c:pt>
                <c:pt idx="87">
                  <c:v>2.5789725427897564E-3</c:v>
                </c:pt>
                <c:pt idx="88">
                  <c:v>2.5803522857209371E-3</c:v>
                </c:pt>
                <c:pt idx="89">
                  <c:v>2.5844777294572693E-3</c:v>
                </c:pt>
                <c:pt idx="90">
                  <c:v>2.5858482896575804E-3</c:v>
                </c:pt>
                <c:pt idx="91">
                  <c:v>2.5872165596512141E-3</c:v>
                </c:pt>
                <c:pt idx="92">
                  <c:v>2.5885825416250589E-3</c:v>
                </c:pt>
                <c:pt idx="93">
                  <c:v>2.5899462377642424E-3</c:v>
                </c:pt>
                <c:pt idx="94">
                  <c:v>2.5940236329987029E-3</c:v>
                </c:pt>
                <c:pt idx="95">
                  <c:v>2.5953782076153309E-3</c:v>
                </c:pt>
                <c:pt idx="96">
                  <c:v>2.5967305072965596E-3</c:v>
                </c:pt>
                <c:pt idx="97">
                  <c:v>2.5980805342169741E-3</c:v>
                </c:pt>
                <c:pt idx="98">
                  <c:v>2.5994282905494096E-3</c:v>
                </c:pt>
                <c:pt idx="99">
                  <c:v>2.6034579577209264E-3</c:v>
                </c:pt>
                <c:pt idx="100">
                  <c:v>2.6047966533947874E-3</c:v>
                </c:pt>
                <c:pt idx="101">
                  <c:v>2.6061330893186021E-3</c:v>
                </c:pt>
                <c:pt idx="102">
                  <c:v>2.6074672676547183E-3</c:v>
                </c:pt>
                <c:pt idx="103">
                  <c:v>2.6087991905637403E-3</c:v>
                </c:pt>
                <c:pt idx="104">
                  <c:v>2.6127814483081734E-3</c:v>
                </c:pt>
                <c:pt idx="105">
                  <c:v>2.6141043710800503E-3</c:v>
                </c:pt>
                <c:pt idx="106">
                  <c:v>2.6154250492017553E-3</c:v>
                </c:pt>
                <c:pt idx="107">
                  <c:v>2.6167434848234608E-3</c:v>
                </c:pt>
                <c:pt idx="108">
                  <c:v>2.6180596800936054E-3</c:v>
                </c:pt>
                <c:pt idx="109">
                  <c:v>2.6219948452530771E-3</c:v>
                </c:pt>
                <c:pt idx="110">
                  <c:v>2.6233021005667269E-3</c:v>
                </c:pt>
                <c:pt idx="111">
                  <c:v>2.6246071262450428E-3</c:v>
                </c:pt>
                <c:pt idx="112">
                  <c:v>2.6259099244260839E-3</c:v>
                </c:pt>
                <c:pt idx="113">
                  <c:v>2.6272104972461865E-3</c:v>
                </c:pt>
                <c:pt idx="114">
                  <c:v>2.6310988848783673E-3</c:v>
                </c:pt>
                <c:pt idx="115">
                  <c:v>2.6323905775836121E-3</c:v>
                </c:pt>
                <c:pt idx="116">
                  <c:v>2.6336800555837631E-3</c:v>
                </c:pt>
                <c:pt idx="117">
                  <c:v>2.634967321004831E-3</c:v>
                </c:pt>
                <c:pt idx="118">
                  <c:v>2.6362523759711114E-3</c:v>
                </c:pt>
                <c:pt idx="119">
                  <c:v>2.6400942993584611E-3</c:v>
                </c:pt>
                <c:pt idx="120">
                  <c:v>2.6413705337142621E-3</c:v>
                </c:pt>
                <c:pt idx="121">
                  <c:v>2.6426445682110507E-3</c:v>
                </c:pt>
                <c:pt idx="122">
                  <c:v>2.6439164049628528E-3</c:v>
                </c:pt>
                <c:pt idx="123">
                  <c:v>2.645186046081984E-3</c:v>
                </c:pt>
                <c:pt idx="124">
                  <c:v>2.6489818167409434E-3</c:v>
                </c:pt>
                <c:pt idx="125">
                  <c:v>2.6502426964184617E-3</c:v>
                </c:pt>
                <c:pt idx="126">
                  <c:v>2.6515013909993277E-3</c:v>
                </c:pt>
                <c:pt idx="127">
                  <c:v>2.652757902585642E-3</c:v>
                </c:pt>
                <c:pt idx="128">
                  <c:v>2.6540122332778049E-3</c:v>
                </c:pt>
                <c:pt idx="129">
                  <c:v>2.6577621609679461E-3</c:v>
                </c:pt>
                <c:pt idx="130">
                  <c:v>2.6590077890535887E-3</c:v>
                </c:pt>
                <c:pt idx="131">
                  <c:v>2.6602512467216502E-3</c:v>
                </c:pt>
                <c:pt idx="132">
                  <c:v>2.6614925360623687E-3</c:v>
                </c:pt>
                <c:pt idx="133">
                  <c:v>2.6627316591642902E-3</c:v>
                </c:pt>
                <c:pt idx="134">
                  <c:v>2.6664360518974194E-3</c:v>
                </c:pt>
                <c:pt idx="135">
                  <c:v>2.6676665308958693E-3</c:v>
                </c:pt>
                <c:pt idx="136">
                  <c:v>2.6688948540729528E-3</c:v>
                </c:pt>
                <c:pt idx="137">
                  <c:v>2.6701210235071061E-3</c:v>
                </c:pt>
                <c:pt idx="138">
                  <c:v>2.6713450412750826E-3</c:v>
                </c:pt>
                <c:pt idx="139">
                  <c:v>2.6750042053242996E-3</c:v>
                </c:pt>
                <c:pt idx="140">
                  <c:v>2.6762196371615315E-3</c:v>
                </c:pt>
                <c:pt idx="141">
                  <c:v>2.6774329276911838E-3</c:v>
                </c:pt>
                <c:pt idx="142">
                  <c:v>2.6786440789799528E-3</c:v>
                </c:pt>
                <c:pt idx="143">
                  <c:v>2.6798530930928596E-3</c:v>
                </c:pt>
                <c:pt idx="144">
                  <c:v>2.6834673330015726E-3</c:v>
                </c:pt>
                <c:pt idx="145">
                  <c:v>2.6846678190278524E-3</c:v>
                </c:pt>
                <c:pt idx="146">
                  <c:v>2.68586617817834E-3</c:v>
                </c:pt>
                <c:pt idx="147">
                  <c:v>2.6870624125080512E-3</c:v>
                </c:pt>
                <c:pt idx="148">
                  <c:v>2.6882565240703383E-3</c:v>
                </c:pt>
                <c:pt idx="149">
                  <c:v>2.6918261426612318E-3</c:v>
                </c:pt>
                <c:pt idx="150">
                  <c:v>2.6930117836541029E-3</c:v>
                </c:pt>
                <c:pt idx="151">
                  <c:v>2.6941953121213946E-3</c:v>
                </c:pt>
                <c:pt idx="152">
                  <c:v>2.6953767301065037E-3</c:v>
                </c:pt>
                <c:pt idx="153">
                  <c:v>2.6965560396511714E-3</c:v>
                </c:pt>
                <c:pt idx="154">
                  <c:v>2.7000813380351342E-3</c:v>
                </c:pt>
                <c:pt idx="155">
                  <c:v>2.7012522342023887E-3</c:v>
                </c:pt>
                <c:pt idx="156">
                  <c:v>2.7024210321131264E-3</c:v>
                </c:pt>
                <c:pt idx="157">
                  <c:v>2.7035877337991828E-3</c:v>
                </c:pt>
                <c:pt idx="158">
                  <c:v>2.7047523412907504E-3</c:v>
                </c:pt>
                <c:pt idx="159">
                  <c:v>2.7082336188757558E-3</c:v>
                </c:pt>
                <c:pt idx="160">
                  <c:v>2.709389869858391E-3</c:v>
                </c:pt>
                <c:pt idx="161">
                  <c:v>2.7105440367728396E-3</c:v>
                </c:pt>
                <c:pt idx="162">
                  <c:v>2.7116961216394403E-3</c:v>
                </c:pt>
                <c:pt idx="163">
                  <c:v>2.7128461264768937E-3</c:v>
                </c:pt>
                <c:pt idx="164">
                  <c:v>2.7162836809768377E-3</c:v>
                </c:pt>
                <c:pt idx="165">
                  <c:v>2.7174253858519978E-3</c:v>
                </c:pt>
                <c:pt idx="166">
                  <c:v>2.7185650207669906E-3</c:v>
                </c:pt>
                <c:pt idx="167">
                  <c:v>2.7197025877307161E-3</c:v>
                </c:pt>
                <c:pt idx="168">
                  <c:v>2.7208380887504447E-3</c:v>
                </c:pt>
                <c:pt idx="169">
                  <c:v>2.7242322161939404E-3</c:v>
                </c:pt>
                <c:pt idx="170">
                  <c:v>2.7253594734778426E-3</c:v>
                </c:pt>
                <c:pt idx="171">
                  <c:v>2.7264846748297029E-3</c:v>
                </c:pt>
                <c:pt idx="172">
                  <c:v>2.7276078222470421E-3</c:v>
                </c:pt>
                <c:pt idx="173">
                  <c:v>2.7287289177257597E-3</c:v>
                </c:pt>
                <c:pt idx="174">
                  <c:v>2.7320799124648863E-3</c:v>
                </c:pt>
                <c:pt idx="175">
                  <c:v>2.733192820115735E-3</c:v>
                </c:pt>
                <c:pt idx="176">
                  <c:v>2.7343036857831885E-3</c:v>
                </c:pt>
                <c:pt idx="177">
                  <c:v>2.7354125114534464E-3</c:v>
                </c:pt>
                <c:pt idx="178">
                  <c:v>2.7365192991110963E-3</c:v>
                </c:pt>
                <c:pt idx="179">
                  <c:v>2.7398274538301104E-3</c:v>
                </c:pt>
                <c:pt idx="180">
                  <c:v>2.7409261092509953E-3</c:v>
                </c:pt>
                <c:pt idx="181">
                  <c:v>2.7420227365580647E-3</c:v>
                </c:pt>
                <c:pt idx="182">
                  <c:v>2.7431173377262578E-3</c:v>
                </c:pt>
                <c:pt idx="183">
                  <c:v>2.7442099147289073E-3</c:v>
                </c:pt>
                <c:pt idx="184">
                  <c:v>2.7474755204529035E-3</c:v>
                </c:pt>
                <c:pt idx="185">
                  <c:v>2.7485600204946842E-3</c:v>
                </c:pt>
                <c:pt idx="186">
                  <c:v>2.7496425062135737E-3</c:v>
                </c:pt>
                <c:pt idx="187">
                  <c:v>2.7507229795733072E-3</c:v>
                </c:pt>
                <c:pt idx="188">
                  <c:v>2.7518014425360242E-3</c:v>
                </c:pt>
                <c:pt idx="189">
                  <c:v>2.7550247886395621E-3</c:v>
                </c:pt>
                <c:pt idx="190">
                  <c:v>2.7560952296037358E-3</c:v>
                </c:pt>
                <c:pt idx="191">
                  <c:v>2.7571636699576969E-3</c:v>
                </c:pt>
                <c:pt idx="192">
                  <c:v>2.7582301116540349E-3</c:v>
                </c:pt>
                <c:pt idx="193">
                  <c:v>2.759294556643753E-3</c:v>
                </c:pt>
                <c:pt idx="194">
                  <c:v>2.7624759308594307E-3</c:v>
                </c:pt>
                <c:pt idx="195">
                  <c:v>2.7635324085009912E-3</c:v>
                </c:pt>
                <c:pt idx="196">
                  <c:v>2.7645868991671772E-3</c:v>
                </c:pt>
                <c:pt idx="197">
                  <c:v>2.7656394047994915E-3</c:v>
                </c:pt>
                <c:pt idx="198">
                  <c:v>2.7666899273378577E-3</c:v>
                </c:pt>
                <c:pt idx="199">
                  <c:v>2.7698296157648537E-3</c:v>
                </c:pt>
                <c:pt idx="200">
                  <c:v>2.7708722252951313E-3</c:v>
                </c:pt>
                <c:pt idx="201">
                  <c:v>2.7719128614074372E-3</c:v>
                </c:pt>
                <c:pt idx="202">
                  <c:v>2.7729515260322447E-3</c:v>
                </c:pt>
                <c:pt idx="203">
                  <c:v>2.7739882210984579E-3</c:v>
                </c:pt>
                <c:pt idx="204">
                  <c:v>2.7770865082110225E-3</c:v>
                </c:pt>
                <c:pt idx="205">
                  <c:v>2.7781153443005116E-3</c:v>
                </c:pt>
                <c:pt idx="206">
                  <c:v>2.7791422204523995E-3</c:v>
                </c:pt>
                <c:pt idx="207">
                  <c:v>2.7801671385861882E-3</c:v>
                </c:pt>
                <c:pt idx="208">
                  <c:v>2.7811901006198174E-3</c:v>
                </c:pt>
                <c:pt idx="209">
                  <c:v>2.7842472692757281E-3</c:v>
                </c:pt>
                <c:pt idx="210">
                  <c:v>2.7852624260569013E-3</c:v>
                </c:pt>
                <c:pt idx="211">
                  <c:v>2.7862756363042128E-3</c:v>
                </c:pt>
                <c:pt idx="212">
                  <c:v>2.7872869019262493E-3</c:v>
                </c:pt>
                <c:pt idx="213">
                  <c:v>2.7882962248300443E-3</c:v>
                </c:pt>
                <c:pt idx="214">
                  <c:v>2.7923141273491232E-3</c:v>
                </c:pt>
                <c:pt idx="215">
                  <c:v>2.7933137652128757E-3</c:v>
                </c:pt>
                <c:pt idx="216">
                  <c:v>2.7943114717680012E-3</c:v>
                </c:pt>
                <c:pt idx="217">
                  <c:v>2.7953072489106854E-3</c:v>
                </c:pt>
                <c:pt idx="218">
                  <c:v>2.7982830228027397E-3</c:v>
                </c:pt>
                <c:pt idx="219">
                  <c:v>2.7992711012265951E-3</c:v>
                </c:pt>
                <c:pt idx="220">
                  <c:v>2.8002572596957662E-3</c:v>
                </c:pt>
                <c:pt idx="221">
                  <c:v>2.8012415000971814E-3</c:v>
                </c:pt>
                <c:pt idx="222">
                  <c:v>2.8022238243162298E-3</c:v>
                </c:pt>
                <c:pt idx="223">
                  <c:v>2.8051593187100243E-3</c:v>
                </c:pt>
                <c:pt idx="224">
                  <c:v>2.8061339970227774E-3</c:v>
                </c:pt>
                <c:pt idx="225">
                  <c:v>2.8071067685570767E-3</c:v>
                </c:pt>
                <c:pt idx="226">
                  <c:v>2.8080776351891048E-3</c:v>
                </c:pt>
                <c:pt idx="227">
                  <c:v>2.8090465987935147E-3</c:v>
                </c:pt>
                <c:pt idx="228">
                  <c:v>2.8119420901646292E-3</c:v>
                </c:pt>
                <c:pt idx="229">
                  <c:v>2.8129034603745244E-3</c:v>
                </c:pt>
                <c:pt idx="230">
                  <c:v>2.8138629369071472E-3</c:v>
                </c:pt>
                <c:pt idx="231">
                  <c:v>2.814820521627993E-3</c:v>
                </c:pt>
                <c:pt idx="232">
                  <c:v>2.8157762164010328E-3</c:v>
                </c:pt>
                <c:pt idx="233">
                  <c:v>2.8186319796502158E-3</c:v>
                </c:pt>
                <c:pt idx="234">
                  <c:v>2.8195801332413358E-3</c:v>
                </c:pt>
                <c:pt idx="235">
                  <c:v>2.8205264061817096E-3</c:v>
                </c:pt>
                <c:pt idx="236">
                  <c:v>2.8214708003261981E-3</c:v>
                </c:pt>
                <c:pt idx="237">
                  <c:v>2.8224133175281467E-3</c:v>
                </c:pt>
                <c:pt idx="238">
                  <c:v>2.8252296259895209E-3</c:v>
                </c:pt>
                <c:pt idx="239">
                  <c:v>2.8261646539245199E-3</c:v>
                </c:pt>
                <c:pt idx="240">
                  <c:v>2.8270978141610305E-3</c:v>
                </c:pt>
                <c:pt idx="241">
                  <c:v>2.828029108543335E-3</c:v>
                </c:pt>
                <c:pt idx="242">
                  <c:v>2.82895853891421E-3</c:v>
                </c:pt>
                <c:pt idx="243">
                  <c:v>2.8317356643634364E-3</c:v>
                </c:pt>
                <c:pt idx="244">
                  <c:v>2.8326576570862566E-3</c:v>
                </c:pt>
                <c:pt idx="245">
                  <c:v>2.8335777949889647E-3</c:v>
                </c:pt>
                <c:pt idx="246">
                  <c:v>2.8344960799053217E-3</c:v>
                </c:pt>
                <c:pt idx="247">
                  <c:v>2.8354125136675883E-3</c:v>
                </c:pt>
                <c:pt idx="248">
                  <c:v>2.838150726329992E-3</c:v>
                </c:pt>
                <c:pt idx="249">
                  <c:v>2.8390597737685671E-3</c:v>
                </c:pt>
                <c:pt idx="250">
                  <c:v>2.8399669791919122E-3</c:v>
                </c:pt>
                <c:pt idx="251">
                  <c:v>2.8408723444233197E-3</c:v>
                </c:pt>
                <c:pt idx="252">
                  <c:v>2.8417758712845909E-3</c:v>
                </c:pt>
                <c:pt idx="253">
                  <c:v>2.8444754398432442E-3</c:v>
                </c:pt>
                <c:pt idx="254">
                  <c:v>2.8453716314121922E-3</c:v>
                </c:pt>
                <c:pt idx="255">
                  <c:v>2.8462659936976803E-3</c:v>
                </c:pt>
                <c:pt idx="256">
                  <c:v>2.8471585285125872E-3</c:v>
                </c:pt>
                <c:pt idx="257">
                  <c:v>2.8480492376683078E-3</c:v>
                </c:pt>
                <c:pt idx="258">
                  <c:v>2.8507104292720756E-3</c:v>
                </c:pt>
                <c:pt idx="259">
                  <c:v>2.8515938538753757E-3</c:v>
                </c:pt>
                <c:pt idx="260">
                  <c:v>2.8524754618542542E-3</c:v>
                </c:pt>
                <c:pt idx="261">
                  <c:v>2.8533552550112323E-3</c:v>
                </c:pt>
                <c:pt idx="262">
                  <c:v>2.8542332351473528E-3</c:v>
                </c:pt>
                <c:pt idx="263">
                  <c:v>2.8568563154188959E-3</c:v>
                </c:pt>
                <c:pt idx="264">
                  <c:v>2.8577270614525523E-3</c:v>
                </c:pt>
                <c:pt idx="265">
                  <c:v>2.8585960034484756E-3</c:v>
                </c:pt>
                <c:pt idx="266">
                  <c:v>2.8594631431988812E-3</c:v>
                </c:pt>
                <c:pt idx="267">
                  <c:v>2.8603284824945149E-3</c:v>
                </c:pt>
                <c:pt idx="268">
                  <c:v>2.8629137155382553E-3</c:v>
                </c:pt>
                <c:pt idx="269">
                  <c:v>2.8637718708929491E-3</c:v>
                </c:pt>
                <c:pt idx="270">
                  <c:v>2.8646282347246244E-3</c:v>
                </c:pt>
                <c:pt idx="271">
                  <c:v>2.865482808815246E-3</c:v>
                </c:pt>
                <c:pt idx="272">
                  <c:v>2.866335594945315E-3</c:v>
                </c:pt>
                <c:pt idx="273">
                  <c:v>2.8688832433553615E-3</c:v>
                </c:pt>
                <c:pt idx="274">
                  <c:v>2.869728895419088E-3</c:v>
                </c:pt>
                <c:pt idx="275">
                  <c:v>2.8705727684029143E-3</c:v>
                </c:pt>
                <c:pt idx="276">
                  <c:v>2.8714148640786056E-3</c:v>
                </c:pt>
                <c:pt idx="277">
                  <c:v>2.8722551842164739E-3</c:v>
                </c:pt>
                <c:pt idx="278">
                  <c:v>2.8747655090845081E-3</c:v>
                </c:pt>
                <c:pt idx="279">
                  <c:v>2.8755987447452039E-3</c:v>
                </c:pt>
                <c:pt idx="280">
                  <c:v>2.876430213697892E-3</c:v>
                </c:pt>
                <c:pt idx="281">
                  <c:v>2.8772599177041944E-3</c:v>
                </c:pt>
                <c:pt idx="282">
                  <c:v>2.8780878585242869E-3</c:v>
                </c:pt>
                <c:pt idx="283">
                  <c:v>2.880561119447411E-3</c:v>
                </c:pt>
                <c:pt idx="284">
                  <c:v>2.8813820250955628E-3</c:v>
                </c:pt>
                <c:pt idx="285">
                  <c:v>2.8822011763367495E-3</c:v>
                </c:pt>
                <c:pt idx="286">
                  <c:v>2.8830185749225004E-3</c:v>
                </c:pt>
                <c:pt idx="287">
                  <c:v>2.8838342226029075E-3</c:v>
                </c:pt>
                <c:pt idx="288">
                  <c:v>2.8862706776914527E-3</c:v>
                </c:pt>
                <c:pt idx="289">
                  <c:v>2.8870793392226988E-3</c:v>
                </c:pt>
                <c:pt idx="290">
                  <c:v>2.8878862585775406E-3</c:v>
                </c:pt>
                <c:pt idx="291">
                  <c:v>2.8886914374974685E-3</c:v>
                </c:pt>
                <c:pt idx="292">
                  <c:v>2.8926912864255536E-3</c:v>
                </c:pt>
                <c:pt idx="293">
                  <c:v>2.893486059227313E-3</c:v>
                </c:pt>
                <c:pt idx="294">
                  <c:v>2.8942791037446193E-3</c:v>
                </c:pt>
                <c:pt idx="295">
                  <c:v>2.8950704217075556E-3</c:v>
                </c:pt>
                <c:pt idx="296">
                  <c:v>2.8974340335496578E-3</c:v>
                </c:pt>
                <c:pt idx="297">
                  <c:v>2.8982184625675291E-3</c:v>
                </c:pt>
                <c:pt idx="298">
                  <c:v>2.8990011736601449E-3</c:v>
                </c:pt>
                <c:pt idx="299">
                  <c:v>2.8997821685490758E-3</c:v>
                </c:pt>
                <c:pt idx="300">
                  <c:v>2.9005614489544776E-3</c:v>
                </c:pt>
                <c:pt idx="301">
                  <c:v>2.9036614600944509E-3</c:v>
                </c:pt>
                <c:pt idx="302">
                  <c:v>2.9044321938350992E-3</c:v>
                </c:pt>
                <c:pt idx="303">
                  <c:v>2.9052012233835001E-3</c:v>
                </c:pt>
                <c:pt idx="304">
                  <c:v>2.9059685504499349E-3</c:v>
                </c:pt>
                <c:pt idx="305">
                  <c:v>2.9082603338391692E-3</c:v>
                </c:pt>
                <c:pt idx="306">
                  <c:v>2.9090208680524416E-3</c:v>
                </c:pt>
                <c:pt idx="307">
                  <c:v>2.9097797083140792E-3</c:v>
                </c:pt>
                <c:pt idx="308">
                  <c:v>2.9105368563259407E-3</c:v>
                </c:pt>
                <c:pt idx="309">
                  <c:v>2.9112923137884841E-3</c:v>
                </c:pt>
                <c:pt idx="310">
                  <c:v>2.9135485598638139E-3</c:v>
                </c:pt>
                <c:pt idx="311">
                  <c:v>2.9142972721057049E-3</c:v>
                </c:pt>
                <c:pt idx="312">
                  <c:v>2.9150443022796057E-3</c:v>
                </c:pt>
                <c:pt idx="313">
                  <c:v>2.9157896520775948E-3</c:v>
                </c:pt>
                <c:pt idx="314">
                  <c:v>2.9165333231903597E-3</c:v>
                </c:pt>
                <c:pt idx="315">
                  <c:v>2.9187542813033079E-3</c:v>
                </c:pt>
                <c:pt idx="316">
                  <c:v>2.9194912545542255E-3</c:v>
                </c:pt>
                <c:pt idx="317">
                  <c:v>2.9202265575524991E-3</c:v>
                </c:pt>
                <c:pt idx="318">
                  <c:v>2.9209601919804782E-3</c:v>
                </c:pt>
                <c:pt idx="319">
                  <c:v>2.9216921595191315E-3</c:v>
                </c:pt>
                <c:pt idx="320">
                  <c:v>2.9238780775880367E-3</c:v>
                </c:pt>
                <c:pt idx="321">
                  <c:v>2.9246033943513762E-3</c:v>
                </c:pt>
                <c:pt idx="322">
                  <c:v>2.9253270526094759E-3</c:v>
                </c:pt>
                <c:pt idx="323">
                  <c:v>2.9260490540350109E-3</c:v>
                </c:pt>
                <c:pt idx="324">
                  <c:v>2.9267694002992786E-3</c:v>
                </c:pt>
                <c:pt idx="325">
                  <c:v>2.9289205248167979E-3</c:v>
                </c:pt>
                <c:pt idx="326">
                  <c:v>2.9296342671214391E-3</c:v>
                </c:pt>
                <c:pt idx="327">
                  <c:v>2.9303463626006612E-3</c:v>
                </c:pt>
                <c:pt idx="328">
                  <c:v>2.9310568129175133E-3</c:v>
                </c:pt>
                <c:pt idx="329">
                  <c:v>2.9317656197336743E-3</c:v>
                </c:pt>
                <c:pt idx="330">
                  <c:v>2.933882195774248E-3</c:v>
                </c:pt>
                <c:pt idx="331">
                  <c:v>2.9345844451770424E-3</c:v>
                </c:pt>
                <c:pt idx="332">
                  <c:v>2.9352850593670076E-3</c:v>
                </c:pt>
                <c:pt idx="333">
                  <c:v>2.9359840399976176E-3</c:v>
                </c:pt>
                <c:pt idx="334">
                  <c:v>2.9366813887209821E-3</c:v>
                </c:pt>
                <c:pt idx="335">
                  <c:v>2.9387636599482675E-3</c:v>
                </c:pt>
                <c:pt idx="336">
                  <c:v>2.9394544975365096E-3</c:v>
                </c:pt>
                <c:pt idx="337">
                  <c:v>2.9401437114576342E-3</c:v>
                </c:pt>
                <c:pt idx="338">
                  <c:v>2.9408313033555899E-3</c:v>
                </c:pt>
                <c:pt idx="339">
                  <c:v>2.9415172748729688E-3</c:v>
                </c:pt>
                <c:pt idx="340">
                  <c:v>2.94356548354723E-3</c:v>
                </c:pt>
                <c:pt idx="341">
                  <c:v>2.9442449899411195E-3</c:v>
                </c:pt>
                <c:pt idx="342">
                  <c:v>2.9449228841470754E-3</c:v>
                </c:pt>
                <c:pt idx="343">
                  <c:v>2.9455991677995712E-3</c:v>
                </c:pt>
                <c:pt idx="344">
                  <c:v>2.9462738425317303E-3</c:v>
                </c:pt>
                <c:pt idx="345">
                  <c:v>2.9482882295171968E-3</c:v>
                </c:pt>
                <c:pt idx="346">
                  <c:v>2.948956484872286E-3</c:v>
                </c:pt>
                <c:pt idx="347">
                  <c:v>2.9496231394524467E-3</c:v>
                </c:pt>
                <c:pt idx="348">
                  <c:v>2.9502881948827268E-3</c:v>
                </c:pt>
                <c:pt idx="349">
                  <c:v>2.9509516527868305E-3</c:v>
                </c:pt>
                <c:pt idx="350">
                  <c:v>2.9529324575590151E-3</c:v>
                </c:pt>
                <c:pt idx="351">
                  <c:v>2.9535895415686467E-3</c:v>
                </c:pt>
                <c:pt idx="352">
                  <c:v>2.9542450361505226E-3</c:v>
                </c:pt>
                <c:pt idx="353">
                  <c:v>2.9548989429203148E-3</c:v>
                </c:pt>
                <c:pt idx="354">
                  <c:v>2.9555512634923588E-3</c:v>
                </c:pt>
                <c:pt idx="355">
                  <c:v>2.957498724145342E-3</c:v>
                </c:pt>
                <c:pt idx="356">
                  <c:v>2.9581447160430718E-3</c:v>
                </c:pt>
                <c:pt idx="357">
                  <c:v>2.958789129794733E-3</c:v>
                </c:pt>
                <c:pt idx="358">
                  <c:v>2.9594319670066707E-3</c:v>
                </c:pt>
                <c:pt idx="359">
                  <c:v>2.9600732292838989E-3</c:v>
                </c:pt>
                <c:pt idx="360">
                  <c:v>2.961987582537576E-3</c:v>
                </c:pt>
                <c:pt idx="361">
                  <c:v>2.9626225610995872E-3</c:v>
                </c:pt>
                <c:pt idx="362">
                  <c:v>2.9632559727320734E-3</c:v>
                </c:pt>
                <c:pt idx="363">
                  <c:v>2.9638878190321018E-3</c:v>
                </c:pt>
                <c:pt idx="364">
                  <c:v>2.9645181015954154E-3</c:v>
                </c:pt>
                <c:pt idx="365">
                  <c:v>2.9663995828027082E-3</c:v>
                </c:pt>
                <c:pt idx="366">
                  <c:v>2.9670236263502096E-3</c:v>
                </c:pt>
                <c:pt idx="367">
                  <c:v>2.9676461141199297E-3</c:v>
                </c:pt>
                <c:pt idx="368">
                  <c:v>2.968267047699705E-3</c:v>
                </c:pt>
                <c:pt idx="369">
                  <c:v>2.9688864286760565E-3</c:v>
                </c:pt>
                <c:pt idx="370">
                  <c:v>2.9707352718300883E-3</c:v>
                </c:pt>
                <c:pt idx="371">
                  <c:v>2.9713484582317047E-3</c:v>
                </c:pt>
                <c:pt idx="372">
                  <c:v>2.9719600999428223E-3</c:v>
                </c:pt>
                <c:pt idx="373">
                  <c:v>2.9725701985420967E-3</c:v>
                </c:pt>
                <c:pt idx="374">
                  <c:v>2.9731787556068739E-3</c:v>
                </c:pt>
                <c:pt idx="375">
                  <c:v>2.9749951933481086E-3</c:v>
                </c:pt>
                <c:pt idx="376">
                  <c:v>2.9755976000222571E-3</c:v>
                </c:pt>
                <c:pt idx="377">
                  <c:v>2.9761984730290662E-3</c:v>
                </c:pt>
                <c:pt idx="378">
                  <c:v>2.9767978139380595E-3</c:v>
                </c:pt>
                <c:pt idx="379">
                  <c:v>2.9773956243174574E-3</c:v>
                </c:pt>
                <c:pt idx="380">
                  <c:v>2.9791798879408053E-3</c:v>
                </c:pt>
                <c:pt idx="381">
                  <c:v>2.9797715918580582E-3</c:v>
                </c:pt>
                <c:pt idx="382">
                  <c:v>2.9803617730673466E-3</c:v>
                </c:pt>
                <c:pt idx="383">
                  <c:v>2.9809504331291085E-3</c:v>
                </c:pt>
                <c:pt idx="384">
                  <c:v>2.9815375736024874E-3</c:v>
                </c:pt>
                <c:pt idx="385">
                  <c:v>2.9832898930643743E-3</c:v>
                </c:pt>
                <c:pt idx="386">
                  <c:v>2.9838709707498139E-3</c:v>
                </c:pt>
                <c:pt idx="387">
                  <c:v>2.9844505366232134E-3</c:v>
                </c:pt>
                <c:pt idx="388">
                  <c:v>2.9850285922359741E-3</c:v>
                </c:pt>
                <c:pt idx="389">
                  <c:v>2.9856051391382098E-3</c:v>
                </c:pt>
                <c:pt idx="390">
                  <c:v>2.9873257430636092E-3</c:v>
                </c:pt>
                <c:pt idx="391">
                  <c:v>2.9878962705991679E-3</c:v>
                </c:pt>
                <c:pt idx="392">
                  <c:v>2.9884652971554951E-3</c:v>
                </c:pt>
                <c:pt idx="393">
                  <c:v>2.9890328242750024E-3</c:v>
                </c:pt>
                <c:pt idx="394">
                  <c:v>2.9895988534988194E-3</c:v>
                </c:pt>
                <c:pt idx="395">
                  <c:v>2.9912879691882544E-3</c:v>
                </c:pt>
                <c:pt idx="396">
                  <c:v>2.9918480222150459E-3</c:v>
                </c:pt>
                <c:pt idx="397">
                  <c:v>2.9924065850326295E-3</c:v>
                </c:pt>
                <c:pt idx="398">
                  <c:v>2.9929636591744741E-3</c:v>
                </c:pt>
                <c:pt idx="399">
                  <c:v>2.9935192461727736E-3</c:v>
                </c:pt>
                <c:pt idx="400">
                  <c:v>2.9951770996092773E-3</c:v>
                </c:pt>
                <c:pt idx="401">
                  <c:v>2.9957267533299138E-3</c:v>
                </c:pt>
                <c:pt idx="402">
                  <c:v>2.9962749275489115E-3</c:v>
                </c:pt>
                <c:pt idx="403">
                  <c:v>2.9968216237908434E-3</c:v>
                </c:pt>
                <c:pt idx="404">
                  <c:v>2.9973668435790157E-3</c:v>
                </c:pt>
                <c:pt idx="405">
                  <c:v>2.9989936594350636E-3</c:v>
                </c:pt>
                <c:pt idx="406">
                  <c:v>2.9995329886159617E-3</c:v>
                </c:pt>
                <c:pt idx="407">
                  <c:v>3.0000708489406639E-3</c:v>
                </c:pt>
                <c:pt idx="408">
                  <c:v>3.0006072419248952E-3</c:v>
                </c:pt>
                <c:pt idx="409">
                  <c:v>3.0011421690831199E-3</c:v>
                </c:pt>
                <c:pt idx="410">
                  <c:v>3.0027381707275237E-3</c:v>
                </c:pt>
                <c:pt idx="411">
                  <c:v>3.0032672497012016E-3</c:v>
                </c:pt>
                <c:pt idx="412">
                  <c:v>3.0037948704023268E-3</c:v>
                </c:pt>
                <c:pt idx="413">
                  <c:v>3.0043210343378229E-3</c:v>
                </c:pt>
                <c:pt idx="414">
                  <c:v>3.00484574301336E-3</c:v>
                </c:pt>
                <c:pt idx="415">
                  <c:v>3.0064111525181284E-3</c:v>
                </c:pt>
                <c:pt idx="416">
                  <c:v>3.0069300551854869E-3</c:v>
                </c:pt>
                <c:pt idx="417">
                  <c:v>3.0074475101024628E-3</c:v>
                </c:pt>
                <c:pt idx="418">
                  <c:v>3.0079635187672247E-3</c:v>
                </c:pt>
                <c:pt idx="419">
                  <c:v>3.0084780826766929E-3</c:v>
                </c:pt>
                <c:pt idx="420">
                  <c:v>3.0100131208238598E-3</c:v>
                </c:pt>
                <c:pt idx="421">
                  <c:v>3.0105219206564555E-3</c:v>
                </c:pt>
                <c:pt idx="422">
                  <c:v>3.0110292831996895E-3</c:v>
                </c:pt>
                <c:pt idx="423">
                  <c:v>3.0115352099430196E-3</c:v>
                </c:pt>
                <c:pt idx="424">
                  <c:v>3.0120397023746643E-3</c:v>
                </c:pt>
                <c:pt idx="425">
                  <c:v>3.0135445886630805E-3</c:v>
                </c:pt>
                <c:pt idx="426">
                  <c:v>3.0140433587053884E-3</c:v>
                </c:pt>
                <c:pt idx="427">
                  <c:v>3.0145407018585262E-3</c:v>
                </c:pt>
                <c:pt idx="428">
                  <c:v>3.0150366196032897E-3</c:v>
                </c:pt>
                <c:pt idx="429">
                  <c:v>3.0155311134192394E-3</c:v>
                </c:pt>
                <c:pt idx="430">
                  <c:v>3.0170060660713299E-3</c:v>
                </c:pt>
                <c:pt idx="431">
                  <c:v>3.0174948789429903E-3</c:v>
                </c:pt>
                <c:pt idx="432">
                  <c:v>3.0179822752651668E-3</c:v>
                </c:pt>
                <c:pt idx="433">
                  <c:v>3.0184682565100357E-3</c:v>
                </c:pt>
                <c:pt idx="434">
                  <c:v>3.0189528241485464E-3</c:v>
                </c:pt>
                <c:pt idx="435">
                  <c:v>3.0203980601170373E-3</c:v>
                </c:pt>
                <c:pt idx="436">
                  <c:v>3.0208769880150986E-3</c:v>
                </c:pt>
                <c:pt idx="437">
                  <c:v>3.0213545096431709E-3</c:v>
                </c:pt>
                <c:pt idx="438">
                  <c:v>3.0218306264648601E-3</c:v>
                </c:pt>
                <c:pt idx="439">
                  <c:v>3.0223053399425492E-3</c:v>
                </c:pt>
                <c:pt idx="440">
                  <c:v>3.0237210749171598E-3</c:v>
                </c:pt>
                <c:pt idx="441">
                  <c:v>3.0241901896183006E-3</c:v>
                </c:pt>
                <c:pt idx="442">
                  <c:v>3.024657908269078E-3</c:v>
                </c:pt>
                <c:pt idx="443">
                  <c:v>3.0251242323245694E-3</c:v>
                </c:pt>
                <c:pt idx="444">
                  <c:v>3.0255891632386383E-3</c:v>
                </c:pt>
                <c:pt idx="445">
                  <c:v>3.0269756116527388E-3</c:v>
                </c:pt>
                <c:pt idx="446">
                  <c:v>3.0274349845154877E-3</c:v>
                </c:pt>
                <c:pt idx="447">
                  <c:v>3.027892971487943E-3</c:v>
                </c:pt>
                <c:pt idx="448">
                  <c:v>3.0283495740167001E-3</c:v>
                </c:pt>
                <c:pt idx="449">
                  <c:v>3.0288047935471455E-3</c:v>
                </c:pt>
                <c:pt idx="450">
                  <c:v>3.0301621685843824E-3</c:v>
                </c:pt>
                <c:pt idx="451">
                  <c:v>3.0306118705513232E-3</c:v>
                </c:pt>
                <c:pt idx="452">
                  <c:v>3.0310601967287981E-3</c:v>
                </c:pt>
                <c:pt idx="453">
                  <c:v>3.0315071485549653E-3</c:v>
                </c:pt>
                <c:pt idx="454">
                  <c:v>3.0319527274667809E-3</c:v>
                </c:pt>
                <c:pt idx="455">
                  <c:v>3.0332812410676685E-3</c:v>
                </c:pt>
                <c:pt idx="456">
                  <c:v>3.0337213426676331E-3</c:v>
                </c:pt>
                <c:pt idx="457">
                  <c:v>3.0341600785200309E-3</c:v>
                </c:pt>
                <c:pt idx="458">
                  <c:v>3.0345974500546277E-3</c:v>
                </c:pt>
                <c:pt idx="459">
                  <c:v>3.035033458699992E-3</c:v>
                </c:pt>
                <c:pt idx="460">
                  <c:v>3.0363333215684724E-3</c:v>
                </c:pt>
                <c:pt idx="461">
                  <c:v>3.0367638929187251E-3</c:v>
                </c:pt>
                <c:pt idx="462">
                  <c:v>3.0371931085046919E-3</c:v>
                </c:pt>
                <c:pt idx="463">
                  <c:v>3.0376209697477907E-3</c:v>
                </c:pt>
                <c:pt idx="464">
                  <c:v>3.0380474780682476E-3</c:v>
                </c:pt>
                <c:pt idx="465">
                  <c:v>3.0393188996782187E-3</c:v>
                </c:pt>
                <c:pt idx="466">
                  <c:v>3.0397400104866272E-3</c:v>
                </c:pt>
                <c:pt idx="467">
                  <c:v>3.0401597754557232E-3</c:v>
                </c:pt>
                <c:pt idx="468">
                  <c:v>3.0405781959986201E-3</c:v>
                </c:pt>
                <c:pt idx="469">
                  <c:v>3.0409952735272455E-3</c:v>
                </c:pt>
                <c:pt idx="470">
                  <c:v>3.0430605652911127E-3</c:v>
                </c:pt>
                <c:pt idx="471">
                  <c:v>3.043469614318485E-3</c:v>
                </c:pt>
                <c:pt idx="472">
                  <c:v>3.0438773301820436E-3</c:v>
                </c:pt>
                <c:pt idx="473">
                  <c:v>3.0454948900304861E-3</c:v>
                </c:pt>
                <c:pt idx="474">
                  <c:v>3.0458959610889682E-3</c:v>
                </c:pt>
                <c:pt idx="475">
                  <c:v>3.0462957073810241E-3</c:v>
                </c:pt>
                <c:pt idx="476">
                  <c:v>3.0466941303021159E-3</c:v>
                </c:pt>
                <c:pt idx="477">
                  <c:v>3.0478814727767059E-3</c:v>
                </c:pt>
                <c:pt idx="478">
                  <c:v>3.0482746161452005E-3</c:v>
                </c:pt>
                <c:pt idx="479">
                  <c:v>3.0486664431025241E-3</c:v>
                </c:pt>
                <c:pt idx="480">
                  <c:v>3.0490569550371367E-3</c:v>
                </c:pt>
                <c:pt idx="481">
                  <c:v>3.049446153336334E-3</c:v>
                </c:pt>
                <c:pt idx="482">
                  <c:v>3.0506058802769491E-3</c:v>
                </c:pt>
                <c:pt idx="483">
                  <c:v>3.0509898378841913E-3</c:v>
                </c:pt>
                <c:pt idx="484">
                  <c:v>3.0513724887750657E-3</c:v>
                </c:pt>
                <c:pt idx="485">
                  <c:v>3.0517538343299033E-3</c:v>
                </c:pt>
                <c:pt idx="486">
                  <c:v>3.0521338759278739E-3</c:v>
                </c:pt>
                <c:pt idx="487">
                  <c:v>3.0532661907549507E-3</c:v>
                </c:pt>
                <c:pt idx="488">
                  <c:v>3.0536410302940417E-3</c:v>
                </c:pt>
                <c:pt idx="489">
                  <c:v>3.0540145727547849E-3</c:v>
                </c:pt>
                <c:pt idx="490">
                  <c:v>3.0543868195094226E-3</c:v>
                </c:pt>
                <c:pt idx="491">
                  <c:v>3.0547577719290441E-3</c:v>
                </c:pt>
                <c:pt idx="492">
                  <c:v>3.0558628768714595E-3</c:v>
                </c:pt>
                <c:pt idx="493">
                  <c:v>3.0562286656389136E-3</c:v>
                </c:pt>
                <c:pt idx="494">
                  <c:v>3.0565931669095572E-3</c:v>
                </c:pt>
                <c:pt idx="495">
                  <c:v>3.0569563820475854E-3</c:v>
                </c:pt>
                <c:pt idx="496">
                  <c:v>3.0573183124160508E-3</c:v>
                </c:pt>
                <c:pt idx="497">
                  <c:v>3.0583964085174179E-3</c:v>
                </c:pt>
                <c:pt idx="498">
                  <c:v>3.0587532134152625E-3</c:v>
                </c:pt>
                <c:pt idx="499">
                  <c:v>3.0591087403416474E-3</c:v>
                </c:pt>
                <c:pt idx="500">
                  <c:v>3.0594629906527658E-3</c:v>
                </c:pt>
                <c:pt idx="501">
                  <c:v>3.0598159657036742E-3</c:v>
                </c:pt>
                <c:pt idx="502">
                  <c:v>3.0608672528286188E-3</c:v>
                </c:pt>
                <c:pt idx="503">
                  <c:v>3.0612151403664792E-3</c:v>
                </c:pt>
                <c:pt idx="504">
                  <c:v>3.0615617594023426E-3</c:v>
                </c:pt>
                <c:pt idx="505">
                  <c:v>3.0619071112844443E-3</c:v>
                </c:pt>
                <c:pt idx="506">
                  <c:v>3.0622511973598852E-3</c:v>
                </c:pt>
                <c:pt idx="507">
                  <c:v>3.0632758742002819E-3</c:v>
                </c:pt>
                <c:pt idx="508">
                  <c:v>3.0636149104974588E-3</c:v>
                </c:pt>
                <c:pt idx="509">
                  <c:v>3.0639526877065102E-3</c:v>
                </c:pt>
                <c:pt idx="510">
                  <c:v>3.0642892071677543E-3</c:v>
                </c:pt>
                <c:pt idx="511">
                  <c:v>3.0646244702203806E-3</c:v>
                </c:pt>
                <c:pt idx="512">
                  <c:v>3.0656227343015627E-3</c:v>
                </c:pt>
                <c:pt idx="513">
                  <c:v>3.0659529850890987E-3</c:v>
                </c:pt>
                <c:pt idx="514">
                  <c:v>3.0662819861470847E-3</c:v>
                </c:pt>
                <c:pt idx="515">
                  <c:v>3.0666097388079615E-3</c:v>
                </c:pt>
                <c:pt idx="516">
                  <c:v>3.0669362444030496E-3</c:v>
                </c:pt>
                <c:pt idx="517">
                  <c:v>3.0679082920899848E-3</c:v>
                </c:pt>
                <c:pt idx="518">
                  <c:v>3.0701330038258074E-3</c:v>
                </c:pt>
                <c:pt idx="519">
                  <c:v>3.0722973230863076E-3</c:v>
                </c:pt>
                <c:pt idx="520">
                  <c:v>3.0744017007800087E-3</c:v>
                </c:pt>
                <c:pt idx="521">
                  <c:v>3.0767338809201366E-3</c:v>
                </c:pt>
                <c:pt idx="522">
                  <c:v>3.0787113184390729E-3</c:v>
                </c:pt>
                <c:pt idx="523">
                  <c:v>3.0806302143155931E-3</c:v>
                </c:pt>
                <c:pt idx="524">
                  <c:v>3.0824910085518694E-3</c:v>
                </c:pt>
                <c:pt idx="525">
                  <c:v>3.0845470466553076E-3</c:v>
                </c:pt>
                <c:pt idx="526">
                  <c:v>3.0862848069598157E-3</c:v>
                </c:pt>
                <c:pt idx="527">
                  <c:v>3.0879658316467331E-3</c:v>
                </c:pt>
                <c:pt idx="528">
                  <c:v>3.0895905500497299E-3</c:v>
                </c:pt>
                <c:pt idx="529">
                  <c:v>3.0911593889624066E-3</c:v>
                </c:pt>
                <c:pt idx="530">
                  <c:v>3.0926727726517974E-3</c:v>
                </c:pt>
                <c:pt idx="531">
                  <c:v>3.0941311228718073E-3</c:v>
                </c:pt>
                <c:pt idx="532">
                  <c:v>3.095534858876581E-3</c:v>
                </c:pt>
                <c:pt idx="533">
                  <c:v>3.0968843974338088E-3</c:v>
                </c:pt>
                <c:pt idx="534">
                  <c:v>3.0981801528379579E-3</c:v>
                </c:pt>
                <c:pt idx="535">
                  <c:v>3.0994225369234468E-3</c:v>
                </c:pt>
                <c:pt idx="536">
                  <c:v>3.1006119590777448E-3</c:v>
                </c:pt>
                <c:pt idx="537">
                  <c:v>3.1017488262544139E-3</c:v>
                </c:pt>
                <c:pt idx="538">
                  <c:v>3.1028335429860786E-3</c:v>
                </c:pt>
                <c:pt idx="539">
                  <c:v>3.1038665113973358E-3</c:v>
                </c:pt>
                <c:pt idx="540">
                  <c:v>3.104848131217594E-3</c:v>
                </c:pt>
                <c:pt idx="541">
                  <c:v>3.1057787997938583E-3</c:v>
                </c:pt>
                <c:pt idx="542">
                  <c:v>3.106658912103437E-3</c:v>
                </c:pt>
                <c:pt idx="543">
                  <c:v>3.1074888607666002E-3</c:v>
                </c:pt>
                <c:pt idx="544">
                  <c:v>3.1082690360591577E-3</c:v>
                </c:pt>
                <c:pt idx="545">
                  <c:v>3.1089998259249932E-3</c:v>
                </c:pt>
                <c:pt idx="546">
                  <c:v>3.1096816159885154E-3</c:v>
                </c:pt>
                <c:pt idx="547">
                  <c:v>3.1103147895670639E-3</c:v>
                </c:pt>
                <c:pt idx="548">
                  <c:v>3.1108997276832412E-3</c:v>
                </c:pt>
                <c:pt idx="549">
                  <c:v>3.1114368090771902E-3</c:v>
                </c:pt>
                <c:pt idx="550">
                  <c:v>3.1119264102188017E-3</c:v>
                </c:pt>
                <c:pt idx="551">
                  <c:v>3.1123689053198724E-3</c:v>
                </c:pt>
                <c:pt idx="552">
                  <c:v>3.1127646663461862E-3</c:v>
                </c:pt>
                <c:pt idx="553">
                  <c:v>3.1131140630295527E-3</c:v>
                </c:pt>
                <c:pt idx="554">
                  <c:v>3.1134174628797691E-3</c:v>
                </c:pt>
                <c:pt idx="555">
                  <c:v>3.1136752311965335E-3</c:v>
                </c:pt>
                <c:pt idx="556">
                  <c:v>3.1138877310812885E-3</c:v>
                </c:pt>
                <c:pt idx="557">
                  <c:v>3.1140553234490147E-3</c:v>
                </c:pt>
                <c:pt idx="558">
                  <c:v>3.1141783670399579E-3</c:v>
                </c:pt>
                <c:pt idx="559">
                  <c:v>3.1142648960822963E-3</c:v>
                </c:pt>
                <c:pt idx="560">
                  <c:v>3.1142936759684429E-3</c:v>
                </c:pt>
                <c:pt idx="561">
                  <c:v>3.1142790205190866E-3</c:v>
                </c:pt>
                <c:pt idx="562">
                  <c:v>3.1142212795885384E-3</c:v>
                </c:pt>
                <c:pt idx="563">
                  <c:v>3.114120800915767E-3</c:v>
                </c:pt>
                <c:pt idx="564">
                  <c:v>3.1139779301357822E-3</c:v>
                </c:pt>
                <c:pt idx="565">
                  <c:v>3.1137930107909368E-3</c:v>
                </c:pt>
                <c:pt idx="566">
                  <c:v>3.1135663843421964E-3</c:v>
                </c:pt>
                <c:pt idx="567">
                  <c:v>3.1132983901803269E-3</c:v>
                </c:pt>
                <c:pt idx="568">
                  <c:v>3.1129893656370498E-3</c:v>
                </c:pt>
                <c:pt idx="569">
                  <c:v>3.112639645996122E-3</c:v>
                </c:pt>
                <c:pt idx="570">
                  <c:v>3.1122495645043713E-3</c:v>
                </c:pt>
                <c:pt idx="571">
                  <c:v>3.1118194523826709E-3</c:v>
                </c:pt>
                <c:pt idx="572">
                  <c:v>3.1113496388368608E-3</c:v>
                </c:pt>
                <c:pt idx="573">
                  <c:v>3.1108404510686127E-3</c:v>
                </c:pt>
                <c:pt idx="574">
                  <c:v>3.1102922142862408E-3</c:v>
                </c:pt>
                <c:pt idx="575">
                  <c:v>3.1097052517154596E-3</c:v>
                </c:pt>
                <c:pt idx="576">
                  <c:v>3.1090798846100821E-3</c:v>
                </c:pt>
                <c:pt idx="577">
                  <c:v>3.1084164322626707E-3</c:v>
                </c:pt>
                <c:pt idx="578">
                  <c:v>3.1077152120151273E-3</c:v>
                </c:pt>
                <c:pt idx="579">
                  <c:v>3.1069765392692386E-3</c:v>
                </c:pt>
                <c:pt idx="580">
                  <c:v>3.1062007274971597E-3</c:v>
                </c:pt>
                <c:pt idx="581">
                  <c:v>3.1053880882518487E-3</c:v>
                </c:pt>
                <c:pt idx="582">
                  <c:v>3.1045389311774459E-3</c:v>
                </c:pt>
                <c:pt idx="583">
                  <c:v>3.1036535640196084E-3</c:v>
                </c:pt>
                <c:pt idx="584">
                  <c:v>3.1027322926357793E-3</c:v>
                </c:pt>
                <c:pt idx="585">
                  <c:v>3.1017754210054178E-3</c:v>
                </c:pt>
                <c:pt idx="586">
                  <c:v>3.1007832512401664E-3</c:v>
                </c:pt>
                <c:pt idx="587">
                  <c:v>3.0997560835939785E-3</c:v>
                </c:pt>
                <c:pt idx="588">
                  <c:v>3.0986942164731826E-3</c:v>
                </c:pt>
                <c:pt idx="589">
                  <c:v>3.0975979464465046E-3</c:v>
                </c:pt>
                <c:pt idx="590">
                  <c:v>3.0964675682550332E-3</c:v>
                </c:pt>
                <c:pt idx="591">
                  <c:v>3.0953033748221414E-3</c:v>
                </c:pt>
                <c:pt idx="592">
                  <c:v>3.0941056572633494E-3</c:v>
                </c:pt>
                <c:pt idx="593">
                  <c:v>3.0928747048961447E-3</c:v>
                </c:pt>
                <c:pt idx="594">
                  <c:v>3.0916108052497491E-3</c:v>
                </c:pt>
                <c:pt idx="595">
                  <c:v>3.0903142440748357E-3</c:v>
                </c:pt>
                <c:pt idx="596">
                  <c:v>3.0889853053532E-3</c:v>
                </c:pt>
                <c:pt idx="597">
                  <c:v>3.0876242713073756E-3</c:v>
                </c:pt>
                <c:pt idx="598">
                  <c:v>3.0862314224102102E-3</c:v>
                </c:pt>
                <c:pt idx="599">
                  <c:v>3.084807037394382E-3</c:v>
                </c:pt>
                <c:pt idx="600">
                  <c:v>3.0833513932618786E-3</c:v>
                </c:pt>
                <c:pt idx="601">
                  <c:v>3.0818647652934195E-3</c:v>
                </c:pt>
                <c:pt idx="602">
                  <c:v>3.0803474270578372E-3</c:v>
                </c:pt>
                <c:pt idx="603">
                  <c:v>3.0787996504214026E-3</c:v>
                </c:pt>
                <c:pt idx="604">
                  <c:v>3.0772217055571129E-3</c:v>
                </c:pt>
                <c:pt idx="605">
                  <c:v>3.0756138609539241E-3</c:v>
                </c:pt>
                <c:pt idx="606">
                  <c:v>3.073976383425942E-3</c:v>
                </c:pt>
                <c:pt idx="607">
                  <c:v>3.0723095381215604E-3</c:v>
                </c:pt>
                <c:pt idx="608">
                  <c:v>3.0706135885325619E-3</c:v>
                </c:pt>
                <c:pt idx="609">
                  <c:v>3.0688887965031626E-3</c:v>
                </c:pt>
                <c:pt idx="610">
                  <c:v>3.0671354222390171E-3</c:v>
                </c:pt>
                <c:pt idx="611">
                  <c:v>3.0650968989090806E-3</c:v>
                </c:pt>
                <c:pt idx="612">
                  <c:v>3.0632831456357079E-3</c:v>
                </c:pt>
                <c:pt idx="613">
                  <c:v>3.0614416173491139E-3</c:v>
                </c:pt>
                <c:pt idx="614">
                  <c:v>3.0595725675615438E-3</c:v>
                </c:pt>
                <c:pt idx="615">
                  <c:v>3.0576762481922619E-3</c:v>
                </c:pt>
                <c:pt idx="616">
                  <c:v>3.0557529095762812E-3</c:v>
                </c:pt>
                <c:pt idx="617">
                  <c:v>3.0538028004730403E-3</c:v>
                </c:pt>
                <c:pt idx="618">
                  <c:v>3.0518261680750431E-3</c:v>
                </c:pt>
                <c:pt idx="619">
                  <c:v>3.0498232580164499E-3</c:v>
                </c:pt>
                <c:pt idx="620">
                  <c:v>3.0477943143816244E-3</c:v>
                </c:pt>
                <c:pt idx="621">
                  <c:v>3.0457395797136434E-3</c:v>
                </c:pt>
                <c:pt idx="622">
                  <c:v>3.0436592950227525E-3</c:v>
                </c:pt>
                <c:pt idx="623">
                  <c:v>3.0415536997947892E-3</c:v>
                </c:pt>
                <c:pt idx="624">
                  <c:v>3.0394230319995548E-3</c:v>
                </c:pt>
                <c:pt idx="625">
                  <c:v>3.0372675280991518E-3</c:v>
                </c:pt>
                <c:pt idx="626">
                  <c:v>3.0338306932454853E-3</c:v>
                </c:pt>
                <c:pt idx="627">
                  <c:v>3.0316124004011596E-3</c:v>
                </c:pt>
                <c:pt idx="628">
                  <c:v>3.0293701037766704E-3</c:v>
                </c:pt>
                <c:pt idx="629">
                  <c:v>3.0271040330467017E-3</c:v>
                </c:pt>
                <c:pt idx="630">
                  <c:v>3.0248144164238878E-3</c:v>
                </c:pt>
                <c:pt idx="631">
                  <c:v>3.0225014806668699E-3</c:v>
                </c:pt>
                <c:pt idx="632">
                  <c:v>3.020165451088313E-3</c:v>
                </c:pt>
                <c:pt idx="633">
                  <c:v>3.0178065515628792E-3</c:v>
                </c:pt>
                <c:pt idx="634">
                  <c:v>3.0154250045351626E-3</c:v>
                </c:pt>
                <c:pt idx="635">
                  <c:v>3.0130210310275818E-3</c:v>
                </c:pt>
                <c:pt idx="636">
                  <c:v>3.0105948506482321E-3</c:v>
                </c:pt>
                <c:pt idx="637">
                  <c:v>3.0081466815987013E-3</c:v>
                </c:pt>
                <c:pt idx="638">
                  <c:v>3.0056767406818384E-3</c:v>
                </c:pt>
                <c:pt idx="639">
                  <c:v>3.0031852433094887E-3</c:v>
                </c:pt>
                <c:pt idx="640">
                  <c:v>3.0006724035101856E-3</c:v>
                </c:pt>
                <c:pt idx="641">
                  <c:v>2.9981384339368071E-3</c:v>
                </c:pt>
                <c:pt idx="642">
                  <c:v>2.995583545874187E-3</c:v>
                </c:pt>
                <c:pt idx="643">
                  <c:v>2.9930079492466923E-3</c:v>
                </c:pt>
                <c:pt idx="644">
                  <c:v>2.9904118526257587E-3</c:v>
                </c:pt>
                <c:pt idx="645">
                  <c:v>2.9877954632373904E-3</c:v>
                </c:pt>
                <c:pt idx="646">
                  <c:v>2.9851589869696188E-3</c:v>
                </c:pt>
                <c:pt idx="647">
                  <c:v>2.9825026283799216E-3</c:v>
                </c:pt>
                <c:pt idx="648">
                  <c:v>2.9798265907026089E-3</c:v>
                </c:pt>
                <c:pt idx="649">
                  <c:v>2.9771310758561682E-3</c:v>
                </c:pt>
                <c:pt idx="650">
                  <c:v>2.9744162844505691E-3</c:v>
                </c:pt>
                <c:pt idx="651">
                  <c:v>2.9716824157945362E-3</c:v>
                </c:pt>
                <c:pt idx="652">
                  <c:v>2.9689296679027808E-3</c:v>
                </c:pt>
                <c:pt idx="653">
                  <c:v>2.9661582375031955E-3</c:v>
                </c:pt>
                <c:pt idx="654">
                  <c:v>2.9633683200440144E-3</c:v>
                </c:pt>
                <c:pt idx="655">
                  <c:v>2.960560109700932E-3</c:v>
                </c:pt>
                <c:pt idx="656">
                  <c:v>2.9577337993841918E-3</c:v>
                </c:pt>
                <c:pt idx="657">
                  <c:v>2.9548895807456317E-3</c:v>
                </c:pt>
                <c:pt idx="658">
                  <c:v>2.9520276441856977E-3</c:v>
                </c:pt>
                <c:pt idx="659">
                  <c:v>2.9491481788604199E-3</c:v>
                </c:pt>
                <c:pt idx="660">
                  <c:v>2.9462513726883533E-3</c:v>
                </c:pt>
                <c:pt idx="661">
                  <c:v>2.9433374123574809E-3</c:v>
                </c:pt>
                <c:pt idx="662">
                  <c:v>2.9404064833320849E-3</c:v>
                </c:pt>
                <c:pt idx="663">
                  <c:v>2.9374587698595776E-3</c:v>
                </c:pt>
                <c:pt idx="664">
                  <c:v>2.9344944549773017E-3</c:v>
                </c:pt>
                <c:pt idx="665">
                  <c:v>2.9315137205192937E-3</c:v>
                </c:pt>
                <c:pt idx="666">
                  <c:v>2.9285167471230118E-3</c:v>
                </c:pt>
                <c:pt idx="667">
                  <c:v>2.9255037142360278E-3</c:v>
                </c:pt>
                <c:pt idx="668">
                  <c:v>2.9224748001226912E-3</c:v>
                </c:pt>
                <c:pt idx="669">
                  <c:v>2.9194301818707483E-3</c:v>
                </c:pt>
                <c:pt idx="670">
                  <c:v>2.9163700353979369E-3</c:v>
                </c:pt>
                <c:pt idx="671">
                  <c:v>2.9132945354585415E-3</c:v>
                </c:pt>
                <c:pt idx="672">
                  <c:v>2.9102038556499173E-3</c:v>
                </c:pt>
                <c:pt idx="673">
                  <c:v>2.9070981684189761E-3</c:v>
                </c:pt>
                <c:pt idx="674">
                  <c:v>2.9039776450686468E-3</c:v>
                </c:pt>
                <c:pt idx="675">
                  <c:v>2.9008424557642925E-3</c:v>
                </c:pt>
                <c:pt idx="676">
                  <c:v>2.8976927695401047E-3</c:v>
                </c:pt>
                <c:pt idx="677">
                  <c:v>2.894528754305454E-3</c:v>
                </c:pt>
                <c:pt idx="678">
                  <c:v>2.891350576851217E-3</c:v>
                </c:pt>
                <c:pt idx="679">
                  <c:v>2.8881584028560663E-3</c:v>
                </c:pt>
                <c:pt idx="680">
                  <c:v>2.8849523968927275E-3</c:v>
                </c:pt>
                <c:pt idx="681">
                  <c:v>2.8817327224342046E-3</c:v>
                </c:pt>
                <c:pt idx="682">
                  <c:v>2.8784995418599732E-3</c:v>
                </c:pt>
                <c:pt idx="683">
                  <c:v>2.8752530164621432E-3</c:v>
                </c:pt>
                <c:pt idx="684">
                  <c:v>2.8719933064515874E-3</c:v>
                </c:pt>
                <c:pt idx="685">
                  <c:v>2.8687205709640364E-3</c:v>
                </c:pt>
                <c:pt idx="686">
                  <c:v>2.8654349680661498E-3</c:v>
                </c:pt>
                <c:pt idx="687">
                  <c:v>2.8621366547615461E-3</c:v>
                </c:pt>
                <c:pt idx="688">
                  <c:v>2.858825786996809E-3</c:v>
                </c:pt>
                <c:pt idx="689">
                  <c:v>2.8555025196674564E-3</c:v>
                </c:pt>
                <c:pt idx="690">
                  <c:v>2.8521670066238847E-3</c:v>
                </c:pt>
                <c:pt idx="691">
                  <c:v>2.8488194006772776E-3</c:v>
                </c:pt>
                <c:pt idx="692">
                  <c:v>2.845459853605486E-3</c:v>
                </c:pt>
                <c:pt idx="693">
                  <c:v>2.8420885161588765E-3</c:v>
                </c:pt>
                <c:pt idx="694">
                  <c:v>2.8387055380661506E-3</c:v>
                </c:pt>
                <c:pt idx="695">
                  <c:v>2.8353110680401339E-3</c:v>
                </c:pt>
                <c:pt idx="696">
                  <c:v>2.8319052537835333E-3</c:v>
                </c:pt>
                <c:pt idx="697">
                  <c:v>2.8284882419946666E-3</c:v>
                </c:pt>
                <c:pt idx="698">
                  <c:v>2.8250601783731608E-3</c:v>
                </c:pt>
                <c:pt idx="699">
                  <c:v>2.8216212076256205E-3</c:v>
                </c:pt>
                <c:pt idx="700">
                  <c:v>2.81817147347127E-3</c:v>
                </c:pt>
                <c:pt idx="701">
                  <c:v>2.8147111186475593E-3</c:v>
                </c:pt>
                <c:pt idx="702">
                  <c:v>2.8112402849157503E-3</c:v>
                </c:pt>
                <c:pt idx="703">
                  <c:v>2.807759113066465E-3</c:v>
                </c:pt>
                <c:pt idx="704">
                  <c:v>2.8042677429252105E-3</c:v>
                </c:pt>
                <c:pt idx="705">
                  <c:v>2.8007663133578727E-3</c:v>
                </c:pt>
                <c:pt idx="706">
                  <c:v>2.7972549622761814E-3</c:v>
                </c:pt>
                <c:pt idx="707">
                  <c:v>2.7937338266431516E-3</c:v>
                </c:pt>
                <c:pt idx="708">
                  <c:v>2.7902030424784854E-3</c:v>
                </c:pt>
                <c:pt idx="709">
                  <c:v>2.7866627448639597E-3</c:v>
                </c:pt>
                <c:pt idx="710">
                  <c:v>2.7831130679487745E-3</c:v>
                </c:pt>
                <c:pt idx="711">
                  <c:v>2.7795541449548789E-3</c:v>
                </c:pt>
                <c:pt idx="712">
                  <c:v>2.7759861081822698E-3</c:v>
                </c:pt>
                <c:pt idx="713">
                  <c:v>2.7724090890142595E-3</c:v>
                </c:pt>
                <c:pt idx="714">
                  <c:v>2.7688232179227164E-3</c:v>
                </c:pt>
                <c:pt idx="715">
                  <c:v>2.7652286244732828E-3</c:v>
                </c:pt>
                <c:pt idx="716">
                  <c:v>2.7616254373305591E-3</c:v>
                </c:pt>
                <c:pt idx="717">
                  <c:v>2.7580137842632664E-3</c:v>
                </c:pt>
                <c:pt idx="718">
                  <c:v>2.7543937921493782E-3</c:v>
                </c:pt>
                <c:pt idx="719">
                  <c:v>2.7507655869812254E-3</c:v>
                </c:pt>
                <c:pt idx="720">
                  <c:v>2.7471292938705794E-3</c:v>
                </c:pt>
                <c:pt idx="721">
                  <c:v>2.7434850370537042E-3</c:v>
                </c:pt>
                <c:pt idx="722">
                  <c:v>2.739832939896381E-3</c:v>
                </c:pt>
                <c:pt idx="723">
                  <c:v>2.7361731248989091E-3</c:v>
                </c:pt>
                <c:pt idx="724">
                  <c:v>2.7325057137010827E-3</c:v>
                </c:pt>
                <c:pt idx="725">
                  <c:v>2.7288308270871347E-3</c:v>
                </c:pt>
                <c:pt idx="726">
                  <c:v>2.7251485849906659E-3</c:v>
                </c:pt>
                <c:pt idx="727">
                  <c:v>2.7214591064995317E-3</c:v>
                </c:pt>
                <c:pt idx="728">
                  <c:v>2.7177625098607221E-3</c:v>
                </c:pt>
                <c:pt idx="729">
                  <c:v>2.7140589124851999E-3</c:v>
                </c:pt>
                <c:pt idx="730">
                  <c:v>2.7103484309527271E-3</c:v>
                </c:pt>
                <c:pt idx="731">
                  <c:v>2.7066311810166532E-3</c:v>
                </c:pt>
                <c:pt idx="732">
                  <c:v>2.7029072776086883E-3</c:v>
                </c:pt>
                <c:pt idx="733">
                  <c:v>2.6991768348436471E-3</c:v>
                </c:pt>
                <c:pt idx="734">
                  <c:v>2.6954399660241673E-3</c:v>
                </c:pt>
                <c:pt idx="735">
                  <c:v>2.6916967836454054E-3</c:v>
                </c:pt>
                <c:pt idx="736">
                  <c:v>2.687947399399706E-3</c:v>
                </c:pt>
                <c:pt idx="737">
                  <c:v>2.6841919241812483E-3</c:v>
                </c:pt>
                <c:pt idx="738">
                  <c:v>2.6804304680906649E-3</c:v>
                </c:pt>
                <c:pt idx="739">
                  <c:v>2.6766631404396418E-3</c:v>
                </c:pt>
                <c:pt idx="740">
                  <c:v>2.6728900497554886E-3</c:v>
                </c:pt>
                <c:pt idx="741">
                  <c:v>2.6691113037856889E-3</c:v>
                </c:pt>
                <c:pt idx="742">
                  <c:v>2.6653270095024226E-3</c:v>
                </c:pt>
                <c:pt idx="743">
                  <c:v>2.6615372731070689E-3</c:v>
                </c:pt>
                <c:pt idx="744">
                  <c:v>2.6577422000346827E-3</c:v>
                </c:pt>
                <c:pt idx="745">
                  <c:v>2.6539418949584493E-3</c:v>
                </c:pt>
                <c:pt idx="746">
                  <c:v>2.6501364617941116E-3</c:v>
                </c:pt>
                <c:pt idx="747">
                  <c:v>2.6463260037043802E-3</c:v>
                </c:pt>
                <c:pt idx="748">
                  <c:v>2.6425106231033136E-3</c:v>
                </c:pt>
                <c:pt idx="749">
                  <c:v>2.6386904216606833E-3</c:v>
                </c:pt>
                <c:pt idx="750">
                  <c:v>2.6348655003063056E-3</c:v>
                </c:pt>
                <c:pt idx="751">
                  <c:v>2.6310359592343624E-3</c:v>
                </c:pt>
                <c:pt idx="752">
                  <c:v>2.6272018979076862E-3</c:v>
                </c:pt>
                <c:pt idx="753">
                  <c:v>2.6233634150620352E-3</c:v>
                </c:pt>
                <c:pt idx="754">
                  <c:v>2.6195206087103362E-3</c:v>
                </c:pt>
                <c:pt idx="755">
                  <c:v>2.6156735761469121E-3</c:v>
                </c:pt>
                <c:pt idx="756">
                  <c:v>2.6118224139516787E-3</c:v>
                </c:pt>
                <c:pt idx="757">
                  <c:v>2.6079672179943293E-3</c:v>
                </c:pt>
                <c:pt idx="758">
                  <c:v>2.6041080834384909E-3</c:v>
                </c:pt>
                <c:pt idx="759">
                  <c:v>2.6002451047458584E-3</c:v>
                </c:pt>
                <c:pt idx="760">
                  <c:v>2.5963783756803105E-3</c:v>
                </c:pt>
                <c:pt idx="761">
                  <c:v>2.5925079893119986E-3</c:v>
                </c:pt>
                <c:pt idx="762">
                  <c:v>2.5886340380214196E-3</c:v>
                </c:pt>
                <c:pt idx="763">
                  <c:v>2.5847566135034656E-3</c:v>
                </c:pt>
                <c:pt idx="764">
                  <c:v>2.5808758067714481E-3</c:v>
                </c:pt>
                <c:pt idx="765">
                  <c:v>2.5769917081611055E-3</c:v>
                </c:pt>
                <c:pt idx="766">
                  <c:v>2.5731044073345898E-3</c:v>
                </c:pt>
                <c:pt idx="767">
                  <c:v>2.5692139932844246E-3</c:v>
                </c:pt>
                <c:pt idx="768">
                  <c:v>2.5653205543374564E-3</c:v>
                </c:pt>
                <c:pt idx="769">
                  <c:v>2.5614241781587678E-3</c:v>
                </c:pt>
                <c:pt idx="770">
                  <c:v>2.5575249517555839E-3</c:v>
                </c:pt>
                <c:pt idx="771">
                  <c:v>2.5536229614811497E-3</c:v>
                </c:pt>
                <c:pt idx="772">
                  <c:v>2.5497182930385907E-3</c:v>
                </c:pt>
                <c:pt idx="773">
                  <c:v>2.5458110314847534E-3</c:v>
                </c:pt>
                <c:pt idx="774">
                  <c:v>2.5419012612340223E-3</c:v>
                </c:pt>
                <c:pt idx="775">
                  <c:v>2.5379890660621172E-3</c:v>
                </c:pt>
                <c:pt idx="776">
                  <c:v>2.5340745291098743E-3</c:v>
                </c:pt>
                <c:pt idx="777">
                  <c:v>2.5301577328870031E-3</c:v>
                </c:pt>
                <c:pt idx="778">
                  <c:v>2.526238759275825E-3</c:v>
                </c:pt>
                <c:pt idx="779">
                  <c:v>2.5223176895349899E-3</c:v>
                </c:pt>
                <c:pt idx="780">
                  <c:v>2.5183946043031767E-3</c:v>
                </c:pt>
                <c:pt idx="781">
                  <c:v>2.5144695836027721E-3</c:v>
                </c:pt>
                <c:pt idx="782">
                  <c:v>2.5105427068435279E-3</c:v>
                </c:pt>
                <c:pt idx="783">
                  <c:v>2.5066140528262038E-3</c:v>
                </c:pt>
                <c:pt idx="784">
                  <c:v>2.5026836997461832E-3</c:v>
                </c:pt>
                <c:pt idx="785">
                  <c:v>2.4987517251970803E-3</c:v>
                </c:pt>
                <c:pt idx="786">
                  <c:v>2.4948182061743157E-3</c:v>
                </c:pt>
                <c:pt idx="787">
                  <c:v>2.490883219078685E-3</c:v>
                </c:pt>
                <c:pt idx="788">
                  <c:v>2.4869468397198976E-3</c:v>
                </c:pt>
                <c:pt idx="789">
                  <c:v>2.4830091433201053E-3</c:v>
                </c:pt>
                <c:pt idx="790">
                  <c:v>2.4790702045174046E-3</c:v>
                </c:pt>
                <c:pt idx="791">
                  <c:v>2.475130097369329E-3</c:v>
                </c:pt>
                <c:pt idx="792">
                  <c:v>2.4711888953563113E-3</c:v>
                </c:pt>
                <c:pt idx="793">
                  <c:v>2.4672466713851404E-3</c:v>
                </c:pt>
                <c:pt idx="794">
                  <c:v>2.4633034977923876E-3</c:v>
                </c:pt>
                <c:pt idx="795">
                  <c:v>2.4593594463478237E-3</c:v>
                </c:pt>
                <c:pt idx="796">
                  <c:v>2.4554145882578118E-3</c:v>
                </c:pt>
                <c:pt idx="797">
                  <c:v>2.4514689941686854E-3</c:v>
                </c:pt>
                <c:pt idx="798">
                  <c:v>2.4475227341701051E-3</c:v>
                </c:pt>
                <c:pt idx="799">
                  <c:v>2.4435758777984042E-3</c:v>
                </c:pt>
                <c:pt idx="800">
                  <c:v>2.4396284940399063E-3</c:v>
                </c:pt>
                <c:pt idx="801">
                  <c:v>2.4356806513342348E-3</c:v>
                </c:pt>
                <c:pt idx="802">
                  <c:v>2.431732417577596E-3</c:v>
                </c:pt>
                <c:pt idx="803">
                  <c:v>2.4277838601260535E-3</c:v>
                </c:pt>
                <c:pt idx="804">
                  <c:v>2.4238350457987767E-3</c:v>
                </c:pt>
                <c:pt idx="805">
                  <c:v>2.4198860408812793E-3</c:v>
                </c:pt>
                <c:pt idx="806">
                  <c:v>2.4159369111286335E-3</c:v>
                </c:pt>
                <c:pt idx="807">
                  <c:v>2.4119877217686717E-3</c:v>
                </c:pt>
                <c:pt idx="808">
                  <c:v>2.4080385375051701E-3</c:v>
                </c:pt>
                <c:pt idx="809">
                  <c:v>2.4040894225210111E-3</c:v>
                </c:pt>
                <c:pt idx="810">
                  <c:v>2.40014044048134E-3</c:v>
                </c:pt>
                <c:pt idx="811">
                  <c:v>2.3961916545366885E-3</c:v>
                </c:pt>
                <c:pt idx="812">
                  <c:v>2.3922431273260937E-3</c:v>
                </c:pt>
                <c:pt idx="813">
                  <c:v>2.3882949209801984E-3</c:v>
                </c:pt>
                <c:pt idx="814">
                  <c:v>2.384347097124327E-3</c:v>
                </c:pt>
                <c:pt idx="815">
                  <c:v>2.3803997168815585E-3</c:v>
                </c:pt>
                <c:pt idx="816">
                  <c:v>2.3764528408757681E-3</c:v>
                </c:pt>
                <c:pt idx="817">
                  <c:v>2.3725065292346643E-3</c:v>
                </c:pt>
                <c:pt idx="818">
                  <c:v>2.3685608415927998E-3</c:v>
                </c:pt>
                <c:pt idx="819">
                  <c:v>2.3640523242165409E-3</c:v>
                </c:pt>
                <c:pt idx="820">
                  <c:v>2.3601081722508213E-3</c:v>
                </c:pt>
                <c:pt idx="821">
                  <c:v>2.3561648285300827E-3</c:v>
                </c:pt>
                <c:pt idx="822">
                  <c:v>2.3522223506775939E-3</c:v>
                </c:pt>
                <c:pt idx="823">
                  <c:v>2.3482807958387255E-3</c:v>
                </c:pt>
                <c:pt idx="824">
                  <c:v>2.3443402206838678E-3</c:v>
                </c:pt>
                <c:pt idx="825">
                  <c:v>2.340400681411333E-3</c:v>
                </c:pt>
                <c:pt idx="826">
                  <c:v>2.3364622337502406E-3</c:v>
                </c:pt>
                <c:pt idx="827">
                  <c:v>2.3325249329633874E-3</c:v>
                </c:pt>
                <c:pt idx="828">
                  <c:v>2.3285888338501017E-3</c:v>
                </c:pt>
                <c:pt idx="829">
                  <c:v>2.3246539907490851E-3</c:v>
                </c:pt>
                <c:pt idx="830">
                  <c:v>2.3207204575412328E-3</c:v>
                </c:pt>
                <c:pt idx="831">
                  <c:v>2.3167882876524472E-3</c:v>
                </c:pt>
                <c:pt idx="832">
                  <c:v>2.3128575340564247E-3</c:v>
                </c:pt>
                <c:pt idx="833">
                  <c:v>2.3089282492774407E-3</c:v>
                </c:pt>
                <c:pt idx="834">
                  <c:v>2.3050004853931091E-3</c:v>
                </c:pt>
                <c:pt idx="835">
                  <c:v>2.3010742940371303E-3</c:v>
                </c:pt>
                <c:pt idx="836">
                  <c:v>2.2971497264020289E-3</c:v>
                </c:pt>
                <c:pt idx="837">
                  <c:v>2.292666559564538E-3</c:v>
                </c:pt>
                <c:pt idx="838">
                  <c:v>2.2887456416789851E-3</c:v>
                </c:pt>
                <c:pt idx="839">
                  <c:v>2.2848265055631809E-3</c:v>
                </c:pt>
                <c:pt idx="840">
                  <c:v>2.2809092006107036E-3</c:v>
                </c:pt>
                <c:pt idx="841">
                  <c:v>2.2769937757877779E-3</c:v>
                </c:pt>
                <c:pt idx="842">
                  <c:v>2.273080279635918E-3</c:v>
                </c:pt>
                <c:pt idx="843">
                  <c:v>2.2691687602745553E-3</c:v>
                </c:pt>
                <c:pt idx="844">
                  <c:v>2.2652592654036565E-3</c:v>
                </c:pt>
                <c:pt idx="845">
                  <c:v>2.2613518423063223E-3</c:v>
                </c:pt>
                <c:pt idx="846">
                  <c:v>2.2574465378513721E-3</c:v>
                </c:pt>
                <c:pt idx="847">
                  <c:v>2.2535433984959201E-3</c:v>
                </c:pt>
                <c:pt idx="848">
                  <c:v>2.2496424702879315E-3</c:v>
                </c:pt>
                <c:pt idx="849">
                  <c:v>2.245743798868766E-3</c:v>
                </c:pt>
                <c:pt idx="850">
                  <c:v>2.2418474294757114E-3</c:v>
                </c:pt>
                <c:pt idx="851">
                  <c:v>2.2379534069444972E-3</c:v>
                </c:pt>
                <c:pt idx="852">
                  <c:v>2.2340617757117998E-3</c:v>
                </c:pt>
                <c:pt idx="853">
                  <c:v>2.2301725798177306E-3</c:v>
                </c:pt>
                <c:pt idx="854">
                  <c:v>2.2262858629083118E-3</c:v>
                </c:pt>
                <c:pt idx="855">
                  <c:v>2.2224016682379404E-3</c:v>
                </c:pt>
                <c:pt idx="856">
                  <c:v>2.2185200386718343E-3</c:v>
                </c:pt>
                <c:pt idx="857">
                  <c:v>2.2146410166884699E-3</c:v>
                </c:pt>
                <c:pt idx="858">
                  <c:v>2.2107646443820035E-3</c:v>
                </c:pt>
                <c:pt idx="859">
                  <c:v>2.2068909634646795E-3</c:v>
                </c:pt>
                <c:pt idx="860">
                  <c:v>2.2030200152692281E-3</c:v>
                </c:pt>
                <c:pt idx="861">
                  <c:v>2.1991518407512459E-3</c:v>
                </c:pt>
                <c:pt idx="862">
                  <c:v>2.1952864804915652E-3</c:v>
                </c:pt>
                <c:pt idx="863">
                  <c:v>2.1914239746986127E-3</c:v>
                </c:pt>
                <c:pt idx="864">
                  <c:v>2.1875643632107513E-3</c:v>
                </c:pt>
                <c:pt idx="865">
                  <c:v>2.183707685498611E-3</c:v>
                </c:pt>
                <c:pt idx="866">
                  <c:v>2.1798539806674095E-3</c:v>
                </c:pt>
                <c:pt idx="867">
                  <c:v>2.1760032874592527E-3</c:v>
                </c:pt>
                <c:pt idx="868">
                  <c:v>2.1721556442554318E-3</c:v>
                </c:pt>
                <c:pt idx="869">
                  <c:v>2.1683110890787015E-3</c:v>
                </c:pt>
                <c:pt idx="870">
                  <c:v>2.164469659595547E-3</c:v>
                </c:pt>
                <c:pt idx="871">
                  <c:v>2.1600833297000942E-3</c:v>
                </c:pt>
                <c:pt idx="872">
                  <c:v>2.1562487233246362E-3</c:v>
                </c:pt>
                <c:pt idx="873">
                  <c:v>2.1524173587288489E-3</c:v>
                </c:pt>
                <c:pt idx="874">
                  <c:v>2.1485892721271336E-3</c:v>
                </c:pt>
                <c:pt idx="875">
                  <c:v>2.1447644993890899E-3</c:v>
                </c:pt>
                <c:pt idx="876">
                  <c:v>2.1409430760417039E-3</c:v>
                </c:pt>
                <c:pt idx="877">
                  <c:v>2.1371250372715345E-3</c:v>
                </c:pt>
                <c:pt idx="878">
                  <c:v>2.1333104179268756E-3</c:v>
                </c:pt>
                <c:pt idx="879">
                  <c:v>2.129499252519916E-3</c:v>
                </c:pt>
                <c:pt idx="880">
                  <c:v>2.1256915752288813E-3</c:v>
                </c:pt>
                <c:pt idx="881">
                  <c:v>2.121887419900167E-3</c:v>
                </c:pt>
                <c:pt idx="882">
                  <c:v>2.1180868200504598E-3</c:v>
                </c:pt>
                <c:pt idx="883">
                  <c:v>2.1142898088688435E-3</c:v>
                </c:pt>
                <c:pt idx="884">
                  <c:v>2.1104964192189012E-3</c:v>
                </c:pt>
                <c:pt idx="885">
                  <c:v>2.1067066836407953E-3</c:v>
                </c:pt>
                <c:pt idx="886">
                  <c:v>2.1029206343533445E-3</c:v>
                </c:pt>
                <c:pt idx="887">
                  <c:v>2.0969786527591707E-3</c:v>
                </c:pt>
                <c:pt idx="888">
                  <c:v>2.0932022282199865E-3</c:v>
                </c:pt>
                <c:pt idx="889">
                  <c:v>2.0894296024466102E-3</c:v>
                </c:pt>
                <c:pt idx="890">
                  <c:v>2.0856608062149529E-3</c:v>
                </c:pt>
                <c:pt idx="891">
                  <c:v>2.0818958699909298E-3</c:v>
                </c:pt>
                <c:pt idx="892">
                  <c:v>2.0781348239324567E-3</c:v>
                </c:pt>
                <c:pt idx="893">
                  <c:v>2.0743776978914431E-3</c:v>
                </c:pt>
                <c:pt idx="894">
                  <c:v>2.0706245214157652E-3</c:v>
                </c:pt>
                <c:pt idx="895">
                  <c:v>2.0668753237512369E-3</c:v>
                </c:pt>
                <c:pt idx="896">
                  <c:v>2.0631301338435624E-3</c:v>
                </c:pt>
                <c:pt idx="897">
                  <c:v>2.0593889803402834E-3</c:v>
                </c:pt>
                <c:pt idx="898">
                  <c:v>2.0556518915927093E-3</c:v>
                </c:pt>
                <c:pt idx="899">
                  <c:v>2.0519188956578459E-3</c:v>
                </c:pt>
                <c:pt idx="900">
                  <c:v>2.0481900203003045E-3</c:v>
                </c:pt>
                <c:pt idx="901">
                  <c:v>2.0444652929942041E-3</c:v>
                </c:pt>
                <c:pt idx="902">
                  <c:v>2.0407447409250628E-3</c:v>
                </c:pt>
                <c:pt idx="903">
                  <c:v>2.0370283909916815E-3</c:v>
                </c:pt>
                <c:pt idx="904">
                  <c:v>2.0333162698080096E-3</c:v>
                </c:pt>
                <c:pt idx="905">
                  <c:v>2.02960840370501E-3</c:v>
                </c:pt>
                <c:pt idx="906">
                  <c:v>2.0259048187325026E-3</c:v>
                </c:pt>
                <c:pt idx="907">
                  <c:v>2.0222055406610112E-3</c:v>
                </c:pt>
                <c:pt idx="908">
                  <c:v>2.0185105949835844E-3</c:v>
                </c:pt>
                <c:pt idx="909">
                  <c:v>2.0148200069176215E-3</c:v>
                </c:pt>
                <c:pt idx="910">
                  <c:v>2.0111338014066771E-3</c:v>
                </c:pt>
                <c:pt idx="911">
                  <c:v>2.0074520031222601E-3</c:v>
                </c:pt>
                <c:pt idx="912">
                  <c:v>2.003774636465624E-3</c:v>
                </c:pt>
                <c:pt idx="913">
                  <c:v>2.0001017255695422E-3</c:v>
                </c:pt>
                <c:pt idx="914">
                  <c:v>1.9964332943000797E-3</c:v>
                </c:pt>
                <c:pt idx="915">
                  <c:v>1.9927693662583519E-3</c:v>
                </c:pt>
                <c:pt idx="916">
                  <c:v>1.989109964782269E-3</c:v>
                </c:pt>
                <c:pt idx="917">
                  <c:v>1.9854551129482811E-3</c:v>
                </c:pt>
                <c:pt idx="918">
                  <c:v>1.9818048335731014E-3</c:v>
                </c:pt>
                <c:pt idx="919">
                  <c:v>1.9781591492154323E-3</c:v>
                </c:pt>
                <c:pt idx="920">
                  <c:v>1.9745180821776694E-3</c:v>
                </c:pt>
                <c:pt idx="921">
                  <c:v>1.9708816545076038E-3</c:v>
                </c:pt>
                <c:pt idx="922">
                  <c:v>1.9672498880001161E-3</c:v>
                </c:pt>
                <c:pt idx="923">
                  <c:v>1.9636228041988515E-3</c:v>
                </c:pt>
                <c:pt idx="924">
                  <c:v>1.9600004243978983E-3</c:v>
                </c:pt>
                <c:pt idx="925">
                  <c:v>1.9563827696434449E-3</c:v>
                </c:pt>
                <c:pt idx="926">
                  <c:v>1.952769860735435E-3</c:v>
                </c:pt>
                <c:pt idx="927">
                  <c:v>1.9491617182292136E-3</c:v>
                </c:pt>
                <c:pt idx="928">
                  <c:v>1.945558362437158E-3</c:v>
                </c:pt>
                <c:pt idx="929">
                  <c:v>1.9419598134303032E-3</c:v>
                </c:pt>
                <c:pt idx="930">
                  <c:v>1.9383660910399629E-3</c:v>
                </c:pt>
                <c:pt idx="931">
                  <c:v>1.9347772148593293E-3</c:v>
                </c:pt>
                <c:pt idx="932">
                  <c:v>1.9311932042450778E-3</c:v>
                </c:pt>
                <c:pt idx="933">
                  <c:v>1.9276140783189516E-3</c:v>
                </c:pt>
                <c:pt idx="934">
                  <c:v>1.9240398559693429E-3</c:v>
                </c:pt>
                <c:pt idx="935">
                  <c:v>1.9204705558528666E-3</c:v>
                </c:pt>
                <c:pt idx="936">
                  <c:v>1.9169061963959164E-3</c:v>
                </c:pt>
                <c:pt idx="937">
                  <c:v>1.9133467957962252E-3</c:v>
                </c:pt>
                <c:pt idx="938">
                  <c:v>1.9097923720244063E-3</c:v>
                </c:pt>
                <c:pt idx="939">
                  <c:v>1.906242942825487E-3</c:v>
                </c:pt>
                <c:pt idx="940">
                  <c:v>1.9026985257204409E-3</c:v>
                </c:pt>
                <c:pt idx="941">
                  <c:v>1.8991591380077019E-3</c:v>
                </c:pt>
                <c:pt idx="942">
                  <c:v>1.8956247967646766E-3</c:v>
                </c:pt>
                <c:pt idx="943">
                  <c:v>1.8920955188492462E-3</c:v>
                </c:pt>
                <c:pt idx="944">
                  <c:v>1.8885713209012556E-3</c:v>
                </c:pt>
                <c:pt idx="945">
                  <c:v>1.8850522193440029E-3</c:v>
                </c:pt>
                <c:pt idx="946">
                  <c:v>1.881538230385711E-3</c:v>
                </c:pt>
                <c:pt idx="947">
                  <c:v>1.8780293700209974E-3</c:v>
                </c:pt>
                <c:pt idx="948">
                  <c:v>1.8745256540323339E-3</c:v>
                </c:pt>
                <c:pt idx="949">
                  <c:v>1.8710270979914953E-3</c:v>
                </c:pt>
                <c:pt idx="950">
                  <c:v>1.8675337172610043E-3</c:v>
                </c:pt>
                <c:pt idx="951">
                  <c:v>1.8640455269955639E-3</c:v>
                </c:pt>
                <c:pt idx="952">
                  <c:v>1.8605625421434856E-3</c:v>
                </c:pt>
                <c:pt idx="953">
                  <c:v>1.8570847774481076E-3</c:v>
                </c:pt>
                <c:pt idx="954">
                  <c:v>1.8536122474492021E-3</c:v>
                </c:pt>
                <c:pt idx="955">
                  <c:v>1.8501449664843812E-3</c:v>
                </c:pt>
                <c:pt idx="956">
                  <c:v>1.8466829486904887E-3</c:v>
                </c:pt>
                <c:pt idx="957">
                  <c:v>1.8432262080049857E-3</c:v>
                </c:pt>
                <c:pt idx="958">
                  <c:v>1.839774758167331E-3</c:v>
                </c:pt>
                <c:pt idx="959">
                  <c:v>1.8363286127203483E-3</c:v>
                </c:pt>
                <c:pt idx="960">
                  <c:v>1.8328877850115931E-3</c:v>
                </c:pt>
                <c:pt idx="961">
                  <c:v>1.8294522881947028E-3</c:v>
                </c:pt>
                <c:pt idx="962">
                  <c:v>1.8260221352307457E-3</c:v>
                </c:pt>
                <c:pt idx="963">
                  <c:v>1.8225973388895616E-3</c:v>
                </c:pt>
                <c:pt idx="964">
                  <c:v>1.8191779117510899E-3</c:v>
                </c:pt>
                <c:pt idx="965">
                  <c:v>1.8157638662066975E-3</c:v>
                </c:pt>
                <c:pt idx="966">
                  <c:v>1.8123552144604926E-3</c:v>
                </c:pt>
                <c:pt idx="967">
                  <c:v>1.8089519685306327E-3</c:v>
                </c:pt>
                <c:pt idx="968">
                  <c:v>1.8055541402506299E-3</c:v>
                </c:pt>
                <c:pt idx="969">
                  <c:v>1.8021617412706393E-3</c:v>
                </c:pt>
                <c:pt idx="970">
                  <c:v>1.7987747830587499E-3</c:v>
                </c:pt>
                <c:pt idx="971">
                  <c:v>1.7953932769022621E-3</c:v>
                </c:pt>
                <c:pt idx="972">
                  <c:v>1.7920172339089572E-3</c:v>
                </c:pt>
                <c:pt idx="973">
                  <c:v>1.7886466650083662E-3</c:v>
                </c:pt>
                <c:pt idx="974">
                  <c:v>1.785281580953021E-3</c:v>
                </c:pt>
                <c:pt idx="975">
                  <c:v>1.7819219923197105E-3</c:v>
                </c:pt>
                <c:pt idx="976">
                  <c:v>1.7785679095107191E-3</c:v>
                </c:pt>
                <c:pt idx="977">
                  <c:v>1.7752193427550617E-3</c:v>
                </c:pt>
                <c:pt idx="978">
                  <c:v>1.7718763021097163E-3</c:v>
                </c:pt>
                <c:pt idx="979">
                  <c:v>1.7685387974608387E-3</c:v>
                </c:pt>
                <c:pt idx="980">
                  <c:v>1.7652068385249835E-3</c:v>
                </c:pt>
                <c:pt idx="981">
                  <c:v>1.7618804348503072E-3</c:v>
                </c:pt>
                <c:pt idx="982">
                  <c:v>1.758559595817768E-3</c:v>
                </c:pt>
                <c:pt idx="983">
                  <c:v>1.7552443306423215E-3</c:v>
                </c:pt>
                <c:pt idx="984">
                  <c:v>1.7519346483741065E-3</c:v>
                </c:pt>
                <c:pt idx="985">
                  <c:v>1.748630557899621E-3</c:v>
                </c:pt>
                <c:pt idx="986">
                  <c:v>1.7453320679429014E-3</c:v>
                </c:pt>
                <c:pt idx="987">
                  <c:v>1.7420391870666809E-3</c:v>
                </c:pt>
                <c:pt idx="988">
                  <c:v>1.7387519236735543E-3</c:v>
                </c:pt>
                <c:pt idx="989">
                  <c:v>1.7354702860071282E-3</c:v>
                </c:pt>
                <c:pt idx="990">
                  <c:v>1.7321942821531648E-3</c:v>
                </c:pt>
                <c:pt idx="991">
                  <c:v>1.7289239200407255E-3</c:v>
                </c:pt>
                <c:pt idx="992">
                  <c:v>1.7256592074432985E-3</c:v>
                </c:pt>
                <c:pt idx="993">
                  <c:v>1.7224001519799271E-3</c:v>
                </c:pt>
                <c:pt idx="994">
                  <c:v>1.7191467611163292E-3</c:v>
                </c:pt>
                <c:pt idx="995">
                  <c:v>1.7158990421660086E-3</c:v>
                </c:pt>
                <c:pt idx="996">
                  <c:v>1.7126570022913622E-3</c:v>
                </c:pt>
                <c:pt idx="997">
                  <c:v>1.7094206485047791E-3</c:v>
                </c:pt>
                <c:pt idx="998">
                  <c:v>1.7061899876697349E-3</c:v>
                </c:pt>
                <c:pt idx="999">
                  <c:v>1.7029650265018791E-3</c:v>
                </c:pt>
                <c:pt idx="1000">
                  <c:v>1.6997457715701126E-3</c:v>
                </c:pt>
                <c:pt idx="1001">
                  <c:v>1.6965322292976667E-3</c:v>
                </c:pt>
                <c:pt idx="1002">
                  <c:v>1.6933244059631673E-3</c:v>
                </c:pt>
                <c:pt idx="1003">
                  <c:v>1.6901223077016993E-3</c:v>
                </c:pt>
                <c:pt idx="1004">
                  <c:v>1.6869259405058608E-3</c:v>
                </c:pt>
                <c:pt idx="1005">
                  <c:v>1.6837353102268121E-3</c:v>
                </c:pt>
                <c:pt idx="1006">
                  <c:v>1.6805504225753216E-3</c:v>
                </c:pt>
                <c:pt idx="1007">
                  <c:v>1.6773712831227991E-3</c:v>
                </c:pt>
                <c:pt idx="1008">
                  <c:v>1.6741978973023304E-3</c:v>
                </c:pt>
                <c:pt idx="1009">
                  <c:v>1.6710302704097007E-3</c:v>
                </c:pt>
                <c:pt idx="1010">
                  <c:v>1.6678684076044128E-3</c:v>
                </c:pt>
                <c:pt idx="1011">
                  <c:v>1.6647123139107028E-3</c:v>
                </c:pt>
                <c:pt idx="1012">
                  <c:v>1.6615619942185441E-3</c:v>
                </c:pt>
                <c:pt idx="1013">
                  <c:v>1.6584174532846504E-3</c:v>
                </c:pt>
                <c:pt idx="1014">
                  <c:v>1.655278695733472E-3</c:v>
                </c:pt>
                <c:pt idx="1015">
                  <c:v>1.6521457260581809E-3</c:v>
                </c:pt>
                <c:pt idx="1016">
                  <c:v>1.6490185486216602E-3</c:v>
                </c:pt>
                <c:pt idx="1017">
                  <c:v>1.645897167657477E-3</c:v>
                </c:pt>
                <c:pt idx="1018">
                  <c:v>1.642781587270857E-3</c:v>
                </c:pt>
                <c:pt idx="1019">
                  <c:v>1.639671811439651E-3</c:v>
                </c:pt>
                <c:pt idx="1020">
                  <c:v>1.6365678440152926E-3</c:v>
                </c:pt>
                <c:pt idx="1021">
                  <c:v>1.6334696887237564E-3</c:v>
                </c:pt>
                <c:pt idx="1022">
                  <c:v>1.6303773491665073E-3</c:v>
                </c:pt>
                <c:pt idx="1023">
                  <c:v>1.6272908288214394E-3</c:v>
                </c:pt>
                <c:pt idx="1024">
                  <c:v>1.624210131043821E-3</c:v>
                </c:pt>
                <c:pt idx="1025">
                  <c:v>1.6211352590672207E-3</c:v>
                </c:pt>
                <c:pt idx="1026">
                  <c:v>1.6180662160044388E-3</c:v>
                </c:pt>
                <c:pt idx="1027">
                  <c:v>1.6150030048484275E-3</c:v>
                </c:pt>
                <c:pt idx="1028">
                  <c:v>1.6119456284732043E-3</c:v>
                </c:pt>
                <c:pt idx="1029">
                  <c:v>1.608894089634768E-3</c:v>
                </c:pt>
                <c:pt idx="1030">
                  <c:v>1.605848390971998E-3</c:v>
                </c:pt>
                <c:pt idx="1031">
                  <c:v>1.6028085350075578E-3</c:v>
                </c:pt>
                <c:pt idx="1032">
                  <c:v>1.5997745241487895E-3</c:v>
                </c:pt>
                <c:pt idx="1033">
                  <c:v>1.5967463606885994E-3</c:v>
                </c:pt>
                <c:pt idx="1034">
                  <c:v>1.5937240468063463E-3</c:v>
                </c:pt>
                <c:pt idx="1035">
                  <c:v>1.5907075845687161E-3</c:v>
                </c:pt>
                <c:pt idx="1036">
                  <c:v>1.5876969759305985E-3</c:v>
                </c:pt>
                <c:pt idx="1037">
                  <c:v>1.5846922227359529E-3</c:v>
                </c:pt>
                <c:pt idx="1038">
                  <c:v>1.5816933267186709E-3</c:v>
                </c:pt>
                <c:pt idx="1039">
                  <c:v>1.5787002895034368E-3</c:v>
                </c:pt>
                <c:pt idx="1040">
                  <c:v>1.5757131126065767E-3</c:v>
                </c:pt>
                <c:pt idx="1041">
                  <c:v>1.5727317974369088E-3</c:v>
                </c:pt>
                <c:pt idx="1042">
                  <c:v>1.5697563452965852E-3</c:v>
                </c:pt>
                <c:pt idx="1043">
                  <c:v>1.5667867573819273E-3</c:v>
                </c:pt>
                <c:pt idx="1044">
                  <c:v>1.5638230347842608E-3</c:v>
                </c:pt>
                <c:pt idx="1045">
                  <c:v>1.5608651784907424E-3</c:v>
                </c:pt>
                <c:pt idx="1046">
                  <c:v>1.5579131893851807E-3</c:v>
                </c:pt>
                <c:pt idx="1047">
                  <c:v>1.554967068248856E-3</c:v>
                </c:pt>
                <c:pt idx="1048">
                  <c:v>1.5520268157613304E-3</c:v>
                </c:pt>
                <c:pt idx="1049">
                  <c:v>1.5490924325012583E-3</c:v>
                </c:pt>
                <c:pt idx="1050">
                  <c:v>1.5461639189471869E-3</c:v>
                </c:pt>
                <c:pt idx="1051">
                  <c:v>1.5432412754783544E-3</c:v>
                </c:pt>
                <c:pt idx="1052">
                  <c:v>1.5403245023754854E-3</c:v>
                </c:pt>
                <c:pt idx="1053">
                  <c:v>1.5374135998215755E-3</c:v>
                </c:pt>
                <c:pt idx="1054">
                  <c:v>1.5345085679026791E-3</c:v>
                </c:pt>
                <c:pt idx="1055">
                  <c:v>1.5316094066086851E-3</c:v>
                </c:pt>
                <c:pt idx="1056">
                  <c:v>1.5287161158340924E-3</c:v>
                </c:pt>
                <c:pt idx="1057">
                  <c:v>1.5258286953787803E-3</c:v>
                </c:pt>
                <c:pt idx="1058">
                  <c:v>1.5229471449487704E-3</c:v>
                </c:pt>
                <c:pt idx="1059">
                  <c:v>1.5200714641569908E-3</c:v>
                </c:pt>
                <c:pt idx="1060">
                  <c:v>1.51720165252403E-3</c:v>
                </c:pt>
                <c:pt idx="1061">
                  <c:v>1.5143377094788849E-3</c:v>
                </c:pt>
                <c:pt idx="1062">
                  <c:v>1.5114796343597137E-3</c:v>
                </c:pt>
                <c:pt idx="1063">
                  <c:v>1.508627426414571E-3</c:v>
                </c:pt>
                <c:pt idx="1064">
                  <c:v>1.5057810848021509E-3</c:v>
                </c:pt>
                <c:pt idx="1065">
                  <c:v>1.5029406085925168E-3</c:v>
                </c:pt>
                <c:pt idx="1066">
                  <c:v>1.5001059967678298E-3</c:v>
                </c:pt>
                <c:pt idx="1067">
                  <c:v>1.4972772482230758E-3</c:v>
                </c:pt>
                <c:pt idx="1068">
                  <c:v>1.4944543617667805E-3</c:v>
                </c:pt>
                <c:pt idx="1069">
                  <c:v>1.4916373361217291E-3</c:v>
                </c:pt>
                <c:pt idx="1070">
                  <c:v>1.4888261699256757E-3</c:v>
                </c:pt>
                <c:pt idx="1071">
                  <c:v>1.4860208617320471E-3</c:v>
                </c:pt>
                <c:pt idx="1072">
                  <c:v>1.4832214100106498E-3</c:v>
                </c:pt>
                <c:pt idx="1073">
                  <c:v>1.4804278131483656E-3</c:v>
                </c:pt>
                <c:pt idx="1074">
                  <c:v>1.4776400694498436E-3</c:v>
                </c:pt>
                <c:pt idx="1075">
                  <c:v>1.4748581771381936E-3</c:v>
                </c:pt>
                <c:pt idx="1076">
                  <c:v>1.472082134355667E-3</c:v>
                </c:pt>
                <c:pt idx="1077">
                  <c:v>1.4693119391643423E-3</c:v>
                </c:pt>
                <c:pt idx="1078">
                  <c:v>1.4665475895467982E-3</c:v>
                </c:pt>
                <c:pt idx="1079">
                  <c:v>1.4633954879938306E-3</c:v>
                </c:pt>
                <c:pt idx="1080">
                  <c:v>1.4606436574467975E-3</c:v>
                </c:pt>
                <c:pt idx="1081">
                  <c:v>1.4578976656230117E-3</c:v>
                </c:pt>
                <c:pt idx="1082">
                  <c:v>1.4551575101828221E-3</c:v>
                </c:pt>
                <c:pt idx="1083">
                  <c:v>1.4524231887104958E-3</c:v>
                </c:pt>
                <c:pt idx="1084">
                  <c:v>1.4496946987148684E-3</c:v>
                </c:pt>
                <c:pt idx="1085">
                  <c:v>1.4469720376299926E-3</c:v>
                </c:pt>
                <c:pt idx="1086">
                  <c:v>1.4442552028157811E-3</c:v>
                </c:pt>
                <c:pt idx="1087">
                  <c:v>1.441544191558648E-3</c:v>
                </c:pt>
                <c:pt idx="1088">
                  <c:v>1.4388390010721421E-3</c:v>
                </c:pt>
                <c:pt idx="1089">
                  <c:v>1.4361396284975803E-3</c:v>
                </c:pt>
                <c:pt idx="1090">
                  <c:v>1.4334460709046761E-3</c:v>
                </c:pt>
                <c:pt idx="1091">
                  <c:v>1.4307583252921603E-3</c:v>
                </c:pt>
                <c:pt idx="1092">
                  <c:v>1.4280763885884062E-3</c:v>
                </c:pt>
                <c:pt idx="1093">
                  <c:v>1.4254002576520417E-3</c:v>
                </c:pt>
                <c:pt idx="1094">
                  <c:v>1.4227299292725627E-3</c:v>
                </c:pt>
                <c:pt idx="1095">
                  <c:v>1.4200654001709444E-3</c:v>
                </c:pt>
                <c:pt idx="1096">
                  <c:v>1.4174066670002417E-3</c:v>
                </c:pt>
                <c:pt idx="1097">
                  <c:v>1.4147537263461936E-3</c:v>
                </c:pt>
                <c:pt idx="1098">
                  <c:v>1.4121065747278209E-3</c:v>
                </c:pt>
                <c:pt idx="1099">
                  <c:v>1.4094652085980158E-3</c:v>
                </c:pt>
                <c:pt idx="1100">
                  <c:v>1.4068296243441377E-3</c:v>
                </c:pt>
                <c:pt idx="1101">
                  <c:v>1.4041998182885936E-3</c:v>
                </c:pt>
                <c:pt idx="1102">
                  <c:v>1.4015757866894254E-3</c:v>
                </c:pt>
                <c:pt idx="1103">
                  <c:v>1.398957525740887E-3</c:v>
                </c:pt>
                <c:pt idx="1104">
                  <c:v>1.3963450315740173E-3</c:v>
                </c:pt>
                <c:pt idx="1105">
                  <c:v>1.3937383002572171E-3</c:v>
                </c:pt>
                <c:pt idx="1106">
                  <c:v>1.391137327796812E-3</c:v>
                </c:pt>
                <c:pt idx="1107">
                  <c:v>1.3885421101376208E-3</c:v>
                </c:pt>
                <c:pt idx="1108">
                  <c:v>1.3859526431635144E-3</c:v>
                </c:pt>
                <c:pt idx="1109">
                  <c:v>1.3833689226979736E-3</c:v>
                </c:pt>
                <c:pt idx="1110">
                  <c:v>1.3807909445046438E-3</c:v>
                </c:pt>
                <c:pt idx="1111">
                  <c:v>1.3782187042878863E-3</c:v>
                </c:pt>
                <c:pt idx="1112">
                  <c:v>1.3756521976933218E-3</c:v>
                </c:pt>
                <c:pt idx="1113">
                  <c:v>1.3730914203083787E-3</c:v>
                </c:pt>
                <c:pt idx="1114">
                  <c:v>1.3705363676628295E-3</c:v>
                </c:pt>
                <c:pt idx="1115">
                  <c:v>1.3679870352293298E-3</c:v>
                </c:pt>
                <c:pt idx="1116">
                  <c:v>1.3654434184239511E-3</c:v>
                </c:pt>
                <c:pt idx="1117">
                  <c:v>1.3629055126067097E-3</c:v>
                </c:pt>
                <c:pt idx="1118">
                  <c:v>1.3603733130820952E-3</c:v>
                </c:pt>
                <c:pt idx="1119">
                  <c:v>1.3578468150995922E-3</c:v>
                </c:pt>
                <c:pt idx="1120">
                  <c:v>1.3553260138542019E-3</c:v>
                </c:pt>
                <c:pt idx="1121">
                  <c:v>1.352810904486957E-3</c:v>
                </c:pt>
                <c:pt idx="1122">
                  <c:v>1.3503014820854362E-3</c:v>
                </c:pt>
                <c:pt idx="1123">
                  <c:v>1.3477977416842747E-3</c:v>
                </c:pt>
                <c:pt idx="1124">
                  <c:v>1.3452996782656694E-3</c:v>
                </c:pt>
                <c:pt idx="1125">
                  <c:v>1.3428072867598844E-3</c:v>
                </c:pt>
                <c:pt idx="1126">
                  <c:v>1.3403205620457514E-3</c:v>
                </c:pt>
                <c:pt idx="1127">
                  <c:v>1.3378394989511648E-3</c:v>
                </c:pt>
                <c:pt idx="1128">
                  <c:v>1.3353640922535793E-3</c:v>
                </c:pt>
                <c:pt idx="1129">
                  <c:v>1.3328943366804965E-3</c:v>
                </c:pt>
                <c:pt idx="1130">
                  <c:v>1.3304302269099573E-3</c:v>
                </c:pt>
                <c:pt idx="1131">
                  <c:v>1.3276210077934581E-3</c:v>
                </c:pt>
                <c:pt idx="1132">
                  <c:v>1.3251689780232241E-3</c:v>
                </c:pt>
                <c:pt idx="1133">
                  <c:v>1.3227225770127513E-3</c:v>
                </c:pt>
                <c:pt idx="1134">
                  <c:v>1.3202817992402896E-3</c:v>
                </c:pt>
                <c:pt idx="1135">
                  <c:v>1.3178466391370869E-3</c:v>
                </c:pt>
                <c:pt idx="1136">
                  <c:v>1.3154170910878581E-3</c:v>
                </c:pt>
                <c:pt idx="1137">
                  <c:v>1.312993149431247E-3</c:v>
                </c:pt>
                <c:pt idx="1138">
                  <c:v>1.3105748084602945E-3</c:v>
                </c:pt>
                <c:pt idx="1139">
                  <c:v>1.3081620624228942E-3</c:v>
                </c:pt>
                <c:pt idx="1140">
                  <c:v>1.3057549055222515E-3</c:v>
                </c:pt>
                <c:pt idx="1141">
                  <c:v>1.3033533319173379E-3</c:v>
                </c:pt>
                <c:pt idx="1142">
                  <c:v>1.3009573357233399E-3</c:v>
                </c:pt>
                <c:pt idx="1143">
                  <c:v>1.2985669110121094E-3</c:v>
                </c:pt>
                <c:pt idx="1144">
                  <c:v>1.2961820518126075E-3</c:v>
                </c:pt>
                <c:pt idx="1145">
                  <c:v>1.2938027521113477E-3</c:v>
                </c:pt>
                <c:pt idx="1146">
                  <c:v>1.2914290058528351E-3</c:v>
                </c:pt>
                <c:pt idx="1147">
                  <c:v>1.2890608069400021E-3</c:v>
                </c:pt>
                <c:pt idx="1148">
                  <c:v>1.2866981492346437E-3</c:v>
                </c:pt>
                <c:pt idx="1149">
                  <c:v>1.2843410265578478E-3</c:v>
                </c:pt>
                <c:pt idx="1150">
                  <c:v>1.2819894326904222E-3</c:v>
                </c:pt>
                <c:pt idx="1151">
                  <c:v>1.2796433613733223E-3</c:v>
                </c:pt>
                <c:pt idx="1152">
                  <c:v>1.2773028063080714E-3</c:v>
                </c:pt>
                <c:pt idx="1153">
                  <c:v>1.2749677611571821E-3</c:v>
                </c:pt>
                <c:pt idx="1154">
                  <c:v>1.272638219544573E-3</c:v>
                </c:pt>
                <c:pt idx="1155">
                  <c:v>1.2703141750559815E-3</c:v>
                </c:pt>
                <c:pt idx="1156">
                  <c:v>1.2679956212393786E-3</c:v>
                </c:pt>
                <c:pt idx="1157">
                  <c:v>1.2656825516053738E-3</c:v>
                </c:pt>
                <c:pt idx="1158">
                  <c:v>1.2633749596276257E-3</c:v>
                </c:pt>
                <c:pt idx="1159">
                  <c:v>1.261072838743242E-3</c:v>
                </c:pt>
                <c:pt idx="1160">
                  <c:v>1.2587761823531817E-3</c:v>
                </c:pt>
                <c:pt idx="1161">
                  <c:v>1.2564849838226546E-3</c:v>
                </c:pt>
                <c:pt idx="1162">
                  <c:v>1.2541992364815144E-3</c:v>
                </c:pt>
                <c:pt idx="1163">
                  <c:v>1.2519189336246547E-3</c:v>
                </c:pt>
                <c:pt idx="1164">
                  <c:v>1.249644068512397E-3</c:v>
                </c:pt>
                <c:pt idx="1165">
                  <c:v>1.2473746343708791E-3</c:v>
                </c:pt>
                <c:pt idx="1166">
                  <c:v>1.2451106243924423E-3</c:v>
                </c:pt>
                <c:pt idx="1167">
                  <c:v>1.242852031736011E-3</c:v>
                </c:pt>
                <c:pt idx="1168">
                  <c:v>1.2405988495274756E-3</c:v>
                </c:pt>
                <c:pt idx="1169">
                  <c:v>1.2383510708600695E-3</c:v>
                </c:pt>
                <c:pt idx="1170">
                  <c:v>1.2361086887947422E-3</c:v>
                </c:pt>
                <c:pt idx="1171">
                  <c:v>1.2338716963605362E-3</c:v>
                </c:pt>
                <c:pt idx="1172">
                  <c:v>1.2316400865549527E-3</c:v>
                </c:pt>
                <c:pt idx="1173">
                  <c:v>1.2294138523443222E-3</c:v>
                </c:pt>
                <c:pt idx="1174">
                  <c:v>1.2271929866641696E-3</c:v>
                </c:pt>
                <c:pt idx="1175">
                  <c:v>1.2249774824195753E-3</c:v>
                </c:pt>
                <c:pt idx="1176">
                  <c:v>1.2227673324855376E-3</c:v>
                </c:pt>
                <c:pt idx="1177">
                  <c:v>1.2205625297073296E-3</c:v>
                </c:pt>
                <c:pt idx="1178">
                  <c:v>1.2183630669008545E-3</c:v>
                </c:pt>
                <c:pt idx="1179">
                  <c:v>1.2161689368530007E-3</c:v>
                </c:pt>
                <c:pt idx="1180">
                  <c:v>1.2139801323219903E-3</c:v>
                </c:pt>
                <c:pt idx="1181">
                  <c:v>1.2117966460377287E-3</c:v>
                </c:pt>
                <c:pt idx="1182">
                  <c:v>1.2096184707021524E-3</c:v>
                </c:pt>
                <c:pt idx="1183">
                  <c:v>1.2071356212653224E-3</c:v>
                </c:pt>
                <c:pt idx="1184">
                  <c:v>1.2049688018309381E-3</c:v>
                </c:pt>
                <c:pt idx="1185">
                  <c:v>1.2028072702301921E-3</c:v>
                </c:pt>
                <c:pt idx="1186">
                  <c:v>1.2006510190527787E-3</c:v>
                </c:pt>
                <c:pt idx="1187">
                  <c:v>1.1985000408621653E-3</c:v>
                </c:pt>
                <c:pt idx="1188">
                  <c:v>1.1963543281959235E-3</c:v>
                </c:pt>
                <c:pt idx="1189">
                  <c:v>1.1942138735660612E-3</c:v>
                </c:pt>
                <c:pt idx="1190">
                  <c:v>1.1920786694593478E-3</c:v>
                </c:pt>
                <c:pt idx="1191">
                  <c:v>1.1899487083376411E-3</c:v>
                </c:pt>
                <c:pt idx="1192">
                  <c:v>1.1878239826382097E-3</c:v>
                </c:pt>
                <c:pt idx="1193">
                  <c:v>1.1857044847740537E-3</c:v>
                </c:pt>
                <c:pt idx="1194">
                  <c:v>1.1835902071342245E-3</c:v>
                </c:pt>
                <c:pt idx="1195">
                  <c:v>1.1814811420841394E-3</c:v>
                </c:pt>
                <c:pt idx="1196">
                  <c:v>1.1793772819658984E-3</c:v>
                </c:pt>
                <c:pt idx="1197">
                  <c:v>1.1772786190985952E-3</c:v>
                </c:pt>
                <c:pt idx="1198">
                  <c:v>1.1739912023385625E-3</c:v>
                </c:pt>
                <c:pt idx="1199">
                  <c:v>1.1719058684033811E-3</c:v>
                </c:pt>
                <c:pt idx="1200">
                  <c:v>1.1698257041042009E-3</c:v>
                </c:pt>
                <c:pt idx="1201">
                  <c:v>1.167750701658861E-3</c:v>
                </c:pt>
                <c:pt idx="1202">
                  <c:v>1.1656808532638939E-3</c:v>
                </c:pt>
                <c:pt idx="1203">
                  <c:v>1.1636161510948254E-3</c:v>
                </c:pt>
                <c:pt idx="1204">
                  <c:v>1.1615565873064708E-3</c:v>
                </c:pt>
                <c:pt idx="1205">
                  <c:v>1.159502154033228E-3</c:v>
                </c:pt>
                <c:pt idx="1206">
                  <c:v>1.157452843389372E-3</c:v>
                </c:pt>
                <c:pt idx="1207">
                  <c:v>1.1554086474693422E-3</c:v>
                </c:pt>
                <c:pt idx="1208">
                  <c:v>1.1533695583480332E-3</c:v>
                </c:pt>
                <c:pt idx="1209">
                  <c:v>1.1513355680810805E-3</c:v>
                </c:pt>
                <c:pt idx="1210">
                  <c:v>1.1493066687051424E-3</c:v>
                </c:pt>
                <c:pt idx="1211">
                  <c:v>1.1472828522381855E-3</c:v>
                </c:pt>
                <c:pt idx="1212">
                  <c:v>1.1452641106797631E-3</c:v>
                </c:pt>
                <c:pt idx="1213">
                  <c:v>1.1432504360112936E-3</c:v>
                </c:pt>
                <c:pt idx="1214">
                  <c:v>1.1412418201963385E-3</c:v>
                </c:pt>
                <c:pt idx="1215">
                  <c:v>1.1392382551808731E-3</c:v>
                </c:pt>
                <c:pt idx="1216">
                  <c:v>1.1372397328935635E-3</c:v>
                </c:pt>
                <c:pt idx="1217">
                  <c:v>1.1352462452460352E-3</c:v>
                </c:pt>
                <c:pt idx="1218">
                  <c:v>1.1332577841331403E-3</c:v>
                </c:pt>
                <c:pt idx="1219">
                  <c:v>1.1312743414332268E-3</c:v>
                </c:pt>
                <c:pt idx="1220">
                  <c:v>1.129295909008402E-3</c:v>
                </c:pt>
                <c:pt idx="1221">
                  <c:v>1.1273224787047963E-3</c:v>
                </c:pt>
                <c:pt idx="1222">
                  <c:v>1.1253540423528247E-3</c:v>
                </c:pt>
                <c:pt idx="1223">
                  <c:v>1.1233905917674442E-3</c:v>
                </c:pt>
                <c:pt idx="1224">
                  <c:v>1.121432118748414E-3</c:v>
                </c:pt>
                <c:pt idx="1225">
                  <c:v>1.1194786150805493E-3</c:v>
                </c:pt>
                <c:pt idx="1226">
                  <c:v>1.1175300725339763E-3</c:v>
                </c:pt>
                <c:pt idx="1227">
                  <c:v>1.1155864828643835E-3</c:v>
                </c:pt>
                <c:pt idx="1228">
                  <c:v>1.1136478378132718E-3</c:v>
                </c:pt>
                <c:pt idx="1229">
                  <c:v>1.1117141291082046E-3</c:v>
                </c:pt>
                <c:pt idx="1230">
                  <c:v>1.1097853484630521E-3</c:v>
                </c:pt>
                <c:pt idx="1231">
                  <c:v>1.1078614875782385E-3</c:v>
                </c:pt>
                <c:pt idx="1232">
                  <c:v>1.105942538140984E-3</c:v>
                </c:pt>
                <c:pt idx="1233">
                  <c:v>1.1040284918255462E-3</c:v>
                </c:pt>
                <c:pt idx="1234">
                  <c:v>1.1021193402934609E-3</c:v>
                </c:pt>
                <c:pt idx="1235">
                  <c:v>1.1002150751937779E-3</c:v>
                </c:pt>
                <c:pt idx="1236">
                  <c:v>1.098315688163301E-3</c:v>
                </c:pt>
                <c:pt idx="1237">
                  <c:v>1.0964211708268186E-3</c:v>
                </c:pt>
                <c:pt idx="1238">
                  <c:v>1.0945315147973384E-3</c:v>
                </c:pt>
                <c:pt idx="1239">
                  <c:v>1.0926467116763199E-3</c:v>
                </c:pt>
                <c:pt idx="1240">
                  <c:v>1.0907667530539015E-3</c:v>
                </c:pt>
                <c:pt idx="1241">
                  <c:v>1.0888916305091295E-3</c:v>
                </c:pt>
                <c:pt idx="1242">
                  <c:v>1.0870213356101853E-3</c:v>
                </c:pt>
                <c:pt idx="1243">
                  <c:v>1.0851558599146078E-3</c:v>
                </c:pt>
                <c:pt idx="1244">
                  <c:v>1.0832951949695184E-3</c:v>
                </c:pt>
                <c:pt idx="1245">
                  <c:v>1.0814393323118406E-3</c:v>
                </c:pt>
                <c:pt idx="1246">
                  <c:v>1.0795882634685222E-3</c:v>
                </c:pt>
                <c:pt idx="1247">
                  <c:v>1.0777419799567506E-3</c:v>
                </c:pt>
                <c:pt idx="1248">
                  <c:v>1.0759004732841708E-3</c:v>
                </c:pt>
                <c:pt idx="1249">
                  <c:v>1.0740637349490995E-3</c:v>
                </c:pt>
                <c:pt idx="1250">
                  <c:v>1.0722317564407398E-3</c:v>
                </c:pt>
                <c:pt idx="1251">
                  <c:v>1.0704045292393917E-3</c:v>
                </c:pt>
                <c:pt idx="1252">
                  <c:v>1.0685820448166632E-3</c:v>
                </c:pt>
                <c:pt idx="1253">
                  <c:v>1.0667642946356776E-3</c:v>
                </c:pt>
                <c:pt idx="1254">
                  <c:v>1.0649512701512822E-3</c:v>
                </c:pt>
                <c:pt idx="1255">
                  <c:v>1.0631429628102534E-3</c:v>
                </c:pt>
                <c:pt idx="1256">
                  <c:v>1.0613393640514998E-3</c:v>
                </c:pt>
                <c:pt idx="1257">
                  <c:v>1.0595404653062665E-3</c:v>
                </c:pt>
                <c:pt idx="1258">
                  <c:v>1.0577462579983343E-3</c:v>
                </c:pt>
                <c:pt idx="1259">
                  <c:v>1.0559567335442206E-3</c:v>
                </c:pt>
                <c:pt idx="1260">
                  <c:v>1.0541718833533766E-3</c:v>
                </c:pt>
                <c:pt idx="1261">
                  <c:v>1.0523916988283849E-3</c:v>
                </c:pt>
                <c:pt idx="1262">
                  <c:v>1.0506161713651531E-3</c:v>
                </c:pt>
                <c:pt idx="1263">
                  <c:v>1.0488452923531088E-3</c:v>
                </c:pt>
                <c:pt idx="1264">
                  <c:v>1.0470790531753918E-3</c:v>
                </c:pt>
                <c:pt idx="1265">
                  <c:v>1.0453174452090431E-3</c:v>
                </c:pt>
                <c:pt idx="1266">
                  <c:v>1.0435604598251966E-3</c:v>
                </c:pt>
                <c:pt idx="1267">
                  <c:v>1.0418080883892648E-3</c:v>
                </c:pt>
                <c:pt idx="1268">
                  <c:v>1.0400603222611275E-3</c:v>
                </c:pt>
                <c:pt idx="1269">
                  <c:v>1.0383171527953146E-3</c:v>
                </c:pt>
                <c:pt idx="1270">
                  <c:v>1.0365785713411912E-3</c:v>
                </c:pt>
                <c:pt idx="1271">
                  <c:v>1.0348445692431396E-3</c:v>
                </c:pt>
                <c:pt idx="1272">
                  <c:v>1.0331151378407402E-3</c:v>
                </c:pt>
                <c:pt idx="1273">
                  <c:v>1.0313902684689498E-3</c:v>
                </c:pt>
                <c:pt idx="1274">
                  <c:v>1.0296699524582821E-3</c:v>
                </c:pt>
                <c:pt idx="1275">
                  <c:v>1.0279541811349826E-3</c:v>
                </c:pt>
                <c:pt idx="1276">
                  <c:v>1.0262429458212038E-3</c:v>
                </c:pt>
                <c:pt idx="1277">
                  <c:v>1.0245362378351812E-3</c:v>
                </c:pt>
                <c:pt idx="1278">
                  <c:v>1.0228340484914036E-3</c:v>
                </c:pt>
                <c:pt idx="1279">
                  <c:v>1.021136369100787E-3</c:v>
                </c:pt>
                <c:pt idx="1280">
                  <c:v>1.0194431909708421E-3</c:v>
                </c:pt>
                <c:pt idx="1281">
                  <c:v>1.0177545054058455E-3</c:v>
                </c:pt>
                <c:pt idx="1282">
                  <c:v>1.0160703037070044E-3</c:v>
                </c:pt>
                <c:pt idx="1283">
                  <c:v>1.0143905771726267E-3</c:v>
                </c:pt>
                <c:pt idx="1284">
                  <c:v>1.0127153170982816E-3</c:v>
                </c:pt>
                <c:pt idx="1285">
                  <c:v>1.0110445147769659E-3</c:v>
                </c:pt>
                <c:pt idx="1286">
                  <c:v>1.0093781614992651E-3</c:v>
                </c:pt>
                <c:pt idx="1287">
                  <c:v>1.0077162485535153E-3</c:v>
                </c:pt>
                <c:pt idx="1288">
                  <c:v>1.0060587672259622E-3</c:v>
                </c:pt>
                <c:pt idx="1289">
                  <c:v>1.0044057088009204E-3</c:v>
                </c:pt>
                <c:pt idx="1290">
                  <c:v>1.0027570645609297E-3</c:v>
                </c:pt>
                <c:pt idx="1291">
                  <c:v>1.0011128257869121E-3</c:v>
                </c:pt>
                <c:pt idx="1292">
                  <c:v>9.9947298375832605E-4</c:v>
                </c:pt>
                <c:pt idx="1293">
                  <c:v>9.9783752975332075E-4</c:v>
                </c:pt>
                <c:pt idx="1294">
                  <c:v>9.9620645504888694E-4</c:v>
                </c:pt>
                <c:pt idx="1295">
                  <c:v>9.9457975092101048E-4</c:v>
                </c:pt>
                <c:pt idx="1296">
                  <c:v>9.9295740864481963E-4</c:v>
                </c:pt>
                <c:pt idx="1297">
                  <c:v>9.9133941949473619E-4</c:v>
                </c:pt>
                <c:pt idx="1298">
                  <c:v>9.8972577474462187E-4</c:v>
                </c:pt>
                <c:pt idx="1299">
                  <c:v>9.8811646566792461E-4</c:v>
                </c:pt>
                <c:pt idx="1300">
                  <c:v>9.8651148353782439E-4</c:v>
                </c:pt>
                <c:pt idx="1301">
                  <c:v>9.849108196273769E-4</c:v>
                </c:pt>
                <c:pt idx="1302">
                  <c:v>9.8331446520965736E-4</c:v>
                </c:pt>
                <c:pt idx="1303">
                  <c:v>9.8172241155790037E-4</c:v>
                </c:pt>
                <c:pt idx="1304">
                  <c:v>9.8013464994564279E-4</c:v>
                </c:pt>
                <c:pt idx="1305">
                  <c:v>9.7855117164686103E-4</c:v>
                </c:pt>
                <c:pt idx="1306">
                  <c:v>9.7697196793611199E-4</c:v>
                </c:pt>
                <c:pt idx="1307">
                  <c:v>9.7539703008866748E-4</c:v>
                </c:pt>
                <c:pt idx="1308">
                  <c:v>9.7382634938065257E-4</c:v>
                </c:pt>
                <c:pt idx="1309">
                  <c:v>9.7225991708917939E-4</c:v>
                </c:pt>
                <c:pt idx="1310">
                  <c:v>9.706977244924816E-4</c:v>
                </c:pt>
                <c:pt idx="1311">
                  <c:v>9.6913976287004702E-4</c:v>
                </c:pt>
                <c:pt idx="1312">
                  <c:v>9.6758602350274889E-4</c:v>
                </c:pt>
                <c:pt idx="1313">
                  <c:v>9.6603649767297746E-4</c:v>
                </c:pt>
                <c:pt idx="1314">
                  <c:v>9.6449117666476858E-4</c:v>
                </c:pt>
                <c:pt idx="1315">
                  <c:v>9.6295005176393316E-4</c:v>
                </c:pt>
                <c:pt idx="1316">
                  <c:v>9.614131142581838E-4</c:v>
                </c:pt>
                <c:pt idx="1317">
                  <c:v>9.5988035543726207E-4</c:v>
                </c:pt>
                <c:pt idx="1318">
                  <c:v>9.5835176659306168E-4</c:v>
                </c:pt>
                <c:pt idx="1319">
                  <c:v>9.5682733901975557E-4</c:v>
                </c:pt>
                <c:pt idx="1320">
                  <c:v>9.5530706401391859E-4</c:v>
                </c:pt>
                <c:pt idx="1321">
                  <c:v>9.5379093287464704E-4</c:v>
                </c:pt>
                <c:pt idx="1322">
                  <c:v>9.5227893690368374E-4</c:v>
                </c:pt>
                <c:pt idx="1323">
                  <c:v>9.5077106740553471E-4</c:v>
                </c:pt>
                <c:pt idx="1324">
                  <c:v>9.4926731568759103E-4</c:v>
                </c:pt>
                <c:pt idx="1325">
                  <c:v>9.4776767306024509E-4</c:v>
                </c:pt>
                <c:pt idx="1326">
                  <c:v>9.4627213083700958E-4</c:v>
                </c:pt>
                <c:pt idx="1327">
                  <c:v>9.4478068033463129E-4</c:v>
                </c:pt>
                <c:pt idx="1328">
                  <c:v>9.4329331287320867E-4</c:v>
                </c:pt>
                <c:pt idx="1329">
                  <c:v>9.4181001977630425E-4</c:v>
                </c:pt>
                <c:pt idx="1330">
                  <c:v>9.403307923710586E-4</c:v>
                </c:pt>
                <c:pt idx="1331">
                  <c:v>9.3885562198830325E-4</c:v>
                </c:pt>
                <c:pt idx="1332">
                  <c:v>9.3738449996266999E-4</c:v>
                </c:pt>
                <c:pt idx="1333">
                  <c:v>9.3591741763270368E-4</c:v>
                </c:pt>
                <c:pt idx="1334">
                  <c:v>9.3445436634096942E-4</c:v>
                </c:pt>
                <c:pt idx="1335">
                  <c:v>9.3299533743416226E-4</c:v>
                </c:pt>
                <c:pt idx="1336">
                  <c:v>9.315403222632145E-4</c:v>
                </c:pt>
                <c:pt idx="1337">
                  <c:v>9.3008931218340201E-4</c:v>
                </c:pt>
                <c:pt idx="1338">
                  <c:v>9.2864229855444953E-4</c:v>
                </c:pt>
                <c:pt idx="1339">
                  <c:v>9.2719927274063679E-4</c:v>
                </c:pt>
                <c:pt idx="1340">
                  <c:v>9.2576022611090048E-4</c:v>
                </c:pt>
                <c:pt idx="1341">
                  <c:v>9.2432515003893758E-4</c:v>
                </c:pt>
                <c:pt idx="1342">
                  <c:v>9.228940359033087E-4</c:v>
                </c:pt>
                <c:pt idx="1343">
                  <c:v>9.2146687508753717E-4</c:v>
                </c:pt>
                <c:pt idx="1344">
                  <c:v>9.2004365898021095E-4</c:v>
                </c:pt>
                <c:pt idx="1345">
                  <c:v>9.1862437897508031E-4</c:v>
                </c:pt>
                <c:pt idx="1346">
                  <c:v>9.1720902647115794E-4</c:v>
                </c:pt>
                <c:pt idx="1347">
                  <c:v>9.1579759287281452E-4</c:v>
                </c:pt>
                <c:pt idx="1348">
                  <c:v>9.1439006958987765E-4</c:v>
                </c:pt>
                <c:pt idx="1349">
                  <c:v>9.1298644803772537E-4</c:v>
                </c:pt>
                <c:pt idx="1350">
                  <c:v>9.1158671963738282E-4</c:v>
                </c:pt>
                <c:pt idx="1351">
                  <c:v>9.1019087581561508E-4</c:v>
                </c:pt>
                <c:pt idx="1352">
                  <c:v>9.0879890800502137E-4</c:v>
                </c:pt>
                <c:pt idx="1353">
                  <c:v>9.0741080764412669E-4</c:v>
                </c:pt>
                <c:pt idx="1354">
                  <c:v>9.0602656617747371E-4</c:v>
                </c:pt>
                <c:pt idx="1355">
                  <c:v>9.0464617505571347E-4</c:v>
                </c:pt>
                <c:pt idx="1356">
                  <c:v>9.0326962573569519E-4</c:v>
                </c:pt>
                <c:pt idx="1357">
                  <c:v>9.0189690968055475E-4</c:v>
                </c:pt>
                <c:pt idx="1358">
                  <c:v>9.0052801835980472E-4</c:v>
                </c:pt>
                <c:pt idx="1359">
                  <c:v>8.9916294324941912E-4</c:v>
                </c:pt>
                <c:pt idx="1360">
                  <c:v>8.9780167583192248E-4</c:v>
                </c:pt>
                <c:pt idx="1361">
                  <c:v>8.9644420759647358E-4</c:v>
                </c:pt>
                <c:pt idx="1362">
                  <c:v>8.9509053003895248E-4</c:v>
                </c:pt>
                <c:pt idx="1363">
                  <c:v>8.9374063466204283E-4</c:v>
                </c:pt>
                <c:pt idx="1364">
                  <c:v>8.9239451297531665E-4</c:v>
                </c:pt>
                <c:pt idx="1365">
                  <c:v>8.9105215649531631E-4</c:v>
                </c:pt>
                <c:pt idx="1366">
                  <c:v>8.8971355674563666E-4</c:v>
                </c:pt>
                <c:pt idx="1367">
                  <c:v>8.8837870525700579E-4</c:v>
                </c:pt>
                <c:pt idx="1368">
                  <c:v>8.8704759356736547E-4</c:v>
                </c:pt>
                <c:pt idx="1369">
                  <c:v>8.8572021322195116E-4</c:v>
                </c:pt>
                <c:pt idx="1370">
                  <c:v>8.8439655577337022E-4</c:v>
                </c:pt>
                <c:pt idx="1371">
                  <c:v>8.8307661278168022E-4</c:v>
                </c:pt>
                <c:pt idx="1372">
                  <c:v>8.817603758144658E-4</c:v>
                </c:pt>
                <c:pt idx="1373">
                  <c:v>8.8044783644691598E-4</c:v>
                </c:pt>
                <c:pt idx="1374">
                  <c:v>8.7913898626189931E-4</c:v>
                </c:pt>
                <c:pt idx="1375">
                  <c:v>8.778338168500395E-4</c:v>
                </c:pt>
                <c:pt idx="1376">
                  <c:v>8.7653231980978886E-4</c:v>
                </c:pt>
                <c:pt idx="1377">
                  <c:v>8.7523448674750332E-4</c:v>
                </c:pt>
                <c:pt idx="1378">
                  <c:v>8.73940309277514E-4</c:v>
                </c:pt>
                <c:pt idx="1379">
                  <c:v>8.7264977902219959E-4</c:v>
                </c:pt>
                <c:pt idx="1380">
                  <c:v>8.7136288761205871E-4</c:v>
                </c:pt>
                <c:pt idx="1381">
                  <c:v>8.7007962668577939E-4</c:v>
                </c:pt>
                <c:pt idx="1382">
                  <c:v>8.6879998789031086E-4</c:v>
                </c:pt>
                <c:pt idx="1383">
                  <c:v>8.6752396288093062E-4</c:v>
                </c:pt>
                <c:pt idx="1384">
                  <c:v>8.6625154332131498E-4</c:v>
                </c:pt>
                <c:pt idx="1385">
                  <c:v>8.649827208836061E-4</c:v>
                </c:pt>
                <c:pt idx="1386">
                  <c:v>8.6371748724848002E-4</c:v>
                </c:pt>
                <c:pt idx="1387">
                  <c:v>8.6245583410521245E-4</c:v>
                </c:pt>
                <c:pt idx="1388">
                  <c:v>8.6119775315174492E-4</c:v>
                </c:pt>
                <c:pt idx="1389">
                  <c:v>8.5994323609475047E-4</c:v>
                </c:pt>
                <c:pt idx="1390">
                  <c:v>8.5869227464969783E-4</c:v>
                </c:pt>
                <c:pt idx="1391">
                  <c:v>8.5726694762170764E-4</c:v>
                </c:pt>
                <c:pt idx="1392">
                  <c:v>8.5602357748949354E-4</c:v>
                </c:pt>
                <c:pt idx="1393">
                  <c:v>8.5478373699009473E-4</c:v>
                </c:pt>
                <c:pt idx="1394">
                  <c:v>8.535474178760935E-4</c:v>
                </c:pt>
                <c:pt idx="1395">
                  <c:v>8.5231461190918962E-4</c:v>
                </c:pt>
                <c:pt idx="1396">
                  <c:v>8.5108531086026116E-4</c:v>
                </c:pt>
                <c:pt idx="1397">
                  <c:v>8.4985950650942404E-4</c:v>
                </c:pt>
                <c:pt idx="1398">
                  <c:v>8.4863719064609208E-4</c:v>
                </c:pt>
                <c:pt idx="1399">
                  <c:v>8.4741835506903468E-4</c:v>
                </c:pt>
                <c:pt idx="1400">
                  <c:v>8.4620299158643633E-4</c:v>
                </c:pt>
                <c:pt idx="1401">
                  <c:v>8.449910920159526E-4</c:v>
                </c:pt>
                <c:pt idx="1402">
                  <c:v>8.4378264818476699E-4</c:v>
                </c:pt>
                <c:pt idx="1403">
                  <c:v>8.4257765192964911E-4</c:v>
                </c:pt>
                <c:pt idx="1404">
                  <c:v>8.4137609509700798E-4</c:v>
                </c:pt>
                <c:pt idx="1405">
                  <c:v>8.4017796954294777E-4</c:v>
                </c:pt>
                <c:pt idx="1406">
                  <c:v>8.3898326713332237E-4</c:v>
                </c:pt>
                <c:pt idx="1407">
                  <c:v>8.3779197974379049E-4</c:v>
                </c:pt>
                <c:pt idx="1408">
                  <c:v>8.3660409925986586E-4</c:v>
                </c:pt>
                <c:pt idx="1409">
                  <c:v>8.3541961757697221E-4</c:v>
                </c:pt>
                <c:pt idx="1410">
                  <c:v>8.3423852660049515E-4</c:v>
                </c:pt>
                <c:pt idx="1411">
                  <c:v>8.3306081824583247E-4</c:v>
                </c:pt>
                <c:pt idx="1412">
                  <c:v>8.3188648443844639E-4</c:v>
                </c:pt>
                <c:pt idx="1413">
                  <c:v>8.3071551711391234E-4</c:v>
                </c:pt>
                <c:pt idx="1414">
                  <c:v>8.2954790821797026E-4</c:v>
                </c:pt>
                <c:pt idx="1415">
                  <c:v>8.2838364970657232E-4</c:v>
                </c:pt>
                <c:pt idx="1416">
                  <c:v>8.2722273354593327E-4</c:v>
                </c:pt>
                <c:pt idx="1417">
                  <c:v>8.2606515171257671E-4</c:v>
                </c:pt>
                <c:pt idx="1418">
                  <c:v>8.2491089619338306E-4</c:v>
                </c:pt>
                <c:pt idx="1419">
                  <c:v>8.2375995898563838E-4</c:v>
                </c:pt>
                <c:pt idx="1420">
                  <c:v>8.2261233209707739E-4</c:v>
                </c:pt>
                <c:pt idx="1421">
                  <c:v>8.2146800754593231E-4</c:v>
                </c:pt>
                <c:pt idx="1422">
                  <c:v>8.2032697736097602E-4</c:v>
                </c:pt>
                <c:pt idx="1423">
                  <c:v>8.1918923358156935E-4</c:v>
                </c:pt>
                <c:pt idx="1424">
                  <c:v>8.1805476825770227E-4</c:v>
                </c:pt>
                <c:pt idx="1425">
                  <c:v>8.1692357345003984E-4</c:v>
                </c:pt>
                <c:pt idx="1426">
                  <c:v>8.1579564122996476E-4</c:v>
                </c:pt>
                <c:pt idx="1427">
                  <c:v>8.146709636796198E-4</c:v>
                </c:pt>
                <c:pt idx="1428">
                  <c:v>8.135495328919504E-4</c:v>
                </c:pt>
                <c:pt idx="1429">
                  <c:v>8.1243134097074596E-4</c:v>
                </c:pt>
                <c:pt idx="1430">
                  <c:v>8.1131638003068083E-4</c:v>
                </c:pt>
                <c:pt idx="1431">
                  <c:v>8.1020464219735532E-4</c:v>
                </c:pt>
                <c:pt idx="1432">
                  <c:v>8.0909611960733601E-4</c:v>
                </c:pt>
                <c:pt idx="1433">
                  <c:v>8.0799080440819454E-4</c:v>
                </c:pt>
                <c:pt idx="1434">
                  <c:v>8.0688868875854755E-4</c:v>
                </c:pt>
                <c:pt idx="1435">
                  <c:v>8.057897648280942E-4</c:v>
                </c:pt>
                <c:pt idx="1436">
                  <c:v>8.0469402479765645E-4</c:v>
                </c:pt>
                <c:pt idx="1437">
                  <c:v>8.03601460859214E-4</c:v>
                </c:pt>
                <c:pt idx="1438">
                  <c:v>8.0251206521594334E-4</c:v>
                </c:pt>
                <c:pt idx="1439">
                  <c:v>8.0142583008225394E-4</c:v>
                </c:pt>
                <c:pt idx="1440">
                  <c:v>8.0034274768382425E-4</c:v>
                </c:pt>
                <c:pt idx="1441">
                  <c:v>7.9926281025763705E-4</c:v>
                </c:pt>
                <c:pt idx="1442">
                  <c:v>7.9818601005201563E-4</c:v>
                </c:pt>
                <c:pt idx="1443">
                  <c:v>7.9695921281143424E-4</c:v>
                </c:pt>
                <c:pt idx="1444">
                  <c:v>7.9588910917166686E-4</c:v>
                </c:pt>
                <c:pt idx="1445">
                  <c:v>7.9482211846426448E-4</c:v>
                </c:pt>
                <c:pt idx="1446">
                  <c:v>7.9375823298489568E-4</c:v>
                </c:pt>
                <c:pt idx="1447">
                  <c:v>7.9269744504074349E-4</c:v>
                </c:pt>
                <c:pt idx="1448">
                  <c:v>7.9163974695053746E-4</c:v>
                </c:pt>
                <c:pt idx="1449">
                  <c:v>7.9058513104458546E-4</c:v>
                </c:pt>
                <c:pt idx="1450">
                  <c:v>7.8953358966480508E-4</c:v>
                </c:pt>
                <c:pt idx="1451">
                  <c:v>7.8848511516475513E-4</c:v>
                </c:pt>
                <c:pt idx="1452">
                  <c:v>7.8743969990966627E-4</c:v>
                </c:pt>
                <c:pt idx="1453">
                  <c:v>7.8639733627647139E-4</c:v>
                </c:pt>
                <c:pt idx="1454">
                  <c:v>7.8535801665383434E-4</c:v>
                </c:pt>
                <c:pt idx="1455">
                  <c:v>7.843217334421804E-4</c:v>
                </c:pt>
                <c:pt idx="1456">
                  <c:v>7.8328847905372479E-4</c:v>
                </c:pt>
                <c:pt idx="1457">
                  <c:v>7.822582459125016E-4</c:v>
                </c:pt>
                <c:pt idx="1458">
                  <c:v>7.8123102645439083E-4</c:v>
                </c:pt>
                <c:pt idx="1459">
                  <c:v>7.8020681312714708E-4</c:v>
                </c:pt>
                <c:pt idx="1460">
                  <c:v>7.7918559839042613E-4</c:v>
                </c:pt>
                <c:pt idx="1461">
                  <c:v>7.780221579207757E-4</c:v>
                </c:pt>
                <c:pt idx="1462">
                  <c:v>7.7700734339972448E-4</c:v>
                </c:pt>
                <c:pt idx="1463">
                  <c:v>7.7599550384875008E-4</c:v>
                </c:pt>
                <c:pt idx="1464">
                  <c:v>7.7498663177709567E-4</c:v>
                </c:pt>
                <c:pt idx="1465">
                  <c:v>7.7398071970603941E-4</c:v>
                </c:pt>
                <c:pt idx="1466">
                  <c:v>7.7297776016891999E-4</c:v>
                </c:pt>
                <c:pt idx="1467">
                  <c:v>7.7197774571115957E-4</c:v>
                </c:pt>
                <c:pt idx="1468">
                  <c:v>7.7098066889028842E-4</c:v>
                </c:pt>
                <c:pt idx="1469">
                  <c:v>7.699865222759695E-4</c:v>
                </c:pt>
                <c:pt idx="1470">
                  <c:v>7.6899529845001965E-4</c:v>
                </c:pt>
                <c:pt idx="1471">
                  <c:v>7.6800699000643404E-4</c:v>
                </c:pt>
                <c:pt idx="1472">
                  <c:v>7.6702158955140758E-4</c:v>
                </c:pt>
                <c:pt idx="1473">
                  <c:v>7.6603908970335785E-4</c:v>
                </c:pt>
                <c:pt idx="1474">
                  <c:v>7.6505948309294608E-4</c:v>
                </c:pt>
                <c:pt idx="1475">
                  <c:v>7.6408276236309834E-4</c:v>
                </c:pt>
                <c:pt idx="1476">
                  <c:v>7.6310892016902753E-4</c:v>
                </c:pt>
                <c:pt idx="1477">
                  <c:v>7.6213794917825224E-4</c:v>
                </c:pt>
                <c:pt idx="1478">
                  <c:v>7.6116984207061876E-4</c:v>
                </c:pt>
                <c:pt idx="1479">
                  <c:v>7.6020459153831941E-4</c:v>
                </c:pt>
                <c:pt idx="1480">
                  <c:v>7.5924219028591282E-4</c:v>
                </c:pt>
                <c:pt idx="1481">
                  <c:v>7.5828263103034266E-4</c:v>
                </c:pt>
                <c:pt idx="1482">
                  <c:v>7.5732590650095708E-4</c:v>
                </c:pt>
                <c:pt idx="1483">
                  <c:v>7.5637200943952615E-4</c:v>
                </c:pt>
                <c:pt idx="1484">
                  <c:v>7.5542093260026028E-4</c:v>
                </c:pt>
                <c:pt idx="1485">
                  <c:v>7.5447266874982804E-4</c:v>
                </c:pt>
                <c:pt idx="1486">
                  <c:v>7.5352721066737399E-4</c:v>
                </c:pt>
                <c:pt idx="1487">
                  <c:v>7.5258455114453446E-4</c:v>
                </c:pt>
                <c:pt idx="1488">
                  <c:v>7.5164468298545529E-4</c:v>
                </c:pt>
                <c:pt idx="1489">
                  <c:v>7.5070759900680789E-4</c:v>
                </c:pt>
                <c:pt idx="1490">
                  <c:v>7.4977329203780477E-4</c:v>
                </c:pt>
                <c:pt idx="1491">
                  <c:v>7.4884175492021616E-4</c:v>
                </c:pt>
                <c:pt idx="1492">
                  <c:v>7.47912980508384E-4</c:v>
                </c:pt>
                <c:pt idx="1493">
                  <c:v>7.4698696166923865E-4</c:v>
                </c:pt>
                <c:pt idx="1494">
                  <c:v>7.4606369128231193E-4</c:v>
                </c:pt>
                <c:pt idx="1495">
                  <c:v>7.4474948722125451E-4</c:v>
                </c:pt>
                <c:pt idx="1496">
                  <c:v>7.438328620800311E-4</c:v>
                </c:pt>
                <c:pt idx="1497">
                  <c:v>7.4291896107386238E-4</c:v>
                </c:pt>
                <c:pt idx="1498">
                  <c:v>7.4200777713825787E-4</c:v>
                </c:pt>
                <c:pt idx="1499">
                  <c:v>7.4109930322140399E-4</c:v>
                </c:pt>
                <c:pt idx="1500">
                  <c:v>7.4019353228417582E-4</c:v>
                </c:pt>
                <c:pt idx="1501">
                  <c:v>7.3929045730015031E-4</c:v>
                </c:pt>
                <c:pt idx="1502">
                  <c:v>7.3839007125561752E-4</c:v>
                </c:pt>
                <c:pt idx="1503">
                  <c:v>7.3749236714959194E-4</c:v>
                </c:pt>
                <c:pt idx="1504">
                  <c:v>7.3659733799382571E-4</c:v>
                </c:pt>
                <c:pt idx="1505">
                  <c:v>7.3570497681281781E-4</c:v>
                </c:pt>
                <c:pt idx="1506">
                  <c:v>7.3481527664382568E-4</c:v>
                </c:pt>
                <c:pt idx="1507">
                  <c:v>7.3392823053687584E-4</c:v>
                </c:pt>
                <c:pt idx="1508">
                  <c:v>7.3304383155477454E-4</c:v>
                </c:pt>
                <c:pt idx="1509">
                  <c:v>7.3203632235627723E-4</c:v>
                </c:pt>
                <c:pt idx="1510">
                  <c:v>7.3115757248411032E-4</c:v>
                </c:pt>
                <c:pt idx="1511">
                  <c:v>7.3028144801748655E-4</c:v>
                </c:pt>
                <c:pt idx="1512">
                  <c:v>7.2940794207225674E-4</c:v>
                </c:pt>
                <c:pt idx="1513">
                  <c:v>7.2853704777710022E-4</c:v>
                </c:pt>
                <c:pt idx="1514">
                  <c:v>7.2766875827353153E-4</c:v>
                </c:pt>
                <c:pt idx="1515">
                  <c:v>7.2680306671590888E-4</c:v>
                </c:pt>
                <c:pt idx="1516">
                  <c:v>7.259399662714436E-4</c:v>
                </c:pt>
                <c:pt idx="1517">
                  <c:v>7.2507945012020565E-4</c:v>
                </c:pt>
                <c:pt idx="1518">
                  <c:v>7.2422151145513317E-4</c:v>
                </c:pt>
                <c:pt idx="1519">
                  <c:v>7.2336614348203791E-4</c:v>
                </c:pt>
                <c:pt idx="1520">
                  <c:v>7.2251333941961257E-4</c:v>
                </c:pt>
                <c:pt idx="1521">
                  <c:v>7.2166309249943801E-4</c:v>
                </c:pt>
                <c:pt idx="1522">
                  <c:v>7.2081539596598903E-4</c:v>
                </c:pt>
                <c:pt idx="1523">
                  <c:v>7.1997024307664075E-4</c:v>
                </c:pt>
                <c:pt idx="1524">
                  <c:v>7.191276271016735E-4</c:v>
                </c:pt>
                <c:pt idx="1525">
                  <c:v>7.1828754132428039E-4</c:v>
                </c:pt>
                <c:pt idx="1526">
                  <c:v>7.1744997904057018E-4</c:v>
                </c:pt>
                <c:pt idx="1527">
                  <c:v>7.1661493355957401E-4</c:v>
                </c:pt>
                <c:pt idx="1528">
                  <c:v>7.1578239820324966E-4</c:v>
                </c:pt>
                <c:pt idx="1529">
                  <c:v>7.1495236630648626E-4</c:v>
                </c:pt>
                <c:pt idx="1530">
                  <c:v>7.1412483121710817E-4</c:v>
                </c:pt>
                <c:pt idx="1531">
                  <c:v>7.1329978629587967E-4</c:v>
                </c:pt>
                <c:pt idx="1532">
                  <c:v>7.1247722491650793E-4</c:v>
                </c:pt>
                <c:pt idx="1533">
                  <c:v>7.116571404656481E-4</c:v>
                </c:pt>
                <c:pt idx="1534">
                  <c:v>7.1083952634290459E-4</c:v>
                </c:pt>
                <c:pt idx="1535">
                  <c:v>7.1002437596083621E-4</c:v>
                </c:pt>
                <c:pt idx="1536">
                  <c:v>7.0921168274495721E-4</c:v>
                </c:pt>
                <c:pt idx="1537">
                  <c:v>7.0840144013374108E-4</c:v>
                </c:pt>
                <c:pt idx="1538">
                  <c:v>7.075936415786232E-4</c:v>
                </c:pt>
                <c:pt idx="1539">
                  <c:v>7.0678828054400152E-4</c:v>
                </c:pt>
                <c:pt idx="1540">
                  <c:v>7.0598535050724011E-4</c:v>
                </c:pt>
                <c:pt idx="1541">
                  <c:v>7.0518484495866963E-4</c:v>
                </c:pt>
                <c:pt idx="1542">
                  <c:v>7.0438675740159022E-4</c:v>
                </c:pt>
                <c:pt idx="1543">
                  <c:v>7.0359108135227121E-4</c:v>
                </c:pt>
                <c:pt idx="1544">
                  <c:v>7.0279781033995292E-4</c:v>
                </c:pt>
                <c:pt idx="1545">
                  <c:v>7.0200693790684792E-4</c:v>
                </c:pt>
                <c:pt idx="1546">
                  <c:v>7.0121845760814081E-4</c:v>
                </c:pt>
                <c:pt idx="1547">
                  <c:v>7.0043236301198914E-4</c:v>
                </c:pt>
                <c:pt idx="1548">
                  <c:v>6.9964864769952312E-4</c:v>
                </c:pt>
                <c:pt idx="1549">
                  <c:v>6.9886730526484654E-4</c:v>
                </c:pt>
                <c:pt idx="1550">
                  <c:v>6.9808832931503523E-4</c:v>
                </c:pt>
                <c:pt idx="1551">
                  <c:v>6.9731171347013751E-4</c:v>
                </c:pt>
                <c:pt idx="1552">
                  <c:v>6.9653745136317308E-4</c:v>
                </c:pt>
                <c:pt idx="1553">
                  <c:v>6.9576553664013271E-4</c:v>
                </c:pt>
                <c:pt idx="1554">
                  <c:v>6.9499596295997685E-4</c:v>
                </c:pt>
                <c:pt idx="1555">
                  <c:v>6.9422872399463407E-4</c:v>
                </c:pt>
                <c:pt idx="1556">
                  <c:v>6.9346381342899957E-4</c:v>
                </c:pt>
                <c:pt idx="1557">
                  <c:v>6.9270122496093399E-4</c:v>
                </c:pt>
                <c:pt idx="1558">
                  <c:v>6.9194095230126198E-4</c:v>
                </c:pt>
                <c:pt idx="1559">
                  <c:v>6.9118298917376832E-4</c:v>
                </c:pt>
                <c:pt idx="1560">
                  <c:v>6.9042732931519769E-4</c:v>
                </c:pt>
                <c:pt idx="1561">
                  <c:v>6.8967396647525076E-4</c:v>
                </c:pt>
                <c:pt idx="1562">
                  <c:v>6.8892289441658291E-4</c:v>
                </c:pt>
                <c:pt idx="1563">
                  <c:v>6.8817410691479966E-4</c:v>
                </c:pt>
                <c:pt idx="1564">
                  <c:v>6.8742759775845515E-4</c:v>
                </c:pt>
                <c:pt idx="1565">
                  <c:v>6.8668336074904858E-4</c:v>
                </c:pt>
                <c:pt idx="1566">
                  <c:v>6.8594138970102018E-4</c:v>
                </c:pt>
                <c:pt idx="1567">
                  <c:v>6.8520167844174828E-4</c:v>
                </c:pt>
                <c:pt idx="1568">
                  <c:v>6.8446422081154513E-4</c:v>
                </c:pt>
                <c:pt idx="1569">
                  <c:v>6.8372901066365399E-4</c:v>
                </c:pt>
                <c:pt idx="1570">
                  <c:v>6.8299604186424336E-4</c:v>
                </c:pt>
                <c:pt idx="1571">
                  <c:v>6.8226530829240358E-4</c:v>
                </c:pt>
                <c:pt idx="1572">
                  <c:v>6.8153680384014305E-4</c:v>
                </c:pt>
                <c:pt idx="1573">
                  <c:v>6.8081052241238203E-4</c:v>
                </c:pt>
                <c:pt idx="1574">
                  <c:v>6.8008645792694928E-4</c:v>
                </c:pt>
                <c:pt idx="1575">
                  <c:v>6.7936460431457625E-4</c:v>
                </c:pt>
                <c:pt idx="1576">
                  <c:v>6.7864495551889215E-4</c:v>
                </c:pt>
                <c:pt idx="1577">
                  <c:v>6.779275054964182E-4</c:v>
                </c:pt>
                <c:pt idx="1578">
                  <c:v>6.7721224821656347E-4</c:v>
                </c:pt>
                <c:pt idx="1579">
                  <c:v>6.7649917766161752E-4</c:v>
                </c:pt>
                <c:pt idx="1580">
                  <c:v>6.7578828782674538E-4</c:v>
                </c:pt>
                <c:pt idx="1581">
                  <c:v>6.7507957271998209E-4</c:v>
                </c:pt>
                <c:pt idx="1582">
                  <c:v>6.743730263622258E-4</c:v>
                </c:pt>
                <c:pt idx="1583">
                  <c:v>6.7366864278723142E-4</c:v>
                </c:pt>
                <c:pt idx="1584">
                  <c:v>6.7296641604160448E-4</c:v>
                </c:pt>
                <c:pt idx="1585">
                  <c:v>6.7226634018479508E-4</c:v>
                </c:pt>
                <c:pt idx="1586">
                  <c:v>6.715684092890897E-4</c:v>
                </c:pt>
                <c:pt idx="1587">
                  <c:v>6.7087261743960539E-4</c:v>
                </c:pt>
                <c:pt idx="1588">
                  <c:v>6.7017895873428229E-4</c:v>
                </c:pt>
                <c:pt idx="1589">
                  <c:v>6.6948742728387676E-4</c:v>
                </c:pt>
                <c:pt idx="1590">
                  <c:v>6.6879801721195318E-4</c:v>
                </c:pt>
                <c:pt idx="1591">
                  <c:v>6.6811072265487786E-4</c:v>
                </c:pt>
                <c:pt idx="1592">
                  <c:v>6.6742553776180939E-4</c:v>
                </c:pt>
                <c:pt idx="1593">
                  <c:v>6.6674245669469238E-4</c:v>
                </c:pt>
                <c:pt idx="1594">
                  <c:v>6.6606147362824916E-4</c:v>
                </c:pt>
                <c:pt idx="1595">
                  <c:v>6.6538258274997128E-4</c:v>
                </c:pt>
                <c:pt idx="1596">
                  <c:v>6.6470577826011133E-4</c:v>
                </c:pt>
                <c:pt idx="1597">
                  <c:v>6.6403105437167463E-4</c:v>
                </c:pt>
                <c:pt idx="1598">
                  <c:v>6.633584053104115E-4</c:v>
                </c:pt>
                <c:pt idx="1599">
                  <c:v>6.6268782531480686E-4</c:v>
                </c:pt>
                <c:pt idx="1600">
                  <c:v>6.6201930863607277E-4</c:v>
                </c:pt>
                <c:pt idx="1601">
                  <c:v>6.6135284953813941E-4</c:v>
                </c:pt>
                <c:pt idx="1602">
                  <c:v>6.6068844229764511E-4</c:v>
                </c:pt>
                <c:pt idx="1603">
                  <c:v>6.600260812039281E-4</c:v>
                </c:pt>
                <c:pt idx="1604">
                  <c:v>6.5936576055901646E-4</c:v>
                </c:pt>
                <c:pt idx="1605">
                  <c:v>6.587074746776195E-4</c:v>
                </c:pt>
                <c:pt idx="1606">
                  <c:v>6.5805121788711687E-4</c:v>
                </c:pt>
                <c:pt idx="1607">
                  <c:v>6.5739698452755007E-4</c:v>
                </c:pt>
                <c:pt idx="1608">
                  <c:v>6.567447689516116E-4</c:v>
                </c:pt>
                <c:pt idx="1609">
                  <c:v>6.5609456552463588E-4</c:v>
                </c:pt>
                <c:pt idx="1610">
                  <c:v>6.554463686245886E-4</c:v>
                </c:pt>
                <c:pt idx="1611">
                  <c:v>6.5480017264205634E-4</c:v>
                </c:pt>
                <c:pt idx="1612">
                  <c:v>6.5415597198023644E-4</c:v>
                </c:pt>
                <c:pt idx="1613">
                  <c:v>6.5351376105492653E-4</c:v>
                </c:pt>
                <c:pt idx="1614">
                  <c:v>6.5287353429451423E-4</c:v>
                </c:pt>
                <c:pt idx="1615">
                  <c:v>6.5223528613996538E-4</c:v>
                </c:pt>
                <c:pt idx="1616">
                  <c:v>6.5159901104481447E-4</c:v>
                </c:pt>
                <c:pt idx="1617">
                  <c:v>6.5096470347515277E-4</c:v>
                </c:pt>
                <c:pt idx="1618">
                  <c:v>6.5033235790961795E-4</c:v>
                </c:pt>
                <c:pt idx="1619">
                  <c:v>6.4970196883938202E-4</c:v>
                </c:pt>
                <c:pt idx="1620">
                  <c:v>6.4907353076814082E-4</c:v>
                </c:pt>
                <c:pt idx="1621">
                  <c:v>6.4844703821210234E-4</c:v>
                </c:pt>
                <c:pt idx="1622">
                  <c:v>6.4782248569997519E-4</c:v>
                </c:pt>
                <c:pt idx="1623">
                  <c:v>6.4719986777295657E-4</c:v>
                </c:pt>
                <c:pt idx="1624">
                  <c:v>6.4657917898472102E-4</c:v>
                </c:pt>
                <c:pt idx="1625">
                  <c:v>6.4596041390140892E-4</c:v>
                </c:pt>
                <c:pt idx="1626">
                  <c:v>6.4534356710161311E-4</c:v>
                </c:pt>
                <c:pt idx="1627">
                  <c:v>6.4472863317636844E-4</c:v>
                </c:pt>
                <c:pt idx="1628">
                  <c:v>6.4411560672913862E-4</c:v>
                </c:pt>
                <c:pt idx="1629">
                  <c:v>6.4350448237580405E-4</c:v>
                </c:pt>
                <c:pt idx="1630">
                  <c:v>6.4289525474464995E-4</c:v>
                </c:pt>
                <c:pt idx="1631">
                  <c:v>6.422879184763532E-4</c:v>
                </c:pt>
                <c:pt idx="1632">
                  <c:v>6.4168246822396999E-4</c:v>
                </c:pt>
                <c:pt idx="1633">
                  <c:v>6.4107889865292335E-4</c:v>
                </c:pt>
                <c:pt idx="1634">
                  <c:v>6.4047720444099037E-4</c:v>
                </c:pt>
                <c:pt idx="1635">
                  <c:v>6.3987738027828896E-4</c:v>
                </c:pt>
                <c:pt idx="1636">
                  <c:v>6.3927942086726484E-4</c:v>
                </c:pt>
                <c:pt idx="1637">
                  <c:v>6.3868332092267897E-4</c:v>
                </c:pt>
                <c:pt idx="1638">
                  <c:v>6.3808907517159431E-4</c:v>
                </c:pt>
                <c:pt idx="1639">
                  <c:v>6.3749667835336164E-4</c:v>
                </c:pt>
                <c:pt idx="1640">
                  <c:v>6.3690612521960749E-4</c:v>
                </c:pt>
                <c:pt idx="1641">
                  <c:v>6.3631741053422008E-4</c:v>
                </c:pt>
                <c:pt idx="1642">
                  <c:v>6.3573052907333542E-4</c:v>
                </c:pt>
                <c:pt idx="1643">
                  <c:v>6.3514547562532444E-4</c:v>
                </c:pt>
                <c:pt idx="1644">
                  <c:v>6.3456224499077818E-4</c:v>
                </c:pt>
                <c:pt idx="1645">
                  <c:v>6.3398083198249562E-4</c:v>
                </c:pt>
                <c:pt idx="1646">
                  <c:v>6.3340123142546821E-4</c:v>
                </c:pt>
                <c:pt idx="1647">
                  <c:v>6.3282343815686693E-4</c:v>
                </c:pt>
                <c:pt idx="1648">
                  <c:v>6.3224744702602715E-4</c:v>
                </c:pt>
                <c:pt idx="1649">
                  <c:v>6.3167325289443567E-4</c:v>
                </c:pt>
                <c:pt idx="1650">
                  <c:v>6.3110085063571594E-4</c:v>
                </c:pt>
                <c:pt idx="1651">
                  <c:v>6.3053023513561337E-4</c:v>
                </c:pt>
                <c:pt idx="1652">
                  <c:v>6.2996140129198159E-4</c:v>
                </c:pt>
                <c:pt idx="1653">
                  <c:v>6.2939434401476744E-4</c:v>
                </c:pt>
                <c:pt idx="1654">
                  <c:v>6.2882905822599696E-4</c:v>
                </c:pt>
                <c:pt idx="1655">
                  <c:v>6.2826553885976001E-4</c:v>
                </c:pt>
                <c:pt idx="1656">
                  <c:v>6.2770378086219626E-4</c:v>
                </c:pt>
                <c:pt idx="1657">
                  <c:v>6.2714377919148015E-4</c:v>
                </c:pt>
                <c:pt idx="1658">
                  <c:v>6.2658552881780566E-4</c:v>
                </c:pt>
                <c:pt idx="1659">
                  <c:v>6.2602902472337174E-4</c:v>
                </c:pt>
                <c:pt idx="1660">
                  <c:v>6.2547426190236719E-4</c:v>
                </c:pt>
                <c:pt idx="1661">
                  <c:v>6.2492123536095584E-4</c:v>
                </c:pt>
                <c:pt idx="1662">
                  <c:v>6.2436994011726089E-4</c:v>
                </c:pt>
                <c:pt idx="1663">
                  <c:v>6.2382037120134969E-4</c:v>
                </c:pt>
                <c:pt idx="1664">
                  <c:v>6.2327252365521871E-4</c:v>
                </c:pt>
                <c:pt idx="1665">
                  <c:v>6.227263925327783E-4</c:v>
                </c:pt>
                <c:pt idx="1666">
                  <c:v>6.2218197289983684E-4</c:v>
                </c:pt>
                <c:pt idx="1667">
                  <c:v>6.2163925983408535E-4</c:v>
                </c:pt>
                <c:pt idx="1668">
                  <c:v>6.2109824842508177E-4</c:v>
                </c:pt>
                <c:pt idx="1669">
                  <c:v>6.2048202704989477E-4</c:v>
                </c:pt>
                <c:pt idx="1670">
                  <c:v>6.1994464556813615E-4</c:v>
                </c:pt>
                <c:pt idx="1671">
                  <c:v>6.1940895038738967E-4</c:v>
                </c:pt>
                <c:pt idx="1672">
                  <c:v>6.1887493664620921E-4</c:v>
                </c:pt>
                <c:pt idx="1673">
                  <c:v>6.183425994949344E-4</c:v>
                </c:pt>
                <c:pt idx="1674">
                  <c:v>6.1781193409567484E-4</c:v>
                </c:pt>
                <c:pt idx="1675">
                  <c:v>6.1728293562229386E-4</c:v>
                </c:pt>
                <c:pt idx="1676">
                  <c:v>6.1675559926039247E-4</c:v>
                </c:pt>
                <c:pt idx="1677">
                  <c:v>6.1622992020729267E-4</c:v>
                </c:pt>
                <c:pt idx="1678">
                  <c:v>6.1570589367202205E-4</c:v>
                </c:pt>
                <c:pt idx="1679">
                  <c:v>6.1518351487529729E-4</c:v>
                </c:pt>
                <c:pt idx="1680">
                  <c:v>6.1466277904950707E-4</c:v>
                </c:pt>
                <c:pt idx="1681">
                  <c:v>6.1414368143869642E-4</c:v>
                </c:pt>
                <c:pt idx="1682">
                  <c:v>6.1362621729855018E-4</c:v>
                </c:pt>
                <c:pt idx="1683">
                  <c:v>6.1311038189637589E-4</c:v>
                </c:pt>
                <c:pt idx="1684">
                  <c:v>6.1259617051108808E-4</c:v>
                </c:pt>
                <c:pt idx="1685">
                  <c:v>6.120835784331907E-4</c:v>
                </c:pt>
                <c:pt idx="1686">
                  <c:v>6.1157260096476114E-4</c:v>
                </c:pt>
                <c:pt idx="1687">
                  <c:v>6.110632334194331E-4</c:v>
                </c:pt>
                <c:pt idx="1688">
                  <c:v>6.1055547112237975E-4</c:v>
                </c:pt>
                <c:pt idx="1689">
                  <c:v>6.1004930941029707E-4</c:v>
                </c:pt>
                <c:pt idx="1690">
                  <c:v>6.0954474363138721E-4</c:v>
                </c:pt>
                <c:pt idx="1691">
                  <c:v>6.0904176914534079E-4</c:v>
                </c:pt>
                <c:pt idx="1692">
                  <c:v>6.0854038132332055E-4</c:v>
                </c:pt>
                <c:pt idx="1693">
                  <c:v>6.0804057554794374E-4</c:v>
                </c:pt>
                <c:pt idx="1694">
                  <c:v>6.0754234721326528E-4</c:v>
                </c:pt>
                <c:pt idx="1695">
                  <c:v>6.0704569172476109E-4</c:v>
                </c:pt>
                <c:pt idx="1696">
                  <c:v>6.0655060449931017E-4</c:v>
                </c:pt>
                <c:pt idx="1697">
                  <c:v>6.0605708096517718E-4</c:v>
                </c:pt>
                <c:pt idx="1698">
                  <c:v>6.0556511656199602E-4</c:v>
                </c:pt>
                <c:pt idx="1699">
                  <c:v>6.0507470674075201E-4</c:v>
                </c:pt>
                <c:pt idx="1700">
                  <c:v>6.0458584696376446E-4</c:v>
                </c:pt>
                <c:pt idx="1701">
                  <c:v>6.0409853270466875E-4</c:v>
                </c:pt>
                <c:pt idx="1702">
                  <c:v>6.0361275944840044E-4</c:v>
                </c:pt>
                <c:pt idx="1703">
                  <c:v>6.0305947117797042E-4</c:v>
                </c:pt>
                <c:pt idx="1704">
                  <c:v>6.0257698491926449E-4</c:v>
                </c:pt>
                <c:pt idx="1705">
                  <c:v>6.0209602554654512E-4</c:v>
                </c:pt>
                <c:pt idx="1706">
                  <c:v>6.0161658859137043E-4</c:v>
                </c:pt>
                <c:pt idx="1707">
                  <c:v>6.0113866959650799E-4</c:v>
                </c:pt>
                <c:pt idx="1708">
                  <c:v>6.006622641159153E-4</c:v>
                </c:pt>
                <c:pt idx="1709">
                  <c:v>6.0018736771472333E-4</c:v>
                </c:pt>
                <c:pt idx="1710">
                  <c:v>5.9971397596921818E-4</c:v>
                </c:pt>
                <c:pt idx="1711">
                  <c:v>5.9924208446682377E-4</c:v>
                </c:pt>
                <c:pt idx="1712">
                  <c:v>5.9877168880608292E-4</c:v>
                </c:pt>
                <c:pt idx="1713">
                  <c:v>5.9830278459664025E-4</c:v>
                </c:pt>
                <c:pt idx="1714">
                  <c:v>5.9783536745922441E-4</c:v>
                </c:pt>
                <c:pt idx="1715">
                  <c:v>5.9736943302562896E-4</c:v>
                </c:pt>
                <c:pt idx="1716">
                  <c:v>5.9690497693869562E-4</c:v>
                </c:pt>
                <c:pt idx="1717">
                  <c:v>5.9644199485229578E-4</c:v>
                </c:pt>
                <c:pt idx="1718">
                  <c:v>5.9598048243131156E-4</c:v>
                </c:pt>
                <c:pt idx="1719">
                  <c:v>5.9552043535161889E-4</c:v>
                </c:pt>
                <c:pt idx="1720">
                  <c:v>5.9506184930006899E-4</c:v>
                </c:pt>
                <c:pt idx="1721">
                  <c:v>5.9460471997446968E-4</c:v>
                </c:pt>
                <c:pt idx="1722">
                  <c:v>5.9414904308356762E-4</c:v>
                </c:pt>
                <c:pt idx="1723">
                  <c:v>5.9369481434702999E-4</c:v>
                </c:pt>
                <c:pt idx="1724">
                  <c:v>5.9324202949542597E-4</c:v>
                </c:pt>
                <c:pt idx="1725">
                  <c:v>5.9279068427020879E-4</c:v>
                </c:pt>
                <c:pt idx="1726">
                  <c:v>5.9234077442369706E-4</c:v>
                </c:pt>
                <c:pt idx="1727">
                  <c:v>5.9189229571905667E-4</c:v>
                </c:pt>
                <c:pt idx="1728">
                  <c:v>5.9144524393028202E-4</c:v>
                </c:pt>
                <c:pt idx="1729">
                  <c:v>5.9099961484217775E-4</c:v>
                </c:pt>
                <c:pt idx="1730">
                  <c:v>5.9055540425034044E-4</c:v>
                </c:pt>
                <c:pt idx="1731">
                  <c:v>5.9011260796113982E-4</c:v>
                </c:pt>
                <c:pt idx="1732">
                  <c:v>5.8967122179170105E-4</c:v>
                </c:pt>
                <c:pt idx="1733">
                  <c:v>5.8923124156988471E-4</c:v>
                </c:pt>
                <c:pt idx="1734">
                  <c:v>5.8879266313426948E-4</c:v>
                </c:pt>
                <c:pt idx="1735">
                  <c:v>5.8835548233413307E-4</c:v>
                </c:pt>
                <c:pt idx="1736">
                  <c:v>5.8791969502943375E-4</c:v>
                </c:pt>
                <c:pt idx="1737">
                  <c:v>5.8748529709079164E-4</c:v>
                </c:pt>
                <c:pt idx="1738">
                  <c:v>5.8705228439946992E-4</c:v>
                </c:pt>
                <c:pt idx="1739">
                  <c:v>5.866206528473563E-4</c:v>
                </c:pt>
                <c:pt idx="1740">
                  <c:v>5.8619039833694448E-4</c:v>
                </c:pt>
                <c:pt idx="1741">
                  <c:v>5.8576151678131475E-4</c:v>
                </c:pt>
                <c:pt idx="1742">
                  <c:v>5.853340041041161E-4</c:v>
                </c:pt>
                <c:pt idx="1743">
                  <c:v>5.8490785623954711E-4</c:v>
                </c:pt>
                <c:pt idx="1744">
                  <c:v>5.844830691323368E-4</c:v>
                </c:pt>
                <c:pt idx="1745">
                  <c:v>5.8405963873772607E-4</c:v>
                </c:pt>
                <c:pt idx="1746">
                  <c:v>5.8363756102144915E-4</c:v>
                </c:pt>
                <c:pt idx="1747">
                  <c:v>5.8321683195971456E-4</c:v>
                </c:pt>
                <c:pt idx="1748">
                  <c:v>5.8279744753918596E-4</c:v>
                </c:pt>
                <c:pt idx="1749">
                  <c:v>5.8237940375696357E-4</c:v>
                </c:pt>
                <c:pt idx="1750">
                  <c:v>5.8196269662056494E-4</c:v>
                </c:pt>
                <c:pt idx="1751">
                  <c:v>5.8154732214790673E-4</c:v>
                </c:pt>
                <c:pt idx="1752">
                  <c:v>5.8113327636728502E-4</c:v>
                </c:pt>
                <c:pt idx="1753">
                  <c:v>5.8072055531735672E-4</c:v>
                </c:pt>
                <c:pt idx="1754">
                  <c:v>5.8030915504712042E-4</c:v>
                </c:pt>
                <c:pt idx="1755">
                  <c:v>5.7984059553633713E-4</c:v>
                </c:pt>
                <c:pt idx="1756">
                  <c:v>5.7943201225188262E-4</c:v>
                </c:pt>
                <c:pt idx="1757">
                  <c:v>5.7902473739680229E-4</c:v>
                </c:pt>
                <c:pt idx="1758">
                  <c:v>5.7861876706273672E-4</c:v>
                </c:pt>
                <c:pt idx="1759">
                  <c:v>5.7821409735157045E-4</c:v>
                </c:pt>
                <c:pt idx="1760">
                  <c:v>5.7781072437541317E-4</c:v>
                </c:pt>
                <c:pt idx="1761">
                  <c:v>5.7740864425658012E-4</c:v>
                </c:pt>
                <c:pt idx="1762">
                  <c:v>5.770078531275734E-4</c:v>
                </c:pt>
                <c:pt idx="1763">
                  <c:v>5.7660834713106266E-4</c:v>
                </c:pt>
                <c:pt idx="1764">
                  <c:v>5.7621012241986609E-4</c:v>
                </c:pt>
                <c:pt idx="1765">
                  <c:v>5.758131751569316E-4</c:v>
                </c:pt>
                <c:pt idx="1766">
                  <c:v>5.7541750151531674E-4</c:v>
                </c:pt>
                <c:pt idx="1767">
                  <c:v>5.7502309767817081E-4</c:v>
                </c:pt>
                <c:pt idx="1768">
                  <c:v>5.7462995983871481E-4</c:v>
                </c:pt>
                <c:pt idx="1769">
                  <c:v>5.7401472050873218E-4</c:v>
                </c:pt>
                <c:pt idx="1770">
                  <c:v>5.7362482068208762E-4</c:v>
                </c:pt>
                <c:pt idx="1771">
                  <c:v>5.7323617333942319E-4</c:v>
                </c:pt>
                <c:pt idx="1772">
                  <c:v>5.7284877471975942E-4</c:v>
                </c:pt>
                <c:pt idx="1773">
                  <c:v>5.7246262107208139E-4</c:v>
                </c:pt>
                <c:pt idx="1774">
                  <c:v>5.7207770865532045E-4</c:v>
                </c:pt>
                <c:pt idx="1775">
                  <c:v>5.7169403373833426E-4</c:v>
                </c:pt>
                <c:pt idx="1776">
                  <c:v>5.7131159259988834E-4</c:v>
                </c:pt>
                <c:pt idx="1777">
                  <c:v>5.7093038152863614E-4</c:v>
                </c:pt>
                <c:pt idx="1778">
                  <c:v>5.7055039682310028E-4</c:v>
                </c:pt>
                <c:pt idx="1779">
                  <c:v>5.7017163479165301E-4</c:v>
                </c:pt>
                <c:pt idx="1780">
                  <c:v>5.6979409175249708E-4</c:v>
                </c:pt>
                <c:pt idx="1781">
                  <c:v>5.6941776403364658E-4</c:v>
                </c:pt>
                <c:pt idx="1782">
                  <c:v>5.6904264797290761E-4</c:v>
                </c:pt>
                <c:pt idx="1783">
                  <c:v>5.6866873991785879E-4</c:v>
                </c:pt>
                <c:pt idx="1784">
                  <c:v>5.6829603622583237E-4</c:v>
                </c:pt>
                <c:pt idx="1785">
                  <c:v>5.6792453326389499E-4</c:v>
                </c:pt>
                <c:pt idx="1786">
                  <c:v>5.6755422740882794E-4</c:v>
                </c:pt>
                <c:pt idx="1787">
                  <c:v>5.6718511504710823E-4</c:v>
                </c:pt>
                <c:pt idx="1788">
                  <c:v>5.6681719257488936E-4</c:v>
                </c:pt>
                <c:pt idx="1789">
                  <c:v>5.6645045639798183E-4</c:v>
                </c:pt>
                <c:pt idx="1790">
                  <c:v>5.6608490293183391E-4</c:v>
                </c:pt>
                <c:pt idx="1791">
                  <c:v>5.6572052860151252E-4</c:v>
                </c:pt>
                <c:pt idx="1792">
                  <c:v>5.6535732984168397E-4</c:v>
                </c:pt>
                <c:pt idx="1793">
                  <c:v>5.6499530309659437E-4</c:v>
                </c:pt>
                <c:pt idx="1794">
                  <c:v>5.6463444482005042E-4</c:v>
                </c:pt>
                <c:pt idx="1795">
                  <c:v>5.6427475147540027E-4</c:v>
                </c:pt>
                <c:pt idx="1796">
                  <c:v>5.6391621953551447E-4</c:v>
                </c:pt>
                <c:pt idx="1797">
                  <c:v>5.6355884548276629E-4</c:v>
                </c:pt>
                <c:pt idx="1798">
                  <c:v>5.632026258090122E-4</c:v>
                </c:pt>
                <c:pt idx="1799">
                  <c:v>5.6284755701557342E-4</c:v>
                </c:pt>
                <c:pt idx="1800">
                  <c:v>5.6249363561321577E-4</c:v>
                </c:pt>
                <c:pt idx="1801">
                  <c:v>5.6214085812213111E-4</c:v>
                </c:pt>
                <c:pt idx="1802">
                  <c:v>5.6178922107191754E-4</c:v>
                </c:pt>
                <c:pt idx="1803">
                  <c:v>5.6143872100156036E-4</c:v>
                </c:pt>
                <c:pt idx="1804">
                  <c:v>5.6108935445941263E-4</c:v>
                </c:pt>
                <c:pt idx="1805">
                  <c:v>5.6074111800317637E-4</c:v>
                </c:pt>
                <c:pt idx="1806">
                  <c:v>5.6039400819988259E-4</c:v>
                </c:pt>
                <c:pt idx="1807">
                  <c:v>5.6004802162587237E-4</c:v>
                </c:pt>
                <c:pt idx="1808">
                  <c:v>5.5970315486677798E-4</c:v>
                </c:pt>
                <c:pt idx="1809">
                  <c:v>5.5935940451750277E-4</c:v>
                </c:pt>
                <c:pt idx="1810">
                  <c:v>5.5901676718220282E-4</c:v>
                </c:pt>
                <c:pt idx="1811">
                  <c:v>5.5867523947426704E-4</c:v>
                </c:pt>
                <c:pt idx="1812">
                  <c:v>5.5833481801629832E-4</c:v>
                </c:pt>
                <c:pt idx="1813">
                  <c:v>5.5799549944009381E-4</c:v>
                </c:pt>
                <c:pt idx="1814">
                  <c:v>5.5765728038662638E-4</c:v>
                </c:pt>
                <c:pt idx="1815">
                  <c:v>5.5732015750602497E-4</c:v>
                </c:pt>
                <c:pt idx="1816">
                  <c:v>5.5698412745755499E-4</c:v>
                </c:pt>
                <c:pt idx="1817">
                  <c:v>5.5664918690960031E-4</c:v>
                </c:pt>
                <c:pt idx="1818">
                  <c:v>5.5631533253964257E-4</c:v>
                </c:pt>
                <c:pt idx="1819">
                  <c:v>5.5598256103424294E-4</c:v>
                </c:pt>
                <c:pt idx="1820">
                  <c:v>5.5565086908902263E-4</c:v>
                </c:pt>
                <c:pt idx="1821">
                  <c:v>5.553202534086441E-4</c:v>
                </c:pt>
                <c:pt idx="1822">
                  <c:v>5.5499071070679094E-4</c:v>
                </c:pt>
                <c:pt idx="1823">
                  <c:v>5.5466223770614961E-4</c:v>
                </c:pt>
                <c:pt idx="1824">
                  <c:v>5.5433483113838996E-4</c:v>
                </c:pt>
                <c:pt idx="1825">
                  <c:v>5.54008487744146E-4</c:v>
                </c:pt>
                <c:pt idx="1826">
                  <c:v>5.5368320427299686E-4</c:v>
                </c:pt>
                <c:pt idx="1827">
                  <c:v>5.5335897748344726E-4</c:v>
                </c:pt>
                <c:pt idx="1828">
                  <c:v>5.5303580414290928E-4</c:v>
                </c:pt>
                <c:pt idx="1829">
                  <c:v>5.5271368102768231E-4</c:v>
                </c:pt>
                <c:pt idx="1830">
                  <c:v>5.523926049229343E-4</c:v>
                </c:pt>
                <c:pt idx="1831">
                  <c:v>5.520725726226828E-4</c:v>
                </c:pt>
                <c:pt idx="1832">
                  <c:v>5.5175358092977584E-4</c:v>
                </c:pt>
                <c:pt idx="1833">
                  <c:v>5.5143562665587245E-4</c:v>
                </c:pt>
                <c:pt idx="1834">
                  <c:v>5.5111870662142399E-4</c:v>
                </c:pt>
                <c:pt idx="1835">
                  <c:v>5.5080281765565507E-4</c:v>
                </c:pt>
                <c:pt idx="1836">
                  <c:v>5.5048795659654428E-4</c:v>
                </c:pt>
                <c:pt idx="1837">
                  <c:v>5.5017412029080527E-4</c:v>
                </c:pt>
                <c:pt idx="1838">
                  <c:v>5.4986130559386782E-4</c:v>
                </c:pt>
                <c:pt idx="1839">
                  <c:v>5.4954950936985866E-4</c:v>
                </c:pt>
                <c:pt idx="1840">
                  <c:v>5.4923872849158245E-4</c:v>
                </c:pt>
                <c:pt idx="1841">
                  <c:v>5.4892895984050304E-4</c:v>
                </c:pt>
                <c:pt idx="1842">
                  <c:v>5.4862020030672432E-4</c:v>
                </c:pt>
                <c:pt idx="1843">
                  <c:v>5.4831244678897096E-4</c:v>
                </c:pt>
                <c:pt idx="1844">
                  <c:v>5.4800569619457005E-4</c:v>
                </c:pt>
                <c:pt idx="1845">
                  <c:v>5.4769994543943173E-4</c:v>
                </c:pt>
                <c:pt idx="1846">
                  <c:v>5.4739519144803028E-4</c:v>
                </c:pt>
                <c:pt idx="1847">
                  <c:v>5.4709143115338533E-4</c:v>
                </c:pt>
                <c:pt idx="1848">
                  <c:v>5.46788661497043E-4</c:v>
                </c:pt>
                <c:pt idx="1849">
                  <c:v>5.4648687942905703E-4</c:v>
                </c:pt>
                <c:pt idx="1850">
                  <c:v>5.4618608190796949E-4</c:v>
                </c:pt>
                <c:pt idx="1851">
                  <c:v>5.4588626590079225E-4</c:v>
                </c:pt>
                <c:pt idx="1852">
                  <c:v>5.4558742838298853E-4</c:v>
                </c:pt>
                <c:pt idx="1853">
                  <c:v>5.4528956633845315E-4</c:v>
                </c:pt>
                <c:pt idx="1854">
                  <c:v>5.4499267675949458E-4</c:v>
                </c:pt>
                <c:pt idx="1855">
                  <c:v>5.446967566468153E-4</c:v>
                </c:pt>
                <c:pt idx="1856">
                  <c:v>5.4440180300949377E-4</c:v>
                </c:pt>
                <c:pt idx="1857">
                  <c:v>5.4410781286496539E-4</c:v>
                </c:pt>
                <c:pt idx="1858">
                  <c:v>5.438147832390036E-4</c:v>
                </c:pt>
                <c:pt idx="1859">
                  <c:v>5.4352271116570104E-4</c:v>
                </c:pt>
                <c:pt idx="1860">
                  <c:v>5.4323159368745123E-4</c:v>
                </c:pt>
                <c:pt idx="1861">
                  <c:v>5.4294142785492967E-4</c:v>
                </c:pt>
                <c:pt idx="1862">
                  <c:v>5.4265221072707492E-4</c:v>
                </c:pt>
                <c:pt idx="1863">
                  <c:v>5.4236393937107021E-4</c:v>
                </c:pt>
                <c:pt idx="1864">
                  <c:v>5.4207661086232454E-4</c:v>
                </c:pt>
                <c:pt idx="1865">
                  <c:v>5.417902222844543E-4</c:v>
                </c:pt>
                <c:pt idx="1866">
                  <c:v>5.4150477072926453E-4</c:v>
                </c:pt>
                <c:pt idx="1867">
                  <c:v>5.4122025329672986E-4</c:v>
                </c:pt>
                <c:pt idx="1868">
                  <c:v>5.4093666709497691E-4</c:v>
                </c:pt>
                <c:pt idx="1869">
                  <c:v>5.4065400924026481E-4</c:v>
                </c:pt>
                <c:pt idx="1870">
                  <c:v>5.4037227685696662E-4</c:v>
                </c:pt>
                <c:pt idx="1871">
                  <c:v>5.4009146707755169E-4</c:v>
                </c:pt>
                <c:pt idx="1872">
                  <c:v>5.3981157704256625E-4</c:v>
                </c:pt>
                <c:pt idx="1873">
                  <c:v>5.3953260390061518E-4</c:v>
                </c:pt>
                <c:pt idx="1874">
                  <c:v>5.3925454480834348E-4</c:v>
                </c:pt>
                <c:pt idx="1875">
                  <c:v>5.3897739693041795E-4</c:v>
                </c:pt>
                <c:pt idx="1876">
                  <c:v>5.3870115743950842E-4</c:v>
                </c:pt>
                <c:pt idx="1877">
                  <c:v>5.3842582351626986E-4</c:v>
                </c:pt>
                <c:pt idx="1878">
                  <c:v>5.3815139234932345E-4</c:v>
                </c:pt>
                <c:pt idx="1879">
                  <c:v>5.3787786113523807E-4</c:v>
                </c:pt>
                <c:pt idx="1880">
                  <c:v>5.376052270785126E-4</c:v>
                </c:pt>
                <c:pt idx="1881">
                  <c:v>5.3733348739155677E-4</c:v>
                </c:pt>
                <c:pt idx="1882">
                  <c:v>5.3706263929467356E-4</c:v>
                </c:pt>
                <c:pt idx="1883">
                  <c:v>5.3679268001604013E-4</c:v>
                </c:pt>
                <c:pt idx="1884">
                  <c:v>5.3652360679169015E-4</c:v>
                </c:pt>
                <c:pt idx="1885">
                  <c:v>5.3625541686549516E-4</c:v>
                </c:pt>
                <c:pt idx="1886">
                  <c:v>5.3598810748914632E-4</c:v>
                </c:pt>
                <c:pt idx="1887">
                  <c:v>5.3572167592213626E-4</c:v>
                </c:pt>
                <c:pt idx="1888">
                  <c:v>5.3545611943174099E-4</c:v>
                </c:pt>
                <c:pt idx="1889">
                  <c:v>5.3519143529300148E-4</c:v>
                </c:pt>
                <c:pt idx="1890">
                  <c:v>5.349276207887052E-4</c:v>
                </c:pt>
                <c:pt idx="1891">
                  <c:v>5.3466467320936858E-4</c:v>
                </c:pt>
                <c:pt idx="1892">
                  <c:v>5.3440258985321858E-4</c:v>
                </c:pt>
                <c:pt idx="1893">
                  <c:v>5.3414136802617444E-4</c:v>
                </c:pt>
                <c:pt idx="1894">
                  <c:v>5.3388100504182963E-4</c:v>
                </c:pt>
                <c:pt idx="1895">
                  <c:v>5.3362149822143413E-4</c:v>
                </c:pt>
                <c:pt idx="1896">
                  <c:v>5.3336284489387546E-4</c:v>
                </c:pt>
                <c:pt idx="1897">
                  <c:v>5.3310504239566182E-4</c:v>
                </c:pt>
                <c:pt idx="1898">
                  <c:v>5.3284808807090326E-4</c:v>
                </c:pt>
                <c:pt idx="1899">
                  <c:v>5.3259197927129384E-4</c:v>
                </c:pt>
                <c:pt idx="1900">
                  <c:v>5.3233671335609382E-4</c:v>
                </c:pt>
                <c:pt idx="1901">
                  <c:v>5.3208228769211158E-4</c:v>
                </c:pt>
                <c:pt idx="1902">
                  <c:v>5.3182869965368571E-4</c:v>
                </c:pt>
                <c:pt idx="1903">
                  <c:v>5.3157594662266692E-4</c:v>
                </c:pt>
                <c:pt idx="1904">
                  <c:v>5.3132402598840079E-4</c:v>
                </c:pt>
                <c:pt idx="1905">
                  <c:v>5.31072935147709E-4</c:v>
                </c:pt>
                <c:pt idx="1906">
                  <c:v>5.3082267150487213E-4</c:v>
                </c:pt>
                <c:pt idx="1907">
                  <c:v>5.3057323247161141E-4</c:v>
                </c:pt>
                <c:pt idx="1908">
                  <c:v>5.303246154670715E-4</c:v>
                </c:pt>
                <c:pt idx="1909">
                  <c:v>5.3007681791780216E-4</c:v>
                </c:pt>
                <c:pt idx="1910">
                  <c:v>5.2982983725774078E-4</c:v>
                </c:pt>
                <c:pt idx="1911">
                  <c:v>5.2958367092819432E-4</c:v>
                </c:pt>
                <c:pt idx="1912">
                  <c:v>5.2933831637782202E-4</c:v>
                </c:pt>
                <c:pt idx="1913">
                  <c:v>5.2909377106261774E-4</c:v>
                </c:pt>
                <c:pt idx="1914">
                  <c:v>5.2885003244589166E-4</c:v>
                </c:pt>
                <c:pt idx="1915">
                  <c:v>5.2860709799825323E-4</c:v>
                </c:pt>
                <c:pt idx="1916">
                  <c:v>5.2836496519759364E-4</c:v>
                </c:pt>
                <c:pt idx="1917">
                  <c:v>5.2812363152906767E-4</c:v>
                </c:pt>
                <c:pt idx="1918">
                  <c:v>5.278830944850766E-4</c:v>
                </c:pt>
                <c:pt idx="1919">
                  <c:v>5.2764335156525028E-4</c:v>
                </c:pt>
                <c:pt idx="1920">
                  <c:v>5.2740440027643015E-4</c:v>
                </c:pt>
                <c:pt idx="1921">
                  <c:v>5.2716623813265121E-4</c:v>
                </c:pt>
                <c:pt idx="1922">
                  <c:v>5.2692886265512471E-4</c:v>
                </c:pt>
                <c:pt idx="1923">
                  <c:v>5.2669227137222075E-4</c:v>
                </c:pt>
                <c:pt idx="1924">
                  <c:v>5.2645646181945097E-4</c:v>
                </c:pt>
                <c:pt idx="1925">
                  <c:v>5.2622143153945099E-4</c:v>
                </c:pt>
                <c:pt idx="1926">
                  <c:v>5.259871780819627E-4</c:v>
                </c:pt>
                <c:pt idx="1927">
                  <c:v>5.2575369900381783E-4</c:v>
                </c:pt>
                <c:pt idx="1928">
                  <c:v>5.2552099186891959E-4</c:v>
                </c:pt>
                <c:pt idx="1929">
                  <c:v>5.252890542482261E-4</c:v>
                </c:pt>
                <c:pt idx="1930">
                  <c:v>5.2505788371973281E-4</c:v>
                </c:pt>
                <c:pt idx="1931">
                  <c:v>5.2482747786845494E-4</c:v>
                </c:pt>
                <c:pt idx="1932">
                  <c:v>5.2459783428641102E-4</c:v>
                </c:pt>
                <c:pt idx="1933">
                  <c:v>5.243689505726051E-4</c:v>
                </c:pt>
                <c:pt idx="1934">
                  <c:v>5.2414082433300949E-4</c:v>
                </c:pt>
                <c:pt idx="1935">
                  <c:v>5.2391345318054798E-4</c:v>
                </c:pt>
                <c:pt idx="1936">
                  <c:v>5.2368683473507868E-4</c:v>
                </c:pt>
                <c:pt idx="1937">
                  <c:v>5.2346096662337651E-4</c:v>
                </c:pt>
                <c:pt idx="1938">
                  <c:v>5.2323584647911677E-4</c:v>
                </c:pt>
                <c:pt idx="1939">
                  <c:v>5.2301147194285707E-4</c:v>
                </c:pt>
                <c:pt idx="1940">
                  <c:v>5.2278784066202169E-4</c:v>
                </c:pt>
                <c:pt idx="1941">
                  <c:v>5.2256495029088319E-4</c:v>
                </c:pt>
                <c:pt idx="1942">
                  <c:v>5.2234279849054654E-4</c:v>
                </c:pt>
                <c:pt idx="1943">
                  <c:v>5.2212138292893125E-4</c:v>
                </c:pt>
                <c:pt idx="1944">
                  <c:v>5.219007012807552E-4</c:v>
                </c:pt>
                <c:pt idx="1945">
                  <c:v>5.2168075122751721E-4</c:v>
                </c:pt>
                <c:pt idx="1946">
                  <c:v>5.2146153045748054E-4</c:v>
                </c:pt>
                <c:pt idx="1947">
                  <c:v>5.2124303666565576E-4</c:v>
                </c:pt>
                <c:pt idx="1948">
                  <c:v>5.2102526755378386E-4</c:v>
                </c:pt>
                <c:pt idx="1949">
                  <c:v>5.2080822083031995E-4</c:v>
                </c:pt>
                <c:pt idx="1950">
                  <c:v>5.2059189421041594E-4</c:v>
                </c:pt>
                <c:pt idx="1951">
                  <c:v>5.2037628541590404E-4</c:v>
                </c:pt>
                <c:pt idx="1952">
                  <c:v>5.2016139217527988E-4</c:v>
                </c:pt>
                <c:pt idx="1953">
                  <c:v>5.1994721222368631E-4</c:v>
                </c:pt>
                <c:pt idx="1954">
                  <c:v>5.1973374330289599E-4</c:v>
                </c:pt>
                <c:pt idx="1955">
                  <c:v>5.195209831612952E-4</c:v>
                </c:pt>
                <c:pt idx="1956">
                  <c:v>5.1930892955386727E-4</c:v>
                </c:pt>
                <c:pt idx="1957">
                  <c:v>5.1909758024217575E-4</c:v>
                </c:pt>
                <c:pt idx="1958">
                  <c:v>5.1888693299434799E-4</c:v>
                </c:pt>
                <c:pt idx="1959">
                  <c:v>5.1867698558505848E-4</c:v>
                </c:pt>
                <c:pt idx="1960">
                  <c:v>5.1846773579551262E-4</c:v>
                </c:pt>
                <c:pt idx="1961">
                  <c:v>5.1825918141342993E-4</c:v>
                </c:pt>
                <c:pt idx="1962">
                  <c:v>5.1805132023302776E-4</c:v>
                </c:pt>
                <c:pt idx="1963">
                  <c:v>5.1781461059570162E-4</c:v>
                </c:pt>
                <c:pt idx="1964">
                  <c:v>5.1760822744995364E-4</c:v>
                </c:pt>
                <c:pt idx="1965">
                  <c:v>5.1740253061554502E-4</c:v>
                </c:pt>
                <c:pt idx="1966">
                  <c:v>5.1719751791343767E-4</c:v>
                </c:pt>
                <c:pt idx="1967">
                  <c:v>5.1699318717100698E-4</c:v>
                </c:pt>
                <c:pt idx="1968">
                  <c:v>5.1678953622202601E-4</c:v>
                </c:pt>
                <c:pt idx="1969">
                  <c:v>5.1658656290664835E-4</c:v>
                </c:pt>
                <c:pt idx="1970">
                  <c:v>5.1638426507139294E-4</c:v>
                </c:pt>
                <c:pt idx="1971">
                  <c:v>5.1618264056912673E-4</c:v>
                </c:pt>
                <c:pt idx="1972">
                  <c:v>5.1598168725904947E-4</c:v>
                </c:pt>
                <c:pt idx="1973">
                  <c:v>5.1578140300667674E-4</c:v>
                </c:pt>
                <c:pt idx="1974">
                  <c:v>5.1558178568382473E-4</c:v>
                </c:pt>
                <c:pt idx="1975">
                  <c:v>5.1538283316859314E-4</c:v>
                </c:pt>
                <c:pt idx="1976">
                  <c:v>5.1518454334535007E-4</c:v>
                </c:pt>
                <c:pt idx="1977">
                  <c:v>5.1498691410471493E-4</c:v>
                </c:pt>
                <c:pt idx="1978">
                  <c:v>5.1478994334354367E-4</c:v>
                </c:pt>
                <c:pt idx="1979">
                  <c:v>5.1459362896491166E-4</c:v>
                </c:pt>
                <c:pt idx="1980">
                  <c:v>5.1439796887809818E-4</c:v>
                </c:pt>
                <c:pt idx="1981">
                  <c:v>5.1420296099857071E-4</c:v>
                </c:pt>
                <c:pt idx="1982">
                  <c:v>5.1400860324796876E-4</c:v>
                </c:pt>
                <c:pt idx="1983">
                  <c:v>5.1381489355408784E-4</c:v>
                </c:pt>
                <c:pt idx="1984">
                  <c:v>5.1362182985086405E-4</c:v>
                </c:pt>
                <c:pt idx="1985">
                  <c:v>5.1342941007835791E-4</c:v>
                </c:pt>
                <c:pt idx="1986">
                  <c:v>5.132376321827385E-4</c:v>
                </c:pt>
                <c:pt idx="1987">
                  <c:v>5.1304649411626805E-4</c:v>
                </c:pt>
                <c:pt idx="1988">
                  <c:v>5.128559938372859E-4</c:v>
                </c:pt>
                <c:pt idx="1989">
                  <c:v>5.1266612931019293E-4</c:v>
                </c:pt>
                <c:pt idx="1990">
                  <c:v>5.1247689850543584E-4</c:v>
                </c:pt>
                <c:pt idx="1991">
                  <c:v>5.1228829939949138E-4</c:v>
                </c:pt>
                <c:pt idx="1992">
                  <c:v>5.1210032997485086E-4</c:v>
                </c:pt>
                <c:pt idx="1993">
                  <c:v>5.1191298822000453E-4</c:v>
                </c:pt>
                <c:pt idx="1994">
                  <c:v>5.117262721294262E-4</c:v>
                </c:pt>
                <c:pt idx="1995">
                  <c:v>5.1154017970355694E-4</c:v>
                </c:pt>
                <c:pt idx="1996">
                  <c:v>5.1135470894879062E-4</c:v>
                </c:pt>
                <c:pt idx="1997">
                  <c:v>5.1116985787745767E-4</c:v>
                </c:pt>
                <c:pt idx="1998">
                  <c:v>5.1098562450780998E-4</c:v>
                </c:pt>
                <c:pt idx="1999">
                  <c:v>5.10802006864005E-4</c:v>
                </c:pt>
                <c:pt idx="2000">
                  <c:v>5.1061900297609108E-4</c:v>
                </c:pt>
                <c:pt idx="2001">
                  <c:v>5.1043661087999152E-4</c:v>
                </c:pt>
                <c:pt idx="2002">
                  <c:v>5.1025482861748943E-4</c:v>
                </c:pt>
                <c:pt idx="2003">
                  <c:v>5.1007365423621218E-4</c:v>
                </c:pt>
                <c:pt idx="2004">
                  <c:v>5.0989308578961649E-4</c:v>
                </c:pt>
                <c:pt idx="2005">
                  <c:v>5.0971312133697309E-4</c:v>
                </c:pt>
                <c:pt idx="2006">
                  <c:v>5.0953375894335093E-4</c:v>
                </c:pt>
                <c:pt idx="2007">
                  <c:v>5.0935499667960284E-4</c:v>
                </c:pt>
                <c:pt idx="2008">
                  <c:v>5.0917683262234983E-4</c:v>
                </c:pt>
                <c:pt idx="2009">
                  <c:v>5.0899926485396569E-4</c:v>
                </c:pt>
                <c:pt idx="2010">
                  <c:v>5.0882229146256266E-4</c:v>
                </c:pt>
                <c:pt idx="2011">
                  <c:v>5.0864591054197575E-4</c:v>
                </c:pt>
                <c:pt idx="2012">
                  <c:v>5.0847012019174763E-4</c:v>
                </c:pt>
                <c:pt idx="2013">
                  <c:v>5.0829491851711389E-4</c:v>
                </c:pt>
                <c:pt idx="2014">
                  <c:v>5.0812030362898798E-4</c:v>
                </c:pt>
                <c:pt idx="2015">
                  <c:v>5.0792145985514023E-4</c:v>
                </c:pt>
                <c:pt idx="2016">
                  <c:v>5.0774809603177696E-4</c:v>
                </c:pt>
                <c:pt idx="2017">
                  <c:v>5.0757531309458879E-4</c:v>
                </c:pt>
                <c:pt idx="2018">
                  <c:v>5.07403109177852E-4</c:v>
                </c:pt>
                <c:pt idx="2019">
                  <c:v>5.0723148242144418E-4</c:v>
                </c:pt>
                <c:pt idx="2020">
                  <c:v>5.0706043097082905E-4</c:v>
                </c:pt>
                <c:pt idx="2021">
                  <c:v>5.0688995297704163E-4</c:v>
                </c:pt>
                <c:pt idx="2022">
                  <c:v>5.0672004659667379E-4</c:v>
                </c:pt>
                <c:pt idx="2023">
                  <c:v>5.0655070999185907E-4</c:v>
                </c:pt>
                <c:pt idx="2024">
                  <c:v>5.063819413302584E-4</c:v>
                </c:pt>
                <c:pt idx="2025">
                  <c:v>5.0621373878504501E-4</c:v>
                </c:pt>
                <c:pt idx="2026">
                  <c:v>5.0604610053489021E-4</c:v>
                </c:pt>
                <c:pt idx="2027">
                  <c:v>5.0587902476394826E-4</c:v>
                </c:pt>
                <c:pt idx="2028">
                  <c:v>5.0571250966184209E-4</c:v>
                </c:pt>
                <c:pt idx="2029">
                  <c:v>5.0554655342364865E-4</c:v>
                </c:pt>
                <c:pt idx="2030">
                  <c:v>5.053811542498843E-4</c:v>
                </c:pt>
                <c:pt idx="2031">
                  <c:v>5.0521631034649054E-4</c:v>
                </c:pt>
                <c:pt idx="2032">
                  <c:v>5.0505201992481904E-4</c:v>
                </c:pt>
                <c:pt idx="2033">
                  <c:v>5.0488828120161765E-4</c:v>
                </c:pt>
                <c:pt idx="2034">
                  <c:v>5.0472509239901577E-4</c:v>
                </c:pt>
                <c:pt idx="2035">
                  <c:v>5.0456245174450992E-4</c:v>
                </c:pt>
                <c:pt idx="2036">
                  <c:v>5.0440035747094944E-4</c:v>
                </c:pt>
                <c:pt idx="2037">
                  <c:v>5.0423880781652207E-4</c:v>
                </c:pt>
                <c:pt idx="2038">
                  <c:v>5.0407780102473961E-4</c:v>
                </c:pt>
                <c:pt idx="2039">
                  <c:v>5.0391733534442388E-4</c:v>
                </c:pt>
                <c:pt idx="2040">
                  <c:v>5.0375740902969203E-4</c:v>
                </c:pt>
                <c:pt idx="2041">
                  <c:v>5.0359802033994258E-4</c:v>
                </c:pt>
                <c:pt idx="2042">
                  <c:v>5.0343916753984154E-4</c:v>
                </c:pt>
                <c:pt idx="2043">
                  <c:v>5.0328084889930745E-4</c:v>
                </c:pt>
                <c:pt idx="2044">
                  <c:v>5.0312306269349771E-4</c:v>
                </c:pt>
                <c:pt idx="2045">
                  <c:v>5.029658072027947E-4</c:v>
                </c:pt>
                <c:pt idx="2046">
                  <c:v>5.0280908071279116E-4</c:v>
                </c:pt>
                <c:pt idx="2047">
                  <c:v>5.0265288151427631E-4</c:v>
                </c:pt>
                <c:pt idx="2048">
                  <c:v>5.0249720790322217E-4</c:v>
                </c:pt>
                <c:pt idx="2049">
                  <c:v>5.0234205818076904E-4</c:v>
                </c:pt>
                <c:pt idx="2050">
                  <c:v>5.0218743065321195E-4</c:v>
                </c:pt>
                <c:pt idx="2051">
                  <c:v>5.0203332363198626E-4</c:v>
                </c:pt>
                <c:pt idx="2052">
                  <c:v>5.0187973543365419E-4</c:v>
                </c:pt>
                <c:pt idx="2053">
                  <c:v>5.017266643798907E-4</c:v>
                </c:pt>
                <c:pt idx="2054">
                  <c:v>5.0157410879746959E-4</c:v>
                </c:pt>
                <c:pt idx="2055">
                  <c:v>5.0142206701825006E-4</c:v>
                </c:pt>
                <c:pt idx="2056">
                  <c:v>5.0127053737916228E-4</c:v>
                </c:pt>
                <c:pt idx="2057">
                  <c:v>5.0111951822219406E-4</c:v>
                </c:pt>
                <c:pt idx="2058">
                  <c:v>5.0096900789437697E-4</c:v>
                </c:pt>
                <c:pt idx="2059">
                  <c:v>5.008190047477726E-4</c:v>
                </c:pt>
                <c:pt idx="2060">
                  <c:v>5.0066950713945904E-4</c:v>
                </c:pt>
                <c:pt idx="2061">
                  <c:v>5.0052051343151699E-4</c:v>
                </c:pt>
                <c:pt idx="2062">
                  <c:v>5.0037202199101623E-4</c:v>
                </c:pt>
                <c:pt idx="2063">
                  <c:v>5.0022403119000204E-4</c:v>
                </c:pt>
                <c:pt idx="2064">
                  <c:v>5.0007653940548156E-4</c:v>
                </c:pt>
                <c:pt idx="2065">
                  <c:v>4.9992954501941044E-4</c:v>
                </c:pt>
                <c:pt idx="2066">
                  <c:v>4.9978304641867897E-4</c:v>
                </c:pt>
                <c:pt idx="2067">
                  <c:v>4.9961622446774694E-4</c:v>
                </c:pt>
                <c:pt idx="2068">
                  <c:v>4.9947078285513945E-4</c:v>
                </c:pt>
                <c:pt idx="2069">
                  <c:v>4.9932583199007515E-4</c:v>
                </c:pt>
                <c:pt idx="2070">
                  <c:v>4.9918137027974536E-4</c:v>
                </c:pt>
                <c:pt idx="2071">
                  <c:v>4.990373961362072E-4</c:v>
                </c:pt>
                <c:pt idx="2072">
                  <c:v>4.9889390797637034E-4</c:v>
                </c:pt>
                <c:pt idx="2073">
                  <c:v>4.9875090422198359E-4</c:v>
                </c:pt>
                <c:pt idx="2074">
                  <c:v>4.9860838329962142E-4</c:v>
                </c:pt>
                <c:pt idx="2075">
                  <c:v>4.9846634364067097E-4</c:v>
                </c:pt>
                <c:pt idx="2076">
                  <c:v>4.9832478368131892E-4</c:v>
                </c:pt>
                <c:pt idx="2077">
                  <c:v>4.9818370186253784E-4</c:v>
                </c:pt>
                <c:pt idx="2078">
                  <c:v>4.980430966300734E-4</c:v>
                </c:pt>
                <c:pt idx="2079">
                  <c:v>4.9790296643443112E-4</c:v>
                </c:pt>
                <c:pt idx="2080">
                  <c:v>4.9776330973086338E-4</c:v>
                </c:pt>
                <c:pt idx="2081">
                  <c:v>4.9754480214144489E-4</c:v>
                </c:pt>
                <c:pt idx="2082">
                  <c:v>4.9740635592878226E-4</c:v>
                </c:pt>
                <c:pt idx="2083">
                  <c:v>4.9726837772978867E-4</c:v>
                </c:pt>
                <c:pt idx="2084">
                  <c:v>4.9713086602124954E-4</c:v>
                </c:pt>
                <c:pt idx="2085">
                  <c:v>4.9699381928462445E-4</c:v>
                </c:pt>
                <c:pt idx="2086">
                  <c:v>4.9685723600603434E-4</c:v>
                </c:pt>
                <c:pt idx="2087">
                  <c:v>4.9672111467624841E-4</c:v>
                </c:pt>
                <c:pt idx="2088">
                  <c:v>4.9658545379067151E-4</c:v>
                </c:pt>
                <c:pt idx="2089">
                  <c:v>4.9645025184933084E-4</c:v>
                </c:pt>
                <c:pt idx="2090">
                  <c:v>4.9631550735686376E-4</c:v>
                </c:pt>
                <c:pt idx="2091">
                  <c:v>4.9618121882250444E-4</c:v>
                </c:pt>
                <c:pt idx="2092">
                  <c:v>4.9604738476007157E-4</c:v>
                </c:pt>
                <c:pt idx="2093">
                  <c:v>4.9591400368795507E-4</c:v>
                </c:pt>
                <c:pt idx="2094">
                  <c:v>4.9578107412910405E-4</c:v>
                </c:pt>
                <c:pt idx="2095">
                  <c:v>4.9564859461101376E-4</c:v>
                </c:pt>
                <c:pt idx="2096">
                  <c:v>4.9551656366571273E-4</c:v>
                </c:pt>
                <c:pt idx="2097">
                  <c:v>4.9538497982975073E-4</c:v>
                </c:pt>
                <c:pt idx="2098">
                  <c:v>4.9525384164418552E-4</c:v>
                </c:pt>
                <c:pt idx="2099">
                  <c:v>4.9512314765457095E-4</c:v>
                </c:pt>
                <c:pt idx="2100">
                  <c:v>4.9499289641094404E-4</c:v>
                </c:pt>
                <c:pt idx="2101">
                  <c:v>4.948630864678123E-4</c:v>
                </c:pt>
                <c:pt idx="2102">
                  <c:v>4.947337163841417E-4</c:v>
                </c:pt>
                <c:pt idx="2103">
                  <c:v>4.9460478472334408E-4</c:v>
                </c:pt>
                <c:pt idx="2104">
                  <c:v>4.9447629005326438E-4</c:v>
                </c:pt>
                <c:pt idx="2105">
                  <c:v>4.943482309461688E-4</c:v>
                </c:pt>
                <c:pt idx="2106">
                  <c:v>4.9422060597873211E-4</c:v>
                </c:pt>
                <c:pt idx="2107">
                  <c:v>4.9409341373202523E-4</c:v>
                </c:pt>
                <c:pt idx="2108">
                  <c:v>4.9396665279150302E-4</c:v>
                </c:pt>
                <c:pt idx="2109">
                  <c:v>4.9384032174699228E-4</c:v>
                </c:pt>
                <c:pt idx="2110">
                  <c:v>4.9371441919267896E-4</c:v>
                </c:pt>
                <c:pt idx="2111">
                  <c:v>4.9358894372709635E-4</c:v>
                </c:pt>
                <c:pt idx="2112">
                  <c:v>4.9346389395311279E-4</c:v>
                </c:pt>
                <c:pt idx="2113">
                  <c:v>4.9333926847791934E-4</c:v>
                </c:pt>
                <c:pt idx="2114">
                  <c:v>4.9321506591301786E-4</c:v>
                </c:pt>
                <c:pt idx="2115">
                  <c:v>4.9309128487420861E-4</c:v>
                </c:pt>
                <c:pt idx="2116">
                  <c:v>4.929679239815785E-4</c:v>
                </c:pt>
                <c:pt idx="2117">
                  <c:v>4.9284498185948877E-4</c:v>
                </c:pt>
                <c:pt idx="2118">
                  <c:v>4.92722457136563E-4</c:v>
                </c:pt>
                <c:pt idx="2119">
                  <c:v>4.9260034844567546E-4</c:v>
                </c:pt>
                <c:pt idx="2120">
                  <c:v>4.924786544239383E-4</c:v>
                </c:pt>
                <c:pt idx="2121">
                  <c:v>4.9235737371269058E-4</c:v>
                </c:pt>
                <c:pt idx="2122">
                  <c:v>4.9223650495748561E-4</c:v>
                </c:pt>
                <c:pt idx="2123">
                  <c:v>4.9211604680807935E-4</c:v>
                </c:pt>
                <c:pt idx="2124">
                  <c:v>4.9199599791841886E-4</c:v>
                </c:pt>
                <c:pt idx="2125">
                  <c:v>4.9187635694662973E-4</c:v>
                </c:pt>
                <c:pt idx="2126">
                  <c:v>4.9175712255500467E-4</c:v>
                </c:pt>
                <c:pt idx="2127">
                  <c:v>4.916382934099918E-4</c:v>
                </c:pt>
                <c:pt idx="2128">
                  <c:v>4.9151986818218299E-4</c:v>
                </c:pt>
                <c:pt idx="2129">
                  <c:v>4.9140184554630163E-4</c:v>
                </c:pt>
                <c:pt idx="2130">
                  <c:v>4.9128422418119144E-4</c:v>
                </c:pt>
                <c:pt idx="2131">
                  <c:v>4.9116700276980439E-4</c:v>
                </c:pt>
                <c:pt idx="2132">
                  <c:v>4.9105017999918942E-4</c:v>
                </c:pt>
                <c:pt idx="2133">
                  <c:v>4.9093375456048065E-4</c:v>
                </c:pt>
                <c:pt idx="2134">
                  <c:v>4.9081772514888544E-4</c:v>
                </c:pt>
                <c:pt idx="2135">
                  <c:v>4.9070209046367364E-4</c:v>
                </c:pt>
                <c:pt idx="2136">
                  <c:v>4.9058684920816526E-4</c:v>
                </c:pt>
                <c:pt idx="2137">
                  <c:v>4.9047200008971929E-4</c:v>
                </c:pt>
                <c:pt idx="2138">
                  <c:v>4.9035754181972219E-4</c:v>
                </c:pt>
                <c:pt idx="2139">
                  <c:v>4.9024347311357643E-4</c:v>
                </c:pt>
                <c:pt idx="2140">
                  <c:v>4.9012979269068909E-4</c:v>
                </c:pt>
                <c:pt idx="2141">
                  <c:v>4.9001649927446034E-4</c:v>
                </c:pt>
                <c:pt idx="2142">
                  <c:v>4.89903591592272E-4</c:v>
                </c:pt>
                <c:pt idx="2143">
                  <c:v>4.8979106837547667E-4</c:v>
                </c:pt>
                <c:pt idx="2144">
                  <c:v>4.8967892835938569E-4</c:v>
                </c:pt>
                <c:pt idx="2145">
                  <c:v>4.895671702832583E-4</c:v>
                </c:pt>
                <c:pt idx="2146">
                  <c:v>4.8945579289029028E-4</c:v>
                </c:pt>
                <c:pt idx="2147">
                  <c:v>4.8934479492760276E-4</c:v>
                </c:pt>
                <c:pt idx="2148">
                  <c:v>4.892341751462307E-4</c:v>
                </c:pt>
                <c:pt idx="2149">
                  <c:v>4.8912393230111212E-4</c:v>
                </c:pt>
                <c:pt idx="2150">
                  <c:v>4.8901406515107677E-4</c:v>
                </c:pt>
                <c:pt idx="2151">
                  <c:v>4.8890457245883475E-4</c:v>
                </c:pt>
                <c:pt idx="2152">
                  <c:v>4.8879545299096579E-4</c:v>
                </c:pt>
                <c:pt idx="2153">
                  <c:v>4.8868670551790777E-4</c:v>
                </c:pt>
                <c:pt idx="2154">
                  <c:v>4.8857832881394605E-4</c:v>
                </c:pt>
                <c:pt idx="2155">
                  <c:v>4.8847032165720214E-4</c:v>
                </c:pt>
                <c:pt idx="2156">
                  <c:v>4.883626828296227E-4</c:v>
                </c:pt>
                <c:pt idx="2157">
                  <c:v>4.8825541111696913E-4</c:v>
                </c:pt>
                <c:pt idx="2158">
                  <c:v>4.8814850530880553E-4</c:v>
                </c:pt>
                <c:pt idx="2159">
                  <c:v>4.8804196419848867E-4</c:v>
                </c:pt>
                <c:pt idx="2160">
                  <c:v>4.8793578658315695E-4</c:v>
                </c:pt>
                <c:pt idx="2161">
                  <c:v>4.8782997126371909E-4</c:v>
                </c:pt>
                <c:pt idx="2162">
                  <c:v>4.8772451704484377E-4</c:v>
                </c:pt>
                <c:pt idx="2163">
                  <c:v>4.876194227349484E-4</c:v>
                </c:pt>
                <c:pt idx="2164">
                  <c:v>4.8751468714618889E-4</c:v>
                </c:pt>
                <c:pt idx="2165">
                  <c:v>4.8741030909444803E-4</c:v>
                </c:pt>
                <c:pt idx="2166">
                  <c:v>4.8730628739932565E-4</c:v>
                </c:pt>
                <c:pt idx="2167">
                  <c:v>4.8720262088412721E-4</c:v>
                </c:pt>
                <c:pt idx="2168">
                  <c:v>4.8709930837585356E-4</c:v>
                </c:pt>
                <c:pt idx="2169">
                  <c:v>4.8699634870519001E-4</c:v>
                </c:pt>
                <c:pt idx="2170">
                  <c:v>4.8689374070649567E-4</c:v>
                </c:pt>
                <c:pt idx="2171">
                  <c:v>4.8679148321779313E-4</c:v>
                </c:pt>
                <c:pt idx="2172">
                  <c:v>4.8668957508075754E-4</c:v>
                </c:pt>
                <c:pt idx="2173">
                  <c:v>4.8658801514070622E-4</c:v>
                </c:pt>
                <c:pt idx="2174">
                  <c:v>4.8648680224658807E-4</c:v>
                </c:pt>
                <c:pt idx="2175">
                  <c:v>4.8638593525097311E-4</c:v>
                </c:pt>
                <c:pt idx="2176">
                  <c:v>4.8628541301004195E-4</c:v>
                </c:pt>
                <c:pt idx="2177">
                  <c:v>4.8618523438357525E-4</c:v>
                </c:pt>
                <c:pt idx="2178">
                  <c:v>4.8608539823494343E-4</c:v>
                </c:pt>
                <c:pt idx="2179">
                  <c:v>4.8598590343109629E-4</c:v>
                </c:pt>
                <c:pt idx="2180">
                  <c:v>4.8588674884255236E-4</c:v>
                </c:pt>
                <c:pt idx="2181">
                  <c:v>4.8578793334338874E-4</c:v>
                </c:pt>
                <c:pt idx="2182">
                  <c:v>4.8568945581123097E-4</c:v>
                </c:pt>
                <c:pt idx="2183">
                  <c:v>4.8559131512724229E-4</c:v>
                </c:pt>
                <c:pt idx="2184">
                  <c:v>4.8549351017611352E-4</c:v>
                </c:pt>
                <c:pt idx="2185">
                  <c:v>4.8539603984605302E-4</c:v>
                </c:pt>
                <c:pt idx="2186">
                  <c:v>4.8529890302877616E-4</c:v>
                </c:pt>
                <c:pt idx="2187">
                  <c:v>4.8520209861949534E-4</c:v>
                </c:pt>
                <c:pt idx="2188">
                  <c:v>4.8510562551690964E-4</c:v>
                </c:pt>
                <c:pt idx="2189">
                  <c:v>4.8500948262319478E-4</c:v>
                </c:pt>
                <c:pt idx="2190">
                  <c:v>4.8491366884399284E-4</c:v>
                </c:pt>
                <c:pt idx="2191">
                  <c:v>4.8481818308840249E-4</c:v>
                </c:pt>
                <c:pt idx="2192">
                  <c:v>4.847230242689684E-4</c:v>
                </c:pt>
                <c:pt idx="2193">
                  <c:v>4.8462819130167168E-4</c:v>
                </c:pt>
                <c:pt idx="2194">
                  <c:v>4.8453368310591959E-4</c:v>
                </c:pt>
                <c:pt idx="2195">
                  <c:v>4.8443949860453545E-4</c:v>
                </c:pt>
                <c:pt idx="2196">
                  <c:v>4.8434563672374899E-4</c:v>
                </c:pt>
                <c:pt idx="2197">
                  <c:v>4.8425209639318609E-4</c:v>
                </c:pt>
                <c:pt idx="2198">
                  <c:v>4.8415887654585895E-4</c:v>
                </c:pt>
                <c:pt idx="2199">
                  <c:v>4.8406597611815624E-4</c:v>
                </c:pt>
                <c:pt idx="2200">
                  <c:v>4.8397339404983319E-4</c:v>
                </c:pt>
                <c:pt idx="2201">
                  <c:v>4.8388112928400161E-4</c:v>
                </c:pt>
                <c:pt idx="2202">
                  <c:v>4.8378918076712028E-4</c:v>
                </c:pt>
                <c:pt idx="2203">
                  <c:v>4.8369754744898491E-4</c:v>
                </c:pt>
                <c:pt idx="2204">
                  <c:v>4.8360622828271871E-4</c:v>
                </c:pt>
                <c:pt idx="2205">
                  <c:v>4.8351522222476215E-4</c:v>
                </c:pt>
                <c:pt idx="2206">
                  <c:v>4.834245282348636E-4</c:v>
                </c:pt>
                <c:pt idx="2207">
                  <c:v>4.8333414527606953E-4</c:v>
                </c:pt>
                <c:pt idx="2208">
                  <c:v>4.8324407231471468E-4</c:v>
                </c:pt>
                <c:pt idx="2209">
                  <c:v>4.8315430832041273E-4</c:v>
                </c:pt>
                <c:pt idx="2210">
                  <c:v>4.8306485226604616E-4</c:v>
                </c:pt>
                <c:pt idx="2211">
                  <c:v>4.8297570312775726E-4</c:v>
                </c:pt>
                <c:pt idx="2212">
                  <c:v>4.8288685988493796E-4</c:v>
                </c:pt>
                <c:pt idx="2213">
                  <c:v>4.8279832152022076E-4</c:v>
                </c:pt>
                <c:pt idx="2214">
                  <c:v>4.8271008701946874E-4</c:v>
                </c:pt>
                <c:pt idx="2215">
                  <c:v>4.8262215537176644E-4</c:v>
                </c:pt>
                <c:pt idx="2216">
                  <c:v>4.8253452556941011E-4</c:v>
                </c:pt>
                <c:pt idx="2217">
                  <c:v>4.8244719660789836E-4</c:v>
                </c:pt>
                <c:pt idx="2218">
                  <c:v>4.8236016748592285E-4</c:v>
                </c:pt>
                <c:pt idx="2219">
                  <c:v>4.8227343720535842E-4</c:v>
                </c:pt>
                <c:pt idx="2220">
                  <c:v>4.8218700477125422E-4</c:v>
                </c:pt>
                <c:pt idx="2221">
                  <c:v>4.821008691918241E-4</c:v>
                </c:pt>
                <c:pt idx="2222">
                  <c:v>4.8201502947843724E-4</c:v>
                </c:pt>
                <c:pt idx="2223">
                  <c:v>4.8192948464560888E-4</c:v>
                </c:pt>
                <c:pt idx="2224">
                  <c:v>4.8184423371099109E-4</c:v>
                </c:pt>
                <c:pt idx="2225">
                  <c:v>4.8175927569536336E-4</c:v>
                </c:pt>
                <c:pt idx="2226">
                  <c:v>4.816746096226234E-4</c:v>
                </c:pt>
                <c:pt idx="2227">
                  <c:v>4.81590234519778E-4</c:v>
                </c:pt>
                <c:pt idx="2228">
                  <c:v>4.8150614941693372E-4</c:v>
                </c:pt>
                <c:pt idx="2229">
                  <c:v>4.814223533472878E-4</c:v>
                </c:pt>
                <c:pt idx="2230">
                  <c:v>4.8133884534711896E-4</c:v>
                </c:pt>
                <c:pt idx="2231">
                  <c:v>4.812556244557782E-4</c:v>
                </c:pt>
                <c:pt idx="2232">
                  <c:v>4.8117268971567979E-4</c:v>
                </c:pt>
                <c:pt idx="2233">
                  <c:v>4.8109004017229224E-4</c:v>
                </c:pt>
                <c:pt idx="2234">
                  <c:v>4.8100767487412906E-4</c:v>
                </c:pt>
                <c:pt idx="2235">
                  <c:v>4.8092559287273988E-4</c:v>
                </c:pt>
                <c:pt idx="2236">
                  <c:v>4.8084379322270139E-4</c:v>
                </c:pt>
                <c:pt idx="2237">
                  <c:v>4.8076227498160831E-4</c:v>
                </c:pt>
                <c:pt idx="2238">
                  <c:v>4.8068103721006446E-4</c:v>
                </c:pt>
                <c:pt idx="2239">
                  <c:v>4.8060007897167374E-4</c:v>
                </c:pt>
                <c:pt idx="2240">
                  <c:v>4.8051939933303143E-4</c:v>
                </c:pt>
                <c:pt idx="2241">
                  <c:v>4.8043899736371502E-4</c:v>
                </c:pt>
                <c:pt idx="2242">
                  <c:v>4.8035887213627554E-4</c:v>
                </c:pt>
                <c:pt idx="2243">
                  <c:v>4.8027902272622852E-4</c:v>
                </c:pt>
                <c:pt idx="2244">
                  <c:v>4.8019944821204544E-4</c:v>
                </c:pt>
                <c:pt idx="2245">
                  <c:v>4.8012014767514458E-4</c:v>
                </c:pt>
                <c:pt idx="2246">
                  <c:v>4.8004112019988239E-4</c:v>
                </c:pt>
                <c:pt idx="2247">
                  <c:v>4.7996236487354502E-4</c:v>
                </c:pt>
                <c:pt idx="2248">
                  <c:v>4.7988388078633911E-4</c:v>
                </c:pt>
                <c:pt idx="2249">
                  <c:v>4.7980566703138323E-4</c:v>
                </c:pt>
                <c:pt idx="2250">
                  <c:v>4.7972772270469936E-4</c:v>
                </c:pt>
                <c:pt idx="2251">
                  <c:v>4.7965004690520414E-4</c:v>
                </c:pt>
                <c:pt idx="2252">
                  <c:v>4.7957263873470006E-4</c:v>
                </c:pt>
                <c:pt idx="2253">
                  <c:v>4.7949549729786698E-4</c:v>
                </c:pt>
                <c:pt idx="2254">
                  <c:v>4.7941862170225371E-4</c:v>
                </c:pt>
                <c:pt idx="2255">
                  <c:v>4.79342011058269E-4</c:v>
                </c:pt>
                <c:pt idx="2256">
                  <c:v>4.7926566447917339E-4</c:v>
                </c:pt>
                <c:pt idx="2257">
                  <c:v>4.7918958108107029E-4</c:v>
                </c:pt>
                <c:pt idx="2258">
                  <c:v>4.7911375998289804E-4</c:v>
                </c:pt>
                <c:pt idx="2259">
                  <c:v>4.790382003064208E-4</c:v>
                </c:pt>
                <c:pt idx="2260">
                  <c:v>4.7896290117622044E-4</c:v>
                </c:pt>
                <c:pt idx="2261">
                  <c:v>4.7888786171968801E-4</c:v>
                </c:pt>
                <c:pt idx="2262">
                  <c:v>4.7881308106701532E-4</c:v>
                </c:pt>
                <c:pt idx="2263">
                  <c:v>4.7873855835118667E-4</c:v>
                </c:pt>
                <c:pt idx="2264">
                  <c:v>4.7866429270797012E-4</c:v>
                </c:pt>
                <c:pt idx="2265">
                  <c:v>4.7859028327590955E-4</c:v>
                </c:pt>
                <c:pt idx="2266">
                  <c:v>4.7851652919631606E-4</c:v>
                </c:pt>
                <c:pt idx="2267">
                  <c:v>4.7844302961325987E-4</c:v>
                </c:pt>
                <c:pt idx="2268">
                  <c:v>4.7836978367356167E-4</c:v>
                </c:pt>
                <c:pt idx="2269">
                  <c:v>4.7829679052678484E-4</c:v>
                </c:pt>
                <c:pt idx="2270">
                  <c:v>4.7822404932522681E-4</c:v>
                </c:pt>
                <c:pt idx="2271">
                  <c:v>4.7815155922391106E-4</c:v>
                </c:pt>
                <c:pt idx="2272">
                  <c:v>4.780793193805788E-4</c:v>
                </c:pt>
                <c:pt idx="2273">
                  <c:v>4.7800732895568086E-4</c:v>
                </c:pt>
                <c:pt idx="2274">
                  <c:v>4.7793558711236949E-4</c:v>
                </c:pt>
                <c:pt idx="2275">
                  <c:v>4.7785389974998636E-4</c:v>
                </c:pt>
                <c:pt idx="2276">
                  <c:v>4.7778268777606017E-4</c:v>
                </c:pt>
                <c:pt idx="2277">
                  <c:v>4.7771172177112401E-4</c:v>
                </c:pt>
                <c:pt idx="2278">
                  <c:v>4.7764100090943534E-4</c:v>
                </c:pt>
                <c:pt idx="2279">
                  <c:v>4.7757052436791153E-4</c:v>
                </c:pt>
                <c:pt idx="2280">
                  <c:v>4.7750029132612176E-4</c:v>
                </c:pt>
                <c:pt idx="2281">
                  <c:v>4.7743030096627907E-4</c:v>
                </c:pt>
                <c:pt idx="2282">
                  <c:v>4.7736055247323217E-4</c:v>
                </c:pt>
                <c:pt idx="2283">
                  <c:v>4.7729104503445779E-4</c:v>
                </c:pt>
                <c:pt idx="2284">
                  <c:v>4.7722177784005252E-4</c:v>
                </c:pt>
                <c:pt idx="2285">
                  <c:v>4.7715275008272505E-4</c:v>
                </c:pt>
                <c:pt idx="2286">
                  <c:v>4.7708396095778806E-4</c:v>
                </c:pt>
                <c:pt idx="2287">
                  <c:v>4.7701540966315053E-4</c:v>
                </c:pt>
                <c:pt idx="2288">
                  <c:v>4.7694709539930984E-4</c:v>
                </c:pt>
                <c:pt idx="2289">
                  <c:v>4.768790173693439E-4</c:v>
                </c:pt>
                <c:pt idx="2290">
                  <c:v>4.7681117477890348E-4</c:v>
                </c:pt>
                <c:pt idx="2291">
                  <c:v>4.7674356683620402E-4</c:v>
                </c:pt>
                <c:pt idx="2292">
                  <c:v>4.7667619275201854E-4</c:v>
                </c:pt>
                <c:pt idx="2293">
                  <c:v>4.7659947914699478E-4</c:v>
                </c:pt>
                <c:pt idx="2294">
                  <c:v>4.7653260354243938E-4</c:v>
                </c:pt>
                <c:pt idx="2295">
                  <c:v>4.7646595933253108E-4</c:v>
                </c:pt>
                <c:pt idx="2296">
                  <c:v>4.763995457385543E-4</c:v>
                </c:pt>
                <c:pt idx="2297">
                  <c:v>4.7633336198431129E-4</c:v>
                </c:pt>
                <c:pt idx="2298">
                  <c:v>4.7626740729611404E-4</c:v>
                </c:pt>
                <c:pt idx="2299">
                  <c:v>4.7620168090277697E-4</c:v>
                </c:pt>
                <c:pt idx="2300">
                  <c:v>4.7613618203560891E-4</c:v>
                </c:pt>
                <c:pt idx="2301">
                  <c:v>4.7607090992840626E-4</c:v>
                </c:pt>
                <c:pt idx="2302">
                  <c:v>4.760058638174446E-4</c:v>
                </c:pt>
                <c:pt idx="2303">
                  <c:v>4.7594104294147174E-4</c:v>
                </c:pt>
                <c:pt idx="2304">
                  <c:v>4.7587644654169985E-4</c:v>
                </c:pt>
                <c:pt idx="2305">
                  <c:v>4.7581207386179829E-4</c:v>
                </c:pt>
                <c:pt idx="2306">
                  <c:v>4.7574792414788582E-4</c:v>
                </c:pt>
                <c:pt idx="2307">
                  <c:v>4.7568399664852322E-4</c:v>
                </c:pt>
                <c:pt idx="2308">
                  <c:v>4.7562029061470608E-4</c:v>
                </c:pt>
                <c:pt idx="2309">
                  <c:v>4.7555680529985704E-4</c:v>
                </c:pt>
                <c:pt idx="2310">
                  <c:v>4.7549353995981878E-4</c:v>
                </c:pt>
                <c:pt idx="2311">
                  <c:v>4.754304938528462E-4</c:v>
                </c:pt>
                <c:pt idx="2312">
                  <c:v>4.7536766623959944E-4</c:v>
                </c:pt>
                <c:pt idx="2313">
                  <c:v>4.7530505638313631E-4</c:v>
                </c:pt>
                <c:pt idx="2314">
                  <c:v>4.7524266354890518E-4</c:v>
                </c:pt>
                <c:pt idx="2315">
                  <c:v>4.751804870047375E-4</c:v>
                </c:pt>
                <c:pt idx="2316">
                  <c:v>4.7511852602084051E-4</c:v>
                </c:pt>
                <c:pt idx="2317">
                  <c:v>4.7505677986979029E-4</c:v>
                </c:pt>
                <c:pt idx="2318">
                  <c:v>4.7499524782652403E-4</c:v>
                </c:pt>
                <c:pt idx="2319">
                  <c:v>4.7493392916833334E-4</c:v>
                </c:pt>
                <c:pt idx="2320">
                  <c:v>4.7487282317485666E-4</c:v>
                </c:pt>
                <c:pt idx="2321">
                  <c:v>4.7481192912807223E-4</c:v>
                </c:pt>
                <c:pt idx="2322">
                  <c:v>4.7475124631229102E-4</c:v>
                </c:pt>
                <c:pt idx="2323">
                  <c:v>4.7469077401414937E-4</c:v>
                </c:pt>
                <c:pt idx="2324">
                  <c:v>4.7463051152260214E-4</c:v>
                </c:pt>
                <c:pt idx="2325">
                  <c:v>4.7457045812891534E-4</c:v>
                </c:pt>
                <c:pt idx="2326">
                  <c:v>4.745106131266594E-4</c:v>
                </c:pt>
                <c:pt idx="2327">
                  <c:v>4.7444247310839192E-4</c:v>
                </c:pt>
                <c:pt idx="2328">
                  <c:v>4.7438307229108072E-4</c:v>
                </c:pt>
                <c:pt idx="2329">
                  <c:v>4.7432387765991487E-4</c:v>
                </c:pt>
                <c:pt idx="2330">
                  <c:v>4.7426488851793572E-4</c:v>
                </c:pt>
                <c:pt idx="2331">
                  <c:v>4.7420610417045272E-4</c:v>
                </c:pt>
                <c:pt idx="2332">
                  <c:v>4.7414752392503645E-4</c:v>
                </c:pt>
                <c:pt idx="2333">
                  <c:v>4.7408914709151173E-4</c:v>
                </c:pt>
                <c:pt idx="2334">
                  <c:v>4.7403097298195072E-4</c:v>
                </c:pt>
                <c:pt idx="2335">
                  <c:v>4.7397300091066595E-4</c:v>
                </c:pt>
                <c:pt idx="2336">
                  <c:v>4.7391523019420343E-4</c:v>
                </c:pt>
                <c:pt idx="2337">
                  <c:v>4.7385766015133583E-4</c:v>
                </c:pt>
                <c:pt idx="2338">
                  <c:v>4.7380029010305564E-4</c:v>
                </c:pt>
                <c:pt idx="2339">
                  <c:v>4.7374311937256841E-4</c:v>
                </c:pt>
                <c:pt idx="2340">
                  <c:v>4.7368614728528566E-4</c:v>
                </c:pt>
                <c:pt idx="2341">
                  <c:v>4.7359701944339923E-4</c:v>
                </c:pt>
                <c:pt idx="2342">
                  <c:v>4.7354055507069936E-4</c:v>
                </c:pt>
                <c:pt idx="2343">
                  <c:v>4.7348428694986679E-4</c:v>
                </c:pt>
                <c:pt idx="2344">
                  <c:v>4.7342821441631242E-4</c:v>
                </c:pt>
                <c:pt idx="2345">
                  <c:v>4.7337233680761571E-4</c:v>
                </c:pt>
                <c:pt idx="2346">
                  <c:v>4.733166534635181E-4</c:v>
                </c:pt>
                <c:pt idx="2347">
                  <c:v>4.7326116372591617E-4</c:v>
                </c:pt>
                <c:pt idx="2348">
                  <c:v>4.7320586693885532E-4</c:v>
                </c:pt>
                <c:pt idx="2349">
                  <c:v>4.7315076244852259E-4</c:v>
                </c:pt>
                <c:pt idx="2350">
                  <c:v>4.7309584960324072E-4</c:v>
                </c:pt>
                <c:pt idx="2351">
                  <c:v>4.7304112775346113E-4</c:v>
                </c:pt>
                <c:pt idx="2352">
                  <c:v>4.7298659625175733E-4</c:v>
                </c:pt>
                <c:pt idx="2353">
                  <c:v>4.7293225445281864E-4</c:v>
                </c:pt>
                <c:pt idx="2354">
                  <c:v>4.7287810171344348E-4</c:v>
                </c:pt>
                <c:pt idx="2355">
                  <c:v>4.7282413739253279E-4</c:v>
                </c:pt>
                <c:pt idx="2356">
                  <c:v>4.7277036085108378E-4</c:v>
                </c:pt>
                <c:pt idx="2357">
                  <c:v>4.7271677145218304E-4</c:v>
                </c:pt>
                <c:pt idx="2358">
                  <c:v>4.7266336856100063E-4</c:v>
                </c:pt>
                <c:pt idx="2359">
                  <c:v>4.7261015154478306E-4</c:v>
                </c:pt>
                <c:pt idx="2360">
                  <c:v>4.7255711977284737E-4</c:v>
                </c:pt>
                <c:pt idx="2361">
                  <c:v>4.7250427261657423E-4</c:v>
                </c:pt>
                <c:pt idx="2362">
                  <c:v>4.7245160944940211E-4</c:v>
                </c:pt>
                <c:pt idx="2363">
                  <c:v>4.7239912964682043E-4</c:v>
                </c:pt>
                <c:pt idx="2364">
                  <c:v>4.7234683258636336E-4</c:v>
                </c:pt>
                <c:pt idx="2365">
                  <c:v>4.7229471764760362E-4</c:v>
                </c:pt>
                <c:pt idx="2366">
                  <c:v>4.7224278421214601E-4</c:v>
                </c:pt>
                <c:pt idx="2367">
                  <c:v>4.7219103166362106E-4</c:v>
                </c:pt>
                <c:pt idx="2368">
                  <c:v>4.7213945938767899E-4</c:v>
                </c:pt>
                <c:pt idx="2369">
                  <c:v>4.7208806677198324E-4</c:v>
                </c:pt>
                <c:pt idx="2370">
                  <c:v>4.7203685320620426E-4</c:v>
                </c:pt>
                <c:pt idx="2371">
                  <c:v>4.7198581808201328E-4</c:v>
                </c:pt>
                <c:pt idx="2372">
                  <c:v>4.719349607930762E-4</c:v>
                </c:pt>
                <c:pt idx="2373">
                  <c:v>4.7188428073504719E-4</c:v>
                </c:pt>
                <c:pt idx="2374">
                  <c:v>4.718337773055627E-4</c:v>
                </c:pt>
                <c:pt idx="2375">
                  <c:v>4.7178344990423532E-4</c:v>
                </c:pt>
                <c:pt idx="2376">
                  <c:v>4.7173329793264742E-4</c:v>
                </c:pt>
                <c:pt idx="2377">
                  <c:v>4.7168332079434527E-4</c:v>
                </c:pt>
                <c:pt idx="2378">
                  <c:v>4.7163351789483276E-4</c:v>
                </c:pt>
                <c:pt idx="2379">
                  <c:v>4.7158388864156531E-4</c:v>
                </c:pt>
                <c:pt idx="2380">
                  <c:v>4.7153443244394406E-4</c:v>
                </c:pt>
                <c:pt idx="2381">
                  <c:v>4.7148514871330947E-4</c:v>
                </c:pt>
                <c:pt idx="2382">
                  <c:v>4.7143603686293544E-4</c:v>
                </c:pt>
                <c:pt idx="2383">
                  <c:v>4.7138709630802333E-4</c:v>
                </c:pt>
                <c:pt idx="2384">
                  <c:v>4.7133832646569586E-4</c:v>
                </c:pt>
                <c:pt idx="2385">
                  <c:v>4.7128972675499121E-4</c:v>
                </c:pt>
                <c:pt idx="2386">
                  <c:v>4.7124129659685695E-4</c:v>
                </c:pt>
                <c:pt idx="2387">
                  <c:v>4.7119303541414418E-4</c:v>
                </c:pt>
                <c:pt idx="2388">
                  <c:v>4.7114494263160163E-4</c:v>
                </c:pt>
                <c:pt idx="2389">
                  <c:v>4.7109701767586958E-4</c:v>
                </c:pt>
                <c:pt idx="2390">
                  <c:v>4.7104925997547406E-4</c:v>
                </c:pt>
                <c:pt idx="2391">
                  <c:v>4.7100166896082101E-4</c:v>
                </c:pt>
                <c:pt idx="2392">
                  <c:v>4.7095424406419034E-4</c:v>
                </c:pt>
                <c:pt idx="2393">
                  <c:v>4.7090698471973001E-4</c:v>
                </c:pt>
                <c:pt idx="2394">
                  <c:v>4.7085989036345041E-4</c:v>
                </c:pt>
                <c:pt idx="2395">
                  <c:v>4.7081296043321839E-4</c:v>
                </c:pt>
                <c:pt idx="2396">
                  <c:v>4.7076619436875141E-4</c:v>
                </c:pt>
                <c:pt idx="2397">
                  <c:v>4.7071959161161184E-4</c:v>
                </c:pt>
                <c:pt idx="2398">
                  <c:v>4.7067315160520128E-4</c:v>
                </c:pt>
                <c:pt idx="2399">
                  <c:v>4.7062687379475463E-4</c:v>
                </c:pt>
                <c:pt idx="2400">
                  <c:v>4.7058075762733442E-4</c:v>
                </c:pt>
                <c:pt idx="2401">
                  <c:v>4.7053480255182512E-4</c:v>
                </c:pt>
                <c:pt idx="2402">
                  <c:v>4.7048900801892747E-4</c:v>
                </c:pt>
                <c:pt idx="2403">
                  <c:v>4.7044337348115266E-4</c:v>
                </c:pt>
                <c:pt idx="2404">
                  <c:v>4.7039789839281679E-4</c:v>
                </c:pt>
                <c:pt idx="2405">
                  <c:v>4.7035258221003528E-4</c:v>
                </c:pt>
                <c:pt idx="2406">
                  <c:v>4.7030742439071695E-4</c:v>
                </c:pt>
                <c:pt idx="2407">
                  <c:v>4.7026242439455866E-4</c:v>
                </c:pt>
                <c:pt idx="2408">
                  <c:v>4.7021758168303956E-4</c:v>
                </c:pt>
                <c:pt idx="2409">
                  <c:v>4.7017289571941567E-4</c:v>
                </c:pt>
                <c:pt idx="2410">
                  <c:v>4.701283659687142E-4</c:v>
                </c:pt>
                <c:pt idx="2411">
                  <c:v>4.7008399189772779E-4</c:v>
                </c:pt>
                <c:pt idx="2412">
                  <c:v>4.7003977297500942E-4</c:v>
                </c:pt>
                <c:pt idx="2413">
                  <c:v>4.6999570867086647E-4</c:v>
                </c:pt>
                <c:pt idx="2414">
                  <c:v>4.6995179845735554E-4</c:v>
                </c:pt>
                <c:pt idx="2415">
                  <c:v>4.6990804180827668E-4</c:v>
                </c:pt>
                <c:pt idx="2416">
                  <c:v>4.6986443819916794E-4</c:v>
                </c:pt>
                <c:pt idx="2417">
                  <c:v>4.6982098710730027E-4</c:v>
                </c:pt>
                <c:pt idx="2418">
                  <c:v>4.6977768801167156E-4</c:v>
                </c:pt>
                <c:pt idx="2419">
                  <c:v>4.6973454039300148E-4</c:v>
                </c:pt>
                <c:pt idx="2420">
                  <c:v>4.6969154373372628E-4</c:v>
                </c:pt>
                <c:pt idx="2421">
                  <c:v>4.6964869751799277E-4</c:v>
                </c:pt>
                <c:pt idx="2422">
                  <c:v>4.6960600123165368E-4</c:v>
                </c:pt>
                <c:pt idx="2423">
                  <c:v>4.6956345436226167E-4</c:v>
                </c:pt>
                <c:pt idx="2424">
                  <c:v>4.6952105639906443E-4</c:v>
                </c:pt>
                <c:pt idx="2425">
                  <c:v>4.6947880683299907E-4</c:v>
                </c:pt>
                <c:pt idx="2426">
                  <c:v>4.6943670515668678E-4</c:v>
                </c:pt>
                <c:pt idx="2427">
                  <c:v>4.6939475086442791E-4</c:v>
                </c:pt>
                <c:pt idx="2428">
                  <c:v>4.6935294345219612E-4</c:v>
                </c:pt>
                <c:pt idx="2429">
                  <c:v>4.6931128241763348E-4</c:v>
                </c:pt>
                <c:pt idx="2430">
                  <c:v>4.6926976726004523E-4</c:v>
                </c:pt>
                <c:pt idx="2431">
                  <c:v>4.6922839748039428E-4</c:v>
                </c:pt>
                <c:pt idx="2432">
                  <c:v>4.6918717258129618E-4</c:v>
                </c:pt>
                <c:pt idx="2433">
                  <c:v>4.6914609206701388E-4</c:v>
                </c:pt>
                <c:pt idx="2434">
                  <c:v>4.6910515544345242E-4</c:v>
                </c:pt>
                <c:pt idx="2435">
                  <c:v>4.6906436221815396E-4</c:v>
                </c:pt>
                <c:pt idx="2436">
                  <c:v>4.6902371190029235E-4</c:v>
                </c:pt>
                <c:pt idx="2437">
                  <c:v>4.6898320400066827E-4</c:v>
                </c:pt>
                <c:pt idx="2438">
                  <c:v>4.6894283803170373E-4</c:v>
                </c:pt>
                <c:pt idx="2439">
                  <c:v>4.6890261350743733E-4</c:v>
                </c:pt>
                <c:pt idx="2440">
                  <c:v>4.6886252994351888E-4</c:v>
                </c:pt>
                <c:pt idx="2441">
                  <c:v>4.6882258685720452E-4</c:v>
                </c:pt>
                <c:pt idx="2442">
                  <c:v>4.6878278376735131E-4</c:v>
                </c:pt>
                <c:pt idx="2443">
                  <c:v>4.6874312019441251E-4</c:v>
                </c:pt>
                <c:pt idx="2444">
                  <c:v>4.6870359566043249E-4</c:v>
                </c:pt>
                <c:pt idx="2445">
                  <c:v>4.686642096890415E-4</c:v>
                </c:pt>
                <c:pt idx="2446">
                  <c:v>4.6862496180545066E-4</c:v>
                </c:pt>
                <c:pt idx="2447">
                  <c:v>4.685858515364473E-4</c:v>
                </c:pt>
                <c:pt idx="2448">
                  <c:v>4.6854687841038953E-4</c:v>
                </c:pt>
                <c:pt idx="2449">
                  <c:v>4.6850804195720157E-4</c:v>
                </c:pt>
                <c:pt idx="2450">
                  <c:v>4.6846934170836858E-4</c:v>
                </c:pt>
                <c:pt idx="2451">
                  <c:v>4.6843077719693191E-4</c:v>
                </c:pt>
                <c:pt idx="2452">
                  <c:v>4.6839234795748404E-4</c:v>
                </c:pt>
                <c:pt idx="2453">
                  <c:v>4.6835405352616368E-4</c:v>
                </c:pt>
                <c:pt idx="2454">
                  <c:v>4.6831589344065091E-4</c:v>
                </c:pt>
                <c:pt idx="2455">
                  <c:v>4.6827786724016229E-4</c:v>
                </c:pt>
                <c:pt idx="2456">
                  <c:v>4.6823997446544585E-4</c:v>
                </c:pt>
                <c:pt idx="2457">
                  <c:v>4.6820221465877657E-4</c:v>
                </c:pt>
                <c:pt idx="2458">
                  <c:v>4.6816458736395096E-4</c:v>
                </c:pt>
                <c:pt idx="2459">
                  <c:v>4.6812709212628293E-4</c:v>
                </c:pt>
                <c:pt idx="2460">
                  <c:v>4.6808972849259848E-4</c:v>
                </c:pt>
                <c:pt idx="2461">
                  <c:v>4.6805249601123095E-4</c:v>
                </c:pt>
                <c:pt idx="2462">
                  <c:v>4.6801539423201645E-4</c:v>
                </c:pt>
                <c:pt idx="2463">
                  <c:v>4.6797842270628894E-4</c:v>
                </c:pt>
                <c:pt idx="2464">
                  <c:v>4.6794158098687546E-4</c:v>
                </c:pt>
                <c:pt idx="2465">
                  <c:v>4.6790486862809133E-4</c:v>
                </c:pt>
                <c:pt idx="2466">
                  <c:v>4.6786828518573568E-4</c:v>
                </c:pt>
                <c:pt idx="2467">
                  <c:v>4.6783183021708636E-4</c:v>
                </c:pt>
                <c:pt idx="2468">
                  <c:v>4.677955032808956E-4</c:v>
                </c:pt>
                <c:pt idx="2469">
                  <c:v>4.6775930393738502E-4</c:v>
                </c:pt>
                <c:pt idx="2470">
                  <c:v>4.6772323174824112E-4</c:v>
                </c:pt>
                <c:pt idx="2471">
                  <c:v>4.6768728627661065E-4</c:v>
                </c:pt>
                <c:pt idx="2472">
                  <c:v>4.6765146708709575E-4</c:v>
                </c:pt>
                <c:pt idx="2473">
                  <c:v>4.6761577374574955E-4</c:v>
                </c:pt>
                <c:pt idx="2474">
                  <c:v>4.6758020582007143E-4</c:v>
                </c:pt>
                <c:pt idx="2475">
                  <c:v>4.6754476287900245E-4</c:v>
                </c:pt>
                <c:pt idx="2476">
                  <c:v>4.6750944449292073E-4</c:v>
                </c:pt>
                <c:pt idx="2477">
                  <c:v>4.6747425023363688E-4</c:v>
                </c:pt>
                <c:pt idx="2478">
                  <c:v>4.6743917967438935E-4</c:v>
                </c:pt>
                <c:pt idx="2479">
                  <c:v>4.6740423238984016E-4</c:v>
                </c:pt>
                <c:pt idx="2480">
                  <c:v>4.6736940795606994E-4</c:v>
                </c:pt>
                <c:pt idx="2481">
                  <c:v>4.6733470595057384E-4</c:v>
                </c:pt>
                <c:pt idx="2482">
                  <c:v>4.6730012595225657E-4</c:v>
                </c:pt>
                <c:pt idx="2483">
                  <c:v>4.6726566754142835E-4</c:v>
                </c:pt>
                <c:pt idx="2484">
                  <c:v>4.6723133029980002E-4</c:v>
                </c:pt>
                <c:pt idx="2485">
                  <c:v>4.6719711381047892E-4</c:v>
                </c:pt>
                <c:pt idx="2486">
                  <c:v>4.6716301765796411E-4</c:v>
                </c:pt>
                <c:pt idx="2487">
                  <c:v>4.6712904142814221E-4</c:v>
                </c:pt>
                <c:pt idx="2488">
                  <c:v>4.6709518470828274E-4</c:v>
                </c:pt>
                <c:pt idx="2489">
                  <c:v>4.6706144708703385E-4</c:v>
                </c:pt>
                <c:pt idx="2490">
                  <c:v>4.6702782815441783E-4</c:v>
                </c:pt>
                <c:pt idx="2491">
                  <c:v>4.6699432750182675E-4</c:v>
                </c:pt>
                <c:pt idx="2492">
                  <c:v>4.669609447220181E-4</c:v>
                </c:pt>
                <c:pt idx="2493">
                  <c:v>4.6692767940911031E-4</c:v>
                </c:pt>
                <c:pt idx="2494">
                  <c:v>4.6689453115857863E-4</c:v>
                </c:pt>
                <c:pt idx="2495">
                  <c:v>4.6686149956725052E-4</c:v>
                </c:pt>
                <c:pt idx="2496">
                  <c:v>4.6682858423330146E-4</c:v>
                </c:pt>
                <c:pt idx="2497">
                  <c:v>4.6679578475625064E-4</c:v>
                </c:pt>
                <c:pt idx="2498">
                  <c:v>4.6676310073695668E-4</c:v>
                </c:pt>
                <c:pt idx="2499">
                  <c:v>4.6673053177761315E-4</c:v>
                </c:pt>
                <c:pt idx="2500">
                  <c:v>4.6669807748174464E-4</c:v>
                </c:pt>
                <c:pt idx="2501">
                  <c:v>4.6666573745420209E-4</c:v>
                </c:pt>
                <c:pt idx="2502">
                  <c:v>4.666335113011589E-4</c:v>
                </c:pt>
                <c:pt idx="2503">
                  <c:v>4.6660139863010649E-4</c:v>
                </c:pt>
                <c:pt idx="2504">
                  <c:v>4.6656939904985003E-4</c:v>
                </c:pt>
                <c:pt idx="2505">
                  <c:v>4.6653751217050441E-4</c:v>
                </c:pt>
                <c:pt idx="2506">
                  <c:v>4.6650573760348993E-4</c:v>
                </c:pt>
                <c:pt idx="2507">
                  <c:v>4.6647407496152807E-4</c:v>
                </c:pt>
                <c:pt idx="2508">
                  <c:v>4.6644252385863742E-4</c:v>
                </c:pt>
                <c:pt idx="2509">
                  <c:v>4.6641108391012946E-4</c:v>
                </c:pt>
                <c:pt idx="2510">
                  <c:v>4.6637975473260443E-4</c:v>
                </c:pt>
                <c:pt idx="2511">
                  <c:v>4.6634853594394721E-4</c:v>
                </c:pt>
                <c:pt idx="2512">
                  <c:v>4.6631742716332294E-4</c:v>
                </c:pt>
                <c:pt idx="2513">
                  <c:v>4.6628642801117343E-4</c:v>
                </c:pt>
                <c:pt idx="2514">
                  <c:v>4.6625553810921263E-4</c:v>
                </c:pt>
                <c:pt idx="2515">
                  <c:v>4.6622475708042255E-4</c:v>
                </c:pt>
                <c:pt idx="2516">
                  <c:v>4.6619408454904953E-4</c:v>
                </c:pt>
                <c:pt idx="2517">
                  <c:v>4.6616352014059972E-4</c:v>
                </c:pt>
                <c:pt idx="2518">
                  <c:v>4.6613306348183549E-4</c:v>
                </c:pt>
                <c:pt idx="2519">
                  <c:v>4.6610271420077093E-4</c:v>
                </c:pt>
                <c:pt idx="2520">
                  <c:v>4.660724719266682E-4</c:v>
                </c:pt>
                <c:pt idx="2521">
                  <c:v>4.6604233629003332E-4</c:v>
                </c:pt>
                <c:pt idx="2522">
                  <c:v>4.6601230692261219E-4</c:v>
                </c:pt>
                <c:pt idx="2523">
                  <c:v>4.659823834573866E-4</c:v>
                </c:pt>
                <c:pt idx="2524">
                  <c:v>4.6595256552857032E-4</c:v>
                </c:pt>
                <c:pt idx="2525">
                  <c:v>4.6592285277160503E-4</c:v>
                </c:pt>
                <c:pt idx="2526">
                  <c:v>4.6589324482315653E-4</c:v>
                </c:pt>
                <c:pt idx="2527">
                  <c:v>4.6586374132111057E-4</c:v>
                </c:pt>
                <c:pt idx="2528">
                  <c:v>4.6583434190456899E-4</c:v>
                </c:pt>
                <c:pt idx="2529">
                  <c:v>4.6580504621384603E-4</c:v>
                </c:pt>
                <c:pt idx="2530">
                  <c:v>4.6577585389046401E-4</c:v>
                </c:pt>
                <c:pt idx="2531">
                  <c:v>4.6574676457714976E-4</c:v>
                </c:pt>
                <c:pt idx="2532">
                  <c:v>4.6571777791783078E-4</c:v>
                </c:pt>
                <c:pt idx="2533">
                  <c:v>4.656888935576309E-4</c:v>
                </c:pt>
                <c:pt idx="2534">
                  <c:v>4.65660111142867E-4</c:v>
                </c:pt>
                <c:pt idx="2535">
                  <c:v>4.6562734133358665E-4</c:v>
                </c:pt>
                <c:pt idx="2536">
                  <c:v>4.6559877618787803E-4</c:v>
                </c:pt>
                <c:pt idx="2537">
                  <c:v>4.6557031188375206E-4</c:v>
                </c:pt>
                <c:pt idx="2538">
                  <c:v>4.6554194807242616E-4</c:v>
                </c:pt>
                <c:pt idx="2539">
                  <c:v>4.65513684406291E-4</c:v>
                </c:pt>
                <c:pt idx="2540">
                  <c:v>4.6548552053890643E-4</c:v>
                </c:pt>
                <c:pt idx="2541">
                  <c:v>4.6545745612499803E-4</c:v>
                </c:pt>
                <c:pt idx="2542">
                  <c:v>4.6542949082045297E-4</c:v>
                </c:pt>
                <c:pt idx="2543">
                  <c:v>4.6540162428231665E-4</c:v>
                </c:pt>
                <c:pt idx="2544">
                  <c:v>4.6537385616878853E-4</c:v>
                </c:pt>
                <c:pt idx="2545">
                  <c:v>4.6534618613921884E-4</c:v>
                </c:pt>
                <c:pt idx="2546">
                  <c:v>4.6531861385410453E-4</c:v>
                </c:pt>
                <c:pt idx="2547">
                  <c:v>4.6529113897508562E-4</c:v>
                </c:pt>
                <c:pt idx="2548">
                  <c:v>4.6526376116494167E-4</c:v>
                </c:pt>
                <c:pt idx="2549">
                  <c:v>4.6523648008758796E-4</c:v>
                </c:pt>
                <c:pt idx="2550">
                  <c:v>4.6520929540807171E-4</c:v>
                </c:pt>
                <c:pt idx="2551">
                  <c:v>4.6518220679256871E-4</c:v>
                </c:pt>
                <c:pt idx="2552">
                  <c:v>4.6515521390837937E-4</c:v>
                </c:pt>
                <c:pt idx="2553">
                  <c:v>4.6512831642392524E-4</c:v>
                </c:pt>
                <c:pt idx="2554">
                  <c:v>4.6510151400874528E-4</c:v>
                </c:pt>
                <c:pt idx="2555">
                  <c:v>4.6507480633349243E-4</c:v>
                </c:pt>
                <c:pt idx="2556">
                  <c:v>4.6504819306992975E-4</c:v>
                </c:pt>
                <c:pt idx="2557">
                  <c:v>4.6502167389092693E-4</c:v>
                </c:pt>
                <c:pt idx="2558">
                  <c:v>4.6499524847045683E-4</c:v>
                </c:pt>
                <c:pt idx="2559">
                  <c:v>4.6496891648359172E-4</c:v>
                </c:pt>
                <c:pt idx="2560">
                  <c:v>4.649426776064997E-4</c:v>
                </c:pt>
                <c:pt idx="2561">
                  <c:v>4.6491653151644127E-4</c:v>
                </c:pt>
                <c:pt idx="2562">
                  <c:v>4.648904778917659E-4</c:v>
                </c:pt>
                <c:pt idx="2563">
                  <c:v>4.6486451641190808E-4</c:v>
                </c:pt>
                <c:pt idx="2564">
                  <c:v>4.6483864675738427E-4</c:v>
                </c:pt>
                <c:pt idx="2565">
                  <c:v>4.6481286860978902E-4</c:v>
                </c:pt>
                <c:pt idx="2566">
                  <c:v>4.6478718165179168E-4</c:v>
                </c:pt>
                <c:pt idx="2567">
                  <c:v>4.6476158556713287E-4</c:v>
                </c:pt>
                <c:pt idx="2568">
                  <c:v>4.6473608004062104E-4</c:v>
                </c:pt>
                <c:pt idx="2569">
                  <c:v>4.6471066475812877E-4</c:v>
                </c:pt>
                <c:pt idx="2570">
                  <c:v>4.6468533940658964E-4</c:v>
                </c:pt>
                <c:pt idx="2571">
                  <c:v>4.6466010367399461E-4</c:v>
                </c:pt>
                <c:pt idx="2572">
                  <c:v>4.6463495724938854E-4</c:v>
                </c:pt>
                <c:pt idx="2573">
                  <c:v>4.6460989982286693E-4</c:v>
                </c:pt>
                <c:pt idx="2574">
                  <c:v>4.6458493108557218E-4</c:v>
                </c:pt>
                <c:pt idx="2575">
                  <c:v>4.6456005072969067E-4</c:v>
                </c:pt>
                <c:pt idx="2576">
                  <c:v>4.6453525844844897E-4</c:v>
                </c:pt>
                <c:pt idx="2577">
                  <c:v>4.6451055393611059E-4</c:v>
                </c:pt>
                <c:pt idx="2578">
                  <c:v>4.6448593688797253E-4</c:v>
                </c:pt>
                <c:pt idx="2579">
                  <c:v>4.6446140700036212E-4</c:v>
                </c:pt>
                <c:pt idx="2580">
                  <c:v>4.644369639706335E-4</c:v>
                </c:pt>
                <c:pt idx="2581">
                  <c:v>4.6441260749716427E-4</c:v>
                </c:pt>
                <c:pt idx="2582">
                  <c:v>4.6438833727935211E-4</c:v>
                </c:pt>
                <c:pt idx="2583">
                  <c:v>4.6436415301761175E-4</c:v>
                </c:pt>
                <c:pt idx="2584">
                  <c:v>4.6434005441337131E-4</c:v>
                </c:pt>
                <c:pt idx="2585">
                  <c:v>4.6431604116906912E-4</c:v>
                </c:pt>
                <c:pt idx="2586">
                  <c:v>4.6429211298815051E-4</c:v>
                </c:pt>
                <c:pt idx="2587">
                  <c:v>4.6426487027583066E-4</c:v>
                </c:pt>
                <c:pt idx="2588">
                  <c:v>4.6424112337965144E-4</c:v>
                </c:pt>
                <c:pt idx="2589">
                  <c:v>4.6421746062134559E-4</c:v>
                </c:pt>
                <c:pt idx="2590">
                  <c:v>4.6419388170849512E-4</c:v>
                </c:pt>
                <c:pt idx="2591">
                  <c:v>4.6417038634967222E-4</c:v>
                </c:pt>
                <c:pt idx="2592">
                  <c:v>4.641469742544361E-4</c:v>
                </c:pt>
                <c:pt idx="2593">
                  <c:v>4.641236451333295E-4</c:v>
                </c:pt>
                <c:pt idx="2594">
                  <c:v>4.6410039869787588E-4</c:v>
                </c:pt>
                <c:pt idx="2595">
                  <c:v>4.6407723466057588E-4</c:v>
                </c:pt>
                <c:pt idx="2596">
                  <c:v>4.6405415273490419E-4</c:v>
                </c:pt>
                <c:pt idx="2597">
                  <c:v>4.6403115263530652E-4</c:v>
                </c:pt>
                <c:pt idx="2598">
                  <c:v>4.6400823407719634E-4</c:v>
                </c:pt>
                <c:pt idx="2599">
                  <c:v>4.6398539677695166E-4</c:v>
                </c:pt>
                <c:pt idx="2600">
                  <c:v>4.6396264045191205E-4</c:v>
                </c:pt>
                <c:pt idx="2601">
                  <c:v>4.6393996482037514E-4</c:v>
                </c:pt>
                <c:pt idx="2602">
                  <c:v>4.6391736960159401E-4</c:v>
                </c:pt>
                <c:pt idx="2603">
                  <c:v>4.6389485451577364E-4</c:v>
                </c:pt>
                <c:pt idx="2604">
                  <c:v>4.6387241928406791E-4</c:v>
                </c:pt>
                <c:pt idx="2605">
                  <c:v>4.6385006362857661E-4</c:v>
                </c:pt>
                <c:pt idx="2606">
                  <c:v>4.6382778727234225E-4</c:v>
                </c:pt>
                <c:pt idx="2607">
                  <c:v>4.6380558993934696E-4</c:v>
                </c:pt>
                <c:pt idx="2608">
                  <c:v>4.6378347135450952E-4</c:v>
                </c:pt>
                <c:pt idx="2609">
                  <c:v>4.6376143124368213E-4</c:v>
                </c:pt>
                <c:pt idx="2610">
                  <c:v>4.6373946933364748E-4</c:v>
                </c:pt>
                <c:pt idx="2611">
                  <c:v>4.6371758535211567E-4</c:v>
                </c:pt>
                <c:pt idx="2612">
                  <c:v>4.6369577902772132E-4</c:v>
                </c:pt>
                <c:pt idx="2613">
                  <c:v>4.6367405009002004E-4</c:v>
                </c:pt>
                <c:pt idx="2614">
                  <c:v>4.6365239826948618E-4</c:v>
                </c:pt>
                <c:pt idx="2615">
                  <c:v>4.6363082329750908E-4</c:v>
                </c:pt>
                <c:pt idx="2616">
                  <c:v>4.6360932490639066E-4</c:v>
                </c:pt>
                <c:pt idx="2617">
                  <c:v>4.63587902829342E-4</c:v>
                </c:pt>
                <c:pt idx="2618">
                  <c:v>4.6356655680048061E-4</c:v>
                </c:pt>
                <c:pt idx="2619">
                  <c:v>4.6354528655482733E-4</c:v>
                </c:pt>
                <c:pt idx="2620">
                  <c:v>4.6352409182830341E-4</c:v>
                </c:pt>
                <c:pt idx="2621">
                  <c:v>4.6350297235772767E-4</c:v>
                </c:pt>
                <c:pt idx="2622">
                  <c:v>4.6348192788081332E-4</c:v>
                </c:pt>
                <c:pt idx="2623">
                  <c:v>4.6346095813616525E-4</c:v>
                </c:pt>
                <c:pt idx="2624">
                  <c:v>4.6344006286327689E-4</c:v>
                </c:pt>
                <c:pt idx="2625">
                  <c:v>4.6341924180252762E-4</c:v>
                </c:pt>
                <c:pt idx="2626">
                  <c:v>4.6339849469517947E-4</c:v>
                </c:pt>
                <c:pt idx="2627">
                  <c:v>4.6337782128337443E-4</c:v>
                </c:pt>
                <c:pt idx="2628">
                  <c:v>4.6335722131013164E-4</c:v>
                </c:pt>
                <c:pt idx="2629">
                  <c:v>4.6333669451934434E-4</c:v>
                </c:pt>
                <c:pt idx="2630">
                  <c:v>4.6331624065577707E-4</c:v>
                </c:pt>
                <c:pt idx="2631">
                  <c:v>4.6329585946506277E-4</c:v>
                </c:pt>
                <c:pt idx="2632">
                  <c:v>4.6327555069370003E-4</c:v>
                </c:pt>
                <c:pt idx="2633">
                  <c:v>4.6325531408905021E-4</c:v>
                </c:pt>
                <c:pt idx="2634">
                  <c:v>4.6323514939933442E-4</c:v>
                </c:pt>
                <c:pt idx="2635">
                  <c:v>4.6321505637363097E-4</c:v>
                </c:pt>
                <c:pt idx="2636">
                  <c:v>4.6319503476187238E-4</c:v>
                </c:pt>
                <c:pt idx="2637">
                  <c:v>4.6317508431484262E-4</c:v>
                </c:pt>
                <c:pt idx="2638">
                  <c:v>4.6315520478417435E-4</c:v>
                </c:pt>
                <c:pt idx="2639">
                  <c:v>4.6313257183943279E-4</c:v>
                </c:pt>
                <c:pt idx="2640">
                  <c:v>4.6311284343998681E-4</c:v>
                </c:pt>
                <c:pt idx="2641">
                  <c:v>4.6309318518181279E-4</c:v>
                </c:pt>
                <c:pt idx="2642">
                  <c:v>4.6307359682002969E-4</c:v>
                </c:pt>
                <c:pt idx="2643">
                  <c:v>4.6305407811059055E-4</c:v>
                </c:pt>
                <c:pt idx="2644">
                  <c:v>4.6303462881028029E-4</c:v>
                </c:pt>
                <c:pt idx="2645">
                  <c:v>4.6301524867671257E-4</c:v>
                </c:pt>
                <c:pt idx="2646">
                  <c:v>4.6299593746832726E-4</c:v>
                </c:pt>
                <c:pt idx="2647">
                  <c:v>4.6297669494438777E-4</c:v>
                </c:pt>
                <c:pt idx="2648">
                  <c:v>4.62957520864978E-4</c:v>
                </c:pt>
                <c:pt idx="2649">
                  <c:v>4.629384149910002E-4</c:v>
                </c:pt>
                <c:pt idx="2650">
                  <c:v>4.6291937708417162E-4</c:v>
                </c:pt>
                <c:pt idx="2651">
                  <c:v>4.6290040690702243E-4</c:v>
                </c:pt>
                <c:pt idx="2652">
                  <c:v>4.6287073290129374E-4</c:v>
                </c:pt>
                <c:pt idx="2653">
                  <c:v>4.6285193580141397E-4</c:v>
                </c:pt>
                <c:pt idx="2654">
                  <c:v>4.6283320558969989E-4</c:v>
                </c:pt>
                <c:pt idx="2655">
                  <c:v>4.6281454203236244E-4</c:v>
                </c:pt>
                <c:pt idx="2656">
                  <c:v>4.6279594489641052E-4</c:v>
                </c:pt>
                <c:pt idx="2657">
                  <c:v>4.627774139496481E-4</c:v>
                </c:pt>
                <c:pt idx="2658">
                  <c:v>4.6275894896067178E-4</c:v>
                </c:pt>
                <c:pt idx="2659">
                  <c:v>4.6274054969886808E-4</c:v>
                </c:pt>
                <c:pt idx="2660">
                  <c:v>4.6272221593441086E-4</c:v>
                </c:pt>
                <c:pt idx="2661">
                  <c:v>4.6270394743825872E-4</c:v>
                </c:pt>
                <c:pt idx="2662">
                  <c:v>4.6268574398215242E-4</c:v>
                </c:pt>
                <c:pt idx="2663">
                  <c:v>4.6266760533861229E-4</c:v>
                </c:pt>
                <c:pt idx="2664">
                  <c:v>4.6264953128093568E-4</c:v>
                </c:pt>
                <c:pt idx="2665">
                  <c:v>4.626315215831943E-4</c:v>
                </c:pt>
                <c:pt idx="2666">
                  <c:v>4.6261357602023169E-4</c:v>
                </c:pt>
                <c:pt idx="2667">
                  <c:v>4.6259569436766086E-4</c:v>
                </c:pt>
                <c:pt idx="2668">
                  <c:v>4.625778764018615E-4</c:v>
                </c:pt>
                <c:pt idx="2669">
                  <c:v>4.6256012189997746E-4</c:v>
                </c:pt>
                <c:pt idx="2670">
                  <c:v>4.6254243063991438E-4</c:v>
                </c:pt>
                <c:pt idx="2671">
                  <c:v>4.6252480240033711E-4</c:v>
                </c:pt>
                <c:pt idx="2672">
                  <c:v>4.6250723696066709E-4</c:v>
                </c:pt>
                <c:pt idx="2673">
                  <c:v>4.6248973410108006E-4</c:v>
                </c:pt>
                <c:pt idx="2674">
                  <c:v>4.6247229360250333E-4</c:v>
                </c:pt>
                <c:pt idx="2675">
                  <c:v>4.6245491524661336E-4</c:v>
                </c:pt>
                <c:pt idx="2676">
                  <c:v>4.6243759881583351E-4</c:v>
                </c:pt>
                <c:pt idx="2677">
                  <c:v>4.624203440933312E-4</c:v>
                </c:pt>
                <c:pt idx="2678">
                  <c:v>4.6240315086301572E-4</c:v>
                </c:pt>
                <c:pt idx="2679">
                  <c:v>4.6238601890953557E-4</c:v>
                </c:pt>
                <c:pt idx="2680">
                  <c:v>4.623689480182763E-4</c:v>
                </c:pt>
                <c:pt idx="2681">
                  <c:v>4.6235193797535765E-4</c:v>
                </c:pt>
                <c:pt idx="2682">
                  <c:v>4.6233498856763163E-4</c:v>
                </c:pt>
                <c:pt idx="2683">
                  <c:v>4.6231809958267959E-4</c:v>
                </c:pt>
                <c:pt idx="2684">
                  <c:v>4.6230127080881009E-4</c:v>
                </c:pt>
                <c:pt idx="2685">
                  <c:v>4.6228450203505652E-4</c:v>
                </c:pt>
                <c:pt idx="2686">
                  <c:v>4.6226779305117457E-4</c:v>
                </c:pt>
                <c:pt idx="2687">
                  <c:v>4.6225114364763974E-4</c:v>
                </c:pt>
                <c:pt idx="2688">
                  <c:v>4.622345536156453E-4</c:v>
                </c:pt>
                <c:pt idx="2689">
                  <c:v>4.6221802274709953E-4</c:v>
                </c:pt>
                <c:pt idx="2690">
                  <c:v>4.622015508346236E-4</c:v>
                </c:pt>
                <c:pt idx="2691">
                  <c:v>4.6218513767154907E-4</c:v>
                </c:pt>
                <c:pt idx="2692">
                  <c:v>4.6216878305191562E-4</c:v>
                </c:pt>
                <c:pt idx="2693">
                  <c:v>4.6215248677046868E-4</c:v>
                </c:pt>
                <c:pt idx="2694">
                  <c:v>4.62136248622657E-4</c:v>
                </c:pt>
                <c:pt idx="2695">
                  <c:v>4.6212006840463038E-4</c:v>
                </c:pt>
                <c:pt idx="2696">
                  <c:v>4.6210394591323744E-4</c:v>
                </c:pt>
                <c:pt idx="2697">
                  <c:v>4.6208788094602313E-4</c:v>
                </c:pt>
                <c:pt idx="2698">
                  <c:v>4.6207187330122651E-4</c:v>
                </c:pt>
                <c:pt idx="2699">
                  <c:v>4.6205592277777846E-4</c:v>
                </c:pt>
                <c:pt idx="2700">
                  <c:v>4.6204002917529926E-4</c:v>
                </c:pt>
                <c:pt idx="2701">
                  <c:v>4.6202419229409645E-4</c:v>
                </c:pt>
                <c:pt idx="2702">
                  <c:v>4.6200841193516249E-4</c:v>
                </c:pt>
                <c:pt idx="2703">
                  <c:v>4.6199268790017247E-4</c:v>
                </c:pt>
                <c:pt idx="2704">
                  <c:v>4.6197701999148186E-4</c:v>
                </c:pt>
                <c:pt idx="2705">
                  <c:v>4.6196140801212419E-4</c:v>
                </c:pt>
                <c:pt idx="2706">
                  <c:v>4.6194585176580883E-4</c:v>
                </c:pt>
                <c:pt idx="2707">
                  <c:v>4.6193035105691888E-4</c:v>
                </c:pt>
                <c:pt idx="2708">
                  <c:v>4.6191490569050866E-4</c:v>
                </c:pt>
                <c:pt idx="2709">
                  <c:v>4.6189951547230161E-4</c:v>
                </c:pt>
                <c:pt idx="2710">
                  <c:v>4.6188418020868822E-4</c:v>
                </c:pt>
                <c:pt idx="2711">
                  <c:v>4.6186889970672355E-4</c:v>
                </c:pt>
                <c:pt idx="2712">
                  <c:v>4.6185367377412517E-4</c:v>
                </c:pt>
                <c:pt idx="2713">
                  <c:v>4.6183850221927084E-4</c:v>
                </c:pt>
                <c:pt idx="2714">
                  <c:v>4.6182338485119652E-4</c:v>
                </c:pt>
                <c:pt idx="2715">
                  <c:v>4.6180832147959394E-4</c:v>
                </c:pt>
                <c:pt idx="2716">
                  <c:v>4.6179331191480849E-4</c:v>
                </c:pt>
                <c:pt idx="2717">
                  <c:v>4.6177835596783727E-4</c:v>
                </c:pt>
                <c:pt idx="2718">
                  <c:v>4.6176345345032646E-4</c:v>
                </c:pt>
                <c:pt idx="2719">
                  <c:v>4.6174860417456958E-4</c:v>
                </c:pt>
                <c:pt idx="2720">
                  <c:v>4.6173380795350524E-4</c:v>
                </c:pt>
                <c:pt idx="2721">
                  <c:v>4.6171906460071467E-4</c:v>
                </c:pt>
                <c:pt idx="2722">
                  <c:v>4.6170437393042011E-4</c:v>
                </c:pt>
                <c:pt idx="2723">
                  <c:v>4.6168973575748222E-4</c:v>
                </c:pt>
                <c:pt idx="2724">
                  <c:v>4.6167514989739814E-4</c:v>
                </c:pt>
                <c:pt idx="2725">
                  <c:v>4.6166061616629943E-4</c:v>
                </c:pt>
                <c:pt idx="2726">
                  <c:v>4.6164613438094985E-4</c:v>
                </c:pt>
                <c:pt idx="2727">
                  <c:v>4.6163170435874326E-4</c:v>
                </c:pt>
                <c:pt idx="2728">
                  <c:v>4.6161732591770151E-4</c:v>
                </c:pt>
                <c:pt idx="2729">
                  <c:v>4.616029988764724E-4</c:v>
                </c:pt>
                <c:pt idx="2730">
                  <c:v>4.6158872305432759E-4</c:v>
                </c:pt>
                <c:pt idx="2731">
                  <c:v>4.6157449827116041E-4</c:v>
                </c:pt>
                <c:pt idx="2732">
                  <c:v>4.6156032434748395E-4</c:v>
                </c:pt>
                <c:pt idx="2733">
                  <c:v>4.6154620110442881E-4</c:v>
                </c:pt>
                <c:pt idx="2734">
                  <c:v>4.6153212836374131E-4</c:v>
                </c:pt>
                <c:pt idx="2735">
                  <c:v>4.6151810594778099E-4</c:v>
                </c:pt>
                <c:pt idx="2736">
                  <c:v>4.6150413367951907E-4</c:v>
                </c:pt>
                <c:pt idx="2737">
                  <c:v>4.6149021138253604E-4</c:v>
                </c:pt>
                <c:pt idx="2738">
                  <c:v>4.6147633888101976E-4</c:v>
                </c:pt>
                <c:pt idx="2739">
                  <c:v>4.6146251599976347E-4</c:v>
                </c:pt>
                <c:pt idx="2740">
                  <c:v>4.6144874256416369E-4</c:v>
                </c:pt>
                <c:pt idx="2741">
                  <c:v>4.6143501840021815E-4</c:v>
                </c:pt>
                <c:pt idx="2742">
                  <c:v>4.61421343334524E-4</c:v>
                </c:pt>
                <c:pt idx="2743">
                  <c:v>4.6140771719427553E-4</c:v>
                </c:pt>
                <c:pt idx="2744">
                  <c:v>4.6139413980726251E-4</c:v>
                </c:pt>
                <c:pt idx="2745">
                  <c:v>4.613806110018677E-4</c:v>
                </c:pt>
                <c:pt idx="2746">
                  <c:v>4.6136713060706544E-4</c:v>
                </c:pt>
                <c:pt idx="2747">
                  <c:v>4.6135369845241923E-4</c:v>
                </c:pt>
                <c:pt idx="2748">
                  <c:v>4.6134031436807999E-4</c:v>
                </c:pt>
                <c:pt idx="2749">
                  <c:v>4.6132697818478401E-4</c:v>
                </c:pt>
                <c:pt idx="2750">
                  <c:v>4.6131368973385101E-4</c:v>
                </c:pt>
                <c:pt idx="2751">
                  <c:v>4.6130044884718218E-4</c:v>
                </c:pt>
                <c:pt idx="2752">
                  <c:v>4.6128725535725829E-4</c:v>
                </c:pt>
                <c:pt idx="2753">
                  <c:v>4.6127410909713764E-4</c:v>
                </c:pt>
                <c:pt idx="2754">
                  <c:v>4.6126100990045413E-4</c:v>
                </c:pt>
                <c:pt idx="2755">
                  <c:v>4.6124795760141551E-4</c:v>
                </c:pt>
                <c:pt idx="2756">
                  <c:v>4.6123495203480129E-4</c:v>
                </c:pt>
                <c:pt idx="2757">
                  <c:v>4.6122199303596086E-4</c:v>
                </c:pt>
                <c:pt idx="2758">
                  <c:v>4.6120908044081159E-4</c:v>
                </c:pt>
                <c:pt idx="2759">
                  <c:v>4.6119621408583687E-4</c:v>
                </c:pt>
                <c:pt idx="2760">
                  <c:v>4.6118339380808439E-4</c:v>
                </c:pt>
                <c:pt idx="2761">
                  <c:v>4.61170619445164E-4</c:v>
                </c:pt>
                <c:pt idx="2762">
                  <c:v>4.6115789083524614E-4</c:v>
                </c:pt>
                <c:pt idx="2763">
                  <c:v>4.611452078170595E-4</c:v>
                </c:pt>
                <c:pt idx="2764">
                  <c:v>4.6113257022988962E-4</c:v>
                </c:pt>
                <c:pt idx="2765">
                  <c:v>4.6111997791357685E-4</c:v>
                </c:pt>
                <c:pt idx="2766">
                  <c:v>4.6110743070851425E-4</c:v>
                </c:pt>
                <c:pt idx="2767">
                  <c:v>4.6109492845564624E-4</c:v>
                </c:pt>
                <c:pt idx="2768">
                  <c:v>4.6108247099646614E-4</c:v>
                </c:pt>
                <c:pt idx="2769">
                  <c:v>4.6107005817301496E-4</c:v>
                </c:pt>
                <c:pt idx="2770">
                  <c:v>4.6105768982787902E-4</c:v>
                </c:pt>
                <c:pt idx="2771">
                  <c:v>4.6104536580418847E-4</c:v>
                </c:pt>
                <c:pt idx="2772">
                  <c:v>4.6103308594561528E-4</c:v>
                </c:pt>
                <c:pt idx="2773">
                  <c:v>4.6102085009637153E-4</c:v>
                </c:pt>
                <c:pt idx="2774">
                  <c:v>4.6100865810120743E-4</c:v>
                </c:pt>
                <c:pt idx="2775">
                  <c:v>4.6099650980540983E-4</c:v>
                </c:pt>
                <c:pt idx="2776">
                  <c:v>4.6098440505480009E-4</c:v>
                </c:pt>
                <c:pt idx="2777">
                  <c:v>4.6097234369573244E-4</c:v>
                </c:pt>
                <c:pt idx="2778">
                  <c:v>4.6096032557509217E-4</c:v>
                </c:pt>
                <c:pt idx="2779">
                  <c:v>4.6094835054029382E-4</c:v>
                </c:pt>
                <c:pt idx="2780">
                  <c:v>4.6093641843927943E-4</c:v>
                </c:pt>
                <c:pt idx="2781">
                  <c:v>4.609245291205168E-4</c:v>
                </c:pt>
                <c:pt idx="2782">
                  <c:v>4.6091268243299765E-4</c:v>
                </c:pt>
                <c:pt idx="2783">
                  <c:v>4.6090087822623586E-4</c:v>
                </c:pt>
                <c:pt idx="2784">
                  <c:v>4.6088911635026571E-4</c:v>
                </c:pt>
                <c:pt idx="2785">
                  <c:v>4.608773966556403E-4</c:v>
                </c:pt>
                <c:pt idx="2786">
                  <c:v>4.608657189934296E-4</c:v>
                </c:pt>
                <c:pt idx="2787">
                  <c:v>4.6085408321521869E-4</c:v>
                </c:pt>
                <c:pt idx="2788">
                  <c:v>4.6084248917310631E-4</c:v>
                </c:pt>
                <c:pt idx="2789">
                  <c:v>4.6083093671970269E-4</c:v>
                </c:pt>
                <c:pt idx="2790">
                  <c:v>4.6081942570812832E-4</c:v>
                </c:pt>
                <c:pt idx="2791">
                  <c:v>4.6080795599201177E-4</c:v>
                </c:pt>
                <c:pt idx="2792">
                  <c:v>4.6079652742548845E-4</c:v>
                </c:pt>
                <c:pt idx="2793">
                  <c:v>4.607851398631984E-4</c:v>
                </c:pt>
                <c:pt idx="2794">
                  <c:v>4.60773793160285E-4</c:v>
                </c:pt>
                <c:pt idx="2795">
                  <c:v>4.6076248717239306E-4</c:v>
                </c:pt>
                <c:pt idx="2796">
                  <c:v>4.6075122175566724E-4</c:v>
                </c:pt>
                <c:pt idx="2797">
                  <c:v>4.6073999676675019E-4</c:v>
                </c:pt>
                <c:pt idx="2798">
                  <c:v>4.6072881206278121E-4</c:v>
                </c:pt>
                <c:pt idx="2799">
                  <c:v>4.6071766750139419E-4</c:v>
                </c:pt>
                <c:pt idx="2800">
                  <c:v>4.6070656294071619E-4</c:v>
                </c:pt>
                <c:pt idx="2801">
                  <c:v>4.6069549823936562E-4</c:v>
                </c:pt>
                <c:pt idx="2802">
                  <c:v>4.606844732564509E-4</c:v>
                </c:pt>
                <c:pt idx="2803">
                  <c:v>4.6067348785156826E-4</c:v>
                </c:pt>
                <c:pt idx="2804">
                  <c:v>4.6066254188480062E-4</c:v>
                </c:pt>
                <c:pt idx="2805">
                  <c:v>4.6065163521671578E-4</c:v>
                </c:pt>
                <c:pt idx="2806">
                  <c:v>4.6064076770836461E-4</c:v>
                </c:pt>
                <c:pt idx="2807">
                  <c:v>4.6062993922127963E-4</c:v>
                </c:pt>
                <c:pt idx="2808">
                  <c:v>4.6061914961747325E-4</c:v>
                </c:pt>
                <c:pt idx="2809">
                  <c:v>4.6060839875943632E-4</c:v>
                </c:pt>
                <c:pt idx="2810">
                  <c:v>4.6059768651013637E-4</c:v>
                </c:pt>
                <c:pt idx="2811">
                  <c:v>4.6058701273301602E-4</c:v>
                </c:pt>
                <c:pt idx="2812">
                  <c:v>4.6057637729199135E-4</c:v>
                </c:pt>
                <c:pt idx="2813">
                  <c:v>4.6056578005145054E-4</c:v>
                </c:pt>
                <c:pt idx="2814">
                  <c:v>4.6055522087625183E-4</c:v>
                </c:pt>
                <c:pt idx="2815">
                  <c:v>4.6054469963172236E-4</c:v>
                </c:pt>
                <c:pt idx="2816">
                  <c:v>4.6053421618365639E-4</c:v>
                </c:pt>
                <c:pt idx="2817">
                  <c:v>4.6052377039831378E-4</c:v>
                </c:pt>
                <c:pt idx="2818">
                  <c:v>4.6051336214241828E-4</c:v>
                </c:pt>
                <c:pt idx="2819">
                  <c:v>4.6050299128315609E-4</c:v>
                </c:pt>
                <c:pt idx="2820">
                  <c:v>4.6049265768817444E-4</c:v>
                </c:pt>
                <c:pt idx="2821">
                  <c:v>4.6048236122557968E-4</c:v>
                </c:pt>
                <c:pt idx="2822">
                  <c:v>4.6047210176393595E-4</c:v>
                </c:pt>
                <c:pt idx="2823">
                  <c:v>4.6046187917226375E-4</c:v>
                </c:pt>
                <c:pt idx="2824">
                  <c:v>4.60451693320038E-4</c:v>
                </c:pt>
                <c:pt idx="2825">
                  <c:v>4.6044154407718702E-4</c:v>
                </c:pt>
                <c:pt idx="2826">
                  <c:v>4.6043143131409053E-4</c:v>
                </c:pt>
                <c:pt idx="2827">
                  <c:v>4.6042135490157842E-4</c:v>
                </c:pt>
                <c:pt idx="2828">
                  <c:v>4.6041131471092912E-4</c:v>
                </c:pt>
                <c:pt idx="2829">
                  <c:v>4.6040131061386805E-4</c:v>
                </c:pt>
                <c:pt idx="2830">
                  <c:v>4.6039134248256617E-4</c:v>
                </c:pt>
                <c:pt idx="2831">
                  <c:v>4.6038141018963849E-4</c:v>
                </c:pt>
                <c:pt idx="2832">
                  <c:v>4.6037151360814251E-4</c:v>
                </c:pt>
                <c:pt idx="2833">
                  <c:v>4.6036165261157671E-4</c:v>
                </c:pt>
                <c:pt idx="2834">
                  <c:v>4.6035182707387918E-4</c:v>
                </c:pt>
                <c:pt idx="2835">
                  <c:v>4.6034203686942595E-4</c:v>
                </c:pt>
                <c:pt idx="2836">
                  <c:v>4.6033228187302967E-4</c:v>
                </c:pt>
                <c:pt idx="2837">
                  <c:v>4.6032256195993799E-4</c:v>
                </c:pt>
                <c:pt idx="2838">
                  <c:v>4.6031287700583226E-4</c:v>
                </c:pt>
                <c:pt idx="2839">
                  <c:v>4.6030322688682586E-4</c:v>
                </c:pt>
                <c:pt idx="2840">
                  <c:v>4.602936114794629E-4</c:v>
                </c:pt>
                <c:pt idx="2841">
                  <c:v>4.6028403066071668E-4</c:v>
                </c:pt>
                <c:pt idx="2842">
                  <c:v>4.6027448430798829E-4</c:v>
                </c:pt>
                <c:pt idx="2843">
                  <c:v>4.602649722991051E-4</c:v>
                </c:pt>
                <c:pt idx="2844">
                  <c:v>4.6025549451231935E-4</c:v>
                </c:pt>
                <c:pt idx="2845">
                  <c:v>4.6024605082630669E-4</c:v>
                </c:pt>
                <c:pt idx="2846">
                  <c:v>4.602366411201647E-4</c:v>
                </c:pt>
                <c:pt idx="2847">
                  <c:v>4.6022592862375838E-4</c:v>
                </c:pt>
                <c:pt idx="2848">
                  <c:v>4.6021659132645866E-4</c:v>
                </c:pt>
                <c:pt idx="2849">
                  <c:v>4.6020728763178207E-4</c:v>
                </c:pt>
                <c:pt idx="2850">
                  <c:v>4.6019801742055934E-4</c:v>
                </c:pt>
                <c:pt idx="2851">
                  <c:v>4.6018878057403579E-4</c:v>
                </c:pt>
                <c:pt idx="2852">
                  <c:v>4.6017957697387012E-4</c:v>
                </c:pt>
                <c:pt idx="2853">
                  <c:v>4.6017040650213282E-4</c:v>
                </c:pt>
                <c:pt idx="2854">
                  <c:v>4.6016126904130486E-4</c:v>
                </c:pt>
                <c:pt idx="2855">
                  <c:v>4.6015216447427634E-4</c:v>
                </c:pt>
                <c:pt idx="2856">
                  <c:v>4.6014309268434494E-4</c:v>
                </c:pt>
                <c:pt idx="2857">
                  <c:v>4.6013405355521485E-4</c:v>
                </c:pt>
                <c:pt idx="2858">
                  <c:v>4.60125046970995E-4</c:v>
                </c:pt>
                <c:pt idx="2859">
                  <c:v>4.60116072816198E-4</c:v>
                </c:pt>
                <c:pt idx="2860">
                  <c:v>4.6010713097573847E-4</c:v>
                </c:pt>
                <c:pt idx="2861">
                  <c:v>4.6009822133493214E-4</c:v>
                </c:pt>
                <c:pt idx="2862">
                  <c:v>4.6008934377949392E-4</c:v>
                </c:pt>
                <c:pt idx="2863">
                  <c:v>4.6008049819553693E-4</c:v>
                </c:pt>
                <c:pt idx="2864">
                  <c:v>4.6007168446957113E-4</c:v>
                </c:pt>
                <c:pt idx="2865">
                  <c:v>4.600629024885017E-4</c:v>
                </c:pt>
                <c:pt idx="2866">
                  <c:v>4.6005415213962804E-4</c:v>
                </c:pt>
                <c:pt idx="2867">
                  <c:v>4.6004543331064221E-4</c:v>
                </c:pt>
                <c:pt idx="2868">
                  <c:v>4.6003674588962761E-4</c:v>
                </c:pt>
                <c:pt idx="2869">
                  <c:v>4.6002808976505771E-4</c:v>
                </c:pt>
                <c:pt idx="2870">
                  <c:v>4.6001946482579481E-4</c:v>
                </c:pt>
                <c:pt idx="2871">
                  <c:v>4.6001087096108847E-4</c:v>
                </c:pt>
                <c:pt idx="2872">
                  <c:v>4.6000230806057444E-4</c:v>
                </c:pt>
                <c:pt idx="2873">
                  <c:v>4.5999377601427325E-4</c:v>
                </c:pt>
                <c:pt idx="2874">
                  <c:v>4.5998527471258877E-4</c:v>
                </c:pt>
                <c:pt idx="2875">
                  <c:v>4.5997680404630725E-4</c:v>
                </c:pt>
                <c:pt idx="2876">
                  <c:v>4.5996836390659561E-4</c:v>
                </c:pt>
                <c:pt idx="2877">
                  <c:v>4.599599541850004E-4</c:v>
                </c:pt>
                <c:pt idx="2878">
                  <c:v>4.599515747734465E-4</c:v>
                </c:pt>
                <c:pt idx="2879">
                  <c:v>4.5994322556423573E-4</c:v>
                </c:pt>
                <c:pt idx="2880">
                  <c:v>4.5993490645004562E-4</c:v>
                </c:pt>
                <c:pt idx="2881">
                  <c:v>4.5992661732392818E-4</c:v>
                </c:pt>
                <c:pt idx="2882">
                  <c:v>4.5991835807930847E-4</c:v>
                </c:pt>
                <c:pt idx="2883">
                  <c:v>4.5991012860998345E-4</c:v>
                </c:pt>
                <c:pt idx="2884">
                  <c:v>4.5990192881012086E-4</c:v>
                </c:pt>
                <c:pt idx="2885">
                  <c:v>4.5989375857425762E-4</c:v>
                </c:pt>
                <c:pt idx="2886">
                  <c:v>4.5988561779729877E-4</c:v>
                </c:pt>
                <c:pt idx="2887">
                  <c:v>4.5987750637451629E-4</c:v>
                </c:pt>
                <c:pt idx="2888">
                  <c:v>4.598694242015476E-4</c:v>
                </c:pt>
                <c:pt idx="2889">
                  <c:v>4.5986137117439465E-4</c:v>
                </c:pt>
                <c:pt idx="2890">
                  <c:v>4.5985334718942237E-4</c:v>
                </c:pt>
                <c:pt idx="2891">
                  <c:v>4.5984535214335751E-4</c:v>
                </c:pt>
                <c:pt idx="2892">
                  <c:v>4.5983738593328766E-4</c:v>
                </c:pt>
                <c:pt idx="2893">
                  <c:v>4.598294484566597E-4</c:v>
                </c:pt>
                <c:pt idx="2894">
                  <c:v>4.5982153961127858E-4</c:v>
                </c:pt>
                <c:pt idx="2895">
                  <c:v>4.5981365929530639E-4</c:v>
                </c:pt>
                <c:pt idx="2896">
                  <c:v>4.5980580740726088E-4</c:v>
                </c:pt>
                <c:pt idx="2897">
                  <c:v>4.5979798384601438E-4</c:v>
                </c:pt>
                <c:pt idx="2898">
                  <c:v>4.5979018851079244E-4</c:v>
                </c:pt>
                <c:pt idx="2899">
                  <c:v>4.597813139899267E-4</c:v>
                </c:pt>
                <c:pt idx="2900">
                  <c:v>4.5977357880133668E-4</c:v>
                </c:pt>
                <c:pt idx="2901">
                  <c:v>4.5976587152433854E-4</c:v>
                </c:pt>
                <c:pt idx="2902">
                  <c:v>4.5975819205960883E-4</c:v>
                </c:pt>
                <c:pt idx="2903">
                  <c:v>4.5975054030817134E-4</c:v>
                </c:pt>
                <c:pt idx="2904">
                  <c:v>4.5974291617139582E-4</c:v>
                </c:pt>
                <c:pt idx="2905">
                  <c:v>4.5973531955099674E-4</c:v>
                </c:pt>
                <c:pt idx="2906">
                  <c:v>4.5972775034903236E-4</c:v>
                </c:pt>
                <c:pt idx="2907">
                  <c:v>4.5972020846790315E-4</c:v>
                </c:pt>
                <c:pt idx="2908">
                  <c:v>4.5971269381035111E-4</c:v>
                </c:pt>
                <c:pt idx="2909">
                  <c:v>4.5970520627945817E-4</c:v>
                </c:pt>
                <c:pt idx="2910">
                  <c:v>4.5969774577864534E-4</c:v>
                </c:pt>
                <c:pt idx="2911">
                  <c:v>4.5969031221167135E-4</c:v>
                </c:pt>
                <c:pt idx="2912">
                  <c:v>4.5968290548263163E-4</c:v>
                </c:pt>
                <c:pt idx="2913">
                  <c:v>4.5967552549595707E-4</c:v>
                </c:pt>
                <c:pt idx="2914">
                  <c:v>4.5966817215641287E-4</c:v>
                </c:pt>
                <c:pt idx="2915">
                  <c:v>4.5966084536909751E-4</c:v>
                </c:pt>
                <c:pt idx="2916">
                  <c:v>4.5965354503944145E-4</c:v>
                </c:pt>
                <c:pt idx="2917">
                  <c:v>4.5964523408180879E-4</c:v>
                </c:pt>
                <c:pt idx="2918">
                  <c:v>4.5963799013022612E-4</c:v>
                </c:pt>
                <c:pt idx="2919">
                  <c:v>4.5963077234123365E-4</c:v>
                </c:pt>
                <c:pt idx="2920">
                  <c:v>4.5962358062162542E-4</c:v>
                </c:pt>
                <c:pt idx="2921">
                  <c:v>4.5961641487852188E-4</c:v>
                </c:pt>
                <c:pt idx="2922">
                  <c:v>4.596092750193687E-4</c:v>
                </c:pt>
                <c:pt idx="2923">
                  <c:v>4.5960216095193541E-4</c:v>
                </c:pt>
                <c:pt idx="2924">
                  <c:v>4.5959507258431457E-4</c:v>
                </c:pt>
                <c:pt idx="2925">
                  <c:v>4.5958800982492064E-4</c:v>
                </c:pt>
                <c:pt idx="2926">
                  <c:v>4.5958097258248874E-4</c:v>
                </c:pt>
                <c:pt idx="2927">
                  <c:v>4.5957396076607354E-4</c:v>
                </c:pt>
                <c:pt idx="2928">
                  <c:v>4.5956697428504837E-4</c:v>
                </c:pt>
                <c:pt idx="2929">
                  <c:v>4.5956001304910398E-4</c:v>
                </c:pt>
                <c:pt idx="2930">
                  <c:v>4.5955307696824739E-4</c:v>
                </c:pt>
                <c:pt idx="2931">
                  <c:v>4.59546165952801E-4</c:v>
                </c:pt>
                <c:pt idx="2932">
                  <c:v>4.595392799134014E-4</c:v>
                </c:pt>
                <c:pt idx="2933">
                  <c:v>4.5953241876099823E-4</c:v>
                </c:pt>
                <c:pt idx="2934">
                  <c:v>4.5952558240685323E-4</c:v>
                </c:pt>
                <c:pt idx="2935">
                  <c:v>4.5951877076253909E-4</c:v>
                </c:pt>
                <c:pt idx="2936">
                  <c:v>4.5951198373993853E-4</c:v>
                </c:pt>
                <c:pt idx="2937">
                  <c:v>4.5950522125124299E-4</c:v>
                </c:pt>
                <c:pt idx="2938">
                  <c:v>4.5949848320895172E-4</c:v>
                </c:pt>
                <c:pt idx="2939">
                  <c:v>4.5949176952587073E-4</c:v>
                </c:pt>
                <c:pt idx="2940">
                  <c:v>4.5948508011511179E-4</c:v>
                </c:pt>
                <c:pt idx="2941">
                  <c:v>4.5947841489009128E-4</c:v>
                </c:pt>
                <c:pt idx="2942">
                  <c:v>4.5947177376452905E-4</c:v>
                </c:pt>
                <c:pt idx="2943">
                  <c:v>4.5946515665244768E-4</c:v>
                </c:pt>
                <c:pt idx="2944">
                  <c:v>4.594585634681712E-4</c:v>
                </c:pt>
                <c:pt idx="2945">
                  <c:v>4.5945199412632411E-4</c:v>
                </c:pt>
                <c:pt idx="2946">
                  <c:v>4.5944544854183042E-4</c:v>
                </c:pt>
                <c:pt idx="2947">
                  <c:v>4.5943892662991256E-4</c:v>
                </c:pt>
                <c:pt idx="2948">
                  <c:v>4.5943242830609032E-4</c:v>
                </c:pt>
                <c:pt idx="2949">
                  <c:v>4.5942595348617989E-4</c:v>
                </c:pt>
                <c:pt idx="2950">
                  <c:v>4.5941950208629287E-4</c:v>
                </c:pt>
                <c:pt idx="2951">
                  <c:v>4.5941032626164768E-4</c:v>
                </c:pt>
                <c:pt idx="2952">
                  <c:v>4.5940393139151751E-4</c:v>
                </c:pt>
                <c:pt idx="2953">
                  <c:v>4.5939755965602173E-4</c:v>
                </c:pt>
                <c:pt idx="2954">
                  <c:v>4.5939121097256799E-4</c:v>
                </c:pt>
                <c:pt idx="2955">
                  <c:v>4.5938488525885365E-4</c:v>
                </c:pt>
                <c:pt idx="2956">
                  <c:v>4.5937858243286504E-4</c:v>
                </c:pt>
                <c:pt idx="2957">
                  <c:v>4.5937230241287647E-4</c:v>
                </c:pt>
                <c:pt idx="2958">
                  <c:v>4.5936604511744917E-4</c:v>
                </c:pt>
                <c:pt idx="2959">
                  <c:v>4.5935981046543023E-4</c:v>
                </c:pt>
                <c:pt idx="2960">
                  <c:v>4.5935359837595178E-4</c:v>
                </c:pt>
                <c:pt idx="2961">
                  <c:v>4.5934740876842989E-4</c:v>
                </c:pt>
                <c:pt idx="2962">
                  <c:v>4.5934124156256378E-4</c:v>
                </c:pt>
                <c:pt idx="2963">
                  <c:v>4.5933509667833456E-4</c:v>
                </c:pt>
                <c:pt idx="2964">
                  <c:v>4.5932810118384316E-4</c:v>
                </c:pt>
                <c:pt idx="2965">
                  <c:v>4.5932200386354758E-4</c:v>
                </c:pt>
                <c:pt idx="2966">
                  <c:v>4.5931592861522651E-4</c:v>
                </c:pt>
                <c:pt idx="2967">
                  <c:v>4.5930987536001926E-4</c:v>
                </c:pt>
                <c:pt idx="2968">
                  <c:v>4.5930384401934231E-4</c:v>
                </c:pt>
                <c:pt idx="2969">
                  <c:v>4.5929783451488819E-4</c:v>
                </c:pt>
                <c:pt idx="2970">
                  <c:v>4.5929184676862469E-4</c:v>
                </c:pt>
                <c:pt idx="2971">
                  <c:v>4.5928588070279382E-4</c:v>
                </c:pt>
                <c:pt idx="2972">
                  <c:v>4.5927993623991089E-4</c:v>
                </c:pt>
                <c:pt idx="2973">
                  <c:v>4.5927401330276359E-4</c:v>
                </c:pt>
                <c:pt idx="2974">
                  <c:v>4.5926811181441106E-4</c:v>
                </c:pt>
                <c:pt idx="2975">
                  <c:v>4.5926223169818288E-4</c:v>
                </c:pt>
                <c:pt idx="2976">
                  <c:v>4.5925637287767818E-4</c:v>
                </c:pt>
                <c:pt idx="2977">
                  <c:v>4.5925053527676483E-4</c:v>
                </c:pt>
                <c:pt idx="2978">
                  <c:v>4.5924471881957828E-4</c:v>
                </c:pt>
                <c:pt idx="2979">
                  <c:v>4.5923892343052085E-4</c:v>
                </c:pt>
                <c:pt idx="2980">
                  <c:v>4.5923314903426071E-4</c:v>
                </c:pt>
                <c:pt idx="2981">
                  <c:v>4.5922739555573101E-4</c:v>
                </c:pt>
                <c:pt idx="2982">
                  <c:v>4.5922166292012895E-4</c:v>
                </c:pt>
                <c:pt idx="2983">
                  <c:v>4.5921595105291482E-4</c:v>
                </c:pt>
                <c:pt idx="2984">
                  <c:v>4.5921025987981113E-4</c:v>
                </c:pt>
                <c:pt idx="2985">
                  <c:v>4.5920458932680183E-4</c:v>
                </c:pt>
                <c:pt idx="2986">
                  <c:v>4.5919893932013113E-4</c:v>
                </c:pt>
                <c:pt idx="2987">
                  <c:v>4.5919330978630294E-4</c:v>
                </c:pt>
                <c:pt idx="2988">
                  <c:v>4.5918770065207976E-4</c:v>
                </c:pt>
                <c:pt idx="2989">
                  <c:v>4.5918211184448168E-4</c:v>
                </c:pt>
                <c:pt idx="2990">
                  <c:v>4.5917654329078589E-4</c:v>
                </c:pt>
                <c:pt idx="2991">
                  <c:v>4.591709949185254E-4</c:v>
                </c:pt>
                <c:pt idx="2992">
                  <c:v>4.5916546665548838E-4</c:v>
                </c:pt>
                <c:pt idx="2993">
                  <c:v>4.5915995842971721E-4</c:v>
                </c:pt>
                <c:pt idx="2994">
                  <c:v>4.5915447016950747E-4</c:v>
                </c:pt>
                <c:pt idx="2995">
                  <c:v>4.5914900180340747E-4</c:v>
                </c:pt>
                <c:pt idx="2996">
                  <c:v>4.5914355326021685E-4</c:v>
                </c:pt>
                <c:pt idx="2997">
                  <c:v>4.5913812446898622E-4</c:v>
                </c:pt>
                <c:pt idx="2998">
                  <c:v>4.5913271535901579E-4</c:v>
                </c:pt>
                <c:pt idx="2999">
                  <c:v>4.5912732585985498E-4</c:v>
                </c:pt>
                <c:pt idx="3000">
                  <c:v>4.5912195590130125E-4</c:v>
                </c:pt>
                <c:pt idx="3001">
                  <c:v>4.5911660541339945E-4</c:v>
                </c:pt>
                <c:pt idx="3002">
                  <c:v>4.5911127432644069E-4</c:v>
                </c:pt>
                <c:pt idx="3003">
                  <c:v>4.5910596257096186E-4</c:v>
                </c:pt>
                <c:pt idx="3004">
                  <c:v>4.5910067007774448E-4</c:v>
                </c:pt>
                <c:pt idx="3005">
                  <c:v>4.5909539677781391E-4</c:v>
                </c:pt>
                <c:pt idx="3006">
                  <c:v>4.590901426024387E-4</c:v>
                </c:pt>
                <c:pt idx="3007">
                  <c:v>4.5908490748312951E-4</c:v>
                </c:pt>
                <c:pt idx="3008">
                  <c:v>4.5907969135163841E-4</c:v>
                </c:pt>
                <c:pt idx="3009">
                  <c:v>4.5907449413995808E-4</c:v>
                </c:pt>
                <c:pt idx="3010">
                  <c:v>4.5906931578032077E-4</c:v>
                </c:pt>
                <c:pt idx="3011">
                  <c:v>4.5906415620519772E-4</c:v>
                </c:pt>
                <c:pt idx="3012">
                  <c:v>4.5905901534729824E-4</c:v>
                </c:pt>
                <c:pt idx="3013">
                  <c:v>4.5905389313956882E-4</c:v>
                </c:pt>
                <c:pt idx="3014">
                  <c:v>4.5904878951519241E-4</c:v>
                </c:pt>
                <c:pt idx="3015">
                  <c:v>4.5904370440758756E-4</c:v>
                </c:pt>
                <c:pt idx="3016">
                  <c:v>4.590386377504076E-4</c:v>
                </c:pt>
                <c:pt idx="3017">
                  <c:v>4.5903358947753983E-4</c:v>
                </c:pt>
                <c:pt idx="3018">
                  <c:v>4.5902855952310482E-4</c:v>
                </c:pt>
                <c:pt idx="3019">
                  <c:v>4.5902354782145533E-4</c:v>
                </c:pt>
                <c:pt idx="3020">
                  <c:v>4.5901855430717585E-4</c:v>
                </c:pt>
                <c:pt idx="3021">
                  <c:v>4.5901357891508154E-4</c:v>
                </c:pt>
                <c:pt idx="3022">
                  <c:v>4.5900862158021753E-4</c:v>
                </c:pt>
                <c:pt idx="3023">
                  <c:v>4.5900368223785815E-4</c:v>
                </c:pt>
                <c:pt idx="3024">
                  <c:v>4.5899876082350615E-4</c:v>
                </c:pt>
                <c:pt idx="3025">
                  <c:v>4.5899385727289177E-4</c:v>
                </c:pt>
                <c:pt idx="3026">
                  <c:v>4.5898897152197215E-4</c:v>
                </c:pt>
                <c:pt idx="3027">
                  <c:v>4.5898410350693041E-4</c:v>
                </c:pt>
                <c:pt idx="3028">
                  <c:v>4.5897925316417488E-4</c:v>
                </c:pt>
                <c:pt idx="3029">
                  <c:v>4.5897442043033834E-4</c:v>
                </c:pt>
                <c:pt idx="3030">
                  <c:v>4.5896960524227735E-4</c:v>
                </c:pt>
                <c:pt idx="3031">
                  <c:v>4.5896480753707136E-4</c:v>
                </c:pt>
                <c:pt idx="3032">
                  <c:v>4.5896002725202178E-4</c:v>
                </c:pt>
                <c:pt idx="3033">
                  <c:v>4.5895526432465162E-4</c:v>
                </c:pt>
                <c:pt idx="3034">
                  <c:v>4.5895051869270442E-4</c:v>
                </c:pt>
                <c:pt idx="3035">
                  <c:v>4.5894579029414349E-4</c:v>
                </c:pt>
                <c:pt idx="3036">
                  <c:v>4.589410790671513E-4</c:v>
                </c:pt>
                <c:pt idx="3037">
                  <c:v>4.5893638495012864E-4</c:v>
                </c:pt>
                <c:pt idx="3038">
                  <c:v>4.5893170788169379E-4</c:v>
                </c:pt>
                <c:pt idx="3039">
                  <c:v>4.589270478006819E-4</c:v>
                </c:pt>
                <c:pt idx="3040">
                  <c:v>4.5892240464614429E-4</c:v>
                </c:pt>
                <c:pt idx="3041">
                  <c:v>4.5891777835734736E-4</c:v>
                </c:pt>
                <c:pt idx="3042">
                  <c:v>4.5891316887377225E-4</c:v>
                </c:pt>
                <c:pt idx="3043">
                  <c:v>4.5890857613511391E-4</c:v>
                </c:pt>
                <c:pt idx="3044">
                  <c:v>4.589040000812803E-4</c:v>
                </c:pt>
                <c:pt idx="3045">
                  <c:v>4.5889944065239183E-4</c:v>
                </c:pt>
                <c:pt idx="3046">
                  <c:v>4.5889489778878049E-4</c:v>
                </c:pt>
                <c:pt idx="3047">
                  <c:v>4.5889037143098909E-4</c:v>
                </c:pt>
                <c:pt idx="3048">
                  <c:v>4.5888586151977064E-4</c:v>
                </c:pt>
                <c:pt idx="3049">
                  <c:v>4.5888136799608761E-4</c:v>
                </c:pt>
                <c:pt idx="3050">
                  <c:v>4.5887689080111103E-4</c:v>
                </c:pt>
                <c:pt idx="3051">
                  <c:v>4.5887242987622016E-4</c:v>
                </c:pt>
                <c:pt idx="3052">
                  <c:v>4.5886798516300115E-4</c:v>
                </c:pt>
                <c:pt idx="3053">
                  <c:v>4.5886355660324705E-4</c:v>
                </c:pt>
                <c:pt idx="3054">
                  <c:v>4.5885914413895651E-4</c:v>
                </c:pt>
                <c:pt idx="3055">
                  <c:v>4.5885474771233337E-4</c:v>
                </c:pt>
                <c:pt idx="3056">
                  <c:v>4.5885036726578572E-4</c:v>
                </c:pt>
                <c:pt idx="3057">
                  <c:v>4.5884600274192556E-4</c:v>
                </c:pt>
                <c:pt idx="3058">
                  <c:v>4.5884165408356772E-4</c:v>
                </c:pt>
                <c:pt idx="3059">
                  <c:v>4.5883732123372942E-4</c:v>
                </c:pt>
                <c:pt idx="3060">
                  <c:v>4.5883300413562925E-4</c:v>
                </c:pt>
                <c:pt idx="3061">
                  <c:v>4.5882870273268687E-4</c:v>
                </c:pt>
                <c:pt idx="3062">
                  <c:v>4.5882441696852208E-4</c:v>
                </c:pt>
                <c:pt idx="3063">
                  <c:v>4.5882014678695409E-4</c:v>
                </c:pt>
                <c:pt idx="3064">
                  <c:v>4.5881589213200093E-4</c:v>
                </c:pt>
                <c:pt idx="3065">
                  <c:v>4.5881165294787887E-4</c:v>
                </c:pt>
                <c:pt idx="3066">
                  <c:v>4.5880742917900135E-4</c:v>
                </c:pt>
                <c:pt idx="3067">
                  <c:v>4.5880322076997872E-4</c:v>
                </c:pt>
                <c:pt idx="3068">
                  <c:v>4.5879902766561727E-4</c:v>
                </c:pt>
                <c:pt idx="3069">
                  <c:v>4.5879484981091884E-4</c:v>
                </c:pt>
                <c:pt idx="3070">
                  <c:v>4.5879068715107968E-4</c:v>
                </c:pt>
                <c:pt idx="3071">
                  <c:v>4.587865396314903E-4</c:v>
                </c:pt>
                <c:pt idx="3072">
                  <c:v>4.5878240719773443E-4</c:v>
                </c:pt>
                <c:pt idx="3073">
                  <c:v>4.5877828979558848E-4</c:v>
                </c:pt>
                <c:pt idx="3074">
                  <c:v>4.5877418737102083E-4</c:v>
                </c:pt>
                <c:pt idx="3075">
                  <c:v>4.5877009987019133E-4</c:v>
                </c:pt>
                <c:pt idx="3076">
                  <c:v>4.5876602723945027E-4</c:v>
                </c:pt>
                <c:pt idx="3077">
                  <c:v>4.587619694253382E-4</c:v>
                </c:pt>
                <c:pt idx="3078">
                  <c:v>4.587579263745848E-4</c:v>
                </c:pt>
                <c:pt idx="3079">
                  <c:v>4.5875389803410861E-4</c:v>
                </c:pt>
                <c:pt idx="3080">
                  <c:v>4.5874988435101602E-4</c:v>
                </c:pt>
                <c:pt idx="3081">
                  <c:v>4.5874588527260098E-4</c:v>
                </c:pt>
                <c:pt idx="3082">
                  <c:v>4.5874190074634408E-4</c:v>
                </c:pt>
                <c:pt idx="3083">
                  <c:v>4.5873793071991192E-4</c:v>
                </c:pt>
                <c:pt idx="3084">
                  <c:v>4.5873397514115675E-4</c:v>
                </c:pt>
                <c:pt idx="3085">
                  <c:v>4.5873003395811531E-4</c:v>
                </c:pt>
                <c:pt idx="3086">
                  <c:v>4.5872610711900877E-4</c:v>
                </c:pt>
                <c:pt idx="3087">
                  <c:v>4.5872219457224157E-4</c:v>
                </c:pt>
                <c:pt idx="3088">
                  <c:v>4.5871829626640122E-4</c:v>
                </c:pt>
                <c:pt idx="3089">
                  <c:v>4.5871441215025732E-4</c:v>
                </c:pt>
                <c:pt idx="3090">
                  <c:v>4.5871054217276114E-4</c:v>
                </c:pt>
                <c:pt idx="3091">
                  <c:v>4.5870668628304485E-4</c:v>
                </c:pt>
                <c:pt idx="3092">
                  <c:v>4.5870284443042105E-4</c:v>
                </c:pt>
                <c:pt idx="3093">
                  <c:v>4.5869901656438194E-4</c:v>
                </c:pt>
                <c:pt idx="3094">
                  <c:v>4.5869520263459895E-4</c:v>
                </c:pt>
                <c:pt idx="3095">
                  <c:v>4.5869140259092181E-4</c:v>
                </c:pt>
                <c:pt idx="3096">
                  <c:v>4.5868761638337814E-4</c:v>
                </c:pt>
                <c:pt idx="3097">
                  <c:v>4.5868384396217292E-4</c:v>
                </c:pt>
                <c:pt idx="3098">
                  <c:v>4.5868008527768752E-4</c:v>
                </c:pt>
                <c:pt idx="3099">
                  <c:v>4.5867634028047945E-4</c:v>
                </c:pt>
                <c:pt idx="3100">
                  <c:v>4.5867260892128154E-4</c:v>
                </c:pt>
                <c:pt idx="3101">
                  <c:v>4.5866889115100137E-4</c:v>
                </c:pt>
                <c:pt idx="3102">
                  <c:v>4.5866518692072079E-4</c:v>
                </c:pt>
                <c:pt idx="3103">
                  <c:v>4.5866149618169509E-4</c:v>
                </c:pt>
                <c:pt idx="3104">
                  <c:v>4.5865781888535249E-4</c:v>
                </c:pt>
                <c:pt idx="3105">
                  <c:v>4.5865415498329363E-4</c:v>
                </c:pt>
                <c:pt idx="3106">
                  <c:v>4.5865050442729091E-4</c:v>
                </c:pt>
                <c:pt idx="3107">
                  <c:v>4.5864686716928782E-4</c:v>
                </c:pt>
                <c:pt idx="3108">
                  <c:v>4.5864324316139841E-4</c:v>
                </c:pt>
                <c:pt idx="3109">
                  <c:v>4.5863963235590673E-4</c:v>
                </c:pt>
                <c:pt idx="3110">
                  <c:v>4.5863603470526617E-4</c:v>
                </c:pt>
                <c:pt idx="3111">
                  <c:v>4.5863245016209889E-4</c:v>
                </c:pt>
                <c:pt idx="3112">
                  <c:v>4.5862887867919525E-4</c:v>
                </c:pt>
                <c:pt idx="3113">
                  <c:v>4.586253202095132E-4</c:v>
                </c:pt>
                <c:pt idx="3114">
                  <c:v>4.5862177470617772E-4</c:v>
                </c:pt>
                <c:pt idx="3115">
                  <c:v>4.5861824212248021E-4</c:v>
                </c:pt>
                <c:pt idx="3116">
                  <c:v>4.5861472241187791E-4</c:v>
                </c:pt>
                <c:pt idx="3117">
                  <c:v>4.5861121552799345E-4</c:v>
                </c:pt>
                <c:pt idx="3118">
                  <c:v>4.5860772142461399E-4</c:v>
                </c:pt>
                <c:pt idx="3119">
                  <c:v>4.5860424005569097E-4</c:v>
                </c:pt>
                <c:pt idx="3120">
                  <c:v>4.5860077137533934E-4</c:v>
                </c:pt>
                <c:pt idx="3121">
                  <c:v>4.5859731533783688E-4</c:v>
                </c:pt>
                <c:pt idx="3122">
                  <c:v>4.5859387189762412E-4</c:v>
                </c:pt>
                <c:pt idx="3123">
                  <c:v>4.5859044100930306E-4</c:v>
                </c:pt>
                <c:pt idx="3124">
                  <c:v>4.5858702262763728E-4</c:v>
                </c:pt>
                <c:pt idx="3125">
                  <c:v>4.5858313116218944E-4</c:v>
                </c:pt>
                <c:pt idx="3126">
                  <c:v>4.5857973942891873E-4</c:v>
                </c:pt>
                <c:pt idx="3127">
                  <c:v>4.5857636006117508E-4</c:v>
                </c:pt>
                <c:pt idx="3128">
                  <c:v>4.5857299301438418E-4</c:v>
                </c:pt>
                <c:pt idx="3129">
                  <c:v>4.5856963824413005E-4</c:v>
                </c:pt>
                <c:pt idx="3130">
                  <c:v>4.5856629570615475E-4</c:v>
                </c:pt>
                <c:pt idx="3131">
                  <c:v>4.5856296535635749E-4</c:v>
                </c:pt>
                <c:pt idx="3132">
                  <c:v>4.5855964715079426E-4</c:v>
                </c:pt>
                <c:pt idx="3133">
                  <c:v>4.5855634104567742E-4</c:v>
                </c:pt>
                <c:pt idx="3134">
                  <c:v>4.5855304699737474E-4</c:v>
                </c:pt>
                <c:pt idx="3135">
                  <c:v>4.5854976496240938E-4</c:v>
                </c:pt>
                <c:pt idx="3136">
                  <c:v>4.5854649489745884E-4</c:v>
                </c:pt>
                <c:pt idx="3137">
                  <c:v>4.5854323675935491E-4</c:v>
                </c:pt>
                <c:pt idx="3138">
                  <c:v>4.5853999050508263E-4</c:v>
                </c:pt>
                <c:pt idx="3139">
                  <c:v>4.5853675609178022E-4</c:v>
                </c:pt>
                <c:pt idx="3140">
                  <c:v>4.5853353347673827E-4</c:v>
                </c:pt>
                <c:pt idx="3141">
                  <c:v>4.5853032261739917E-4</c:v>
                </c:pt>
                <c:pt idx="3142">
                  <c:v>4.5852712347135681E-4</c:v>
                </c:pt>
                <c:pt idx="3143">
                  <c:v>4.585239359963559E-4</c:v>
                </c:pt>
                <c:pt idx="3144">
                  <c:v>4.5852076015029142E-4</c:v>
                </c:pt>
                <c:pt idx="3145">
                  <c:v>4.585175958912082E-4</c:v>
                </c:pt>
                <c:pt idx="3146">
                  <c:v>4.5851444317730029E-4</c:v>
                </c:pt>
                <c:pt idx="3147">
                  <c:v>4.5851130196691045E-4</c:v>
                </c:pt>
                <c:pt idx="3148">
                  <c:v>4.585081722185298E-4</c:v>
                </c:pt>
                <c:pt idx="3149">
                  <c:v>4.585050538907971E-4</c:v>
                </c:pt>
                <c:pt idx="3150">
                  <c:v>4.585019469424982E-4</c:v>
                </c:pt>
                <c:pt idx="3151">
                  <c:v>4.584988513325658E-4</c:v>
                </c:pt>
                <c:pt idx="3152">
                  <c:v>4.5849576702007864E-4</c:v>
                </c:pt>
                <c:pt idx="3153">
                  <c:v>4.5849269396426123E-4</c:v>
                </c:pt>
                <c:pt idx="3154">
                  <c:v>4.5848963212448304E-4</c:v>
                </c:pt>
                <c:pt idx="3155">
                  <c:v>4.5848658146025833E-4</c:v>
                </c:pt>
                <c:pt idx="3156">
                  <c:v>4.5848354193124552E-4</c:v>
                </c:pt>
                <c:pt idx="3157">
                  <c:v>4.584805134972465E-4</c:v>
                </c:pt>
                <c:pt idx="3158">
                  <c:v>4.5847749611820641E-4</c:v>
                </c:pt>
                <c:pt idx="3159">
                  <c:v>4.5847406117050925E-4</c:v>
                </c:pt>
                <c:pt idx="3160">
                  <c:v>4.5847106734645074E-4</c:v>
                </c:pt>
                <c:pt idx="3161">
                  <c:v>4.5846808445239052E-4</c:v>
                </c:pt>
                <c:pt idx="3162">
                  <c:v>4.5846511244886128E-4</c:v>
                </c:pt>
                <c:pt idx="3163">
                  <c:v>4.5846215129653647E-4</c:v>
                </c:pt>
                <c:pt idx="3164">
                  <c:v>4.5845920095622934E-4</c:v>
                </c:pt>
                <c:pt idx="3165">
                  <c:v>4.5845626138889289E-4</c:v>
                </c:pt>
                <c:pt idx="3166">
                  <c:v>4.5845333255561927E-4</c:v>
                </c:pt>
                <c:pt idx="3167">
                  <c:v>4.5845041441763904E-4</c:v>
                </c:pt>
                <c:pt idx="3168">
                  <c:v>4.5844750693632106E-4</c:v>
                </c:pt>
                <c:pt idx="3169">
                  <c:v>4.5844461007317174E-4</c:v>
                </c:pt>
                <c:pt idx="3170">
                  <c:v>4.5844172378983468E-4</c:v>
                </c:pt>
                <c:pt idx="3171">
                  <c:v>4.5843884804809022E-4</c:v>
                </c:pt>
                <c:pt idx="3172">
                  <c:v>4.584359828098548E-4</c:v>
                </c:pt>
                <c:pt idx="3173">
                  <c:v>4.5843312803718069E-4</c:v>
                </c:pt>
                <c:pt idx="3174">
                  <c:v>4.5843028369225525E-4</c:v>
                </c:pt>
                <c:pt idx="3175">
                  <c:v>4.5842744973740077E-4</c:v>
                </c:pt>
                <c:pt idx="3176">
                  <c:v>4.5842462613507378E-4</c:v>
                </c:pt>
                <c:pt idx="3177">
                  <c:v>4.5842181284786468E-4</c:v>
                </c:pt>
                <c:pt idx="3178">
                  <c:v>4.5841900983849715E-4</c:v>
                </c:pt>
                <c:pt idx="3179">
                  <c:v>4.5841621706982789E-4</c:v>
                </c:pt>
                <c:pt idx="3180">
                  <c:v>4.5841343450484586E-4</c:v>
                </c:pt>
                <c:pt idx="3181">
                  <c:v>4.5841066210667219E-4</c:v>
                </c:pt>
                <c:pt idx="3182">
                  <c:v>4.5840789983855938E-4</c:v>
                </c:pt>
                <c:pt idx="3183">
                  <c:v>4.5840514766389093E-4</c:v>
                </c:pt>
                <c:pt idx="3184">
                  <c:v>4.5840240554618117E-4</c:v>
                </c:pt>
                <c:pt idx="3185">
                  <c:v>4.5839967344907424E-4</c:v>
                </c:pt>
                <c:pt idx="3186">
                  <c:v>4.5839695133634414E-4</c:v>
                </c:pt>
                <c:pt idx="3187">
                  <c:v>4.5839423917189403E-4</c:v>
                </c:pt>
                <c:pt idx="3188">
                  <c:v>4.5839153691975594E-4</c:v>
                </c:pt>
                <c:pt idx="3189">
                  <c:v>4.5838884454408999E-4</c:v>
                </c:pt>
                <c:pt idx="3190">
                  <c:v>4.5838616200918441E-4</c:v>
                </c:pt>
                <c:pt idx="3191">
                  <c:v>4.583834892794546E-4</c:v>
                </c:pt>
                <c:pt idx="3192">
                  <c:v>4.5838082631944314E-4</c:v>
                </c:pt>
                <c:pt idx="3193">
                  <c:v>4.5837817309381902E-4</c:v>
                </c:pt>
                <c:pt idx="3194">
                  <c:v>4.5837552956737732E-4</c:v>
                </c:pt>
                <c:pt idx="3195">
                  <c:v>4.5837289570503875E-4</c:v>
                </c:pt>
                <c:pt idx="3196">
                  <c:v>4.5837027147184922E-4</c:v>
                </c:pt>
                <c:pt idx="3197">
                  <c:v>4.5836765683297944E-4</c:v>
                </c:pt>
                <c:pt idx="3198">
                  <c:v>4.5836505175372437E-4</c:v>
                </c:pt>
                <c:pt idx="3199">
                  <c:v>4.583624561995029E-4</c:v>
                </c:pt>
                <c:pt idx="3200">
                  <c:v>4.5835987013585734E-4</c:v>
                </c:pt>
                <c:pt idx="3201">
                  <c:v>4.5835729352845296E-4</c:v>
                </c:pt>
                <c:pt idx="3202">
                  <c:v>4.5835472634307771E-4</c:v>
                </c:pt>
                <c:pt idx="3203">
                  <c:v>4.5835216854564167E-4</c:v>
                </c:pt>
                <c:pt idx="3204">
                  <c:v>4.5834962010217657E-4</c:v>
                </c:pt>
                <c:pt idx="3205">
                  <c:v>4.5834708097883557E-4</c:v>
                </c:pt>
                <c:pt idx="3206">
                  <c:v>4.583445511418925E-4</c:v>
                </c:pt>
                <c:pt idx="3207">
                  <c:v>4.5834203055774181E-4</c:v>
                </c:pt>
                <c:pt idx="3208">
                  <c:v>4.5833951919289787E-4</c:v>
                </c:pt>
                <c:pt idx="3209">
                  <c:v>4.5833701701399477E-4</c:v>
                </c:pt>
                <c:pt idx="3210">
                  <c:v>4.5833452398778564E-4</c:v>
                </c:pt>
                <c:pt idx="3211">
                  <c:v>4.583316859798643E-4</c:v>
                </c:pt>
                <c:pt idx="3212">
                  <c:v>4.5832921245516896E-4</c:v>
                </c:pt>
                <c:pt idx="3213">
                  <c:v>4.5832674797944883E-4</c:v>
                </c:pt>
                <c:pt idx="3214">
                  <c:v>4.5832429251994639E-4</c:v>
                </c:pt>
                <c:pt idx="3215">
                  <c:v>4.5832184604402117E-4</c:v>
                </c:pt>
                <c:pt idx="3216">
                  <c:v>4.5831940851914934E-4</c:v>
                </c:pt>
                <c:pt idx="3217">
                  <c:v>4.5831697991292333E-4</c:v>
                </c:pt>
                <c:pt idx="3218">
                  <c:v>4.5831456019305121E-4</c:v>
                </c:pt>
                <c:pt idx="3219">
                  <c:v>4.5831214932735669E-4</c:v>
                </c:pt>
                <c:pt idx="3220">
                  <c:v>4.5830974728377832E-4</c:v>
                </c:pt>
                <c:pt idx="3221">
                  <c:v>4.5830735403036934E-4</c:v>
                </c:pt>
                <c:pt idx="3222">
                  <c:v>4.5830496953529708E-4</c:v>
                </c:pt>
                <c:pt idx="3223">
                  <c:v>4.5830259376684272E-4</c:v>
                </c:pt>
                <c:pt idx="3224">
                  <c:v>4.5829887797176451E-4</c:v>
                </c:pt>
                <c:pt idx="3225">
                  <c:v>4.582965244983295E-4</c:v>
                </c:pt>
                <c:pt idx="3226">
                  <c:v>4.5829417963915374E-4</c:v>
                </c:pt>
                <c:pt idx="3227">
                  <c:v>4.5829184336303359E-4</c:v>
                </c:pt>
                <c:pt idx="3228">
                  <c:v>4.5828951563887688E-4</c:v>
                </c:pt>
                <c:pt idx="3229">
                  <c:v>4.5828719643570265E-4</c:v>
                </c:pt>
                <c:pt idx="3230">
                  <c:v>4.5828488572264073E-4</c:v>
                </c:pt>
                <c:pt idx="3231">
                  <c:v>4.582825834689315E-4</c:v>
                </c:pt>
                <c:pt idx="3232">
                  <c:v>4.5828028964392515E-4</c:v>
                </c:pt>
                <c:pt idx="3233">
                  <c:v>4.582780042170816E-4</c:v>
                </c:pt>
                <c:pt idx="3234">
                  <c:v>4.5827572715797003E-4</c:v>
                </c:pt>
                <c:pt idx="3235">
                  <c:v>4.5827345843626842E-4</c:v>
                </c:pt>
                <c:pt idx="3236">
                  <c:v>4.5827119802176327E-4</c:v>
                </c:pt>
                <c:pt idx="3237">
                  <c:v>4.5826894588434921E-4</c:v>
                </c:pt>
                <c:pt idx="3238">
                  <c:v>4.5826670199402848E-4</c:v>
                </c:pt>
                <c:pt idx="3239">
                  <c:v>4.5826446632091076E-4</c:v>
                </c:pt>
                <c:pt idx="3240">
                  <c:v>4.582622388352127E-4</c:v>
                </c:pt>
                <c:pt idx="3241">
                  <c:v>4.5826001950725735E-4</c:v>
                </c:pt>
                <c:pt idx="3242">
                  <c:v>4.5825780830747423E-4</c:v>
                </c:pt>
                <c:pt idx="3243">
                  <c:v>4.5825560520639842E-4</c:v>
                </c:pt>
                <c:pt idx="3244">
                  <c:v>4.5825341017467075E-4</c:v>
                </c:pt>
                <c:pt idx="3245">
                  <c:v>4.5825122318303684E-4</c:v>
                </c:pt>
                <c:pt idx="3246">
                  <c:v>4.5824904420234728E-4</c:v>
                </c:pt>
                <c:pt idx="3247">
                  <c:v>4.5824687320355687E-4</c:v>
                </c:pt>
                <c:pt idx="3248">
                  <c:v>4.5824471015772441E-4</c:v>
                </c:pt>
                <c:pt idx="3249">
                  <c:v>4.582425550360123E-4</c:v>
                </c:pt>
                <c:pt idx="3250">
                  <c:v>4.5824040780968631E-4</c:v>
                </c:pt>
                <c:pt idx="3251">
                  <c:v>4.5823826845011492E-4</c:v>
                </c:pt>
                <c:pt idx="3252">
                  <c:v>4.5823613692876926E-4</c:v>
                </c:pt>
                <c:pt idx="3253">
                  <c:v>4.5823401321722258E-4</c:v>
                </c:pt>
                <c:pt idx="3254">
                  <c:v>4.5823189728714993E-4</c:v>
                </c:pt>
                <c:pt idx="3255">
                  <c:v>4.5822978911032786E-4</c:v>
                </c:pt>
                <c:pt idx="3256">
                  <c:v>4.5822768865863382E-4</c:v>
                </c:pt>
                <c:pt idx="3257">
                  <c:v>4.5822559590404625E-4</c:v>
                </c:pt>
                <c:pt idx="3258">
                  <c:v>4.5822351081864385E-4</c:v>
                </c:pt>
                <c:pt idx="3259">
                  <c:v>4.5822143337460522E-4</c:v>
                </c:pt>
                <c:pt idx="3260">
                  <c:v>4.5821936354420884E-4</c:v>
                </c:pt>
                <c:pt idx="3261">
                  <c:v>4.5821730129983238E-4</c:v>
                </c:pt>
                <c:pt idx="3262">
                  <c:v>4.582152466139525E-4</c:v>
                </c:pt>
                <c:pt idx="3263">
                  <c:v>4.5821319945914447E-4</c:v>
                </c:pt>
                <c:pt idx="3264">
                  <c:v>4.5821115980808184E-4</c:v>
                </c:pt>
                <c:pt idx="3265">
                  <c:v>4.5820912763353612E-4</c:v>
                </c:pt>
                <c:pt idx="3266">
                  <c:v>4.5820710290837635E-4</c:v>
                </c:pt>
                <c:pt idx="3267">
                  <c:v>4.582050856055688E-4</c:v>
                </c:pt>
                <c:pt idx="3268">
                  <c:v>4.5820307569817669E-4</c:v>
                </c:pt>
                <c:pt idx="3269">
                  <c:v>4.5820107315935969E-4</c:v>
                </c:pt>
                <c:pt idx="3270">
                  <c:v>4.5819907796237376E-4</c:v>
                </c:pt>
                <c:pt idx="3271">
                  <c:v>4.5819709008057075E-4</c:v>
                </c:pt>
                <c:pt idx="3272">
                  <c:v>4.5819510948739793E-4</c:v>
                </c:pt>
                <c:pt idx="3273">
                  <c:v>4.5819313615639781E-4</c:v>
                </c:pt>
                <c:pt idx="3274">
                  <c:v>4.5819117006120789E-4</c:v>
                </c:pt>
                <c:pt idx="3275">
                  <c:v>4.5818921117555996E-4</c:v>
                </c:pt>
                <c:pt idx="3276">
                  <c:v>4.5818725947328019E-4</c:v>
                </c:pt>
                <c:pt idx="3277">
                  <c:v>4.5818531492828853E-4</c:v>
                </c:pt>
                <c:pt idx="3278">
                  <c:v>4.5818337751459844E-4</c:v>
                </c:pt>
                <c:pt idx="3279">
                  <c:v>4.5818144720631663E-4</c:v>
                </c:pt>
                <c:pt idx="3280">
                  <c:v>4.5817952397764254E-4</c:v>
                </c:pt>
                <c:pt idx="3281">
                  <c:v>4.5817760780286835E-4</c:v>
                </c:pt>
                <c:pt idx="3282">
                  <c:v>4.5817569865637837E-4</c:v>
                </c:pt>
                <c:pt idx="3283">
                  <c:v>4.5817379651264868E-4</c:v>
                </c:pt>
                <c:pt idx="3284">
                  <c:v>4.581719013462471E-4</c:v>
                </c:pt>
                <c:pt idx="3285">
                  <c:v>4.5817001313183258E-4</c:v>
                </c:pt>
                <c:pt idx="3286">
                  <c:v>4.5816813184415501E-4</c:v>
                </c:pt>
                <c:pt idx="3287">
                  <c:v>4.5816625745805485E-4</c:v>
                </c:pt>
                <c:pt idx="3288">
                  <c:v>4.581643899484629E-4</c:v>
                </c:pt>
                <c:pt idx="3289">
                  <c:v>4.5816252929039989E-4</c:v>
                </c:pt>
                <c:pt idx="3290">
                  <c:v>4.5816067545897612E-4</c:v>
                </c:pt>
                <c:pt idx="3291">
                  <c:v>4.5815882842939129E-4</c:v>
                </c:pt>
                <c:pt idx="3292">
                  <c:v>4.5815698817693409E-4</c:v>
                </c:pt>
                <c:pt idx="3293">
                  <c:v>4.5815515467698186E-4</c:v>
                </c:pt>
                <c:pt idx="3294">
                  <c:v>4.581533279050004E-4</c:v>
                </c:pt>
                <c:pt idx="3295">
                  <c:v>4.5815150783654345E-4</c:v>
                </c:pt>
                <c:pt idx="3296">
                  <c:v>4.5814969444725267E-4</c:v>
                </c:pt>
                <c:pt idx="3297">
                  <c:v>4.58147887712857E-4</c:v>
                </c:pt>
                <c:pt idx="3298">
                  <c:v>4.5814608760917256E-4</c:v>
                </c:pt>
                <c:pt idx="3299">
                  <c:v>4.5814429411210241E-4</c:v>
                </c:pt>
                <c:pt idx="3300">
                  <c:v>4.5814250719763597E-4</c:v>
                </c:pt>
                <c:pt idx="3301">
                  <c:v>4.5814072684184897E-4</c:v>
                </c:pt>
                <c:pt idx="3302">
                  <c:v>4.5813895302090305E-4</c:v>
                </c:pt>
                <c:pt idx="3303">
                  <c:v>4.5813718571104535E-4</c:v>
                </c:pt>
                <c:pt idx="3304">
                  <c:v>4.5813542488860843E-4</c:v>
                </c:pt>
                <c:pt idx="3305">
                  <c:v>4.5813367053000977E-4</c:v>
                </c:pt>
                <c:pt idx="3306">
                  <c:v>4.5813192261175167E-4</c:v>
                </c:pt>
                <c:pt idx="3307">
                  <c:v>4.5813018111042067E-4</c:v>
                </c:pt>
                <c:pt idx="3308">
                  <c:v>4.5812844600268756E-4</c:v>
                </c:pt>
                <c:pt idx="3309">
                  <c:v>4.5812671726530677E-4</c:v>
                </c:pt>
                <c:pt idx="3310">
                  <c:v>4.5812499487511639E-4</c:v>
                </c:pt>
                <c:pt idx="3311">
                  <c:v>4.5812327880903766E-4</c:v>
                </c:pt>
                <c:pt idx="3312">
                  <c:v>4.5812156904407469E-4</c:v>
                </c:pt>
                <c:pt idx="3313">
                  <c:v>4.5811986555731435E-4</c:v>
                </c:pt>
                <c:pt idx="3314">
                  <c:v>4.5811816832592566E-4</c:v>
                </c:pt>
                <c:pt idx="3315">
                  <c:v>4.5811647732715979E-4</c:v>
                </c:pt>
                <c:pt idx="3316">
                  <c:v>4.581147925383497E-4</c:v>
                </c:pt>
                <c:pt idx="3317">
                  <c:v>4.5811311393690967E-4</c:v>
                </c:pt>
                <c:pt idx="3318">
                  <c:v>4.5811144150033535E-4</c:v>
                </c:pt>
                <c:pt idx="3319">
                  <c:v>4.58109775206203E-4</c:v>
                </c:pt>
                <c:pt idx="3320">
                  <c:v>4.5810811503216981E-4</c:v>
                </c:pt>
                <c:pt idx="3321">
                  <c:v>4.5810646095597294E-4</c:v>
                </c:pt>
                <c:pt idx="3322">
                  <c:v>4.5810481295542989E-4</c:v>
                </c:pt>
                <c:pt idx="3323">
                  <c:v>4.5810317100843768E-4</c:v>
                </c:pt>
                <c:pt idx="3324">
                  <c:v>4.5810153509297295E-4</c:v>
                </c:pt>
                <c:pt idx="3325">
                  <c:v>4.5809990518709136E-4</c:v>
                </c:pt>
                <c:pt idx="3326">
                  <c:v>4.5809828126892757E-4</c:v>
                </c:pt>
                <c:pt idx="3327">
                  <c:v>4.5809666331669488E-4</c:v>
                </c:pt>
                <c:pt idx="3328">
                  <c:v>4.5809505130868489E-4</c:v>
                </c:pt>
                <c:pt idx="3329">
                  <c:v>4.5809344522326729E-4</c:v>
                </c:pt>
                <c:pt idx="3330">
                  <c:v>4.5809184503888949E-4</c:v>
                </c:pt>
                <c:pt idx="3331">
                  <c:v>4.5809025073407654E-4</c:v>
                </c:pt>
                <c:pt idx="3332">
                  <c:v>4.5808866228743057E-4</c:v>
                </c:pt>
                <c:pt idx="3333">
                  <c:v>4.5808707967763085E-4</c:v>
                </c:pt>
                <c:pt idx="3334">
                  <c:v>4.5808550288343319E-4</c:v>
                </c:pt>
                <c:pt idx="3335">
                  <c:v>4.5808393188366986E-4</c:v>
                </c:pt>
                <c:pt idx="3336">
                  <c:v>4.5808236665724939E-4</c:v>
                </c:pt>
                <c:pt idx="3337">
                  <c:v>4.5808080718315601E-4</c:v>
                </c:pt>
                <c:pt idx="3338">
                  <c:v>4.5807925344044969E-4</c:v>
                </c:pt>
                <c:pt idx="3339">
                  <c:v>4.5807770540826569E-4</c:v>
                </c:pt>
                <c:pt idx="3340">
                  <c:v>4.5807616306581435E-4</c:v>
                </c:pt>
                <c:pt idx="3341">
                  <c:v>4.5807462639238077E-4</c:v>
                </c:pt>
                <c:pt idx="3342">
                  <c:v>4.5807309536732474E-4</c:v>
                </c:pt>
                <c:pt idx="3343">
                  <c:v>4.5807156997008019E-4</c:v>
                </c:pt>
                <c:pt idx="3344">
                  <c:v>4.5807005018015515E-4</c:v>
                </c:pt>
                <c:pt idx="3345">
                  <c:v>4.5806853597713128E-4</c:v>
                </c:pt>
                <c:pt idx="3346">
                  <c:v>4.580670273406639E-4</c:v>
                </c:pt>
                <c:pt idx="3347">
                  <c:v>4.5806552425048142E-4</c:v>
                </c:pt>
                <c:pt idx="3348">
                  <c:v>4.580640266863853E-4</c:v>
                </c:pt>
                <c:pt idx="3349">
                  <c:v>4.5806253462824973E-4</c:v>
                </c:pt>
                <c:pt idx="3350">
                  <c:v>4.5806104805602119E-4</c:v>
                </c:pt>
                <c:pt idx="3351">
                  <c:v>4.5805956694971864E-4</c:v>
                </c:pt>
                <c:pt idx="3352">
                  <c:v>4.5805809128943268E-4</c:v>
                </c:pt>
                <c:pt idx="3353">
                  <c:v>4.5805662105532585E-4</c:v>
                </c:pt>
                <c:pt idx="3354">
                  <c:v>4.5805515622763192E-4</c:v>
                </c:pt>
                <c:pt idx="3355">
                  <c:v>4.5805369678665598E-4</c:v>
                </c:pt>
                <c:pt idx="3356">
                  <c:v>4.5805224271277395E-4</c:v>
                </c:pt>
                <c:pt idx="3357">
                  <c:v>4.5805079398643253E-4</c:v>
                </c:pt>
                <c:pt idx="3358">
                  <c:v>4.5804935058814871E-4</c:v>
                </c:pt>
                <c:pt idx="3359">
                  <c:v>4.5804791249850975E-4</c:v>
                </c:pt>
                <c:pt idx="3360">
                  <c:v>4.5804647969817277E-4</c:v>
                </c:pt>
                <c:pt idx="3361">
                  <c:v>4.5804505216786467E-4</c:v>
                </c:pt>
                <c:pt idx="3362">
                  <c:v>4.5804362988838163E-4</c:v>
                </c:pt>
                <c:pt idx="3363">
                  <c:v>4.5804221284058915E-4</c:v>
                </c:pt>
                <c:pt idx="3364">
                  <c:v>4.5804080100542155E-4</c:v>
                </c:pt>
                <c:pt idx="3365">
                  <c:v>4.5803939436388187E-4</c:v>
                </c:pt>
                <c:pt idx="3366">
                  <c:v>4.5803799289704172E-4</c:v>
                </c:pt>
                <c:pt idx="3367">
                  <c:v>4.5803659658604076E-4</c:v>
                </c:pt>
                <c:pt idx="3368">
                  <c:v>4.5803520541208662E-4</c:v>
                </c:pt>
                <c:pt idx="3369">
                  <c:v>4.5803381935645481E-4</c:v>
                </c:pt>
                <c:pt idx="3370">
                  <c:v>4.5803243840048804E-4</c:v>
                </c:pt>
                <c:pt idx="3371">
                  <c:v>4.5803106252559659E-4</c:v>
                </c:pt>
                <c:pt idx="3372">
                  <c:v>4.5802969171325746E-4</c:v>
                </c:pt>
                <c:pt idx="3373">
                  <c:v>4.5802832594501455E-4</c:v>
                </c:pt>
                <c:pt idx="3374">
                  <c:v>4.5802696520247832E-4</c:v>
                </c:pt>
                <c:pt idx="3375">
                  <c:v>4.5802560946732538E-4</c:v>
                </c:pt>
                <c:pt idx="3376">
                  <c:v>4.5802425872129858E-4</c:v>
                </c:pt>
                <c:pt idx="3377">
                  <c:v>4.5802291294620636E-4</c:v>
                </c:pt>
                <c:pt idx="3378">
                  <c:v>4.5802157212392291E-4</c:v>
                </c:pt>
                <c:pt idx="3379">
                  <c:v>4.5802023623638783E-4</c:v>
                </c:pt>
                <c:pt idx="3380">
                  <c:v>4.5801890526560556E-4</c:v>
                </c:pt>
                <c:pt idx="3381">
                  <c:v>4.5801757919364581E-4</c:v>
                </c:pt>
                <c:pt idx="3382">
                  <c:v>4.5801625800264258E-4</c:v>
                </c:pt>
                <c:pt idx="3383">
                  <c:v>4.5801494167479453E-4</c:v>
                </c:pt>
                <c:pt idx="3384">
                  <c:v>4.5801363019236445E-4</c:v>
                </c:pt>
                <c:pt idx="3385">
                  <c:v>4.5801232353767906E-4</c:v>
                </c:pt>
                <c:pt idx="3386">
                  <c:v>4.5801102169312888E-4</c:v>
                </c:pt>
                <c:pt idx="3387">
                  <c:v>4.5800972464116798E-4</c:v>
                </c:pt>
                <c:pt idx="3388">
                  <c:v>4.5800843236431366E-4</c:v>
                </c:pt>
                <c:pt idx="3389">
                  <c:v>4.5800714484514621E-4</c:v>
                </c:pt>
                <c:pt idx="3390">
                  <c:v>4.580058620663089E-4</c:v>
                </c:pt>
                <c:pt idx="3391">
                  <c:v>4.5800458401050757E-4</c:v>
                </c:pt>
                <c:pt idx="3392">
                  <c:v>4.580033106605104E-4</c:v>
                </c:pt>
                <c:pt idx="3393">
                  <c:v>4.5800204199914781E-4</c:v>
                </c:pt>
                <c:pt idx="3394">
                  <c:v>4.5800077800931216E-4</c:v>
                </c:pt>
                <c:pt idx="3395">
                  <c:v>4.5799951867395752E-4</c:v>
                </c:pt>
                <c:pt idx="3396">
                  <c:v>4.5799826397609943E-4</c:v>
                </c:pt>
                <c:pt idx="3397">
                  <c:v>4.5799701389881485E-4</c:v>
                </c:pt>
                <c:pt idx="3398">
                  <c:v>4.5799576842524167E-4</c:v>
                </c:pt>
                <c:pt idx="3399">
                  <c:v>4.5799452753857877E-4</c:v>
                </c:pt>
                <c:pt idx="3400">
                  <c:v>4.5799329122208553E-4</c:v>
                </c:pt>
                <c:pt idx="3401">
                  <c:v>4.5799205945908181E-4</c:v>
                </c:pt>
                <c:pt idx="3402">
                  <c:v>4.5799083223294773E-4</c:v>
                </c:pt>
                <c:pt idx="3403">
                  <c:v>4.5798960952712339E-4</c:v>
                </c:pt>
                <c:pt idx="3404">
                  <c:v>4.579883913251086E-4</c:v>
                </c:pt>
                <c:pt idx="3405">
                  <c:v>4.5798717761046277E-4</c:v>
                </c:pt>
                <c:pt idx="3406">
                  <c:v>4.5798596836680477E-4</c:v>
                </c:pt>
                <c:pt idx="3407">
                  <c:v>4.5798476357781245E-4</c:v>
                </c:pt>
                <c:pt idx="3408">
                  <c:v>4.579835632272227E-4</c:v>
                </c:pt>
                <c:pt idx="3409">
                  <c:v>4.5798236729883106E-4</c:v>
                </c:pt>
                <c:pt idx="3410">
                  <c:v>4.5798117577649166E-4</c:v>
                </c:pt>
                <c:pt idx="3411">
                  <c:v>4.5797998864411689E-4</c:v>
                </c:pt>
                <c:pt idx="3412">
                  <c:v>4.5797880588567731E-4</c:v>
                </c:pt>
                <c:pt idx="3413">
                  <c:v>4.5797762748520126E-4</c:v>
                </c:pt>
                <c:pt idx="3414">
                  <c:v>4.5797645342677483E-4</c:v>
                </c:pt>
                <c:pt idx="3415">
                  <c:v>4.5797528369454155E-4</c:v>
                </c:pt>
                <c:pt idx="3416">
                  <c:v>4.5797411827270233E-4</c:v>
                </c:pt>
                <c:pt idx="3417">
                  <c:v>4.5797295714551504E-4</c:v>
                </c:pt>
                <c:pt idx="3418">
                  <c:v>4.5797180029729441E-4</c:v>
                </c:pt>
                <c:pt idx="3419">
                  <c:v>4.5797048340454765E-4</c:v>
                </c:pt>
                <c:pt idx="3420">
                  <c:v>4.5796933567298704E-4</c:v>
                </c:pt>
                <c:pt idx="3421">
                  <c:v>4.5796819217146467E-4</c:v>
                </c:pt>
                <c:pt idx="3422">
                  <c:v>4.5796705288452878E-4</c:v>
                </c:pt>
                <c:pt idx="3423">
                  <c:v>4.5796591779678335E-4</c:v>
                </c:pt>
                <c:pt idx="3424">
                  <c:v>4.5796478689288819E-4</c:v>
                </c:pt>
                <c:pt idx="3425">
                  <c:v>4.5796366015755832E-4</c:v>
                </c:pt>
                <c:pt idx="3426">
                  <c:v>4.579625375755641E-4</c:v>
                </c:pt>
                <c:pt idx="3427">
                  <c:v>4.5796141913173101E-4</c:v>
                </c:pt>
                <c:pt idx="3428">
                  <c:v>4.5796030481093922E-4</c:v>
                </c:pt>
                <c:pt idx="3429">
                  <c:v>4.5795919459812372E-4</c:v>
                </c:pt>
                <c:pt idx="3430">
                  <c:v>4.5795808847827371E-4</c:v>
                </c:pt>
                <c:pt idx="3431">
                  <c:v>4.5795698643643295E-4</c:v>
                </c:pt>
                <c:pt idx="3432">
                  <c:v>4.5795588845769903E-4</c:v>
                </c:pt>
                <c:pt idx="3433">
                  <c:v>4.5795479452722347E-4</c:v>
                </c:pt>
                <c:pt idx="3434">
                  <c:v>4.5795370463021164E-4</c:v>
                </c:pt>
                <c:pt idx="3435">
                  <c:v>4.5795261875192212E-4</c:v>
                </c:pt>
                <c:pt idx="3436">
                  <c:v>4.5795153687766706E-4</c:v>
                </c:pt>
                <c:pt idx="3437">
                  <c:v>4.5795045899281147E-4</c:v>
                </c:pt>
                <c:pt idx="3438">
                  <c:v>4.5794938508277348E-4</c:v>
                </c:pt>
                <c:pt idx="3439">
                  <c:v>4.579483151330238E-4</c:v>
                </c:pt>
                <c:pt idx="3440">
                  <c:v>4.5794724912908585E-4</c:v>
                </c:pt>
                <c:pt idx="3441">
                  <c:v>4.5794618705653523E-4</c:v>
                </c:pt>
                <c:pt idx="3442">
                  <c:v>4.5794512890099987E-4</c:v>
                </c:pt>
                <c:pt idx="3443">
                  <c:v>4.5794407464815951E-4</c:v>
                </c:pt>
                <c:pt idx="3444">
                  <c:v>4.5794302428374585E-4</c:v>
                </c:pt>
                <c:pt idx="3445">
                  <c:v>4.5794197779354211E-4</c:v>
                </c:pt>
                <c:pt idx="3446">
                  <c:v>4.5794093516338293E-4</c:v>
                </c:pt>
                <c:pt idx="3447">
                  <c:v>4.5793989637915426E-4</c:v>
                </c:pt>
                <c:pt idx="3448">
                  <c:v>4.5793886142679309E-4</c:v>
                </c:pt>
                <c:pt idx="3449">
                  <c:v>4.5793783029228718E-4</c:v>
                </c:pt>
                <c:pt idx="3450">
                  <c:v>4.5793680296167517E-4</c:v>
                </c:pt>
                <c:pt idx="3451">
                  <c:v>4.5793577942104607E-4</c:v>
                </c:pt>
                <c:pt idx="3452">
                  <c:v>4.5793475965653934E-4</c:v>
                </c:pt>
                <c:pt idx="3453">
                  <c:v>4.5793374365434448E-4</c:v>
                </c:pt>
                <c:pt idx="3454">
                  <c:v>4.5793273140070105E-4</c:v>
                </c:pt>
                <c:pt idx="3455">
                  <c:v>4.579317228818984E-4</c:v>
                </c:pt>
                <c:pt idx="3456">
                  <c:v>4.5793071808427547E-4</c:v>
                </c:pt>
                <c:pt idx="3457">
                  <c:v>4.5792971699422065E-4</c:v>
                </c:pt>
                <c:pt idx="3458">
                  <c:v>4.5792871959817155E-4</c:v>
                </c:pt>
                <c:pt idx="3459">
                  <c:v>4.5792772588261504E-4</c:v>
                </c:pt>
                <c:pt idx="3460">
                  <c:v>4.5792673583408669E-4</c:v>
                </c:pt>
                <c:pt idx="3461">
                  <c:v>4.5792574943917096E-4</c:v>
                </c:pt>
                <c:pt idx="3462">
                  <c:v>4.5792476668450084E-4</c:v>
                </c:pt>
                <c:pt idx="3463">
                  <c:v>4.5792378755675766E-4</c:v>
                </c:pt>
                <c:pt idx="3464">
                  <c:v>4.5792281204267105E-4</c:v>
                </c:pt>
                <c:pt idx="3465">
                  <c:v>4.5792184012901857E-4</c:v>
                </c:pt>
                <c:pt idx="3466">
                  <c:v>4.5792087180262581E-4</c:v>
                </c:pt>
                <c:pt idx="3467">
                  <c:v>4.5791990705036596E-4</c:v>
                </c:pt>
                <c:pt idx="3468">
                  <c:v>4.579189458591598E-4</c:v>
                </c:pt>
                <c:pt idx="3469">
                  <c:v>4.5791798821597537E-4</c:v>
                </c:pt>
                <c:pt idx="3470">
                  <c:v>4.5791703410782812E-4</c:v>
                </c:pt>
                <c:pt idx="3471">
                  <c:v>4.5791594801053946E-4</c:v>
                </c:pt>
                <c:pt idx="3472">
                  <c:v>4.5791500143396621E-4</c:v>
                </c:pt>
                <c:pt idx="3473">
                  <c:v>4.5791405835192634E-4</c:v>
                </c:pt>
                <c:pt idx="3474">
                  <c:v>4.5791311875162898E-4</c:v>
                </c:pt>
                <c:pt idx="3475">
                  <c:v>4.5791218262032949E-4</c:v>
                </c:pt>
                <c:pt idx="3476">
                  <c:v>4.5791124994532944E-4</c:v>
                </c:pt>
                <c:pt idx="3477">
                  <c:v>4.5791032071397633E-4</c:v>
                </c:pt>
                <c:pt idx="3478">
                  <c:v>4.5790939491366356E-4</c:v>
                </c:pt>
                <c:pt idx="3479">
                  <c:v>4.5790847253183021E-4</c:v>
                </c:pt>
                <c:pt idx="3480">
                  <c:v>4.5790755355596085E-4</c:v>
                </c:pt>
                <c:pt idx="3481">
                  <c:v>4.5790663797358542E-4</c:v>
                </c:pt>
                <c:pt idx="3482">
                  <c:v>4.5790572577227901E-4</c:v>
                </c:pt>
                <c:pt idx="3483">
                  <c:v>4.5790481693966172E-4</c:v>
                </c:pt>
                <c:pt idx="3484">
                  <c:v>4.5790391146339858E-4</c:v>
                </c:pt>
                <c:pt idx="3485">
                  <c:v>4.5790300933119929E-4</c:v>
                </c:pt>
                <c:pt idx="3486">
                  <c:v>4.5790211053081811E-4</c:v>
                </c:pt>
                <c:pt idx="3487">
                  <c:v>4.5790121505005359E-4</c:v>
                </c:pt>
                <c:pt idx="3488">
                  <c:v>4.5790032287674863E-4</c:v>
                </c:pt>
                <c:pt idx="3489">
                  <c:v>4.5789943399879019E-4</c:v>
                </c:pt>
                <c:pt idx="3490">
                  <c:v>4.57898548404109E-4</c:v>
                </c:pt>
                <c:pt idx="3491">
                  <c:v>4.5789766608067973E-4</c:v>
                </c:pt>
                <c:pt idx="3492">
                  <c:v>4.5789678701652048E-4</c:v>
                </c:pt>
                <c:pt idx="3493">
                  <c:v>4.5789591119969289E-4</c:v>
                </c:pt>
                <c:pt idx="3494">
                  <c:v>4.5789503861830185E-4</c:v>
                </c:pt>
                <c:pt idx="3495">
                  <c:v>4.5789416926049541E-4</c:v>
                </c:pt>
                <c:pt idx="3496">
                  <c:v>4.5789330311446453E-4</c:v>
                </c:pt>
                <c:pt idx="3497">
                  <c:v>4.5789244016844304E-4</c:v>
                </c:pt>
                <c:pt idx="3498">
                  <c:v>4.5789158041070738E-4</c:v>
                </c:pt>
                <c:pt idx="3499">
                  <c:v>4.5789072382957665E-4</c:v>
                </c:pt>
                <c:pt idx="3500">
                  <c:v>4.5788987041341209E-4</c:v>
                </c:pt>
                <c:pt idx="3501">
                  <c:v>4.578890201506174E-4</c:v>
                </c:pt>
                <c:pt idx="3502">
                  <c:v>4.5788817302963808E-4</c:v>
                </c:pt>
                <c:pt idx="3503">
                  <c:v>4.5788732903896174E-4</c:v>
                </c:pt>
                <c:pt idx="3504">
                  <c:v>4.5788648816711769E-4</c:v>
                </c:pt>
                <c:pt idx="3505">
                  <c:v>4.5788565040267681E-4</c:v>
                </c:pt>
              </c:numCache>
            </c:numRef>
          </c:yVal>
          <c:smooth val="0"/>
        </c:ser>
        <c:ser>
          <c:idx val="5"/>
          <c:order val="3"/>
          <c:tx>
            <c:strRef>
              <c:f>CrossCheckFinal!$W$2</c:f>
              <c:strCache>
                <c:ptCount val="1"/>
                <c:pt idx="0">
                  <c:v>1Y abcd</c:v>
                </c:pt>
              </c:strCache>
            </c:strRef>
          </c:tx>
          <c:spPr>
            <a:ln>
              <a:solidFill>
                <a:schemeClr val="accent6">
                  <a:lumMod val="50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CrossCheckFinal!$Q$3:$Q$3508</c:f>
              <c:numCache>
                <c:formatCode>ddd\,\ dd\-mmm\-yyyy</c:formatCode>
                <c:ptCount val="3506"/>
                <c:pt idx="0">
                  <c:v>42426</c:v>
                </c:pt>
                <c:pt idx="1">
                  <c:v>42429</c:v>
                </c:pt>
                <c:pt idx="2">
                  <c:v>42430</c:v>
                </c:pt>
                <c:pt idx="3">
                  <c:v>42431</c:v>
                </c:pt>
                <c:pt idx="4">
                  <c:v>42432</c:v>
                </c:pt>
                <c:pt idx="5">
                  <c:v>42433</c:v>
                </c:pt>
                <c:pt idx="6">
                  <c:v>42436</c:v>
                </c:pt>
                <c:pt idx="7">
                  <c:v>42437</c:v>
                </c:pt>
                <c:pt idx="8">
                  <c:v>42438</c:v>
                </c:pt>
                <c:pt idx="9">
                  <c:v>42439</c:v>
                </c:pt>
                <c:pt idx="10">
                  <c:v>42440</c:v>
                </c:pt>
                <c:pt idx="11">
                  <c:v>42443</c:v>
                </c:pt>
                <c:pt idx="12">
                  <c:v>42444</c:v>
                </c:pt>
                <c:pt idx="13">
                  <c:v>42445</c:v>
                </c:pt>
                <c:pt idx="14">
                  <c:v>42446</c:v>
                </c:pt>
                <c:pt idx="15">
                  <c:v>42447</c:v>
                </c:pt>
                <c:pt idx="16">
                  <c:v>42450</c:v>
                </c:pt>
                <c:pt idx="17">
                  <c:v>42451</c:v>
                </c:pt>
                <c:pt idx="18">
                  <c:v>42452</c:v>
                </c:pt>
                <c:pt idx="19">
                  <c:v>42453</c:v>
                </c:pt>
                <c:pt idx="20">
                  <c:v>42458</c:v>
                </c:pt>
                <c:pt idx="21">
                  <c:v>42459</c:v>
                </c:pt>
                <c:pt idx="22">
                  <c:v>42460</c:v>
                </c:pt>
                <c:pt idx="23">
                  <c:v>42461</c:v>
                </c:pt>
                <c:pt idx="24">
                  <c:v>42464</c:v>
                </c:pt>
                <c:pt idx="25">
                  <c:v>42465</c:v>
                </c:pt>
                <c:pt idx="26">
                  <c:v>42466</c:v>
                </c:pt>
                <c:pt idx="27">
                  <c:v>42467</c:v>
                </c:pt>
                <c:pt idx="28">
                  <c:v>42468</c:v>
                </c:pt>
                <c:pt idx="29">
                  <c:v>42471</c:v>
                </c:pt>
                <c:pt idx="30">
                  <c:v>42472</c:v>
                </c:pt>
                <c:pt idx="31">
                  <c:v>42473</c:v>
                </c:pt>
                <c:pt idx="32">
                  <c:v>42474</c:v>
                </c:pt>
                <c:pt idx="33">
                  <c:v>42475</c:v>
                </c:pt>
                <c:pt idx="34">
                  <c:v>42478</c:v>
                </c:pt>
                <c:pt idx="35">
                  <c:v>42479</c:v>
                </c:pt>
                <c:pt idx="36">
                  <c:v>42480</c:v>
                </c:pt>
                <c:pt idx="37">
                  <c:v>42481</c:v>
                </c:pt>
                <c:pt idx="38">
                  <c:v>42482</c:v>
                </c:pt>
                <c:pt idx="39">
                  <c:v>42485</c:v>
                </c:pt>
                <c:pt idx="40">
                  <c:v>42486</c:v>
                </c:pt>
                <c:pt idx="41">
                  <c:v>42487</c:v>
                </c:pt>
                <c:pt idx="42">
                  <c:v>42488</c:v>
                </c:pt>
                <c:pt idx="43">
                  <c:v>42489</c:v>
                </c:pt>
                <c:pt idx="44">
                  <c:v>42492</c:v>
                </c:pt>
                <c:pt idx="45">
                  <c:v>42493</c:v>
                </c:pt>
                <c:pt idx="46">
                  <c:v>42494</c:v>
                </c:pt>
                <c:pt idx="47">
                  <c:v>42495</c:v>
                </c:pt>
                <c:pt idx="48">
                  <c:v>42496</c:v>
                </c:pt>
                <c:pt idx="49">
                  <c:v>42499</c:v>
                </c:pt>
                <c:pt idx="50">
                  <c:v>42500</c:v>
                </c:pt>
                <c:pt idx="51">
                  <c:v>42501</c:v>
                </c:pt>
                <c:pt idx="52">
                  <c:v>42502</c:v>
                </c:pt>
                <c:pt idx="53">
                  <c:v>42503</c:v>
                </c:pt>
                <c:pt idx="54">
                  <c:v>42506</c:v>
                </c:pt>
                <c:pt idx="55">
                  <c:v>42507</c:v>
                </c:pt>
                <c:pt idx="56">
                  <c:v>42508</c:v>
                </c:pt>
                <c:pt idx="57">
                  <c:v>42509</c:v>
                </c:pt>
                <c:pt idx="58">
                  <c:v>42510</c:v>
                </c:pt>
                <c:pt idx="59">
                  <c:v>42513</c:v>
                </c:pt>
                <c:pt idx="60">
                  <c:v>42514</c:v>
                </c:pt>
                <c:pt idx="61">
                  <c:v>42515</c:v>
                </c:pt>
                <c:pt idx="62">
                  <c:v>42516</c:v>
                </c:pt>
                <c:pt idx="63">
                  <c:v>42517</c:v>
                </c:pt>
                <c:pt idx="64">
                  <c:v>42520</c:v>
                </c:pt>
                <c:pt idx="65">
                  <c:v>42521</c:v>
                </c:pt>
                <c:pt idx="66">
                  <c:v>42522</c:v>
                </c:pt>
                <c:pt idx="67">
                  <c:v>42523</c:v>
                </c:pt>
                <c:pt idx="68">
                  <c:v>42524</c:v>
                </c:pt>
                <c:pt idx="69">
                  <c:v>42527</c:v>
                </c:pt>
                <c:pt idx="70">
                  <c:v>42528</c:v>
                </c:pt>
                <c:pt idx="71">
                  <c:v>42529</c:v>
                </c:pt>
                <c:pt idx="72">
                  <c:v>42530</c:v>
                </c:pt>
                <c:pt idx="73">
                  <c:v>42531</c:v>
                </c:pt>
                <c:pt idx="74">
                  <c:v>42534</c:v>
                </c:pt>
                <c:pt idx="75">
                  <c:v>42535</c:v>
                </c:pt>
                <c:pt idx="76">
                  <c:v>42536</c:v>
                </c:pt>
                <c:pt idx="77">
                  <c:v>42537</c:v>
                </c:pt>
                <c:pt idx="78">
                  <c:v>42538</c:v>
                </c:pt>
                <c:pt idx="79">
                  <c:v>42541</c:v>
                </c:pt>
                <c:pt idx="80">
                  <c:v>42542</c:v>
                </c:pt>
                <c:pt idx="81">
                  <c:v>42543</c:v>
                </c:pt>
                <c:pt idx="82">
                  <c:v>42544</c:v>
                </c:pt>
                <c:pt idx="83">
                  <c:v>42545</c:v>
                </c:pt>
                <c:pt idx="84">
                  <c:v>42548</c:v>
                </c:pt>
                <c:pt idx="85">
                  <c:v>42549</c:v>
                </c:pt>
                <c:pt idx="86">
                  <c:v>42550</c:v>
                </c:pt>
                <c:pt idx="87">
                  <c:v>42551</c:v>
                </c:pt>
                <c:pt idx="88">
                  <c:v>42552</c:v>
                </c:pt>
                <c:pt idx="89">
                  <c:v>42555</c:v>
                </c:pt>
                <c:pt idx="90">
                  <c:v>42556</c:v>
                </c:pt>
                <c:pt idx="91">
                  <c:v>42557</c:v>
                </c:pt>
                <c:pt idx="92">
                  <c:v>42558</c:v>
                </c:pt>
                <c:pt idx="93">
                  <c:v>42559</c:v>
                </c:pt>
                <c:pt idx="94">
                  <c:v>42562</c:v>
                </c:pt>
                <c:pt idx="95">
                  <c:v>42563</c:v>
                </c:pt>
                <c:pt idx="96">
                  <c:v>42564</c:v>
                </c:pt>
                <c:pt idx="97">
                  <c:v>42565</c:v>
                </c:pt>
                <c:pt idx="98">
                  <c:v>42566</c:v>
                </c:pt>
                <c:pt idx="99">
                  <c:v>42569</c:v>
                </c:pt>
                <c:pt idx="100">
                  <c:v>42570</c:v>
                </c:pt>
                <c:pt idx="101">
                  <c:v>42571</c:v>
                </c:pt>
                <c:pt idx="102">
                  <c:v>42572</c:v>
                </c:pt>
                <c:pt idx="103">
                  <c:v>42573</c:v>
                </c:pt>
                <c:pt idx="104">
                  <c:v>42576</c:v>
                </c:pt>
                <c:pt idx="105">
                  <c:v>42577</c:v>
                </c:pt>
                <c:pt idx="106">
                  <c:v>42578</c:v>
                </c:pt>
                <c:pt idx="107">
                  <c:v>42579</c:v>
                </c:pt>
                <c:pt idx="108">
                  <c:v>42580</c:v>
                </c:pt>
                <c:pt idx="109">
                  <c:v>42583</c:v>
                </c:pt>
                <c:pt idx="110">
                  <c:v>42584</c:v>
                </c:pt>
                <c:pt idx="111">
                  <c:v>42585</c:v>
                </c:pt>
                <c:pt idx="112">
                  <c:v>42586</c:v>
                </c:pt>
                <c:pt idx="113">
                  <c:v>42587</c:v>
                </c:pt>
                <c:pt idx="114">
                  <c:v>42590</c:v>
                </c:pt>
                <c:pt idx="115">
                  <c:v>42591</c:v>
                </c:pt>
                <c:pt idx="116">
                  <c:v>42592</c:v>
                </c:pt>
                <c:pt idx="117">
                  <c:v>42593</c:v>
                </c:pt>
                <c:pt idx="118">
                  <c:v>42594</c:v>
                </c:pt>
                <c:pt idx="119">
                  <c:v>42597</c:v>
                </c:pt>
                <c:pt idx="120">
                  <c:v>42598</c:v>
                </c:pt>
                <c:pt idx="121">
                  <c:v>42599</c:v>
                </c:pt>
                <c:pt idx="122">
                  <c:v>42600</c:v>
                </c:pt>
                <c:pt idx="123">
                  <c:v>42601</c:v>
                </c:pt>
                <c:pt idx="124">
                  <c:v>42604</c:v>
                </c:pt>
                <c:pt idx="125">
                  <c:v>42605</c:v>
                </c:pt>
                <c:pt idx="126">
                  <c:v>42606</c:v>
                </c:pt>
                <c:pt idx="127">
                  <c:v>42607</c:v>
                </c:pt>
                <c:pt idx="128">
                  <c:v>42608</c:v>
                </c:pt>
                <c:pt idx="129">
                  <c:v>42611</c:v>
                </c:pt>
                <c:pt idx="130">
                  <c:v>42612</c:v>
                </c:pt>
                <c:pt idx="131">
                  <c:v>42613</c:v>
                </c:pt>
                <c:pt idx="132">
                  <c:v>42614</c:v>
                </c:pt>
                <c:pt idx="133">
                  <c:v>42615</c:v>
                </c:pt>
                <c:pt idx="134">
                  <c:v>42618</c:v>
                </c:pt>
                <c:pt idx="135">
                  <c:v>42619</c:v>
                </c:pt>
                <c:pt idx="136">
                  <c:v>42620</c:v>
                </c:pt>
                <c:pt idx="137">
                  <c:v>42621</c:v>
                </c:pt>
                <c:pt idx="138">
                  <c:v>42622</c:v>
                </c:pt>
                <c:pt idx="139">
                  <c:v>42625</c:v>
                </c:pt>
                <c:pt idx="140">
                  <c:v>42626</c:v>
                </c:pt>
                <c:pt idx="141">
                  <c:v>42627</c:v>
                </c:pt>
                <c:pt idx="142">
                  <c:v>42628</c:v>
                </c:pt>
                <c:pt idx="143">
                  <c:v>42629</c:v>
                </c:pt>
                <c:pt idx="144">
                  <c:v>42632</c:v>
                </c:pt>
                <c:pt idx="145">
                  <c:v>42633</c:v>
                </c:pt>
                <c:pt idx="146">
                  <c:v>42634</c:v>
                </c:pt>
                <c:pt idx="147">
                  <c:v>42635</c:v>
                </c:pt>
                <c:pt idx="148">
                  <c:v>42636</c:v>
                </c:pt>
                <c:pt idx="149">
                  <c:v>42639</c:v>
                </c:pt>
                <c:pt idx="150">
                  <c:v>42640</c:v>
                </c:pt>
                <c:pt idx="151">
                  <c:v>42641</c:v>
                </c:pt>
                <c:pt idx="152">
                  <c:v>42642</c:v>
                </c:pt>
                <c:pt idx="153">
                  <c:v>42643</c:v>
                </c:pt>
                <c:pt idx="154">
                  <c:v>42646</c:v>
                </c:pt>
                <c:pt idx="155">
                  <c:v>42647</c:v>
                </c:pt>
                <c:pt idx="156">
                  <c:v>42648</c:v>
                </c:pt>
                <c:pt idx="157">
                  <c:v>42649</c:v>
                </c:pt>
                <c:pt idx="158">
                  <c:v>42650</c:v>
                </c:pt>
                <c:pt idx="159">
                  <c:v>42653</c:v>
                </c:pt>
                <c:pt idx="160">
                  <c:v>42654</c:v>
                </c:pt>
                <c:pt idx="161">
                  <c:v>42655</c:v>
                </c:pt>
                <c:pt idx="162">
                  <c:v>42656</c:v>
                </c:pt>
                <c:pt idx="163">
                  <c:v>42657</c:v>
                </c:pt>
                <c:pt idx="164">
                  <c:v>42660</c:v>
                </c:pt>
                <c:pt idx="165">
                  <c:v>42661</c:v>
                </c:pt>
                <c:pt idx="166">
                  <c:v>42662</c:v>
                </c:pt>
                <c:pt idx="167">
                  <c:v>42663</c:v>
                </c:pt>
                <c:pt idx="168">
                  <c:v>42664</c:v>
                </c:pt>
                <c:pt idx="169">
                  <c:v>42667</c:v>
                </c:pt>
                <c:pt idx="170">
                  <c:v>42668</c:v>
                </c:pt>
                <c:pt idx="171">
                  <c:v>42669</c:v>
                </c:pt>
                <c:pt idx="172">
                  <c:v>42670</c:v>
                </c:pt>
                <c:pt idx="173">
                  <c:v>42671</c:v>
                </c:pt>
                <c:pt idx="174">
                  <c:v>42674</c:v>
                </c:pt>
                <c:pt idx="175">
                  <c:v>42675</c:v>
                </c:pt>
                <c:pt idx="176">
                  <c:v>42676</c:v>
                </c:pt>
                <c:pt idx="177">
                  <c:v>42677</c:v>
                </c:pt>
                <c:pt idx="178">
                  <c:v>42678</c:v>
                </c:pt>
                <c:pt idx="179">
                  <c:v>42681</c:v>
                </c:pt>
                <c:pt idx="180">
                  <c:v>42682</c:v>
                </c:pt>
                <c:pt idx="181">
                  <c:v>42683</c:v>
                </c:pt>
                <c:pt idx="182">
                  <c:v>42684</c:v>
                </c:pt>
                <c:pt idx="183">
                  <c:v>42685</c:v>
                </c:pt>
                <c:pt idx="184">
                  <c:v>42688</c:v>
                </c:pt>
                <c:pt idx="185">
                  <c:v>42689</c:v>
                </c:pt>
                <c:pt idx="186">
                  <c:v>42690</c:v>
                </c:pt>
                <c:pt idx="187">
                  <c:v>42691</c:v>
                </c:pt>
                <c:pt idx="188">
                  <c:v>42692</c:v>
                </c:pt>
                <c:pt idx="189">
                  <c:v>42695</c:v>
                </c:pt>
                <c:pt idx="190">
                  <c:v>42696</c:v>
                </c:pt>
                <c:pt idx="191">
                  <c:v>42697</c:v>
                </c:pt>
                <c:pt idx="192">
                  <c:v>42698</c:v>
                </c:pt>
                <c:pt idx="193">
                  <c:v>42699</c:v>
                </c:pt>
                <c:pt idx="194">
                  <c:v>42702</c:v>
                </c:pt>
                <c:pt idx="195">
                  <c:v>42703</c:v>
                </c:pt>
                <c:pt idx="196">
                  <c:v>42704</c:v>
                </c:pt>
                <c:pt idx="197">
                  <c:v>42705</c:v>
                </c:pt>
                <c:pt idx="198">
                  <c:v>42706</c:v>
                </c:pt>
                <c:pt idx="199">
                  <c:v>42709</c:v>
                </c:pt>
                <c:pt idx="200">
                  <c:v>42710</c:v>
                </c:pt>
                <c:pt idx="201">
                  <c:v>42711</c:v>
                </c:pt>
                <c:pt idx="202">
                  <c:v>42712</c:v>
                </c:pt>
                <c:pt idx="203">
                  <c:v>42713</c:v>
                </c:pt>
                <c:pt idx="204">
                  <c:v>42716</c:v>
                </c:pt>
                <c:pt idx="205">
                  <c:v>42717</c:v>
                </c:pt>
                <c:pt idx="206">
                  <c:v>42718</c:v>
                </c:pt>
                <c:pt idx="207">
                  <c:v>42719</c:v>
                </c:pt>
                <c:pt idx="208">
                  <c:v>42720</c:v>
                </c:pt>
                <c:pt idx="209">
                  <c:v>42723</c:v>
                </c:pt>
                <c:pt idx="210">
                  <c:v>42724</c:v>
                </c:pt>
                <c:pt idx="211">
                  <c:v>42725</c:v>
                </c:pt>
                <c:pt idx="212">
                  <c:v>42726</c:v>
                </c:pt>
                <c:pt idx="213">
                  <c:v>42727</c:v>
                </c:pt>
                <c:pt idx="214">
                  <c:v>42731</c:v>
                </c:pt>
                <c:pt idx="215">
                  <c:v>42732</c:v>
                </c:pt>
                <c:pt idx="216">
                  <c:v>42733</c:v>
                </c:pt>
                <c:pt idx="217">
                  <c:v>42734</c:v>
                </c:pt>
                <c:pt idx="218">
                  <c:v>42737</c:v>
                </c:pt>
                <c:pt idx="219">
                  <c:v>42738</c:v>
                </c:pt>
                <c:pt idx="220">
                  <c:v>42739</c:v>
                </c:pt>
                <c:pt idx="221">
                  <c:v>42740</c:v>
                </c:pt>
                <c:pt idx="222">
                  <c:v>42741</c:v>
                </c:pt>
                <c:pt idx="223">
                  <c:v>42744</c:v>
                </c:pt>
                <c:pt idx="224">
                  <c:v>42745</c:v>
                </c:pt>
                <c:pt idx="225">
                  <c:v>42746</c:v>
                </c:pt>
                <c:pt idx="226">
                  <c:v>42747</c:v>
                </c:pt>
                <c:pt idx="227">
                  <c:v>42748</c:v>
                </c:pt>
                <c:pt idx="228">
                  <c:v>42751</c:v>
                </c:pt>
                <c:pt idx="229">
                  <c:v>42752</c:v>
                </c:pt>
                <c:pt idx="230">
                  <c:v>42753</c:v>
                </c:pt>
                <c:pt idx="231">
                  <c:v>42754</c:v>
                </c:pt>
                <c:pt idx="232">
                  <c:v>42755</c:v>
                </c:pt>
                <c:pt idx="233">
                  <c:v>42758</c:v>
                </c:pt>
                <c:pt idx="234">
                  <c:v>42759</c:v>
                </c:pt>
                <c:pt idx="235">
                  <c:v>42760</c:v>
                </c:pt>
                <c:pt idx="236">
                  <c:v>42761</c:v>
                </c:pt>
                <c:pt idx="237">
                  <c:v>42762</c:v>
                </c:pt>
                <c:pt idx="238">
                  <c:v>42765</c:v>
                </c:pt>
                <c:pt idx="239">
                  <c:v>42766</c:v>
                </c:pt>
                <c:pt idx="240">
                  <c:v>42767</c:v>
                </c:pt>
                <c:pt idx="241">
                  <c:v>42768</c:v>
                </c:pt>
                <c:pt idx="242">
                  <c:v>42769</c:v>
                </c:pt>
                <c:pt idx="243">
                  <c:v>42772</c:v>
                </c:pt>
                <c:pt idx="244">
                  <c:v>42773</c:v>
                </c:pt>
                <c:pt idx="245">
                  <c:v>42774</c:v>
                </c:pt>
                <c:pt idx="246">
                  <c:v>42775</c:v>
                </c:pt>
                <c:pt idx="247">
                  <c:v>42776</c:v>
                </c:pt>
                <c:pt idx="248">
                  <c:v>42779</c:v>
                </c:pt>
                <c:pt idx="249">
                  <c:v>42780</c:v>
                </c:pt>
                <c:pt idx="250">
                  <c:v>42781</c:v>
                </c:pt>
                <c:pt idx="251">
                  <c:v>42782</c:v>
                </c:pt>
                <c:pt idx="252">
                  <c:v>42783</c:v>
                </c:pt>
                <c:pt idx="253">
                  <c:v>42786</c:v>
                </c:pt>
                <c:pt idx="254">
                  <c:v>42787</c:v>
                </c:pt>
                <c:pt idx="255">
                  <c:v>42788</c:v>
                </c:pt>
                <c:pt idx="256">
                  <c:v>42789</c:v>
                </c:pt>
                <c:pt idx="257">
                  <c:v>42790</c:v>
                </c:pt>
                <c:pt idx="258">
                  <c:v>42793</c:v>
                </c:pt>
                <c:pt idx="259">
                  <c:v>42794</c:v>
                </c:pt>
                <c:pt idx="260">
                  <c:v>42795</c:v>
                </c:pt>
                <c:pt idx="261">
                  <c:v>42796</c:v>
                </c:pt>
                <c:pt idx="262">
                  <c:v>42797</c:v>
                </c:pt>
                <c:pt idx="263">
                  <c:v>42800</c:v>
                </c:pt>
                <c:pt idx="264">
                  <c:v>42801</c:v>
                </c:pt>
                <c:pt idx="265">
                  <c:v>42802</c:v>
                </c:pt>
                <c:pt idx="266">
                  <c:v>42803</c:v>
                </c:pt>
                <c:pt idx="267">
                  <c:v>42804</c:v>
                </c:pt>
                <c:pt idx="268">
                  <c:v>42807</c:v>
                </c:pt>
                <c:pt idx="269">
                  <c:v>42808</c:v>
                </c:pt>
                <c:pt idx="270">
                  <c:v>42809</c:v>
                </c:pt>
                <c:pt idx="271">
                  <c:v>42810</c:v>
                </c:pt>
                <c:pt idx="272">
                  <c:v>42811</c:v>
                </c:pt>
                <c:pt idx="273">
                  <c:v>42814</c:v>
                </c:pt>
                <c:pt idx="274">
                  <c:v>42815</c:v>
                </c:pt>
                <c:pt idx="275">
                  <c:v>42816</c:v>
                </c:pt>
                <c:pt idx="276">
                  <c:v>42817</c:v>
                </c:pt>
                <c:pt idx="277">
                  <c:v>42818</c:v>
                </c:pt>
                <c:pt idx="278">
                  <c:v>42821</c:v>
                </c:pt>
                <c:pt idx="279">
                  <c:v>42822</c:v>
                </c:pt>
                <c:pt idx="280">
                  <c:v>42823</c:v>
                </c:pt>
                <c:pt idx="281">
                  <c:v>42824</c:v>
                </c:pt>
                <c:pt idx="282">
                  <c:v>42825</c:v>
                </c:pt>
                <c:pt idx="283">
                  <c:v>42828</c:v>
                </c:pt>
                <c:pt idx="284">
                  <c:v>42829</c:v>
                </c:pt>
                <c:pt idx="285">
                  <c:v>42830</c:v>
                </c:pt>
                <c:pt idx="286">
                  <c:v>42831</c:v>
                </c:pt>
                <c:pt idx="287">
                  <c:v>42832</c:v>
                </c:pt>
                <c:pt idx="288">
                  <c:v>42835</c:v>
                </c:pt>
                <c:pt idx="289">
                  <c:v>42836</c:v>
                </c:pt>
                <c:pt idx="290">
                  <c:v>42837</c:v>
                </c:pt>
                <c:pt idx="291">
                  <c:v>42838</c:v>
                </c:pt>
                <c:pt idx="292">
                  <c:v>42843</c:v>
                </c:pt>
                <c:pt idx="293">
                  <c:v>42844</c:v>
                </c:pt>
                <c:pt idx="294">
                  <c:v>42845</c:v>
                </c:pt>
                <c:pt idx="295">
                  <c:v>42846</c:v>
                </c:pt>
                <c:pt idx="296">
                  <c:v>42849</c:v>
                </c:pt>
                <c:pt idx="297">
                  <c:v>42850</c:v>
                </c:pt>
                <c:pt idx="298">
                  <c:v>42851</c:v>
                </c:pt>
                <c:pt idx="299">
                  <c:v>42852</c:v>
                </c:pt>
                <c:pt idx="300">
                  <c:v>42853</c:v>
                </c:pt>
                <c:pt idx="301">
                  <c:v>42857</c:v>
                </c:pt>
                <c:pt idx="302">
                  <c:v>42858</c:v>
                </c:pt>
                <c:pt idx="303">
                  <c:v>42859</c:v>
                </c:pt>
                <c:pt idx="304">
                  <c:v>42860</c:v>
                </c:pt>
                <c:pt idx="305">
                  <c:v>42863</c:v>
                </c:pt>
                <c:pt idx="306">
                  <c:v>42864</c:v>
                </c:pt>
                <c:pt idx="307">
                  <c:v>42865</c:v>
                </c:pt>
                <c:pt idx="308">
                  <c:v>42866</c:v>
                </c:pt>
                <c:pt idx="309">
                  <c:v>42867</c:v>
                </c:pt>
                <c:pt idx="310">
                  <c:v>42870</c:v>
                </c:pt>
                <c:pt idx="311">
                  <c:v>42871</c:v>
                </c:pt>
                <c:pt idx="312">
                  <c:v>42872</c:v>
                </c:pt>
                <c:pt idx="313">
                  <c:v>42873</c:v>
                </c:pt>
                <c:pt idx="314">
                  <c:v>42874</c:v>
                </c:pt>
                <c:pt idx="315">
                  <c:v>42877</c:v>
                </c:pt>
                <c:pt idx="316">
                  <c:v>42878</c:v>
                </c:pt>
                <c:pt idx="317">
                  <c:v>42879</c:v>
                </c:pt>
                <c:pt idx="318">
                  <c:v>42880</c:v>
                </c:pt>
                <c:pt idx="319">
                  <c:v>42881</c:v>
                </c:pt>
                <c:pt idx="320">
                  <c:v>42884</c:v>
                </c:pt>
                <c:pt idx="321">
                  <c:v>42885</c:v>
                </c:pt>
                <c:pt idx="322">
                  <c:v>42886</c:v>
                </c:pt>
                <c:pt idx="323">
                  <c:v>42887</c:v>
                </c:pt>
                <c:pt idx="324">
                  <c:v>42888</c:v>
                </c:pt>
                <c:pt idx="325">
                  <c:v>42891</c:v>
                </c:pt>
                <c:pt idx="326">
                  <c:v>42892</c:v>
                </c:pt>
                <c:pt idx="327">
                  <c:v>42893</c:v>
                </c:pt>
                <c:pt idx="328">
                  <c:v>42894</c:v>
                </c:pt>
                <c:pt idx="329">
                  <c:v>42895</c:v>
                </c:pt>
                <c:pt idx="330">
                  <c:v>42898</c:v>
                </c:pt>
                <c:pt idx="331">
                  <c:v>42899</c:v>
                </c:pt>
                <c:pt idx="332">
                  <c:v>42900</c:v>
                </c:pt>
                <c:pt idx="333">
                  <c:v>42901</c:v>
                </c:pt>
                <c:pt idx="334">
                  <c:v>42902</c:v>
                </c:pt>
                <c:pt idx="335">
                  <c:v>42905</c:v>
                </c:pt>
                <c:pt idx="336">
                  <c:v>42906</c:v>
                </c:pt>
                <c:pt idx="337">
                  <c:v>42907</c:v>
                </c:pt>
                <c:pt idx="338">
                  <c:v>42908</c:v>
                </c:pt>
                <c:pt idx="339">
                  <c:v>42909</c:v>
                </c:pt>
                <c:pt idx="340">
                  <c:v>42912</c:v>
                </c:pt>
                <c:pt idx="341">
                  <c:v>42913</c:v>
                </c:pt>
                <c:pt idx="342">
                  <c:v>42914</c:v>
                </c:pt>
                <c:pt idx="343">
                  <c:v>42915</c:v>
                </c:pt>
                <c:pt idx="344">
                  <c:v>42916</c:v>
                </c:pt>
                <c:pt idx="345">
                  <c:v>42919</c:v>
                </c:pt>
                <c:pt idx="346">
                  <c:v>42920</c:v>
                </c:pt>
                <c:pt idx="347">
                  <c:v>42921</c:v>
                </c:pt>
                <c:pt idx="348">
                  <c:v>42922</c:v>
                </c:pt>
                <c:pt idx="349">
                  <c:v>42923</c:v>
                </c:pt>
                <c:pt idx="350">
                  <c:v>42926</c:v>
                </c:pt>
                <c:pt idx="351">
                  <c:v>42927</c:v>
                </c:pt>
                <c:pt idx="352">
                  <c:v>42928</c:v>
                </c:pt>
                <c:pt idx="353">
                  <c:v>42929</c:v>
                </c:pt>
                <c:pt idx="354">
                  <c:v>42930</c:v>
                </c:pt>
                <c:pt idx="355">
                  <c:v>42933</c:v>
                </c:pt>
                <c:pt idx="356">
                  <c:v>42934</c:v>
                </c:pt>
                <c:pt idx="357">
                  <c:v>42935</c:v>
                </c:pt>
                <c:pt idx="358">
                  <c:v>42936</c:v>
                </c:pt>
                <c:pt idx="359">
                  <c:v>42937</c:v>
                </c:pt>
                <c:pt idx="360">
                  <c:v>42940</c:v>
                </c:pt>
                <c:pt idx="361">
                  <c:v>42941</c:v>
                </c:pt>
                <c:pt idx="362">
                  <c:v>42942</c:v>
                </c:pt>
                <c:pt idx="363">
                  <c:v>42943</c:v>
                </c:pt>
                <c:pt idx="364">
                  <c:v>42944</c:v>
                </c:pt>
                <c:pt idx="365">
                  <c:v>42947</c:v>
                </c:pt>
                <c:pt idx="366">
                  <c:v>42948</c:v>
                </c:pt>
                <c:pt idx="367">
                  <c:v>42949</c:v>
                </c:pt>
                <c:pt idx="368">
                  <c:v>42950</c:v>
                </c:pt>
                <c:pt idx="369">
                  <c:v>42951</c:v>
                </c:pt>
                <c:pt idx="370">
                  <c:v>42954</c:v>
                </c:pt>
                <c:pt idx="371">
                  <c:v>42955</c:v>
                </c:pt>
                <c:pt idx="372">
                  <c:v>42956</c:v>
                </c:pt>
                <c:pt idx="373">
                  <c:v>42957</c:v>
                </c:pt>
                <c:pt idx="374">
                  <c:v>42958</c:v>
                </c:pt>
                <c:pt idx="375">
                  <c:v>42961</c:v>
                </c:pt>
                <c:pt idx="376">
                  <c:v>42962</c:v>
                </c:pt>
                <c:pt idx="377">
                  <c:v>42963</c:v>
                </c:pt>
                <c:pt idx="378">
                  <c:v>42964</c:v>
                </c:pt>
                <c:pt idx="379">
                  <c:v>42965</c:v>
                </c:pt>
                <c:pt idx="380">
                  <c:v>42968</c:v>
                </c:pt>
                <c:pt idx="381">
                  <c:v>42969</c:v>
                </c:pt>
                <c:pt idx="382">
                  <c:v>42970</c:v>
                </c:pt>
                <c:pt idx="383">
                  <c:v>42971</c:v>
                </c:pt>
                <c:pt idx="384">
                  <c:v>42972</c:v>
                </c:pt>
                <c:pt idx="385">
                  <c:v>42975</c:v>
                </c:pt>
                <c:pt idx="386">
                  <c:v>42976</c:v>
                </c:pt>
                <c:pt idx="387">
                  <c:v>42977</c:v>
                </c:pt>
                <c:pt idx="388">
                  <c:v>42978</c:v>
                </c:pt>
                <c:pt idx="389">
                  <c:v>42979</c:v>
                </c:pt>
                <c:pt idx="390">
                  <c:v>42982</c:v>
                </c:pt>
                <c:pt idx="391">
                  <c:v>42983</c:v>
                </c:pt>
                <c:pt idx="392">
                  <c:v>42984</c:v>
                </c:pt>
                <c:pt idx="393">
                  <c:v>42985</c:v>
                </c:pt>
                <c:pt idx="394">
                  <c:v>42986</c:v>
                </c:pt>
                <c:pt idx="395">
                  <c:v>42989</c:v>
                </c:pt>
                <c:pt idx="396">
                  <c:v>42990</c:v>
                </c:pt>
                <c:pt idx="397">
                  <c:v>42991</c:v>
                </c:pt>
                <c:pt idx="398">
                  <c:v>42992</c:v>
                </c:pt>
                <c:pt idx="399">
                  <c:v>42993</c:v>
                </c:pt>
                <c:pt idx="400">
                  <c:v>42996</c:v>
                </c:pt>
                <c:pt idx="401">
                  <c:v>42997</c:v>
                </c:pt>
                <c:pt idx="402">
                  <c:v>42998</c:v>
                </c:pt>
                <c:pt idx="403">
                  <c:v>42999</c:v>
                </c:pt>
                <c:pt idx="404">
                  <c:v>43000</c:v>
                </c:pt>
                <c:pt idx="405">
                  <c:v>43003</c:v>
                </c:pt>
                <c:pt idx="406">
                  <c:v>43004</c:v>
                </c:pt>
                <c:pt idx="407">
                  <c:v>43005</c:v>
                </c:pt>
                <c:pt idx="408">
                  <c:v>43006</c:v>
                </c:pt>
                <c:pt idx="409">
                  <c:v>43007</c:v>
                </c:pt>
                <c:pt idx="410">
                  <c:v>43010</c:v>
                </c:pt>
                <c:pt idx="411">
                  <c:v>43011</c:v>
                </c:pt>
                <c:pt idx="412">
                  <c:v>43012</c:v>
                </c:pt>
                <c:pt idx="413">
                  <c:v>43013</c:v>
                </c:pt>
                <c:pt idx="414">
                  <c:v>43014</c:v>
                </c:pt>
                <c:pt idx="415">
                  <c:v>43017</c:v>
                </c:pt>
                <c:pt idx="416">
                  <c:v>43018</c:v>
                </c:pt>
                <c:pt idx="417">
                  <c:v>43019</c:v>
                </c:pt>
                <c:pt idx="418">
                  <c:v>43020</c:v>
                </c:pt>
                <c:pt idx="419">
                  <c:v>43021</c:v>
                </c:pt>
                <c:pt idx="420">
                  <c:v>43024</c:v>
                </c:pt>
                <c:pt idx="421">
                  <c:v>43025</c:v>
                </c:pt>
                <c:pt idx="422">
                  <c:v>43026</c:v>
                </c:pt>
                <c:pt idx="423">
                  <c:v>43027</c:v>
                </c:pt>
                <c:pt idx="424">
                  <c:v>43028</c:v>
                </c:pt>
                <c:pt idx="425">
                  <c:v>43031</c:v>
                </c:pt>
                <c:pt idx="426">
                  <c:v>43032</c:v>
                </c:pt>
                <c:pt idx="427">
                  <c:v>43033</c:v>
                </c:pt>
                <c:pt idx="428">
                  <c:v>43034</c:v>
                </c:pt>
                <c:pt idx="429">
                  <c:v>43035</c:v>
                </c:pt>
                <c:pt idx="430">
                  <c:v>43038</c:v>
                </c:pt>
                <c:pt idx="431">
                  <c:v>43039</c:v>
                </c:pt>
                <c:pt idx="432">
                  <c:v>43040</c:v>
                </c:pt>
                <c:pt idx="433">
                  <c:v>43041</c:v>
                </c:pt>
                <c:pt idx="434">
                  <c:v>43042</c:v>
                </c:pt>
                <c:pt idx="435">
                  <c:v>43045</c:v>
                </c:pt>
                <c:pt idx="436">
                  <c:v>43046</c:v>
                </c:pt>
                <c:pt idx="437">
                  <c:v>43047</c:v>
                </c:pt>
                <c:pt idx="438">
                  <c:v>43048</c:v>
                </c:pt>
                <c:pt idx="439">
                  <c:v>43049</c:v>
                </c:pt>
                <c:pt idx="440">
                  <c:v>43052</c:v>
                </c:pt>
                <c:pt idx="441">
                  <c:v>43053</c:v>
                </c:pt>
                <c:pt idx="442">
                  <c:v>43054</c:v>
                </c:pt>
                <c:pt idx="443">
                  <c:v>43055</c:v>
                </c:pt>
                <c:pt idx="444">
                  <c:v>43056</c:v>
                </c:pt>
                <c:pt idx="445">
                  <c:v>43059</c:v>
                </c:pt>
                <c:pt idx="446">
                  <c:v>43060</c:v>
                </c:pt>
                <c:pt idx="447">
                  <c:v>43061</c:v>
                </c:pt>
                <c:pt idx="448">
                  <c:v>43062</c:v>
                </c:pt>
                <c:pt idx="449">
                  <c:v>43063</c:v>
                </c:pt>
                <c:pt idx="450">
                  <c:v>43066</c:v>
                </c:pt>
                <c:pt idx="451">
                  <c:v>43067</c:v>
                </c:pt>
                <c:pt idx="452">
                  <c:v>43068</c:v>
                </c:pt>
                <c:pt idx="453">
                  <c:v>43069</c:v>
                </c:pt>
                <c:pt idx="454">
                  <c:v>43070</c:v>
                </c:pt>
                <c:pt idx="455">
                  <c:v>43073</c:v>
                </c:pt>
                <c:pt idx="456">
                  <c:v>43074</c:v>
                </c:pt>
                <c:pt idx="457">
                  <c:v>43075</c:v>
                </c:pt>
                <c:pt idx="458">
                  <c:v>43076</c:v>
                </c:pt>
                <c:pt idx="459">
                  <c:v>43077</c:v>
                </c:pt>
                <c:pt idx="460">
                  <c:v>43080</c:v>
                </c:pt>
                <c:pt idx="461">
                  <c:v>43081</c:v>
                </c:pt>
                <c:pt idx="462">
                  <c:v>43082</c:v>
                </c:pt>
                <c:pt idx="463">
                  <c:v>43083</c:v>
                </c:pt>
                <c:pt idx="464">
                  <c:v>43084</c:v>
                </c:pt>
                <c:pt idx="465">
                  <c:v>43087</c:v>
                </c:pt>
                <c:pt idx="466">
                  <c:v>43088</c:v>
                </c:pt>
                <c:pt idx="467">
                  <c:v>43089</c:v>
                </c:pt>
                <c:pt idx="468">
                  <c:v>43090</c:v>
                </c:pt>
                <c:pt idx="469">
                  <c:v>43091</c:v>
                </c:pt>
                <c:pt idx="470">
                  <c:v>43096</c:v>
                </c:pt>
                <c:pt idx="471">
                  <c:v>43097</c:v>
                </c:pt>
                <c:pt idx="472">
                  <c:v>43098</c:v>
                </c:pt>
                <c:pt idx="473">
                  <c:v>43102</c:v>
                </c:pt>
                <c:pt idx="474">
                  <c:v>43103</c:v>
                </c:pt>
                <c:pt idx="475">
                  <c:v>43104</c:v>
                </c:pt>
                <c:pt idx="476">
                  <c:v>43105</c:v>
                </c:pt>
                <c:pt idx="477">
                  <c:v>43108</c:v>
                </c:pt>
                <c:pt idx="478">
                  <c:v>43109</c:v>
                </c:pt>
                <c:pt idx="479">
                  <c:v>43110</c:v>
                </c:pt>
                <c:pt idx="480">
                  <c:v>43111</c:v>
                </c:pt>
                <c:pt idx="481">
                  <c:v>43112</c:v>
                </c:pt>
                <c:pt idx="482">
                  <c:v>43115</c:v>
                </c:pt>
                <c:pt idx="483">
                  <c:v>43116</c:v>
                </c:pt>
                <c:pt idx="484">
                  <c:v>43117</c:v>
                </c:pt>
                <c:pt idx="485">
                  <c:v>43118</c:v>
                </c:pt>
                <c:pt idx="486">
                  <c:v>43119</c:v>
                </c:pt>
                <c:pt idx="487">
                  <c:v>43122</c:v>
                </c:pt>
                <c:pt idx="488">
                  <c:v>43123</c:v>
                </c:pt>
                <c:pt idx="489">
                  <c:v>43124</c:v>
                </c:pt>
                <c:pt idx="490">
                  <c:v>43125</c:v>
                </c:pt>
                <c:pt idx="491">
                  <c:v>43126</c:v>
                </c:pt>
                <c:pt idx="492">
                  <c:v>43129</c:v>
                </c:pt>
                <c:pt idx="493">
                  <c:v>43130</c:v>
                </c:pt>
                <c:pt idx="494">
                  <c:v>43131</c:v>
                </c:pt>
                <c:pt idx="495">
                  <c:v>43132</c:v>
                </c:pt>
                <c:pt idx="496">
                  <c:v>43133</c:v>
                </c:pt>
                <c:pt idx="497">
                  <c:v>43136</c:v>
                </c:pt>
                <c:pt idx="498">
                  <c:v>43137</c:v>
                </c:pt>
                <c:pt idx="499">
                  <c:v>43138</c:v>
                </c:pt>
                <c:pt idx="500">
                  <c:v>43139</c:v>
                </c:pt>
                <c:pt idx="501">
                  <c:v>43140</c:v>
                </c:pt>
                <c:pt idx="502">
                  <c:v>43143</c:v>
                </c:pt>
                <c:pt idx="503">
                  <c:v>43144</c:v>
                </c:pt>
                <c:pt idx="504">
                  <c:v>43145</c:v>
                </c:pt>
                <c:pt idx="505">
                  <c:v>43146</c:v>
                </c:pt>
                <c:pt idx="506">
                  <c:v>43147</c:v>
                </c:pt>
                <c:pt idx="507">
                  <c:v>43150</c:v>
                </c:pt>
                <c:pt idx="508">
                  <c:v>43151</c:v>
                </c:pt>
                <c:pt idx="509">
                  <c:v>43152</c:v>
                </c:pt>
                <c:pt idx="510">
                  <c:v>43153</c:v>
                </c:pt>
                <c:pt idx="511">
                  <c:v>43154</c:v>
                </c:pt>
                <c:pt idx="512">
                  <c:v>43157</c:v>
                </c:pt>
                <c:pt idx="513">
                  <c:v>43158</c:v>
                </c:pt>
                <c:pt idx="514">
                  <c:v>43159</c:v>
                </c:pt>
                <c:pt idx="515">
                  <c:v>43160</c:v>
                </c:pt>
                <c:pt idx="516">
                  <c:v>43161</c:v>
                </c:pt>
                <c:pt idx="517">
                  <c:v>43164</c:v>
                </c:pt>
                <c:pt idx="518">
                  <c:v>43171</c:v>
                </c:pt>
                <c:pt idx="519">
                  <c:v>43178</c:v>
                </c:pt>
                <c:pt idx="520">
                  <c:v>43185</c:v>
                </c:pt>
                <c:pt idx="521">
                  <c:v>43193</c:v>
                </c:pt>
                <c:pt idx="522">
                  <c:v>43200</c:v>
                </c:pt>
                <c:pt idx="523">
                  <c:v>43207</c:v>
                </c:pt>
                <c:pt idx="524">
                  <c:v>43214</c:v>
                </c:pt>
                <c:pt idx="525">
                  <c:v>43222</c:v>
                </c:pt>
                <c:pt idx="526">
                  <c:v>43229</c:v>
                </c:pt>
                <c:pt idx="527">
                  <c:v>43236</c:v>
                </c:pt>
                <c:pt idx="528">
                  <c:v>43243</c:v>
                </c:pt>
                <c:pt idx="529">
                  <c:v>43250</c:v>
                </c:pt>
                <c:pt idx="530">
                  <c:v>43257</c:v>
                </c:pt>
                <c:pt idx="531">
                  <c:v>43264</c:v>
                </c:pt>
                <c:pt idx="532">
                  <c:v>43271</c:v>
                </c:pt>
                <c:pt idx="533">
                  <c:v>43278</c:v>
                </c:pt>
                <c:pt idx="534">
                  <c:v>43285</c:v>
                </c:pt>
                <c:pt idx="535">
                  <c:v>43292</c:v>
                </c:pt>
                <c:pt idx="536">
                  <c:v>43299</c:v>
                </c:pt>
                <c:pt idx="537">
                  <c:v>43306</c:v>
                </c:pt>
                <c:pt idx="538">
                  <c:v>43313</c:v>
                </c:pt>
                <c:pt idx="539">
                  <c:v>43320</c:v>
                </c:pt>
                <c:pt idx="540">
                  <c:v>43327</c:v>
                </c:pt>
                <c:pt idx="541">
                  <c:v>43334</c:v>
                </c:pt>
                <c:pt idx="542">
                  <c:v>43341</c:v>
                </c:pt>
                <c:pt idx="543">
                  <c:v>43348</c:v>
                </c:pt>
                <c:pt idx="544">
                  <c:v>43355</c:v>
                </c:pt>
                <c:pt idx="545">
                  <c:v>43362</c:v>
                </c:pt>
                <c:pt idx="546">
                  <c:v>43369</c:v>
                </c:pt>
                <c:pt idx="547">
                  <c:v>43376</c:v>
                </c:pt>
                <c:pt idx="548">
                  <c:v>43383</c:v>
                </c:pt>
                <c:pt idx="549">
                  <c:v>43390</c:v>
                </c:pt>
                <c:pt idx="550">
                  <c:v>43397</c:v>
                </c:pt>
                <c:pt idx="551">
                  <c:v>43404</c:v>
                </c:pt>
                <c:pt idx="552">
                  <c:v>43411</c:v>
                </c:pt>
                <c:pt idx="553">
                  <c:v>43418</c:v>
                </c:pt>
                <c:pt idx="554">
                  <c:v>43425</c:v>
                </c:pt>
                <c:pt idx="555">
                  <c:v>43432</c:v>
                </c:pt>
                <c:pt idx="556">
                  <c:v>43439</c:v>
                </c:pt>
                <c:pt idx="557">
                  <c:v>43446</c:v>
                </c:pt>
                <c:pt idx="558">
                  <c:v>43453</c:v>
                </c:pt>
                <c:pt idx="559">
                  <c:v>43461</c:v>
                </c:pt>
                <c:pt idx="560">
                  <c:v>43468</c:v>
                </c:pt>
                <c:pt idx="561">
                  <c:v>43475</c:v>
                </c:pt>
                <c:pt idx="562">
                  <c:v>43482</c:v>
                </c:pt>
                <c:pt idx="563">
                  <c:v>43489</c:v>
                </c:pt>
                <c:pt idx="564">
                  <c:v>43496</c:v>
                </c:pt>
                <c:pt idx="565">
                  <c:v>43503</c:v>
                </c:pt>
                <c:pt idx="566">
                  <c:v>43510</c:v>
                </c:pt>
                <c:pt idx="567">
                  <c:v>43517</c:v>
                </c:pt>
                <c:pt idx="568">
                  <c:v>43524</c:v>
                </c:pt>
                <c:pt idx="569">
                  <c:v>43531</c:v>
                </c:pt>
                <c:pt idx="570">
                  <c:v>43538</c:v>
                </c:pt>
                <c:pt idx="571">
                  <c:v>43545</c:v>
                </c:pt>
                <c:pt idx="572">
                  <c:v>43552</c:v>
                </c:pt>
                <c:pt idx="573">
                  <c:v>43559</c:v>
                </c:pt>
                <c:pt idx="574">
                  <c:v>43566</c:v>
                </c:pt>
                <c:pt idx="575">
                  <c:v>43573</c:v>
                </c:pt>
                <c:pt idx="576">
                  <c:v>43580</c:v>
                </c:pt>
                <c:pt idx="577">
                  <c:v>43587</c:v>
                </c:pt>
                <c:pt idx="578">
                  <c:v>43594</c:v>
                </c:pt>
                <c:pt idx="579">
                  <c:v>43601</c:v>
                </c:pt>
                <c:pt idx="580">
                  <c:v>43608</c:v>
                </c:pt>
                <c:pt idx="581">
                  <c:v>43615</c:v>
                </c:pt>
                <c:pt idx="582">
                  <c:v>43622</c:v>
                </c:pt>
                <c:pt idx="583">
                  <c:v>43629</c:v>
                </c:pt>
                <c:pt idx="584">
                  <c:v>43636</c:v>
                </c:pt>
                <c:pt idx="585">
                  <c:v>43643</c:v>
                </c:pt>
                <c:pt idx="586">
                  <c:v>43650</c:v>
                </c:pt>
                <c:pt idx="587">
                  <c:v>43657</c:v>
                </c:pt>
                <c:pt idx="588">
                  <c:v>43664</c:v>
                </c:pt>
                <c:pt idx="589">
                  <c:v>43671</c:v>
                </c:pt>
                <c:pt idx="590">
                  <c:v>43678</c:v>
                </c:pt>
                <c:pt idx="591">
                  <c:v>43685</c:v>
                </c:pt>
                <c:pt idx="592">
                  <c:v>43692</c:v>
                </c:pt>
                <c:pt idx="593">
                  <c:v>43699</c:v>
                </c:pt>
                <c:pt idx="594">
                  <c:v>43706</c:v>
                </c:pt>
                <c:pt idx="595">
                  <c:v>43713</c:v>
                </c:pt>
                <c:pt idx="596">
                  <c:v>43720</c:v>
                </c:pt>
                <c:pt idx="597">
                  <c:v>43727</c:v>
                </c:pt>
                <c:pt idx="598">
                  <c:v>43734</c:v>
                </c:pt>
                <c:pt idx="599">
                  <c:v>43741</c:v>
                </c:pt>
                <c:pt idx="600">
                  <c:v>43748</c:v>
                </c:pt>
                <c:pt idx="601">
                  <c:v>43755</c:v>
                </c:pt>
                <c:pt idx="602">
                  <c:v>43762</c:v>
                </c:pt>
                <c:pt idx="603">
                  <c:v>43769</c:v>
                </c:pt>
                <c:pt idx="604">
                  <c:v>43776</c:v>
                </c:pt>
                <c:pt idx="605">
                  <c:v>43783</c:v>
                </c:pt>
                <c:pt idx="606">
                  <c:v>43790</c:v>
                </c:pt>
                <c:pt idx="607">
                  <c:v>43797</c:v>
                </c:pt>
                <c:pt idx="608">
                  <c:v>43804</c:v>
                </c:pt>
                <c:pt idx="609">
                  <c:v>43811</c:v>
                </c:pt>
                <c:pt idx="610">
                  <c:v>43818</c:v>
                </c:pt>
                <c:pt idx="611">
                  <c:v>43826</c:v>
                </c:pt>
                <c:pt idx="612">
                  <c:v>43833</c:v>
                </c:pt>
                <c:pt idx="613">
                  <c:v>43840</c:v>
                </c:pt>
                <c:pt idx="614">
                  <c:v>43847</c:v>
                </c:pt>
                <c:pt idx="615">
                  <c:v>43854</c:v>
                </c:pt>
                <c:pt idx="616">
                  <c:v>43861</c:v>
                </c:pt>
                <c:pt idx="617">
                  <c:v>43868</c:v>
                </c:pt>
                <c:pt idx="618">
                  <c:v>43875</c:v>
                </c:pt>
                <c:pt idx="619">
                  <c:v>43882</c:v>
                </c:pt>
                <c:pt idx="620">
                  <c:v>43889</c:v>
                </c:pt>
                <c:pt idx="621">
                  <c:v>43896</c:v>
                </c:pt>
                <c:pt idx="622">
                  <c:v>43903</c:v>
                </c:pt>
                <c:pt idx="623">
                  <c:v>43910</c:v>
                </c:pt>
                <c:pt idx="624">
                  <c:v>43917</c:v>
                </c:pt>
                <c:pt idx="625">
                  <c:v>43924</c:v>
                </c:pt>
                <c:pt idx="626">
                  <c:v>43935</c:v>
                </c:pt>
                <c:pt idx="627">
                  <c:v>43942</c:v>
                </c:pt>
                <c:pt idx="628">
                  <c:v>43949</c:v>
                </c:pt>
                <c:pt idx="629">
                  <c:v>43956</c:v>
                </c:pt>
                <c:pt idx="630">
                  <c:v>43963</c:v>
                </c:pt>
                <c:pt idx="631">
                  <c:v>43970</c:v>
                </c:pt>
                <c:pt idx="632">
                  <c:v>43977</c:v>
                </c:pt>
                <c:pt idx="633">
                  <c:v>43984</c:v>
                </c:pt>
                <c:pt idx="634">
                  <c:v>43991</c:v>
                </c:pt>
                <c:pt idx="635">
                  <c:v>43998</c:v>
                </c:pt>
                <c:pt idx="636">
                  <c:v>44005</c:v>
                </c:pt>
                <c:pt idx="637">
                  <c:v>44012</c:v>
                </c:pt>
                <c:pt idx="638">
                  <c:v>44019</c:v>
                </c:pt>
                <c:pt idx="639">
                  <c:v>44026</c:v>
                </c:pt>
                <c:pt idx="640">
                  <c:v>44033</c:v>
                </c:pt>
                <c:pt idx="641">
                  <c:v>44040</c:v>
                </c:pt>
                <c:pt idx="642">
                  <c:v>44047</c:v>
                </c:pt>
                <c:pt idx="643">
                  <c:v>44054</c:v>
                </c:pt>
                <c:pt idx="644">
                  <c:v>44061</c:v>
                </c:pt>
                <c:pt idx="645">
                  <c:v>44068</c:v>
                </c:pt>
                <c:pt idx="646">
                  <c:v>44075</c:v>
                </c:pt>
                <c:pt idx="647">
                  <c:v>44082</c:v>
                </c:pt>
                <c:pt idx="648">
                  <c:v>44089</c:v>
                </c:pt>
                <c:pt idx="649">
                  <c:v>44096</c:v>
                </c:pt>
                <c:pt idx="650">
                  <c:v>44103</c:v>
                </c:pt>
                <c:pt idx="651">
                  <c:v>44110</c:v>
                </c:pt>
                <c:pt idx="652">
                  <c:v>44117</c:v>
                </c:pt>
                <c:pt idx="653">
                  <c:v>44124</c:v>
                </c:pt>
                <c:pt idx="654">
                  <c:v>44131</c:v>
                </c:pt>
                <c:pt idx="655">
                  <c:v>44138</c:v>
                </c:pt>
                <c:pt idx="656">
                  <c:v>44145</c:v>
                </c:pt>
                <c:pt idx="657">
                  <c:v>44152</c:v>
                </c:pt>
                <c:pt idx="658">
                  <c:v>44159</c:v>
                </c:pt>
                <c:pt idx="659">
                  <c:v>44166</c:v>
                </c:pt>
                <c:pt idx="660">
                  <c:v>44173</c:v>
                </c:pt>
                <c:pt idx="661">
                  <c:v>44180</c:v>
                </c:pt>
                <c:pt idx="662">
                  <c:v>44187</c:v>
                </c:pt>
                <c:pt idx="663">
                  <c:v>44194</c:v>
                </c:pt>
                <c:pt idx="664">
                  <c:v>44201</c:v>
                </c:pt>
                <c:pt idx="665">
                  <c:v>44208</c:v>
                </c:pt>
                <c:pt idx="666">
                  <c:v>44215</c:v>
                </c:pt>
                <c:pt idx="667">
                  <c:v>44222</c:v>
                </c:pt>
                <c:pt idx="668">
                  <c:v>44229</c:v>
                </c:pt>
                <c:pt idx="669">
                  <c:v>44236</c:v>
                </c:pt>
                <c:pt idx="670">
                  <c:v>44243</c:v>
                </c:pt>
                <c:pt idx="671">
                  <c:v>44250</c:v>
                </c:pt>
                <c:pt idx="672">
                  <c:v>44257</c:v>
                </c:pt>
                <c:pt idx="673">
                  <c:v>44264</c:v>
                </c:pt>
                <c:pt idx="674">
                  <c:v>44271</c:v>
                </c:pt>
                <c:pt idx="675">
                  <c:v>44278</c:v>
                </c:pt>
                <c:pt idx="676">
                  <c:v>44285</c:v>
                </c:pt>
                <c:pt idx="677">
                  <c:v>44292</c:v>
                </c:pt>
                <c:pt idx="678">
                  <c:v>44299</c:v>
                </c:pt>
                <c:pt idx="679">
                  <c:v>44306</c:v>
                </c:pt>
                <c:pt idx="680">
                  <c:v>44313</c:v>
                </c:pt>
                <c:pt idx="681">
                  <c:v>44320</c:v>
                </c:pt>
                <c:pt idx="682">
                  <c:v>44327</c:v>
                </c:pt>
                <c:pt idx="683">
                  <c:v>44334</c:v>
                </c:pt>
                <c:pt idx="684">
                  <c:v>44341</c:v>
                </c:pt>
                <c:pt idx="685">
                  <c:v>44348</c:v>
                </c:pt>
                <c:pt idx="686">
                  <c:v>44355</c:v>
                </c:pt>
                <c:pt idx="687">
                  <c:v>44362</c:v>
                </c:pt>
                <c:pt idx="688">
                  <c:v>44369</c:v>
                </c:pt>
                <c:pt idx="689">
                  <c:v>44376</c:v>
                </c:pt>
                <c:pt idx="690">
                  <c:v>44383</c:v>
                </c:pt>
                <c:pt idx="691">
                  <c:v>44390</c:v>
                </c:pt>
                <c:pt idx="692">
                  <c:v>44397</c:v>
                </c:pt>
                <c:pt idx="693">
                  <c:v>44404</c:v>
                </c:pt>
                <c:pt idx="694">
                  <c:v>44411</c:v>
                </c:pt>
                <c:pt idx="695">
                  <c:v>44418</c:v>
                </c:pt>
                <c:pt idx="696">
                  <c:v>44425</c:v>
                </c:pt>
                <c:pt idx="697">
                  <c:v>44432</c:v>
                </c:pt>
                <c:pt idx="698">
                  <c:v>44439</c:v>
                </c:pt>
                <c:pt idx="699">
                  <c:v>44446</c:v>
                </c:pt>
                <c:pt idx="700">
                  <c:v>44453</c:v>
                </c:pt>
                <c:pt idx="701">
                  <c:v>44460</c:v>
                </c:pt>
                <c:pt idx="702">
                  <c:v>44467</c:v>
                </c:pt>
                <c:pt idx="703">
                  <c:v>44474</c:v>
                </c:pt>
                <c:pt idx="704">
                  <c:v>44481</c:v>
                </c:pt>
                <c:pt idx="705">
                  <c:v>44488</c:v>
                </c:pt>
                <c:pt idx="706">
                  <c:v>44495</c:v>
                </c:pt>
                <c:pt idx="707">
                  <c:v>44502</c:v>
                </c:pt>
                <c:pt idx="708">
                  <c:v>44509</c:v>
                </c:pt>
                <c:pt idx="709">
                  <c:v>44516</c:v>
                </c:pt>
                <c:pt idx="710">
                  <c:v>44523</c:v>
                </c:pt>
                <c:pt idx="711">
                  <c:v>44530</c:v>
                </c:pt>
                <c:pt idx="712">
                  <c:v>44537</c:v>
                </c:pt>
                <c:pt idx="713">
                  <c:v>44544</c:v>
                </c:pt>
                <c:pt idx="714">
                  <c:v>44551</c:v>
                </c:pt>
                <c:pt idx="715">
                  <c:v>44558</c:v>
                </c:pt>
                <c:pt idx="716">
                  <c:v>44565</c:v>
                </c:pt>
                <c:pt idx="717">
                  <c:v>44572</c:v>
                </c:pt>
                <c:pt idx="718">
                  <c:v>44579</c:v>
                </c:pt>
                <c:pt idx="719">
                  <c:v>44586</c:v>
                </c:pt>
                <c:pt idx="720">
                  <c:v>44593</c:v>
                </c:pt>
                <c:pt idx="721">
                  <c:v>44600</c:v>
                </c:pt>
                <c:pt idx="722">
                  <c:v>44607</c:v>
                </c:pt>
                <c:pt idx="723">
                  <c:v>44614</c:v>
                </c:pt>
                <c:pt idx="724">
                  <c:v>44621</c:v>
                </c:pt>
                <c:pt idx="725">
                  <c:v>44628</c:v>
                </c:pt>
                <c:pt idx="726">
                  <c:v>44635</c:v>
                </c:pt>
                <c:pt idx="727">
                  <c:v>44642</c:v>
                </c:pt>
                <c:pt idx="728">
                  <c:v>44649</c:v>
                </c:pt>
                <c:pt idx="729">
                  <c:v>44656</c:v>
                </c:pt>
                <c:pt idx="730">
                  <c:v>44663</c:v>
                </c:pt>
                <c:pt idx="731">
                  <c:v>44670</c:v>
                </c:pt>
                <c:pt idx="732">
                  <c:v>44677</c:v>
                </c:pt>
                <c:pt idx="733">
                  <c:v>44684</c:v>
                </c:pt>
                <c:pt idx="734">
                  <c:v>44691</c:v>
                </c:pt>
                <c:pt idx="735">
                  <c:v>44698</c:v>
                </c:pt>
                <c:pt idx="736">
                  <c:v>44705</c:v>
                </c:pt>
                <c:pt idx="737">
                  <c:v>44712</c:v>
                </c:pt>
                <c:pt idx="738">
                  <c:v>44719</c:v>
                </c:pt>
                <c:pt idx="739">
                  <c:v>44726</c:v>
                </c:pt>
                <c:pt idx="740">
                  <c:v>44733</c:v>
                </c:pt>
                <c:pt idx="741">
                  <c:v>44740</c:v>
                </c:pt>
                <c:pt idx="742">
                  <c:v>44747</c:v>
                </c:pt>
                <c:pt idx="743">
                  <c:v>44754</c:v>
                </c:pt>
                <c:pt idx="744">
                  <c:v>44761</c:v>
                </c:pt>
                <c:pt idx="745">
                  <c:v>44768</c:v>
                </c:pt>
                <c:pt idx="746">
                  <c:v>44775</c:v>
                </c:pt>
                <c:pt idx="747">
                  <c:v>44782</c:v>
                </c:pt>
                <c:pt idx="748">
                  <c:v>44789</c:v>
                </c:pt>
                <c:pt idx="749">
                  <c:v>44796</c:v>
                </c:pt>
                <c:pt idx="750">
                  <c:v>44803</c:v>
                </c:pt>
                <c:pt idx="751">
                  <c:v>44810</c:v>
                </c:pt>
                <c:pt idx="752">
                  <c:v>44817</c:v>
                </c:pt>
                <c:pt idx="753">
                  <c:v>44824</c:v>
                </c:pt>
                <c:pt idx="754">
                  <c:v>44831</c:v>
                </c:pt>
                <c:pt idx="755">
                  <c:v>44838</c:v>
                </c:pt>
                <c:pt idx="756">
                  <c:v>44845</c:v>
                </c:pt>
                <c:pt idx="757">
                  <c:v>44852</c:v>
                </c:pt>
                <c:pt idx="758">
                  <c:v>44859</c:v>
                </c:pt>
                <c:pt idx="759">
                  <c:v>44866</c:v>
                </c:pt>
                <c:pt idx="760">
                  <c:v>44873</c:v>
                </c:pt>
                <c:pt idx="761">
                  <c:v>44880</c:v>
                </c:pt>
                <c:pt idx="762">
                  <c:v>44887</c:v>
                </c:pt>
                <c:pt idx="763">
                  <c:v>44894</c:v>
                </c:pt>
                <c:pt idx="764">
                  <c:v>44901</c:v>
                </c:pt>
                <c:pt idx="765">
                  <c:v>44908</c:v>
                </c:pt>
                <c:pt idx="766">
                  <c:v>44915</c:v>
                </c:pt>
                <c:pt idx="767">
                  <c:v>44922</c:v>
                </c:pt>
                <c:pt idx="768">
                  <c:v>44929</c:v>
                </c:pt>
                <c:pt idx="769">
                  <c:v>44936</c:v>
                </c:pt>
                <c:pt idx="770">
                  <c:v>44943</c:v>
                </c:pt>
                <c:pt idx="771">
                  <c:v>44950</c:v>
                </c:pt>
                <c:pt idx="772">
                  <c:v>44957</c:v>
                </c:pt>
                <c:pt idx="773">
                  <c:v>44964</c:v>
                </c:pt>
                <c:pt idx="774">
                  <c:v>44971</c:v>
                </c:pt>
                <c:pt idx="775">
                  <c:v>44978</c:v>
                </c:pt>
                <c:pt idx="776">
                  <c:v>44985</c:v>
                </c:pt>
                <c:pt idx="777">
                  <c:v>44992</c:v>
                </c:pt>
                <c:pt idx="778">
                  <c:v>44999</c:v>
                </c:pt>
                <c:pt idx="779">
                  <c:v>45006</c:v>
                </c:pt>
                <c:pt idx="780">
                  <c:v>45013</c:v>
                </c:pt>
                <c:pt idx="781">
                  <c:v>45020</c:v>
                </c:pt>
                <c:pt idx="782">
                  <c:v>45027</c:v>
                </c:pt>
                <c:pt idx="783">
                  <c:v>45034</c:v>
                </c:pt>
                <c:pt idx="784">
                  <c:v>45041</c:v>
                </c:pt>
                <c:pt idx="785">
                  <c:v>45048</c:v>
                </c:pt>
                <c:pt idx="786">
                  <c:v>45055</c:v>
                </c:pt>
                <c:pt idx="787">
                  <c:v>45062</c:v>
                </c:pt>
                <c:pt idx="788">
                  <c:v>45069</c:v>
                </c:pt>
                <c:pt idx="789">
                  <c:v>45076</c:v>
                </c:pt>
                <c:pt idx="790">
                  <c:v>45083</c:v>
                </c:pt>
                <c:pt idx="791">
                  <c:v>45090</c:v>
                </c:pt>
                <c:pt idx="792">
                  <c:v>45097</c:v>
                </c:pt>
                <c:pt idx="793">
                  <c:v>45104</c:v>
                </c:pt>
                <c:pt idx="794">
                  <c:v>45111</c:v>
                </c:pt>
                <c:pt idx="795">
                  <c:v>45118</c:v>
                </c:pt>
                <c:pt idx="796">
                  <c:v>45125</c:v>
                </c:pt>
                <c:pt idx="797">
                  <c:v>45132</c:v>
                </c:pt>
                <c:pt idx="798">
                  <c:v>45139</c:v>
                </c:pt>
                <c:pt idx="799">
                  <c:v>45146</c:v>
                </c:pt>
                <c:pt idx="800">
                  <c:v>45153</c:v>
                </c:pt>
                <c:pt idx="801">
                  <c:v>45160</c:v>
                </c:pt>
                <c:pt idx="802">
                  <c:v>45167</c:v>
                </c:pt>
                <c:pt idx="803">
                  <c:v>45174</c:v>
                </c:pt>
                <c:pt idx="804">
                  <c:v>45181</c:v>
                </c:pt>
                <c:pt idx="805">
                  <c:v>45188</c:v>
                </c:pt>
                <c:pt idx="806">
                  <c:v>45195</c:v>
                </c:pt>
                <c:pt idx="807">
                  <c:v>45202</c:v>
                </c:pt>
                <c:pt idx="808">
                  <c:v>45209</c:v>
                </c:pt>
                <c:pt idx="809">
                  <c:v>45216</c:v>
                </c:pt>
                <c:pt idx="810">
                  <c:v>45223</c:v>
                </c:pt>
                <c:pt idx="811">
                  <c:v>45230</c:v>
                </c:pt>
                <c:pt idx="812">
                  <c:v>45237</c:v>
                </c:pt>
                <c:pt idx="813">
                  <c:v>45244</c:v>
                </c:pt>
                <c:pt idx="814">
                  <c:v>45251</c:v>
                </c:pt>
                <c:pt idx="815">
                  <c:v>45258</c:v>
                </c:pt>
                <c:pt idx="816">
                  <c:v>45265</c:v>
                </c:pt>
                <c:pt idx="817">
                  <c:v>45272</c:v>
                </c:pt>
                <c:pt idx="818">
                  <c:v>45279</c:v>
                </c:pt>
                <c:pt idx="819">
                  <c:v>45287</c:v>
                </c:pt>
                <c:pt idx="820">
                  <c:v>45294</c:v>
                </c:pt>
                <c:pt idx="821">
                  <c:v>45301</c:v>
                </c:pt>
                <c:pt idx="822">
                  <c:v>45308</c:v>
                </c:pt>
                <c:pt idx="823">
                  <c:v>45315</c:v>
                </c:pt>
                <c:pt idx="824">
                  <c:v>45322</c:v>
                </c:pt>
                <c:pt idx="825">
                  <c:v>45329</c:v>
                </c:pt>
                <c:pt idx="826">
                  <c:v>45336</c:v>
                </c:pt>
                <c:pt idx="827">
                  <c:v>45343</c:v>
                </c:pt>
                <c:pt idx="828">
                  <c:v>45350</c:v>
                </c:pt>
                <c:pt idx="829">
                  <c:v>45357</c:v>
                </c:pt>
                <c:pt idx="830">
                  <c:v>45364</c:v>
                </c:pt>
                <c:pt idx="831">
                  <c:v>45371</c:v>
                </c:pt>
                <c:pt idx="832">
                  <c:v>45378</c:v>
                </c:pt>
                <c:pt idx="833">
                  <c:v>45385</c:v>
                </c:pt>
                <c:pt idx="834">
                  <c:v>45392</c:v>
                </c:pt>
                <c:pt idx="835">
                  <c:v>45399</c:v>
                </c:pt>
                <c:pt idx="836">
                  <c:v>45406</c:v>
                </c:pt>
                <c:pt idx="837">
                  <c:v>45414</c:v>
                </c:pt>
                <c:pt idx="838">
                  <c:v>45421</c:v>
                </c:pt>
                <c:pt idx="839">
                  <c:v>45428</c:v>
                </c:pt>
                <c:pt idx="840">
                  <c:v>45435</c:v>
                </c:pt>
                <c:pt idx="841">
                  <c:v>45442</c:v>
                </c:pt>
                <c:pt idx="842">
                  <c:v>45449</c:v>
                </c:pt>
                <c:pt idx="843">
                  <c:v>45456</c:v>
                </c:pt>
                <c:pt idx="844">
                  <c:v>45463</c:v>
                </c:pt>
                <c:pt idx="845">
                  <c:v>45470</c:v>
                </c:pt>
                <c:pt idx="846">
                  <c:v>45477</c:v>
                </c:pt>
                <c:pt idx="847">
                  <c:v>45484</c:v>
                </c:pt>
                <c:pt idx="848">
                  <c:v>45491</c:v>
                </c:pt>
                <c:pt idx="849">
                  <c:v>45498</c:v>
                </c:pt>
                <c:pt idx="850">
                  <c:v>45505</c:v>
                </c:pt>
                <c:pt idx="851">
                  <c:v>45512</c:v>
                </c:pt>
                <c:pt idx="852">
                  <c:v>45519</c:v>
                </c:pt>
                <c:pt idx="853">
                  <c:v>45526</c:v>
                </c:pt>
                <c:pt idx="854">
                  <c:v>45533</c:v>
                </c:pt>
                <c:pt idx="855">
                  <c:v>45540</c:v>
                </c:pt>
                <c:pt idx="856">
                  <c:v>45547</c:v>
                </c:pt>
                <c:pt idx="857">
                  <c:v>45554</c:v>
                </c:pt>
                <c:pt idx="858">
                  <c:v>45561</c:v>
                </c:pt>
                <c:pt idx="859">
                  <c:v>45568</c:v>
                </c:pt>
                <c:pt idx="860">
                  <c:v>45575</c:v>
                </c:pt>
                <c:pt idx="861">
                  <c:v>45582</c:v>
                </c:pt>
                <c:pt idx="862">
                  <c:v>45589</c:v>
                </c:pt>
                <c:pt idx="863">
                  <c:v>45596</c:v>
                </c:pt>
                <c:pt idx="864">
                  <c:v>45603</c:v>
                </c:pt>
                <c:pt idx="865">
                  <c:v>45610</c:v>
                </c:pt>
                <c:pt idx="866">
                  <c:v>45617</c:v>
                </c:pt>
                <c:pt idx="867">
                  <c:v>45624</c:v>
                </c:pt>
                <c:pt idx="868">
                  <c:v>45631</c:v>
                </c:pt>
                <c:pt idx="869">
                  <c:v>45638</c:v>
                </c:pt>
                <c:pt idx="870">
                  <c:v>45645</c:v>
                </c:pt>
                <c:pt idx="871">
                  <c:v>45653</c:v>
                </c:pt>
                <c:pt idx="872">
                  <c:v>45660</c:v>
                </c:pt>
                <c:pt idx="873">
                  <c:v>45667</c:v>
                </c:pt>
                <c:pt idx="874">
                  <c:v>45674</c:v>
                </c:pt>
                <c:pt idx="875">
                  <c:v>45681</c:v>
                </c:pt>
                <c:pt idx="876">
                  <c:v>45688</c:v>
                </c:pt>
                <c:pt idx="877">
                  <c:v>45695</c:v>
                </c:pt>
                <c:pt idx="878">
                  <c:v>45702</c:v>
                </c:pt>
                <c:pt idx="879">
                  <c:v>45709</c:v>
                </c:pt>
                <c:pt idx="880">
                  <c:v>45716</c:v>
                </c:pt>
                <c:pt idx="881">
                  <c:v>45723</c:v>
                </c:pt>
                <c:pt idx="882">
                  <c:v>45730</c:v>
                </c:pt>
                <c:pt idx="883">
                  <c:v>45737</c:v>
                </c:pt>
                <c:pt idx="884">
                  <c:v>45744</c:v>
                </c:pt>
                <c:pt idx="885">
                  <c:v>45751</c:v>
                </c:pt>
                <c:pt idx="886">
                  <c:v>45758</c:v>
                </c:pt>
                <c:pt idx="887">
                  <c:v>45769</c:v>
                </c:pt>
                <c:pt idx="888">
                  <c:v>45776</c:v>
                </c:pt>
                <c:pt idx="889">
                  <c:v>45783</c:v>
                </c:pt>
                <c:pt idx="890">
                  <c:v>45790</c:v>
                </c:pt>
                <c:pt idx="891">
                  <c:v>45797</c:v>
                </c:pt>
                <c:pt idx="892">
                  <c:v>45804</c:v>
                </c:pt>
                <c:pt idx="893">
                  <c:v>45811</c:v>
                </c:pt>
                <c:pt idx="894">
                  <c:v>45818</c:v>
                </c:pt>
                <c:pt idx="895">
                  <c:v>45825</c:v>
                </c:pt>
                <c:pt idx="896">
                  <c:v>45832</c:v>
                </c:pt>
                <c:pt idx="897">
                  <c:v>45839</c:v>
                </c:pt>
                <c:pt idx="898">
                  <c:v>45846</c:v>
                </c:pt>
                <c:pt idx="899">
                  <c:v>45853</c:v>
                </c:pt>
                <c:pt idx="900">
                  <c:v>45860</c:v>
                </c:pt>
                <c:pt idx="901">
                  <c:v>45867</c:v>
                </c:pt>
                <c:pt idx="902">
                  <c:v>45874</c:v>
                </c:pt>
                <c:pt idx="903">
                  <c:v>45881</c:v>
                </c:pt>
                <c:pt idx="904">
                  <c:v>45888</c:v>
                </c:pt>
                <c:pt idx="905">
                  <c:v>45895</c:v>
                </c:pt>
                <c:pt idx="906">
                  <c:v>45902</c:v>
                </c:pt>
                <c:pt idx="907">
                  <c:v>45909</c:v>
                </c:pt>
                <c:pt idx="908">
                  <c:v>45916</c:v>
                </c:pt>
                <c:pt idx="909">
                  <c:v>45923</c:v>
                </c:pt>
                <c:pt idx="910">
                  <c:v>45930</c:v>
                </c:pt>
                <c:pt idx="911">
                  <c:v>45937</c:v>
                </c:pt>
                <c:pt idx="912">
                  <c:v>45944</c:v>
                </c:pt>
                <c:pt idx="913">
                  <c:v>45951</c:v>
                </c:pt>
                <c:pt idx="914">
                  <c:v>45958</c:v>
                </c:pt>
                <c:pt idx="915">
                  <c:v>45965</c:v>
                </c:pt>
                <c:pt idx="916">
                  <c:v>45972</c:v>
                </c:pt>
                <c:pt idx="917">
                  <c:v>45979</c:v>
                </c:pt>
                <c:pt idx="918">
                  <c:v>45986</c:v>
                </c:pt>
                <c:pt idx="919">
                  <c:v>45993</c:v>
                </c:pt>
                <c:pt idx="920">
                  <c:v>46000</c:v>
                </c:pt>
                <c:pt idx="921">
                  <c:v>46007</c:v>
                </c:pt>
                <c:pt idx="922">
                  <c:v>46014</c:v>
                </c:pt>
                <c:pt idx="923">
                  <c:v>46021</c:v>
                </c:pt>
                <c:pt idx="924">
                  <c:v>46028</c:v>
                </c:pt>
                <c:pt idx="925">
                  <c:v>46035</c:v>
                </c:pt>
                <c:pt idx="926">
                  <c:v>46042</c:v>
                </c:pt>
                <c:pt idx="927">
                  <c:v>46049</c:v>
                </c:pt>
                <c:pt idx="928">
                  <c:v>46056</c:v>
                </c:pt>
                <c:pt idx="929">
                  <c:v>46063</c:v>
                </c:pt>
                <c:pt idx="930">
                  <c:v>46070</c:v>
                </c:pt>
                <c:pt idx="931">
                  <c:v>46077</c:v>
                </c:pt>
                <c:pt idx="932">
                  <c:v>46084</c:v>
                </c:pt>
                <c:pt idx="933">
                  <c:v>46091</c:v>
                </c:pt>
                <c:pt idx="934">
                  <c:v>46098</c:v>
                </c:pt>
                <c:pt idx="935">
                  <c:v>46105</c:v>
                </c:pt>
                <c:pt idx="936">
                  <c:v>46112</c:v>
                </c:pt>
                <c:pt idx="937">
                  <c:v>46119</c:v>
                </c:pt>
                <c:pt idx="938">
                  <c:v>46126</c:v>
                </c:pt>
                <c:pt idx="939">
                  <c:v>46133</c:v>
                </c:pt>
                <c:pt idx="940">
                  <c:v>46140</c:v>
                </c:pt>
                <c:pt idx="941">
                  <c:v>46147</c:v>
                </c:pt>
                <c:pt idx="942">
                  <c:v>46154</c:v>
                </c:pt>
                <c:pt idx="943">
                  <c:v>46161</c:v>
                </c:pt>
                <c:pt idx="944">
                  <c:v>46168</c:v>
                </c:pt>
                <c:pt idx="945">
                  <c:v>46175</c:v>
                </c:pt>
                <c:pt idx="946">
                  <c:v>46182</c:v>
                </c:pt>
                <c:pt idx="947">
                  <c:v>46189</c:v>
                </c:pt>
                <c:pt idx="948">
                  <c:v>46196</c:v>
                </c:pt>
                <c:pt idx="949">
                  <c:v>46203</c:v>
                </c:pt>
                <c:pt idx="950">
                  <c:v>46210</c:v>
                </c:pt>
                <c:pt idx="951">
                  <c:v>46217</c:v>
                </c:pt>
                <c:pt idx="952">
                  <c:v>46224</c:v>
                </c:pt>
                <c:pt idx="953">
                  <c:v>46231</c:v>
                </c:pt>
                <c:pt idx="954">
                  <c:v>46238</c:v>
                </c:pt>
                <c:pt idx="955">
                  <c:v>46245</c:v>
                </c:pt>
                <c:pt idx="956">
                  <c:v>46252</c:v>
                </c:pt>
                <c:pt idx="957">
                  <c:v>46259</c:v>
                </c:pt>
                <c:pt idx="958">
                  <c:v>46266</c:v>
                </c:pt>
                <c:pt idx="959">
                  <c:v>46273</c:v>
                </c:pt>
                <c:pt idx="960">
                  <c:v>46280</c:v>
                </c:pt>
                <c:pt idx="961">
                  <c:v>46287</c:v>
                </c:pt>
                <c:pt idx="962">
                  <c:v>46294</c:v>
                </c:pt>
                <c:pt idx="963">
                  <c:v>46301</c:v>
                </c:pt>
                <c:pt idx="964">
                  <c:v>46308</c:v>
                </c:pt>
                <c:pt idx="965">
                  <c:v>46315</c:v>
                </c:pt>
                <c:pt idx="966">
                  <c:v>46322</c:v>
                </c:pt>
                <c:pt idx="967">
                  <c:v>46329</c:v>
                </c:pt>
                <c:pt idx="968">
                  <c:v>46336</c:v>
                </c:pt>
                <c:pt idx="969">
                  <c:v>46343</c:v>
                </c:pt>
                <c:pt idx="970">
                  <c:v>46350</c:v>
                </c:pt>
                <c:pt idx="971">
                  <c:v>46357</c:v>
                </c:pt>
                <c:pt idx="972">
                  <c:v>46364</c:v>
                </c:pt>
                <c:pt idx="973">
                  <c:v>46371</c:v>
                </c:pt>
                <c:pt idx="974">
                  <c:v>46378</c:v>
                </c:pt>
                <c:pt idx="975">
                  <c:v>46385</c:v>
                </c:pt>
                <c:pt idx="976">
                  <c:v>46392</c:v>
                </c:pt>
                <c:pt idx="977">
                  <c:v>46399</c:v>
                </c:pt>
                <c:pt idx="978">
                  <c:v>46406</c:v>
                </c:pt>
                <c:pt idx="979">
                  <c:v>46413</c:v>
                </c:pt>
                <c:pt idx="980">
                  <c:v>46420</c:v>
                </c:pt>
                <c:pt idx="981">
                  <c:v>46427</c:v>
                </c:pt>
                <c:pt idx="982">
                  <c:v>46434</c:v>
                </c:pt>
                <c:pt idx="983">
                  <c:v>46441</c:v>
                </c:pt>
                <c:pt idx="984">
                  <c:v>46448</c:v>
                </c:pt>
                <c:pt idx="985">
                  <c:v>46455</c:v>
                </c:pt>
                <c:pt idx="986">
                  <c:v>46462</c:v>
                </c:pt>
                <c:pt idx="987">
                  <c:v>46469</c:v>
                </c:pt>
                <c:pt idx="988">
                  <c:v>46476</c:v>
                </c:pt>
                <c:pt idx="989">
                  <c:v>46483</c:v>
                </c:pt>
                <c:pt idx="990">
                  <c:v>46490</c:v>
                </c:pt>
                <c:pt idx="991">
                  <c:v>46497</c:v>
                </c:pt>
                <c:pt idx="992">
                  <c:v>46504</c:v>
                </c:pt>
                <c:pt idx="993">
                  <c:v>46511</c:v>
                </c:pt>
                <c:pt idx="994">
                  <c:v>46518</c:v>
                </c:pt>
                <c:pt idx="995">
                  <c:v>46525</c:v>
                </c:pt>
                <c:pt idx="996">
                  <c:v>46532</c:v>
                </c:pt>
                <c:pt idx="997">
                  <c:v>46539</c:v>
                </c:pt>
                <c:pt idx="998">
                  <c:v>46546</c:v>
                </c:pt>
                <c:pt idx="999">
                  <c:v>46553</c:v>
                </c:pt>
                <c:pt idx="1000">
                  <c:v>46560</c:v>
                </c:pt>
                <c:pt idx="1001">
                  <c:v>46567</c:v>
                </c:pt>
                <c:pt idx="1002">
                  <c:v>46574</c:v>
                </c:pt>
                <c:pt idx="1003">
                  <c:v>46581</c:v>
                </c:pt>
                <c:pt idx="1004">
                  <c:v>46588</c:v>
                </c:pt>
                <c:pt idx="1005">
                  <c:v>46595</c:v>
                </c:pt>
                <c:pt idx="1006">
                  <c:v>46602</c:v>
                </c:pt>
                <c:pt idx="1007">
                  <c:v>46609</c:v>
                </c:pt>
                <c:pt idx="1008">
                  <c:v>46616</c:v>
                </c:pt>
                <c:pt idx="1009">
                  <c:v>46623</c:v>
                </c:pt>
                <c:pt idx="1010">
                  <c:v>46630</c:v>
                </c:pt>
                <c:pt idx="1011">
                  <c:v>46637</c:v>
                </c:pt>
                <c:pt idx="1012">
                  <c:v>46644</c:v>
                </c:pt>
                <c:pt idx="1013">
                  <c:v>46651</c:v>
                </c:pt>
                <c:pt idx="1014">
                  <c:v>46658</c:v>
                </c:pt>
                <c:pt idx="1015">
                  <c:v>46665</c:v>
                </c:pt>
                <c:pt idx="1016">
                  <c:v>46672</c:v>
                </c:pt>
                <c:pt idx="1017">
                  <c:v>46679</c:v>
                </c:pt>
                <c:pt idx="1018">
                  <c:v>46686</c:v>
                </c:pt>
                <c:pt idx="1019">
                  <c:v>46693</c:v>
                </c:pt>
                <c:pt idx="1020">
                  <c:v>46700</c:v>
                </c:pt>
                <c:pt idx="1021">
                  <c:v>46707</c:v>
                </c:pt>
                <c:pt idx="1022">
                  <c:v>46714</c:v>
                </c:pt>
                <c:pt idx="1023">
                  <c:v>46721</c:v>
                </c:pt>
                <c:pt idx="1024">
                  <c:v>46728</c:v>
                </c:pt>
                <c:pt idx="1025">
                  <c:v>46735</c:v>
                </c:pt>
                <c:pt idx="1026">
                  <c:v>46742</c:v>
                </c:pt>
                <c:pt idx="1027">
                  <c:v>46749</c:v>
                </c:pt>
                <c:pt idx="1028">
                  <c:v>46756</c:v>
                </c:pt>
                <c:pt idx="1029">
                  <c:v>46763</c:v>
                </c:pt>
                <c:pt idx="1030">
                  <c:v>46770</c:v>
                </c:pt>
                <c:pt idx="1031">
                  <c:v>46777</c:v>
                </c:pt>
                <c:pt idx="1032">
                  <c:v>46784</c:v>
                </c:pt>
                <c:pt idx="1033">
                  <c:v>46791</c:v>
                </c:pt>
                <c:pt idx="1034">
                  <c:v>46798</c:v>
                </c:pt>
                <c:pt idx="1035">
                  <c:v>46805</c:v>
                </c:pt>
                <c:pt idx="1036">
                  <c:v>46812</c:v>
                </c:pt>
                <c:pt idx="1037">
                  <c:v>46819</c:v>
                </c:pt>
                <c:pt idx="1038">
                  <c:v>46826</c:v>
                </c:pt>
                <c:pt idx="1039">
                  <c:v>46833</c:v>
                </c:pt>
                <c:pt idx="1040">
                  <c:v>46840</c:v>
                </c:pt>
                <c:pt idx="1041">
                  <c:v>46847</c:v>
                </c:pt>
                <c:pt idx="1042">
                  <c:v>46854</c:v>
                </c:pt>
                <c:pt idx="1043">
                  <c:v>46861</c:v>
                </c:pt>
                <c:pt idx="1044">
                  <c:v>46868</c:v>
                </c:pt>
                <c:pt idx="1045">
                  <c:v>46875</c:v>
                </c:pt>
                <c:pt idx="1046">
                  <c:v>46882</c:v>
                </c:pt>
                <c:pt idx="1047">
                  <c:v>46889</c:v>
                </c:pt>
                <c:pt idx="1048">
                  <c:v>46896</c:v>
                </c:pt>
                <c:pt idx="1049">
                  <c:v>46903</c:v>
                </c:pt>
                <c:pt idx="1050">
                  <c:v>46910</c:v>
                </c:pt>
                <c:pt idx="1051">
                  <c:v>46917</c:v>
                </c:pt>
                <c:pt idx="1052">
                  <c:v>46924</c:v>
                </c:pt>
                <c:pt idx="1053">
                  <c:v>46931</c:v>
                </c:pt>
                <c:pt idx="1054">
                  <c:v>46938</c:v>
                </c:pt>
                <c:pt idx="1055">
                  <c:v>46945</c:v>
                </c:pt>
                <c:pt idx="1056">
                  <c:v>46952</c:v>
                </c:pt>
                <c:pt idx="1057">
                  <c:v>46959</c:v>
                </c:pt>
                <c:pt idx="1058">
                  <c:v>46966</c:v>
                </c:pt>
                <c:pt idx="1059">
                  <c:v>46973</c:v>
                </c:pt>
                <c:pt idx="1060">
                  <c:v>46980</c:v>
                </c:pt>
                <c:pt idx="1061">
                  <c:v>46987</c:v>
                </c:pt>
                <c:pt idx="1062">
                  <c:v>46994</c:v>
                </c:pt>
                <c:pt idx="1063">
                  <c:v>47001</c:v>
                </c:pt>
                <c:pt idx="1064">
                  <c:v>47008</c:v>
                </c:pt>
                <c:pt idx="1065">
                  <c:v>47015</c:v>
                </c:pt>
                <c:pt idx="1066">
                  <c:v>47022</c:v>
                </c:pt>
                <c:pt idx="1067">
                  <c:v>47029</c:v>
                </c:pt>
                <c:pt idx="1068">
                  <c:v>47036</c:v>
                </c:pt>
                <c:pt idx="1069">
                  <c:v>47043</c:v>
                </c:pt>
                <c:pt idx="1070">
                  <c:v>47050</c:v>
                </c:pt>
                <c:pt idx="1071">
                  <c:v>47057</c:v>
                </c:pt>
                <c:pt idx="1072">
                  <c:v>47064</c:v>
                </c:pt>
                <c:pt idx="1073">
                  <c:v>47071</c:v>
                </c:pt>
                <c:pt idx="1074">
                  <c:v>47078</c:v>
                </c:pt>
                <c:pt idx="1075">
                  <c:v>47085</c:v>
                </c:pt>
                <c:pt idx="1076">
                  <c:v>47092</c:v>
                </c:pt>
                <c:pt idx="1077">
                  <c:v>47099</c:v>
                </c:pt>
                <c:pt idx="1078">
                  <c:v>47106</c:v>
                </c:pt>
                <c:pt idx="1079">
                  <c:v>47114</c:v>
                </c:pt>
                <c:pt idx="1080">
                  <c:v>47121</c:v>
                </c:pt>
                <c:pt idx="1081">
                  <c:v>47128</c:v>
                </c:pt>
                <c:pt idx="1082">
                  <c:v>47135</c:v>
                </c:pt>
                <c:pt idx="1083">
                  <c:v>47142</c:v>
                </c:pt>
                <c:pt idx="1084">
                  <c:v>47149</c:v>
                </c:pt>
                <c:pt idx="1085">
                  <c:v>47156</c:v>
                </c:pt>
                <c:pt idx="1086">
                  <c:v>47163</c:v>
                </c:pt>
                <c:pt idx="1087">
                  <c:v>47170</c:v>
                </c:pt>
                <c:pt idx="1088">
                  <c:v>47177</c:v>
                </c:pt>
                <c:pt idx="1089">
                  <c:v>47184</c:v>
                </c:pt>
                <c:pt idx="1090">
                  <c:v>47191</c:v>
                </c:pt>
                <c:pt idx="1091">
                  <c:v>47198</c:v>
                </c:pt>
                <c:pt idx="1092">
                  <c:v>47205</c:v>
                </c:pt>
                <c:pt idx="1093">
                  <c:v>47212</c:v>
                </c:pt>
                <c:pt idx="1094">
                  <c:v>47219</c:v>
                </c:pt>
                <c:pt idx="1095">
                  <c:v>47226</c:v>
                </c:pt>
                <c:pt idx="1096">
                  <c:v>47233</c:v>
                </c:pt>
                <c:pt idx="1097">
                  <c:v>47240</c:v>
                </c:pt>
                <c:pt idx="1098">
                  <c:v>47247</c:v>
                </c:pt>
                <c:pt idx="1099">
                  <c:v>47254</c:v>
                </c:pt>
                <c:pt idx="1100">
                  <c:v>47261</c:v>
                </c:pt>
                <c:pt idx="1101">
                  <c:v>47268</c:v>
                </c:pt>
                <c:pt idx="1102">
                  <c:v>47275</c:v>
                </c:pt>
                <c:pt idx="1103">
                  <c:v>47282</c:v>
                </c:pt>
                <c:pt idx="1104">
                  <c:v>47289</c:v>
                </c:pt>
                <c:pt idx="1105">
                  <c:v>47296</c:v>
                </c:pt>
                <c:pt idx="1106">
                  <c:v>47303</c:v>
                </c:pt>
                <c:pt idx="1107">
                  <c:v>47310</c:v>
                </c:pt>
                <c:pt idx="1108">
                  <c:v>47317</c:v>
                </c:pt>
                <c:pt idx="1109">
                  <c:v>47324</c:v>
                </c:pt>
                <c:pt idx="1110">
                  <c:v>47331</c:v>
                </c:pt>
                <c:pt idx="1111">
                  <c:v>47338</c:v>
                </c:pt>
                <c:pt idx="1112">
                  <c:v>47345</c:v>
                </c:pt>
                <c:pt idx="1113">
                  <c:v>47352</c:v>
                </c:pt>
                <c:pt idx="1114">
                  <c:v>47359</c:v>
                </c:pt>
                <c:pt idx="1115">
                  <c:v>47366</c:v>
                </c:pt>
                <c:pt idx="1116">
                  <c:v>47373</c:v>
                </c:pt>
                <c:pt idx="1117">
                  <c:v>47380</c:v>
                </c:pt>
                <c:pt idx="1118">
                  <c:v>47387</c:v>
                </c:pt>
                <c:pt idx="1119">
                  <c:v>47394</c:v>
                </c:pt>
                <c:pt idx="1120">
                  <c:v>47401</c:v>
                </c:pt>
                <c:pt idx="1121">
                  <c:v>47408</c:v>
                </c:pt>
                <c:pt idx="1122">
                  <c:v>47415</c:v>
                </c:pt>
                <c:pt idx="1123">
                  <c:v>47422</c:v>
                </c:pt>
                <c:pt idx="1124">
                  <c:v>47429</c:v>
                </c:pt>
                <c:pt idx="1125">
                  <c:v>47436</c:v>
                </c:pt>
                <c:pt idx="1126">
                  <c:v>47443</c:v>
                </c:pt>
                <c:pt idx="1127">
                  <c:v>47450</c:v>
                </c:pt>
                <c:pt idx="1128">
                  <c:v>47457</c:v>
                </c:pt>
                <c:pt idx="1129">
                  <c:v>47464</c:v>
                </c:pt>
                <c:pt idx="1130">
                  <c:v>47471</c:v>
                </c:pt>
                <c:pt idx="1131">
                  <c:v>47479</c:v>
                </c:pt>
                <c:pt idx="1132">
                  <c:v>47486</c:v>
                </c:pt>
                <c:pt idx="1133">
                  <c:v>47493</c:v>
                </c:pt>
                <c:pt idx="1134">
                  <c:v>47500</c:v>
                </c:pt>
                <c:pt idx="1135">
                  <c:v>47507</c:v>
                </c:pt>
                <c:pt idx="1136">
                  <c:v>47514</c:v>
                </c:pt>
                <c:pt idx="1137">
                  <c:v>47521</c:v>
                </c:pt>
                <c:pt idx="1138">
                  <c:v>47528</c:v>
                </c:pt>
                <c:pt idx="1139">
                  <c:v>47535</c:v>
                </c:pt>
                <c:pt idx="1140">
                  <c:v>47542</c:v>
                </c:pt>
                <c:pt idx="1141">
                  <c:v>47549</c:v>
                </c:pt>
                <c:pt idx="1142">
                  <c:v>47556</c:v>
                </c:pt>
                <c:pt idx="1143">
                  <c:v>47563</c:v>
                </c:pt>
                <c:pt idx="1144">
                  <c:v>47570</c:v>
                </c:pt>
                <c:pt idx="1145">
                  <c:v>47577</c:v>
                </c:pt>
                <c:pt idx="1146">
                  <c:v>47584</c:v>
                </c:pt>
                <c:pt idx="1147">
                  <c:v>47591</c:v>
                </c:pt>
                <c:pt idx="1148">
                  <c:v>47598</c:v>
                </c:pt>
                <c:pt idx="1149">
                  <c:v>47605</c:v>
                </c:pt>
                <c:pt idx="1150">
                  <c:v>47612</c:v>
                </c:pt>
                <c:pt idx="1151">
                  <c:v>47619</c:v>
                </c:pt>
                <c:pt idx="1152">
                  <c:v>47626</c:v>
                </c:pt>
                <c:pt idx="1153">
                  <c:v>47633</c:v>
                </c:pt>
                <c:pt idx="1154">
                  <c:v>47640</c:v>
                </c:pt>
                <c:pt idx="1155">
                  <c:v>47647</c:v>
                </c:pt>
                <c:pt idx="1156">
                  <c:v>47654</c:v>
                </c:pt>
                <c:pt idx="1157">
                  <c:v>47661</c:v>
                </c:pt>
                <c:pt idx="1158">
                  <c:v>47668</c:v>
                </c:pt>
                <c:pt idx="1159">
                  <c:v>47675</c:v>
                </c:pt>
                <c:pt idx="1160">
                  <c:v>47682</c:v>
                </c:pt>
                <c:pt idx="1161">
                  <c:v>47689</c:v>
                </c:pt>
                <c:pt idx="1162">
                  <c:v>47696</c:v>
                </c:pt>
                <c:pt idx="1163">
                  <c:v>47703</c:v>
                </c:pt>
                <c:pt idx="1164">
                  <c:v>47710</c:v>
                </c:pt>
                <c:pt idx="1165">
                  <c:v>47717</c:v>
                </c:pt>
                <c:pt idx="1166">
                  <c:v>47724</c:v>
                </c:pt>
                <c:pt idx="1167">
                  <c:v>47731</c:v>
                </c:pt>
                <c:pt idx="1168">
                  <c:v>47738</c:v>
                </c:pt>
                <c:pt idx="1169">
                  <c:v>47745</c:v>
                </c:pt>
                <c:pt idx="1170">
                  <c:v>47752</c:v>
                </c:pt>
                <c:pt idx="1171">
                  <c:v>47759</c:v>
                </c:pt>
                <c:pt idx="1172">
                  <c:v>47766</c:v>
                </c:pt>
                <c:pt idx="1173">
                  <c:v>47773</c:v>
                </c:pt>
                <c:pt idx="1174">
                  <c:v>47780</c:v>
                </c:pt>
                <c:pt idx="1175">
                  <c:v>47787</c:v>
                </c:pt>
                <c:pt idx="1176">
                  <c:v>47794</c:v>
                </c:pt>
                <c:pt idx="1177">
                  <c:v>47801</c:v>
                </c:pt>
                <c:pt idx="1178">
                  <c:v>47808</c:v>
                </c:pt>
                <c:pt idx="1179">
                  <c:v>47815</c:v>
                </c:pt>
                <c:pt idx="1180">
                  <c:v>47822</c:v>
                </c:pt>
                <c:pt idx="1181">
                  <c:v>47829</c:v>
                </c:pt>
                <c:pt idx="1182">
                  <c:v>47836</c:v>
                </c:pt>
                <c:pt idx="1183">
                  <c:v>47844</c:v>
                </c:pt>
                <c:pt idx="1184">
                  <c:v>47851</c:v>
                </c:pt>
                <c:pt idx="1185">
                  <c:v>47858</c:v>
                </c:pt>
                <c:pt idx="1186">
                  <c:v>47865</c:v>
                </c:pt>
                <c:pt idx="1187">
                  <c:v>47872</c:v>
                </c:pt>
                <c:pt idx="1188">
                  <c:v>47879</c:v>
                </c:pt>
                <c:pt idx="1189">
                  <c:v>47886</c:v>
                </c:pt>
                <c:pt idx="1190">
                  <c:v>47893</c:v>
                </c:pt>
                <c:pt idx="1191">
                  <c:v>47900</c:v>
                </c:pt>
                <c:pt idx="1192">
                  <c:v>47907</c:v>
                </c:pt>
                <c:pt idx="1193">
                  <c:v>47914</c:v>
                </c:pt>
                <c:pt idx="1194">
                  <c:v>47921</c:v>
                </c:pt>
                <c:pt idx="1195">
                  <c:v>47928</c:v>
                </c:pt>
                <c:pt idx="1196">
                  <c:v>47935</c:v>
                </c:pt>
                <c:pt idx="1197">
                  <c:v>47942</c:v>
                </c:pt>
                <c:pt idx="1198">
                  <c:v>47953</c:v>
                </c:pt>
                <c:pt idx="1199">
                  <c:v>47960</c:v>
                </c:pt>
                <c:pt idx="1200">
                  <c:v>47967</c:v>
                </c:pt>
                <c:pt idx="1201">
                  <c:v>47974</c:v>
                </c:pt>
                <c:pt idx="1202">
                  <c:v>47981</c:v>
                </c:pt>
                <c:pt idx="1203">
                  <c:v>47988</c:v>
                </c:pt>
                <c:pt idx="1204">
                  <c:v>47995</c:v>
                </c:pt>
                <c:pt idx="1205">
                  <c:v>48002</c:v>
                </c:pt>
                <c:pt idx="1206">
                  <c:v>48009</c:v>
                </c:pt>
                <c:pt idx="1207">
                  <c:v>48016</c:v>
                </c:pt>
                <c:pt idx="1208">
                  <c:v>48023</c:v>
                </c:pt>
                <c:pt idx="1209">
                  <c:v>48030</c:v>
                </c:pt>
                <c:pt idx="1210">
                  <c:v>48037</c:v>
                </c:pt>
                <c:pt idx="1211">
                  <c:v>48044</c:v>
                </c:pt>
                <c:pt idx="1212">
                  <c:v>48051</c:v>
                </c:pt>
                <c:pt idx="1213">
                  <c:v>48058</c:v>
                </c:pt>
                <c:pt idx="1214">
                  <c:v>48065</c:v>
                </c:pt>
                <c:pt idx="1215">
                  <c:v>48072</c:v>
                </c:pt>
                <c:pt idx="1216">
                  <c:v>48079</c:v>
                </c:pt>
                <c:pt idx="1217">
                  <c:v>48086</c:v>
                </c:pt>
                <c:pt idx="1218">
                  <c:v>48093</c:v>
                </c:pt>
                <c:pt idx="1219">
                  <c:v>48100</c:v>
                </c:pt>
                <c:pt idx="1220">
                  <c:v>48107</c:v>
                </c:pt>
                <c:pt idx="1221">
                  <c:v>48114</c:v>
                </c:pt>
                <c:pt idx="1222">
                  <c:v>48121</c:v>
                </c:pt>
                <c:pt idx="1223">
                  <c:v>48128</c:v>
                </c:pt>
                <c:pt idx="1224">
                  <c:v>48135</c:v>
                </c:pt>
                <c:pt idx="1225">
                  <c:v>48142</c:v>
                </c:pt>
                <c:pt idx="1226">
                  <c:v>48149</c:v>
                </c:pt>
                <c:pt idx="1227">
                  <c:v>48156</c:v>
                </c:pt>
                <c:pt idx="1228">
                  <c:v>48163</c:v>
                </c:pt>
                <c:pt idx="1229">
                  <c:v>48170</c:v>
                </c:pt>
                <c:pt idx="1230">
                  <c:v>48177</c:v>
                </c:pt>
                <c:pt idx="1231">
                  <c:v>48184</c:v>
                </c:pt>
                <c:pt idx="1232">
                  <c:v>48191</c:v>
                </c:pt>
                <c:pt idx="1233">
                  <c:v>48198</c:v>
                </c:pt>
                <c:pt idx="1234">
                  <c:v>48205</c:v>
                </c:pt>
                <c:pt idx="1235">
                  <c:v>48212</c:v>
                </c:pt>
                <c:pt idx="1236">
                  <c:v>48219</c:v>
                </c:pt>
                <c:pt idx="1237">
                  <c:v>48226</c:v>
                </c:pt>
                <c:pt idx="1238">
                  <c:v>48233</c:v>
                </c:pt>
                <c:pt idx="1239">
                  <c:v>48240</c:v>
                </c:pt>
                <c:pt idx="1240">
                  <c:v>48247</c:v>
                </c:pt>
                <c:pt idx="1241">
                  <c:v>48254</c:v>
                </c:pt>
                <c:pt idx="1242">
                  <c:v>48261</c:v>
                </c:pt>
                <c:pt idx="1243">
                  <c:v>48268</c:v>
                </c:pt>
                <c:pt idx="1244">
                  <c:v>48275</c:v>
                </c:pt>
                <c:pt idx="1245">
                  <c:v>48282</c:v>
                </c:pt>
                <c:pt idx="1246">
                  <c:v>48289</c:v>
                </c:pt>
                <c:pt idx="1247">
                  <c:v>48296</c:v>
                </c:pt>
                <c:pt idx="1248">
                  <c:v>48303</c:v>
                </c:pt>
                <c:pt idx="1249">
                  <c:v>48310</c:v>
                </c:pt>
                <c:pt idx="1250">
                  <c:v>48317</c:v>
                </c:pt>
                <c:pt idx="1251">
                  <c:v>48324</c:v>
                </c:pt>
                <c:pt idx="1252">
                  <c:v>48331</c:v>
                </c:pt>
                <c:pt idx="1253">
                  <c:v>48338</c:v>
                </c:pt>
                <c:pt idx="1254">
                  <c:v>48345</c:v>
                </c:pt>
                <c:pt idx="1255">
                  <c:v>48352</c:v>
                </c:pt>
                <c:pt idx="1256">
                  <c:v>48359</c:v>
                </c:pt>
                <c:pt idx="1257">
                  <c:v>48366</c:v>
                </c:pt>
                <c:pt idx="1258">
                  <c:v>48373</c:v>
                </c:pt>
                <c:pt idx="1259">
                  <c:v>48380</c:v>
                </c:pt>
                <c:pt idx="1260">
                  <c:v>48387</c:v>
                </c:pt>
                <c:pt idx="1261">
                  <c:v>48394</c:v>
                </c:pt>
                <c:pt idx="1262">
                  <c:v>48401</c:v>
                </c:pt>
                <c:pt idx="1263">
                  <c:v>48408</c:v>
                </c:pt>
                <c:pt idx="1264">
                  <c:v>48415</c:v>
                </c:pt>
                <c:pt idx="1265">
                  <c:v>48422</c:v>
                </c:pt>
                <c:pt idx="1266">
                  <c:v>48429</c:v>
                </c:pt>
                <c:pt idx="1267">
                  <c:v>48436</c:v>
                </c:pt>
                <c:pt idx="1268">
                  <c:v>48443</c:v>
                </c:pt>
                <c:pt idx="1269">
                  <c:v>48450</c:v>
                </c:pt>
                <c:pt idx="1270">
                  <c:v>48457</c:v>
                </c:pt>
                <c:pt idx="1271">
                  <c:v>48464</c:v>
                </c:pt>
                <c:pt idx="1272">
                  <c:v>48471</c:v>
                </c:pt>
                <c:pt idx="1273">
                  <c:v>48478</c:v>
                </c:pt>
                <c:pt idx="1274">
                  <c:v>48485</c:v>
                </c:pt>
                <c:pt idx="1275">
                  <c:v>48492</c:v>
                </c:pt>
                <c:pt idx="1276">
                  <c:v>48499</c:v>
                </c:pt>
                <c:pt idx="1277">
                  <c:v>48506</c:v>
                </c:pt>
                <c:pt idx="1278">
                  <c:v>48513</c:v>
                </c:pt>
                <c:pt idx="1279">
                  <c:v>48520</c:v>
                </c:pt>
                <c:pt idx="1280">
                  <c:v>48527</c:v>
                </c:pt>
                <c:pt idx="1281">
                  <c:v>48534</c:v>
                </c:pt>
                <c:pt idx="1282">
                  <c:v>48541</c:v>
                </c:pt>
                <c:pt idx="1283">
                  <c:v>48548</c:v>
                </c:pt>
                <c:pt idx="1284">
                  <c:v>48555</c:v>
                </c:pt>
                <c:pt idx="1285">
                  <c:v>48562</c:v>
                </c:pt>
                <c:pt idx="1286">
                  <c:v>48569</c:v>
                </c:pt>
                <c:pt idx="1287">
                  <c:v>48576</c:v>
                </c:pt>
                <c:pt idx="1288">
                  <c:v>48583</c:v>
                </c:pt>
                <c:pt idx="1289">
                  <c:v>48590</c:v>
                </c:pt>
                <c:pt idx="1290">
                  <c:v>48597</c:v>
                </c:pt>
                <c:pt idx="1291">
                  <c:v>48604</c:v>
                </c:pt>
                <c:pt idx="1292">
                  <c:v>48611</c:v>
                </c:pt>
                <c:pt idx="1293">
                  <c:v>48618</c:v>
                </c:pt>
                <c:pt idx="1294">
                  <c:v>48625</c:v>
                </c:pt>
                <c:pt idx="1295">
                  <c:v>48632</c:v>
                </c:pt>
                <c:pt idx="1296">
                  <c:v>48639</c:v>
                </c:pt>
                <c:pt idx="1297">
                  <c:v>48646</c:v>
                </c:pt>
                <c:pt idx="1298">
                  <c:v>48653</c:v>
                </c:pt>
                <c:pt idx="1299">
                  <c:v>48660</c:v>
                </c:pt>
                <c:pt idx="1300">
                  <c:v>48667</c:v>
                </c:pt>
                <c:pt idx="1301">
                  <c:v>48674</c:v>
                </c:pt>
                <c:pt idx="1302">
                  <c:v>48681</c:v>
                </c:pt>
                <c:pt idx="1303">
                  <c:v>48688</c:v>
                </c:pt>
                <c:pt idx="1304">
                  <c:v>48695</c:v>
                </c:pt>
                <c:pt idx="1305">
                  <c:v>48702</c:v>
                </c:pt>
                <c:pt idx="1306">
                  <c:v>48709</c:v>
                </c:pt>
                <c:pt idx="1307">
                  <c:v>48716</c:v>
                </c:pt>
                <c:pt idx="1308">
                  <c:v>48723</c:v>
                </c:pt>
                <c:pt idx="1309">
                  <c:v>48730</c:v>
                </c:pt>
                <c:pt idx="1310">
                  <c:v>48737</c:v>
                </c:pt>
                <c:pt idx="1311">
                  <c:v>48744</c:v>
                </c:pt>
                <c:pt idx="1312">
                  <c:v>48751</c:v>
                </c:pt>
                <c:pt idx="1313">
                  <c:v>48758</c:v>
                </c:pt>
                <c:pt idx="1314">
                  <c:v>48765</c:v>
                </c:pt>
                <c:pt idx="1315">
                  <c:v>48772</c:v>
                </c:pt>
                <c:pt idx="1316">
                  <c:v>48779</c:v>
                </c:pt>
                <c:pt idx="1317">
                  <c:v>48786</c:v>
                </c:pt>
                <c:pt idx="1318">
                  <c:v>48793</c:v>
                </c:pt>
                <c:pt idx="1319">
                  <c:v>48800</c:v>
                </c:pt>
                <c:pt idx="1320">
                  <c:v>48807</c:v>
                </c:pt>
                <c:pt idx="1321">
                  <c:v>48814</c:v>
                </c:pt>
                <c:pt idx="1322">
                  <c:v>48821</c:v>
                </c:pt>
                <c:pt idx="1323">
                  <c:v>48828</c:v>
                </c:pt>
                <c:pt idx="1324">
                  <c:v>48835</c:v>
                </c:pt>
                <c:pt idx="1325">
                  <c:v>48842</c:v>
                </c:pt>
                <c:pt idx="1326">
                  <c:v>48849</c:v>
                </c:pt>
                <c:pt idx="1327">
                  <c:v>48856</c:v>
                </c:pt>
                <c:pt idx="1328">
                  <c:v>48863</c:v>
                </c:pt>
                <c:pt idx="1329">
                  <c:v>48870</c:v>
                </c:pt>
                <c:pt idx="1330">
                  <c:v>48877</c:v>
                </c:pt>
                <c:pt idx="1331">
                  <c:v>48884</c:v>
                </c:pt>
                <c:pt idx="1332">
                  <c:v>48891</c:v>
                </c:pt>
                <c:pt idx="1333">
                  <c:v>48898</c:v>
                </c:pt>
                <c:pt idx="1334">
                  <c:v>48905</c:v>
                </c:pt>
                <c:pt idx="1335">
                  <c:v>48912</c:v>
                </c:pt>
                <c:pt idx="1336">
                  <c:v>48919</c:v>
                </c:pt>
                <c:pt idx="1337">
                  <c:v>48926</c:v>
                </c:pt>
                <c:pt idx="1338">
                  <c:v>48933</c:v>
                </c:pt>
                <c:pt idx="1339">
                  <c:v>48940</c:v>
                </c:pt>
                <c:pt idx="1340">
                  <c:v>48947</c:v>
                </c:pt>
                <c:pt idx="1341">
                  <c:v>48954</c:v>
                </c:pt>
                <c:pt idx="1342">
                  <c:v>48961</c:v>
                </c:pt>
                <c:pt idx="1343">
                  <c:v>48968</c:v>
                </c:pt>
                <c:pt idx="1344">
                  <c:v>48975</c:v>
                </c:pt>
                <c:pt idx="1345">
                  <c:v>48982</c:v>
                </c:pt>
                <c:pt idx="1346">
                  <c:v>48989</c:v>
                </c:pt>
                <c:pt idx="1347">
                  <c:v>48996</c:v>
                </c:pt>
                <c:pt idx="1348">
                  <c:v>49003</c:v>
                </c:pt>
                <c:pt idx="1349">
                  <c:v>49010</c:v>
                </c:pt>
                <c:pt idx="1350">
                  <c:v>49017</c:v>
                </c:pt>
                <c:pt idx="1351">
                  <c:v>49024</c:v>
                </c:pt>
                <c:pt idx="1352">
                  <c:v>49031</c:v>
                </c:pt>
                <c:pt idx="1353">
                  <c:v>49038</c:v>
                </c:pt>
                <c:pt idx="1354">
                  <c:v>49045</c:v>
                </c:pt>
                <c:pt idx="1355">
                  <c:v>49052</c:v>
                </c:pt>
                <c:pt idx="1356">
                  <c:v>49059</c:v>
                </c:pt>
                <c:pt idx="1357">
                  <c:v>49066</c:v>
                </c:pt>
                <c:pt idx="1358">
                  <c:v>49073</c:v>
                </c:pt>
                <c:pt idx="1359">
                  <c:v>49080</c:v>
                </c:pt>
                <c:pt idx="1360">
                  <c:v>49087</c:v>
                </c:pt>
                <c:pt idx="1361">
                  <c:v>49094</c:v>
                </c:pt>
                <c:pt idx="1362">
                  <c:v>49101</c:v>
                </c:pt>
                <c:pt idx="1363">
                  <c:v>49108</c:v>
                </c:pt>
                <c:pt idx="1364">
                  <c:v>49115</c:v>
                </c:pt>
                <c:pt idx="1365">
                  <c:v>49122</c:v>
                </c:pt>
                <c:pt idx="1366">
                  <c:v>49129</c:v>
                </c:pt>
                <c:pt idx="1367">
                  <c:v>49136</c:v>
                </c:pt>
                <c:pt idx="1368">
                  <c:v>49143</c:v>
                </c:pt>
                <c:pt idx="1369">
                  <c:v>49150</c:v>
                </c:pt>
                <c:pt idx="1370">
                  <c:v>49157</c:v>
                </c:pt>
                <c:pt idx="1371">
                  <c:v>49164</c:v>
                </c:pt>
                <c:pt idx="1372">
                  <c:v>49171</c:v>
                </c:pt>
                <c:pt idx="1373">
                  <c:v>49178</c:v>
                </c:pt>
                <c:pt idx="1374">
                  <c:v>49185</c:v>
                </c:pt>
                <c:pt idx="1375">
                  <c:v>49192</c:v>
                </c:pt>
                <c:pt idx="1376">
                  <c:v>49199</c:v>
                </c:pt>
                <c:pt idx="1377">
                  <c:v>49206</c:v>
                </c:pt>
                <c:pt idx="1378">
                  <c:v>49213</c:v>
                </c:pt>
                <c:pt idx="1379">
                  <c:v>49220</c:v>
                </c:pt>
                <c:pt idx="1380">
                  <c:v>49227</c:v>
                </c:pt>
                <c:pt idx="1381">
                  <c:v>49234</c:v>
                </c:pt>
                <c:pt idx="1382">
                  <c:v>49241</c:v>
                </c:pt>
                <c:pt idx="1383">
                  <c:v>49248</c:v>
                </c:pt>
                <c:pt idx="1384">
                  <c:v>49255</c:v>
                </c:pt>
                <c:pt idx="1385">
                  <c:v>49262</c:v>
                </c:pt>
                <c:pt idx="1386">
                  <c:v>49269</c:v>
                </c:pt>
                <c:pt idx="1387">
                  <c:v>49276</c:v>
                </c:pt>
                <c:pt idx="1388">
                  <c:v>49283</c:v>
                </c:pt>
                <c:pt idx="1389">
                  <c:v>49290</c:v>
                </c:pt>
                <c:pt idx="1390">
                  <c:v>49297</c:v>
                </c:pt>
                <c:pt idx="1391">
                  <c:v>49305</c:v>
                </c:pt>
                <c:pt idx="1392">
                  <c:v>49312</c:v>
                </c:pt>
                <c:pt idx="1393">
                  <c:v>49319</c:v>
                </c:pt>
                <c:pt idx="1394">
                  <c:v>49326</c:v>
                </c:pt>
                <c:pt idx="1395">
                  <c:v>49333</c:v>
                </c:pt>
                <c:pt idx="1396">
                  <c:v>49340</c:v>
                </c:pt>
                <c:pt idx="1397">
                  <c:v>49347</c:v>
                </c:pt>
                <c:pt idx="1398">
                  <c:v>49354</c:v>
                </c:pt>
                <c:pt idx="1399">
                  <c:v>49361</c:v>
                </c:pt>
                <c:pt idx="1400">
                  <c:v>49368</c:v>
                </c:pt>
                <c:pt idx="1401">
                  <c:v>49375</c:v>
                </c:pt>
                <c:pt idx="1402">
                  <c:v>49382</c:v>
                </c:pt>
                <c:pt idx="1403">
                  <c:v>49389</c:v>
                </c:pt>
                <c:pt idx="1404">
                  <c:v>49396</c:v>
                </c:pt>
                <c:pt idx="1405">
                  <c:v>49403</c:v>
                </c:pt>
                <c:pt idx="1406">
                  <c:v>49410</c:v>
                </c:pt>
                <c:pt idx="1407">
                  <c:v>49417</c:v>
                </c:pt>
                <c:pt idx="1408">
                  <c:v>49424</c:v>
                </c:pt>
                <c:pt idx="1409">
                  <c:v>49431</c:v>
                </c:pt>
                <c:pt idx="1410">
                  <c:v>49438</c:v>
                </c:pt>
                <c:pt idx="1411">
                  <c:v>49445</c:v>
                </c:pt>
                <c:pt idx="1412">
                  <c:v>49452</c:v>
                </c:pt>
                <c:pt idx="1413">
                  <c:v>49459</c:v>
                </c:pt>
                <c:pt idx="1414">
                  <c:v>49466</c:v>
                </c:pt>
                <c:pt idx="1415">
                  <c:v>49473</c:v>
                </c:pt>
                <c:pt idx="1416">
                  <c:v>49480</c:v>
                </c:pt>
                <c:pt idx="1417">
                  <c:v>49487</c:v>
                </c:pt>
                <c:pt idx="1418">
                  <c:v>49494</c:v>
                </c:pt>
                <c:pt idx="1419">
                  <c:v>49501</c:v>
                </c:pt>
                <c:pt idx="1420">
                  <c:v>49508</c:v>
                </c:pt>
                <c:pt idx="1421">
                  <c:v>49515</c:v>
                </c:pt>
                <c:pt idx="1422">
                  <c:v>49522</c:v>
                </c:pt>
                <c:pt idx="1423">
                  <c:v>49529</c:v>
                </c:pt>
                <c:pt idx="1424">
                  <c:v>49536</c:v>
                </c:pt>
                <c:pt idx="1425">
                  <c:v>49543</c:v>
                </c:pt>
                <c:pt idx="1426">
                  <c:v>49550</c:v>
                </c:pt>
                <c:pt idx="1427">
                  <c:v>49557</c:v>
                </c:pt>
                <c:pt idx="1428">
                  <c:v>49564</c:v>
                </c:pt>
                <c:pt idx="1429">
                  <c:v>49571</c:v>
                </c:pt>
                <c:pt idx="1430">
                  <c:v>49578</c:v>
                </c:pt>
                <c:pt idx="1431">
                  <c:v>49585</c:v>
                </c:pt>
                <c:pt idx="1432">
                  <c:v>49592</c:v>
                </c:pt>
                <c:pt idx="1433">
                  <c:v>49599</c:v>
                </c:pt>
                <c:pt idx="1434">
                  <c:v>49606</c:v>
                </c:pt>
                <c:pt idx="1435">
                  <c:v>49613</c:v>
                </c:pt>
                <c:pt idx="1436">
                  <c:v>49620</c:v>
                </c:pt>
                <c:pt idx="1437">
                  <c:v>49627</c:v>
                </c:pt>
                <c:pt idx="1438">
                  <c:v>49634</c:v>
                </c:pt>
                <c:pt idx="1439">
                  <c:v>49641</c:v>
                </c:pt>
                <c:pt idx="1440">
                  <c:v>49648</c:v>
                </c:pt>
                <c:pt idx="1441">
                  <c:v>49655</c:v>
                </c:pt>
                <c:pt idx="1442">
                  <c:v>49662</c:v>
                </c:pt>
                <c:pt idx="1443">
                  <c:v>49670</c:v>
                </c:pt>
                <c:pt idx="1444">
                  <c:v>49677</c:v>
                </c:pt>
                <c:pt idx="1445">
                  <c:v>49684</c:v>
                </c:pt>
                <c:pt idx="1446">
                  <c:v>49691</c:v>
                </c:pt>
                <c:pt idx="1447">
                  <c:v>49698</c:v>
                </c:pt>
                <c:pt idx="1448">
                  <c:v>49705</c:v>
                </c:pt>
                <c:pt idx="1449">
                  <c:v>49712</c:v>
                </c:pt>
                <c:pt idx="1450">
                  <c:v>49719</c:v>
                </c:pt>
                <c:pt idx="1451">
                  <c:v>49726</c:v>
                </c:pt>
                <c:pt idx="1452">
                  <c:v>49733</c:v>
                </c:pt>
                <c:pt idx="1453">
                  <c:v>49740</c:v>
                </c:pt>
                <c:pt idx="1454">
                  <c:v>49747</c:v>
                </c:pt>
                <c:pt idx="1455">
                  <c:v>49754</c:v>
                </c:pt>
                <c:pt idx="1456">
                  <c:v>49761</c:v>
                </c:pt>
                <c:pt idx="1457">
                  <c:v>49768</c:v>
                </c:pt>
                <c:pt idx="1458">
                  <c:v>49775</c:v>
                </c:pt>
                <c:pt idx="1459">
                  <c:v>49782</c:v>
                </c:pt>
                <c:pt idx="1460">
                  <c:v>49789</c:v>
                </c:pt>
                <c:pt idx="1461">
                  <c:v>49797</c:v>
                </c:pt>
                <c:pt idx="1462">
                  <c:v>49804</c:v>
                </c:pt>
                <c:pt idx="1463">
                  <c:v>49811</c:v>
                </c:pt>
                <c:pt idx="1464">
                  <c:v>49818</c:v>
                </c:pt>
                <c:pt idx="1465">
                  <c:v>49825</c:v>
                </c:pt>
                <c:pt idx="1466">
                  <c:v>49832</c:v>
                </c:pt>
                <c:pt idx="1467">
                  <c:v>49839</c:v>
                </c:pt>
                <c:pt idx="1468">
                  <c:v>49846</c:v>
                </c:pt>
                <c:pt idx="1469">
                  <c:v>49853</c:v>
                </c:pt>
                <c:pt idx="1470">
                  <c:v>49860</c:v>
                </c:pt>
                <c:pt idx="1471">
                  <c:v>49867</c:v>
                </c:pt>
                <c:pt idx="1472">
                  <c:v>49874</c:v>
                </c:pt>
                <c:pt idx="1473">
                  <c:v>49881</c:v>
                </c:pt>
                <c:pt idx="1474">
                  <c:v>49888</c:v>
                </c:pt>
                <c:pt idx="1475">
                  <c:v>49895</c:v>
                </c:pt>
                <c:pt idx="1476">
                  <c:v>49902</c:v>
                </c:pt>
                <c:pt idx="1477">
                  <c:v>49909</c:v>
                </c:pt>
                <c:pt idx="1478">
                  <c:v>49916</c:v>
                </c:pt>
                <c:pt idx="1479">
                  <c:v>49923</c:v>
                </c:pt>
                <c:pt idx="1480">
                  <c:v>49930</c:v>
                </c:pt>
                <c:pt idx="1481">
                  <c:v>49937</c:v>
                </c:pt>
                <c:pt idx="1482">
                  <c:v>49944</c:v>
                </c:pt>
                <c:pt idx="1483">
                  <c:v>49951</c:v>
                </c:pt>
                <c:pt idx="1484">
                  <c:v>49958</c:v>
                </c:pt>
                <c:pt idx="1485">
                  <c:v>49965</c:v>
                </c:pt>
                <c:pt idx="1486">
                  <c:v>49972</c:v>
                </c:pt>
                <c:pt idx="1487">
                  <c:v>49979</c:v>
                </c:pt>
                <c:pt idx="1488">
                  <c:v>49986</c:v>
                </c:pt>
                <c:pt idx="1489">
                  <c:v>49993</c:v>
                </c:pt>
                <c:pt idx="1490">
                  <c:v>50000</c:v>
                </c:pt>
                <c:pt idx="1491">
                  <c:v>50007</c:v>
                </c:pt>
                <c:pt idx="1492">
                  <c:v>50014</c:v>
                </c:pt>
                <c:pt idx="1493">
                  <c:v>50021</c:v>
                </c:pt>
                <c:pt idx="1494">
                  <c:v>50028</c:v>
                </c:pt>
                <c:pt idx="1495">
                  <c:v>50038</c:v>
                </c:pt>
                <c:pt idx="1496">
                  <c:v>50045</c:v>
                </c:pt>
                <c:pt idx="1497">
                  <c:v>50052</c:v>
                </c:pt>
                <c:pt idx="1498">
                  <c:v>50059</c:v>
                </c:pt>
                <c:pt idx="1499">
                  <c:v>50066</c:v>
                </c:pt>
                <c:pt idx="1500">
                  <c:v>50073</c:v>
                </c:pt>
                <c:pt idx="1501">
                  <c:v>50080</c:v>
                </c:pt>
                <c:pt idx="1502">
                  <c:v>50087</c:v>
                </c:pt>
                <c:pt idx="1503">
                  <c:v>50094</c:v>
                </c:pt>
                <c:pt idx="1504">
                  <c:v>50101</c:v>
                </c:pt>
                <c:pt idx="1505">
                  <c:v>50108</c:v>
                </c:pt>
                <c:pt idx="1506">
                  <c:v>50115</c:v>
                </c:pt>
                <c:pt idx="1507">
                  <c:v>50122</c:v>
                </c:pt>
                <c:pt idx="1508">
                  <c:v>50129</c:v>
                </c:pt>
                <c:pt idx="1509">
                  <c:v>50137</c:v>
                </c:pt>
                <c:pt idx="1510">
                  <c:v>50144</c:v>
                </c:pt>
                <c:pt idx="1511">
                  <c:v>50151</c:v>
                </c:pt>
                <c:pt idx="1512">
                  <c:v>50158</c:v>
                </c:pt>
                <c:pt idx="1513">
                  <c:v>50165</c:v>
                </c:pt>
                <c:pt idx="1514">
                  <c:v>50172</c:v>
                </c:pt>
                <c:pt idx="1515">
                  <c:v>50179</c:v>
                </c:pt>
                <c:pt idx="1516">
                  <c:v>50186</c:v>
                </c:pt>
                <c:pt idx="1517">
                  <c:v>50193</c:v>
                </c:pt>
                <c:pt idx="1518">
                  <c:v>50200</c:v>
                </c:pt>
                <c:pt idx="1519">
                  <c:v>50207</c:v>
                </c:pt>
                <c:pt idx="1520">
                  <c:v>50214</c:v>
                </c:pt>
                <c:pt idx="1521">
                  <c:v>50221</c:v>
                </c:pt>
                <c:pt idx="1522">
                  <c:v>50228</c:v>
                </c:pt>
                <c:pt idx="1523">
                  <c:v>50235</c:v>
                </c:pt>
                <c:pt idx="1524">
                  <c:v>50242</c:v>
                </c:pt>
                <c:pt idx="1525">
                  <c:v>50249</c:v>
                </c:pt>
                <c:pt idx="1526">
                  <c:v>50256</c:v>
                </c:pt>
                <c:pt idx="1527">
                  <c:v>50263</c:v>
                </c:pt>
                <c:pt idx="1528">
                  <c:v>50270</c:v>
                </c:pt>
                <c:pt idx="1529">
                  <c:v>50277</c:v>
                </c:pt>
                <c:pt idx="1530">
                  <c:v>50284</c:v>
                </c:pt>
                <c:pt idx="1531">
                  <c:v>50291</c:v>
                </c:pt>
                <c:pt idx="1532">
                  <c:v>50298</c:v>
                </c:pt>
                <c:pt idx="1533">
                  <c:v>50305</c:v>
                </c:pt>
                <c:pt idx="1534">
                  <c:v>50312</c:v>
                </c:pt>
                <c:pt idx="1535">
                  <c:v>50319</c:v>
                </c:pt>
                <c:pt idx="1536">
                  <c:v>50326</c:v>
                </c:pt>
                <c:pt idx="1537">
                  <c:v>50333</c:v>
                </c:pt>
                <c:pt idx="1538">
                  <c:v>50340</c:v>
                </c:pt>
                <c:pt idx="1539">
                  <c:v>50347</c:v>
                </c:pt>
                <c:pt idx="1540">
                  <c:v>50354</c:v>
                </c:pt>
                <c:pt idx="1541">
                  <c:v>50361</c:v>
                </c:pt>
                <c:pt idx="1542">
                  <c:v>50368</c:v>
                </c:pt>
                <c:pt idx="1543">
                  <c:v>50375</c:v>
                </c:pt>
                <c:pt idx="1544">
                  <c:v>50382</c:v>
                </c:pt>
                <c:pt idx="1545">
                  <c:v>50389</c:v>
                </c:pt>
                <c:pt idx="1546">
                  <c:v>50396</c:v>
                </c:pt>
                <c:pt idx="1547">
                  <c:v>50403</c:v>
                </c:pt>
                <c:pt idx="1548">
                  <c:v>50410</c:v>
                </c:pt>
                <c:pt idx="1549">
                  <c:v>50417</c:v>
                </c:pt>
                <c:pt idx="1550">
                  <c:v>50424</c:v>
                </c:pt>
                <c:pt idx="1551">
                  <c:v>50431</c:v>
                </c:pt>
                <c:pt idx="1552">
                  <c:v>50438</c:v>
                </c:pt>
                <c:pt idx="1553">
                  <c:v>50445</c:v>
                </c:pt>
                <c:pt idx="1554">
                  <c:v>50452</c:v>
                </c:pt>
                <c:pt idx="1555">
                  <c:v>50459</c:v>
                </c:pt>
                <c:pt idx="1556">
                  <c:v>50466</c:v>
                </c:pt>
                <c:pt idx="1557">
                  <c:v>50473</c:v>
                </c:pt>
                <c:pt idx="1558">
                  <c:v>50480</c:v>
                </c:pt>
                <c:pt idx="1559">
                  <c:v>50487</c:v>
                </c:pt>
                <c:pt idx="1560">
                  <c:v>50494</c:v>
                </c:pt>
                <c:pt idx="1561">
                  <c:v>50501</c:v>
                </c:pt>
                <c:pt idx="1562">
                  <c:v>50508</c:v>
                </c:pt>
                <c:pt idx="1563">
                  <c:v>50515</c:v>
                </c:pt>
                <c:pt idx="1564">
                  <c:v>50522</c:v>
                </c:pt>
                <c:pt idx="1565">
                  <c:v>50529</c:v>
                </c:pt>
                <c:pt idx="1566">
                  <c:v>50536</c:v>
                </c:pt>
                <c:pt idx="1567">
                  <c:v>50543</c:v>
                </c:pt>
                <c:pt idx="1568">
                  <c:v>50550</c:v>
                </c:pt>
                <c:pt idx="1569">
                  <c:v>50557</c:v>
                </c:pt>
                <c:pt idx="1570">
                  <c:v>50564</c:v>
                </c:pt>
                <c:pt idx="1571">
                  <c:v>50571</c:v>
                </c:pt>
                <c:pt idx="1572">
                  <c:v>50578</c:v>
                </c:pt>
                <c:pt idx="1573">
                  <c:v>50585</c:v>
                </c:pt>
                <c:pt idx="1574">
                  <c:v>50592</c:v>
                </c:pt>
                <c:pt idx="1575">
                  <c:v>50599</c:v>
                </c:pt>
                <c:pt idx="1576">
                  <c:v>50606</c:v>
                </c:pt>
                <c:pt idx="1577">
                  <c:v>50613</c:v>
                </c:pt>
                <c:pt idx="1578">
                  <c:v>50620</c:v>
                </c:pt>
                <c:pt idx="1579">
                  <c:v>50627</c:v>
                </c:pt>
                <c:pt idx="1580">
                  <c:v>50634</c:v>
                </c:pt>
                <c:pt idx="1581">
                  <c:v>50641</c:v>
                </c:pt>
                <c:pt idx="1582">
                  <c:v>50648</c:v>
                </c:pt>
                <c:pt idx="1583">
                  <c:v>50655</c:v>
                </c:pt>
                <c:pt idx="1584">
                  <c:v>50662</c:v>
                </c:pt>
                <c:pt idx="1585">
                  <c:v>50669</c:v>
                </c:pt>
                <c:pt idx="1586">
                  <c:v>50676</c:v>
                </c:pt>
                <c:pt idx="1587">
                  <c:v>50683</c:v>
                </c:pt>
                <c:pt idx="1588">
                  <c:v>50690</c:v>
                </c:pt>
                <c:pt idx="1589">
                  <c:v>50697</c:v>
                </c:pt>
                <c:pt idx="1590">
                  <c:v>50704</c:v>
                </c:pt>
                <c:pt idx="1591">
                  <c:v>50711</c:v>
                </c:pt>
                <c:pt idx="1592">
                  <c:v>50718</c:v>
                </c:pt>
                <c:pt idx="1593">
                  <c:v>50725</c:v>
                </c:pt>
                <c:pt idx="1594">
                  <c:v>50732</c:v>
                </c:pt>
                <c:pt idx="1595">
                  <c:v>50739</c:v>
                </c:pt>
                <c:pt idx="1596">
                  <c:v>50746</c:v>
                </c:pt>
                <c:pt idx="1597">
                  <c:v>50753</c:v>
                </c:pt>
                <c:pt idx="1598">
                  <c:v>50760</c:v>
                </c:pt>
                <c:pt idx="1599">
                  <c:v>50767</c:v>
                </c:pt>
                <c:pt idx="1600">
                  <c:v>50774</c:v>
                </c:pt>
                <c:pt idx="1601">
                  <c:v>50781</c:v>
                </c:pt>
                <c:pt idx="1602">
                  <c:v>50788</c:v>
                </c:pt>
                <c:pt idx="1603">
                  <c:v>50795</c:v>
                </c:pt>
                <c:pt idx="1604">
                  <c:v>50802</c:v>
                </c:pt>
                <c:pt idx="1605">
                  <c:v>50809</c:v>
                </c:pt>
                <c:pt idx="1606">
                  <c:v>50816</c:v>
                </c:pt>
                <c:pt idx="1607">
                  <c:v>50823</c:v>
                </c:pt>
                <c:pt idx="1608">
                  <c:v>50830</c:v>
                </c:pt>
                <c:pt idx="1609">
                  <c:v>50837</c:v>
                </c:pt>
                <c:pt idx="1610">
                  <c:v>50844</c:v>
                </c:pt>
                <c:pt idx="1611">
                  <c:v>50851</c:v>
                </c:pt>
                <c:pt idx="1612">
                  <c:v>50858</c:v>
                </c:pt>
                <c:pt idx="1613">
                  <c:v>50865</c:v>
                </c:pt>
                <c:pt idx="1614">
                  <c:v>50872</c:v>
                </c:pt>
                <c:pt idx="1615">
                  <c:v>50879</c:v>
                </c:pt>
                <c:pt idx="1616">
                  <c:v>50886</c:v>
                </c:pt>
                <c:pt idx="1617">
                  <c:v>50893</c:v>
                </c:pt>
                <c:pt idx="1618">
                  <c:v>50900</c:v>
                </c:pt>
                <c:pt idx="1619">
                  <c:v>50907</c:v>
                </c:pt>
                <c:pt idx="1620">
                  <c:v>50914</c:v>
                </c:pt>
                <c:pt idx="1621">
                  <c:v>50921</c:v>
                </c:pt>
                <c:pt idx="1622">
                  <c:v>50928</c:v>
                </c:pt>
                <c:pt idx="1623">
                  <c:v>50935</c:v>
                </c:pt>
                <c:pt idx="1624">
                  <c:v>50942</c:v>
                </c:pt>
                <c:pt idx="1625">
                  <c:v>50949</c:v>
                </c:pt>
                <c:pt idx="1626">
                  <c:v>50956</c:v>
                </c:pt>
                <c:pt idx="1627">
                  <c:v>50963</c:v>
                </c:pt>
                <c:pt idx="1628">
                  <c:v>50970</c:v>
                </c:pt>
                <c:pt idx="1629">
                  <c:v>50977</c:v>
                </c:pt>
                <c:pt idx="1630">
                  <c:v>50984</c:v>
                </c:pt>
                <c:pt idx="1631">
                  <c:v>50991</c:v>
                </c:pt>
                <c:pt idx="1632">
                  <c:v>50998</c:v>
                </c:pt>
                <c:pt idx="1633">
                  <c:v>51005</c:v>
                </c:pt>
                <c:pt idx="1634">
                  <c:v>51012</c:v>
                </c:pt>
                <c:pt idx="1635">
                  <c:v>51019</c:v>
                </c:pt>
                <c:pt idx="1636">
                  <c:v>51026</c:v>
                </c:pt>
                <c:pt idx="1637">
                  <c:v>51033</c:v>
                </c:pt>
                <c:pt idx="1638">
                  <c:v>51040</c:v>
                </c:pt>
                <c:pt idx="1639">
                  <c:v>51047</c:v>
                </c:pt>
                <c:pt idx="1640">
                  <c:v>51054</c:v>
                </c:pt>
                <c:pt idx="1641">
                  <c:v>51061</c:v>
                </c:pt>
                <c:pt idx="1642">
                  <c:v>51068</c:v>
                </c:pt>
                <c:pt idx="1643">
                  <c:v>51075</c:v>
                </c:pt>
                <c:pt idx="1644">
                  <c:v>51082</c:v>
                </c:pt>
                <c:pt idx="1645">
                  <c:v>51089</c:v>
                </c:pt>
                <c:pt idx="1646">
                  <c:v>51096</c:v>
                </c:pt>
                <c:pt idx="1647">
                  <c:v>51103</c:v>
                </c:pt>
                <c:pt idx="1648">
                  <c:v>51110</c:v>
                </c:pt>
                <c:pt idx="1649">
                  <c:v>51117</c:v>
                </c:pt>
                <c:pt idx="1650">
                  <c:v>51124</c:v>
                </c:pt>
                <c:pt idx="1651">
                  <c:v>51131</c:v>
                </c:pt>
                <c:pt idx="1652">
                  <c:v>51138</c:v>
                </c:pt>
                <c:pt idx="1653">
                  <c:v>51145</c:v>
                </c:pt>
                <c:pt idx="1654">
                  <c:v>51152</c:v>
                </c:pt>
                <c:pt idx="1655">
                  <c:v>51159</c:v>
                </c:pt>
                <c:pt idx="1656">
                  <c:v>51166</c:v>
                </c:pt>
                <c:pt idx="1657">
                  <c:v>51173</c:v>
                </c:pt>
                <c:pt idx="1658">
                  <c:v>51180</c:v>
                </c:pt>
                <c:pt idx="1659">
                  <c:v>51187</c:v>
                </c:pt>
                <c:pt idx="1660">
                  <c:v>51194</c:v>
                </c:pt>
                <c:pt idx="1661">
                  <c:v>51201</c:v>
                </c:pt>
                <c:pt idx="1662">
                  <c:v>51208</c:v>
                </c:pt>
                <c:pt idx="1663">
                  <c:v>51215</c:v>
                </c:pt>
                <c:pt idx="1664">
                  <c:v>51222</c:v>
                </c:pt>
                <c:pt idx="1665">
                  <c:v>51229</c:v>
                </c:pt>
                <c:pt idx="1666">
                  <c:v>51236</c:v>
                </c:pt>
                <c:pt idx="1667">
                  <c:v>51243</c:v>
                </c:pt>
                <c:pt idx="1668">
                  <c:v>51250</c:v>
                </c:pt>
                <c:pt idx="1669">
                  <c:v>51258</c:v>
                </c:pt>
                <c:pt idx="1670">
                  <c:v>51265</c:v>
                </c:pt>
                <c:pt idx="1671">
                  <c:v>51272</c:v>
                </c:pt>
                <c:pt idx="1672">
                  <c:v>51279</c:v>
                </c:pt>
                <c:pt idx="1673">
                  <c:v>51286</c:v>
                </c:pt>
                <c:pt idx="1674">
                  <c:v>51293</c:v>
                </c:pt>
                <c:pt idx="1675">
                  <c:v>51300</c:v>
                </c:pt>
                <c:pt idx="1676">
                  <c:v>51307</c:v>
                </c:pt>
                <c:pt idx="1677">
                  <c:v>51314</c:v>
                </c:pt>
                <c:pt idx="1678">
                  <c:v>51321</c:v>
                </c:pt>
                <c:pt idx="1679">
                  <c:v>51328</c:v>
                </c:pt>
                <c:pt idx="1680">
                  <c:v>51335</c:v>
                </c:pt>
                <c:pt idx="1681">
                  <c:v>51342</c:v>
                </c:pt>
                <c:pt idx="1682">
                  <c:v>51349</c:v>
                </c:pt>
                <c:pt idx="1683">
                  <c:v>51356</c:v>
                </c:pt>
                <c:pt idx="1684">
                  <c:v>51363</c:v>
                </c:pt>
                <c:pt idx="1685">
                  <c:v>51370</c:v>
                </c:pt>
                <c:pt idx="1686">
                  <c:v>51377</c:v>
                </c:pt>
                <c:pt idx="1687">
                  <c:v>51384</c:v>
                </c:pt>
                <c:pt idx="1688">
                  <c:v>51391</c:v>
                </c:pt>
                <c:pt idx="1689">
                  <c:v>51398</c:v>
                </c:pt>
                <c:pt idx="1690">
                  <c:v>51405</c:v>
                </c:pt>
                <c:pt idx="1691">
                  <c:v>51412</c:v>
                </c:pt>
                <c:pt idx="1692">
                  <c:v>51419</c:v>
                </c:pt>
                <c:pt idx="1693">
                  <c:v>51426</c:v>
                </c:pt>
                <c:pt idx="1694">
                  <c:v>51433</c:v>
                </c:pt>
                <c:pt idx="1695">
                  <c:v>51440</c:v>
                </c:pt>
                <c:pt idx="1696">
                  <c:v>51447</c:v>
                </c:pt>
                <c:pt idx="1697">
                  <c:v>51454</c:v>
                </c:pt>
                <c:pt idx="1698">
                  <c:v>51461</c:v>
                </c:pt>
                <c:pt idx="1699">
                  <c:v>51468</c:v>
                </c:pt>
                <c:pt idx="1700">
                  <c:v>51475</c:v>
                </c:pt>
                <c:pt idx="1701">
                  <c:v>51482</c:v>
                </c:pt>
                <c:pt idx="1702">
                  <c:v>51489</c:v>
                </c:pt>
                <c:pt idx="1703">
                  <c:v>51497</c:v>
                </c:pt>
                <c:pt idx="1704">
                  <c:v>51504</c:v>
                </c:pt>
                <c:pt idx="1705">
                  <c:v>51511</c:v>
                </c:pt>
                <c:pt idx="1706">
                  <c:v>51518</c:v>
                </c:pt>
                <c:pt idx="1707">
                  <c:v>51525</c:v>
                </c:pt>
                <c:pt idx="1708">
                  <c:v>51532</c:v>
                </c:pt>
                <c:pt idx="1709">
                  <c:v>51539</c:v>
                </c:pt>
                <c:pt idx="1710">
                  <c:v>51546</c:v>
                </c:pt>
                <c:pt idx="1711">
                  <c:v>51553</c:v>
                </c:pt>
                <c:pt idx="1712">
                  <c:v>51560</c:v>
                </c:pt>
                <c:pt idx="1713">
                  <c:v>51567</c:v>
                </c:pt>
                <c:pt idx="1714">
                  <c:v>51574</c:v>
                </c:pt>
                <c:pt idx="1715">
                  <c:v>51581</c:v>
                </c:pt>
                <c:pt idx="1716">
                  <c:v>51588</c:v>
                </c:pt>
                <c:pt idx="1717">
                  <c:v>51595</c:v>
                </c:pt>
                <c:pt idx="1718">
                  <c:v>51602</c:v>
                </c:pt>
                <c:pt idx="1719">
                  <c:v>51609</c:v>
                </c:pt>
                <c:pt idx="1720">
                  <c:v>51616</c:v>
                </c:pt>
                <c:pt idx="1721">
                  <c:v>51623</c:v>
                </c:pt>
                <c:pt idx="1722">
                  <c:v>51630</c:v>
                </c:pt>
                <c:pt idx="1723">
                  <c:v>51637</c:v>
                </c:pt>
                <c:pt idx="1724">
                  <c:v>51644</c:v>
                </c:pt>
                <c:pt idx="1725">
                  <c:v>51651</c:v>
                </c:pt>
                <c:pt idx="1726">
                  <c:v>51658</c:v>
                </c:pt>
                <c:pt idx="1727">
                  <c:v>51665</c:v>
                </c:pt>
                <c:pt idx="1728">
                  <c:v>51672</c:v>
                </c:pt>
                <c:pt idx="1729">
                  <c:v>51679</c:v>
                </c:pt>
                <c:pt idx="1730">
                  <c:v>51686</c:v>
                </c:pt>
                <c:pt idx="1731">
                  <c:v>51693</c:v>
                </c:pt>
                <c:pt idx="1732">
                  <c:v>51700</c:v>
                </c:pt>
                <c:pt idx="1733">
                  <c:v>51707</c:v>
                </c:pt>
                <c:pt idx="1734">
                  <c:v>51714</c:v>
                </c:pt>
                <c:pt idx="1735">
                  <c:v>51721</c:v>
                </c:pt>
                <c:pt idx="1736">
                  <c:v>51728</c:v>
                </c:pt>
                <c:pt idx="1737">
                  <c:v>51735</c:v>
                </c:pt>
                <c:pt idx="1738">
                  <c:v>51742</c:v>
                </c:pt>
                <c:pt idx="1739">
                  <c:v>51749</c:v>
                </c:pt>
                <c:pt idx="1740">
                  <c:v>51756</c:v>
                </c:pt>
                <c:pt idx="1741">
                  <c:v>51763</c:v>
                </c:pt>
                <c:pt idx="1742">
                  <c:v>51770</c:v>
                </c:pt>
                <c:pt idx="1743">
                  <c:v>51777</c:v>
                </c:pt>
                <c:pt idx="1744">
                  <c:v>51784</c:v>
                </c:pt>
                <c:pt idx="1745">
                  <c:v>51791</c:v>
                </c:pt>
                <c:pt idx="1746">
                  <c:v>51798</c:v>
                </c:pt>
                <c:pt idx="1747">
                  <c:v>51805</c:v>
                </c:pt>
                <c:pt idx="1748">
                  <c:v>51812</c:v>
                </c:pt>
                <c:pt idx="1749">
                  <c:v>51819</c:v>
                </c:pt>
                <c:pt idx="1750">
                  <c:v>51826</c:v>
                </c:pt>
                <c:pt idx="1751">
                  <c:v>51833</c:v>
                </c:pt>
                <c:pt idx="1752">
                  <c:v>51840</c:v>
                </c:pt>
                <c:pt idx="1753">
                  <c:v>51847</c:v>
                </c:pt>
                <c:pt idx="1754">
                  <c:v>51854</c:v>
                </c:pt>
                <c:pt idx="1755">
                  <c:v>51862</c:v>
                </c:pt>
                <c:pt idx="1756">
                  <c:v>51869</c:v>
                </c:pt>
                <c:pt idx="1757">
                  <c:v>51876</c:v>
                </c:pt>
                <c:pt idx="1758">
                  <c:v>51883</c:v>
                </c:pt>
                <c:pt idx="1759">
                  <c:v>51890</c:v>
                </c:pt>
                <c:pt idx="1760">
                  <c:v>51897</c:v>
                </c:pt>
                <c:pt idx="1761">
                  <c:v>51904</c:v>
                </c:pt>
                <c:pt idx="1762">
                  <c:v>51911</c:v>
                </c:pt>
                <c:pt idx="1763">
                  <c:v>51918</c:v>
                </c:pt>
                <c:pt idx="1764">
                  <c:v>51925</c:v>
                </c:pt>
                <c:pt idx="1765">
                  <c:v>51932</c:v>
                </c:pt>
                <c:pt idx="1766">
                  <c:v>51939</c:v>
                </c:pt>
                <c:pt idx="1767">
                  <c:v>51946</c:v>
                </c:pt>
                <c:pt idx="1768">
                  <c:v>51953</c:v>
                </c:pt>
                <c:pt idx="1769">
                  <c:v>51964</c:v>
                </c:pt>
                <c:pt idx="1770">
                  <c:v>51971</c:v>
                </c:pt>
                <c:pt idx="1771">
                  <c:v>51978</c:v>
                </c:pt>
                <c:pt idx="1772">
                  <c:v>51985</c:v>
                </c:pt>
                <c:pt idx="1773">
                  <c:v>51992</c:v>
                </c:pt>
                <c:pt idx="1774">
                  <c:v>51999</c:v>
                </c:pt>
                <c:pt idx="1775">
                  <c:v>52006</c:v>
                </c:pt>
                <c:pt idx="1776">
                  <c:v>52013</c:v>
                </c:pt>
                <c:pt idx="1777">
                  <c:v>52020</c:v>
                </c:pt>
                <c:pt idx="1778">
                  <c:v>52027</c:v>
                </c:pt>
                <c:pt idx="1779">
                  <c:v>52034</c:v>
                </c:pt>
                <c:pt idx="1780">
                  <c:v>52041</c:v>
                </c:pt>
                <c:pt idx="1781">
                  <c:v>52048</c:v>
                </c:pt>
                <c:pt idx="1782">
                  <c:v>52055</c:v>
                </c:pt>
                <c:pt idx="1783">
                  <c:v>52062</c:v>
                </c:pt>
                <c:pt idx="1784">
                  <c:v>52069</c:v>
                </c:pt>
                <c:pt idx="1785">
                  <c:v>52076</c:v>
                </c:pt>
                <c:pt idx="1786">
                  <c:v>52083</c:v>
                </c:pt>
                <c:pt idx="1787">
                  <c:v>52090</c:v>
                </c:pt>
                <c:pt idx="1788">
                  <c:v>52097</c:v>
                </c:pt>
                <c:pt idx="1789">
                  <c:v>52104</c:v>
                </c:pt>
                <c:pt idx="1790">
                  <c:v>52111</c:v>
                </c:pt>
                <c:pt idx="1791">
                  <c:v>52118</c:v>
                </c:pt>
                <c:pt idx="1792">
                  <c:v>52125</c:v>
                </c:pt>
                <c:pt idx="1793">
                  <c:v>52132</c:v>
                </c:pt>
                <c:pt idx="1794">
                  <c:v>52139</c:v>
                </c:pt>
                <c:pt idx="1795">
                  <c:v>52146</c:v>
                </c:pt>
                <c:pt idx="1796">
                  <c:v>52153</c:v>
                </c:pt>
                <c:pt idx="1797">
                  <c:v>52160</c:v>
                </c:pt>
                <c:pt idx="1798">
                  <c:v>52167</c:v>
                </c:pt>
                <c:pt idx="1799">
                  <c:v>52174</c:v>
                </c:pt>
                <c:pt idx="1800">
                  <c:v>52181</c:v>
                </c:pt>
                <c:pt idx="1801">
                  <c:v>52188</c:v>
                </c:pt>
                <c:pt idx="1802">
                  <c:v>52195</c:v>
                </c:pt>
                <c:pt idx="1803">
                  <c:v>52202</c:v>
                </c:pt>
                <c:pt idx="1804">
                  <c:v>52209</c:v>
                </c:pt>
                <c:pt idx="1805">
                  <c:v>52216</c:v>
                </c:pt>
                <c:pt idx="1806">
                  <c:v>52223</c:v>
                </c:pt>
                <c:pt idx="1807">
                  <c:v>52230</c:v>
                </c:pt>
                <c:pt idx="1808">
                  <c:v>52237</c:v>
                </c:pt>
                <c:pt idx="1809">
                  <c:v>52244</c:v>
                </c:pt>
                <c:pt idx="1810">
                  <c:v>52251</c:v>
                </c:pt>
                <c:pt idx="1811">
                  <c:v>52258</c:v>
                </c:pt>
                <c:pt idx="1812">
                  <c:v>52265</c:v>
                </c:pt>
                <c:pt idx="1813">
                  <c:v>52272</c:v>
                </c:pt>
                <c:pt idx="1814">
                  <c:v>52279</c:v>
                </c:pt>
                <c:pt idx="1815">
                  <c:v>52286</c:v>
                </c:pt>
                <c:pt idx="1816">
                  <c:v>52293</c:v>
                </c:pt>
                <c:pt idx="1817">
                  <c:v>52300</c:v>
                </c:pt>
                <c:pt idx="1818">
                  <c:v>52307</c:v>
                </c:pt>
                <c:pt idx="1819">
                  <c:v>52314</c:v>
                </c:pt>
                <c:pt idx="1820">
                  <c:v>52321</c:v>
                </c:pt>
                <c:pt idx="1821">
                  <c:v>52328</c:v>
                </c:pt>
                <c:pt idx="1822">
                  <c:v>52335</c:v>
                </c:pt>
                <c:pt idx="1823">
                  <c:v>52342</c:v>
                </c:pt>
                <c:pt idx="1824">
                  <c:v>52349</c:v>
                </c:pt>
                <c:pt idx="1825">
                  <c:v>52356</c:v>
                </c:pt>
                <c:pt idx="1826">
                  <c:v>52363</c:v>
                </c:pt>
                <c:pt idx="1827">
                  <c:v>52370</c:v>
                </c:pt>
                <c:pt idx="1828">
                  <c:v>52377</c:v>
                </c:pt>
                <c:pt idx="1829">
                  <c:v>52384</c:v>
                </c:pt>
                <c:pt idx="1830">
                  <c:v>52391</c:v>
                </c:pt>
                <c:pt idx="1831">
                  <c:v>52398</c:v>
                </c:pt>
                <c:pt idx="1832">
                  <c:v>52405</c:v>
                </c:pt>
                <c:pt idx="1833">
                  <c:v>52412</c:v>
                </c:pt>
                <c:pt idx="1834">
                  <c:v>52419</c:v>
                </c:pt>
                <c:pt idx="1835">
                  <c:v>52426</c:v>
                </c:pt>
                <c:pt idx="1836">
                  <c:v>52433</c:v>
                </c:pt>
                <c:pt idx="1837">
                  <c:v>52440</c:v>
                </c:pt>
                <c:pt idx="1838">
                  <c:v>52447</c:v>
                </c:pt>
                <c:pt idx="1839">
                  <c:v>52454</c:v>
                </c:pt>
                <c:pt idx="1840">
                  <c:v>52461</c:v>
                </c:pt>
                <c:pt idx="1841">
                  <c:v>52468</c:v>
                </c:pt>
                <c:pt idx="1842">
                  <c:v>52475</c:v>
                </c:pt>
                <c:pt idx="1843">
                  <c:v>52482</c:v>
                </c:pt>
                <c:pt idx="1844">
                  <c:v>52489</c:v>
                </c:pt>
                <c:pt idx="1845">
                  <c:v>52496</c:v>
                </c:pt>
                <c:pt idx="1846">
                  <c:v>52503</c:v>
                </c:pt>
                <c:pt idx="1847">
                  <c:v>52510</c:v>
                </c:pt>
                <c:pt idx="1848">
                  <c:v>52517</c:v>
                </c:pt>
                <c:pt idx="1849">
                  <c:v>52524</c:v>
                </c:pt>
                <c:pt idx="1850">
                  <c:v>52531</c:v>
                </c:pt>
                <c:pt idx="1851">
                  <c:v>52538</c:v>
                </c:pt>
                <c:pt idx="1852">
                  <c:v>52545</c:v>
                </c:pt>
                <c:pt idx="1853">
                  <c:v>52552</c:v>
                </c:pt>
                <c:pt idx="1854">
                  <c:v>52559</c:v>
                </c:pt>
                <c:pt idx="1855">
                  <c:v>52566</c:v>
                </c:pt>
                <c:pt idx="1856">
                  <c:v>52573</c:v>
                </c:pt>
                <c:pt idx="1857">
                  <c:v>52580</c:v>
                </c:pt>
                <c:pt idx="1858">
                  <c:v>52587</c:v>
                </c:pt>
                <c:pt idx="1859">
                  <c:v>52594</c:v>
                </c:pt>
                <c:pt idx="1860">
                  <c:v>52601</c:v>
                </c:pt>
                <c:pt idx="1861">
                  <c:v>52608</c:v>
                </c:pt>
                <c:pt idx="1862">
                  <c:v>52615</c:v>
                </c:pt>
                <c:pt idx="1863">
                  <c:v>52622</c:v>
                </c:pt>
                <c:pt idx="1864">
                  <c:v>52629</c:v>
                </c:pt>
                <c:pt idx="1865">
                  <c:v>52636</c:v>
                </c:pt>
                <c:pt idx="1866">
                  <c:v>52643</c:v>
                </c:pt>
                <c:pt idx="1867">
                  <c:v>52650</c:v>
                </c:pt>
                <c:pt idx="1868">
                  <c:v>52657</c:v>
                </c:pt>
                <c:pt idx="1869">
                  <c:v>52664</c:v>
                </c:pt>
                <c:pt idx="1870">
                  <c:v>52671</c:v>
                </c:pt>
                <c:pt idx="1871">
                  <c:v>52678</c:v>
                </c:pt>
                <c:pt idx="1872">
                  <c:v>52685</c:v>
                </c:pt>
                <c:pt idx="1873">
                  <c:v>52692</c:v>
                </c:pt>
                <c:pt idx="1874">
                  <c:v>52699</c:v>
                </c:pt>
                <c:pt idx="1875">
                  <c:v>52706</c:v>
                </c:pt>
                <c:pt idx="1876">
                  <c:v>52713</c:v>
                </c:pt>
                <c:pt idx="1877">
                  <c:v>52720</c:v>
                </c:pt>
                <c:pt idx="1878">
                  <c:v>52727</c:v>
                </c:pt>
                <c:pt idx="1879">
                  <c:v>52734</c:v>
                </c:pt>
                <c:pt idx="1880">
                  <c:v>52741</c:v>
                </c:pt>
                <c:pt idx="1881">
                  <c:v>52748</c:v>
                </c:pt>
                <c:pt idx="1882">
                  <c:v>52755</c:v>
                </c:pt>
                <c:pt idx="1883">
                  <c:v>52762</c:v>
                </c:pt>
                <c:pt idx="1884">
                  <c:v>52769</c:v>
                </c:pt>
                <c:pt idx="1885">
                  <c:v>52776</c:v>
                </c:pt>
                <c:pt idx="1886">
                  <c:v>52783</c:v>
                </c:pt>
                <c:pt idx="1887">
                  <c:v>52790</c:v>
                </c:pt>
                <c:pt idx="1888">
                  <c:v>52797</c:v>
                </c:pt>
                <c:pt idx="1889">
                  <c:v>52804</c:v>
                </c:pt>
                <c:pt idx="1890">
                  <c:v>52811</c:v>
                </c:pt>
                <c:pt idx="1891">
                  <c:v>52818</c:v>
                </c:pt>
                <c:pt idx="1892">
                  <c:v>52825</c:v>
                </c:pt>
                <c:pt idx="1893">
                  <c:v>52832</c:v>
                </c:pt>
                <c:pt idx="1894">
                  <c:v>52839</c:v>
                </c:pt>
                <c:pt idx="1895">
                  <c:v>52846</c:v>
                </c:pt>
                <c:pt idx="1896">
                  <c:v>52853</c:v>
                </c:pt>
                <c:pt idx="1897">
                  <c:v>52860</c:v>
                </c:pt>
                <c:pt idx="1898">
                  <c:v>52867</c:v>
                </c:pt>
                <c:pt idx="1899">
                  <c:v>52874</c:v>
                </c:pt>
                <c:pt idx="1900">
                  <c:v>52881</c:v>
                </c:pt>
                <c:pt idx="1901">
                  <c:v>52888</c:v>
                </c:pt>
                <c:pt idx="1902">
                  <c:v>52895</c:v>
                </c:pt>
                <c:pt idx="1903">
                  <c:v>52902</c:v>
                </c:pt>
                <c:pt idx="1904">
                  <c:v>52909</c:v>
                </c:pt>
                <c:pt idx="1905">
                  <c:v>52916</c:v>
                </c:pt>
                <c:pt idx="1906">
                  <c:v>52923</c:v>
                </c:pt>
                <c:pt idx="1907">
                  <c:v>52930</c:v>
                </c:pt>
                <c:pt idx="1908">
                  <c:v>52937</c:v>
                </c:pt>
                <c:pt idx="1909">
                  <c:v>52944</c:v>
                </c:pt>
                <c:pt idx="1910">
                  <c:v>52951</c:v>
                </c:pt>
                <c:pt idx="1911">
                  <c:v>52958</c:v>
                </c:pt>
                <c:pt idx="1912">
                  <c:v>52965</c:v>
                </c:pt>
                <c:pt idx="1913">
                  <c:v>52972</c:v>
                </c:pt>
                <c:pt idx="1914">
                  <c:v>52979</c:v>
                </c:pt>
                <c:pt idx="1915">
                  <c:v>52986</c:v>
                </c:pt>
                <c:pt idx="1916">
                  <c:v>52993</c:v>
                </c:pt>
                <c:pt idx="1917">
                  <c:v>53000</c:v>
                </c:pt>
                <c:pt idx="1918">
                  <c:v>53007</c:v>
                </c:pt>
                <c:pt idx="1919">
                  <c:v>53014</c:v>
                </c:pt>
                <c:pt idx="1920">
                  <c:v>53021</c:v>
                </c:pt>
                <c:pt idx="1921">
                  <c:v>53028</c:v>
                </c:pt>
                <c:pt idx="1922">
                  <c:v>53035</c:v>
                </c:pt>
                <c:pt idx="1923">
                  <c:v>53042</c:v>
                </c:pt>
                <c:pt idx="1924">
                  <c:v>53049</c:v>
                </c:pt>
                <c:pt idx="1925">
                  <c:v>53056</c:v>
                </c:pt>
                <c:pt idx="1926">
                  <c:v>53063</c:v>
                </c:pt>
                <c:pt idx="1927">
                  <c:v>53070</c:v>
                </c:pt>
                <c:pt idx="1928">
                  <c:v>53077</c:v>
                </c:pt>
                <c:pt idx="1929">
                  <c:v>53084</c:v>
                </c:pt>
                <c:pt idx="1930">
                  <c:v>53091</c:v>
                </c:pt>
                <c:pt idx="1931">
                  <c:v>53098</c:v>
                </c:pt>
                <c:pt idx="1932">
                  <c:v>53105</c:v>
                </c:pt>
                <c:pt idx="1933">
                  <c:v>53112</c:v>
                </c:pt>
                <c:pt idx="1934">
                  <c:v>53119</c:v>
                </c:pt>
                <c:pt idx="1935">
                  <c:v>53126</c:v>
                </c:pt>
                <c:pt idx="1936">
                  <c:v>53133</c:v>
                </c:pt>
                <c:pt idx="1937">
                  <c:v>53140</c:v>
                </c:pt>
                <c:pt idx="1938">
                  <c:v>53147</c:v>
                </c:pt>
                <c:pt idx="1939">
                  <c:v>53154</c:v>
                </c:pt>
                <c:pt idx="1940">
                  <c:v>53161</c:v>
                </c:pt>
                <c:pt idx="1941">
                  <c:v>53168</c:v>
                </c:pt>
                <c:pt idx="1942">
                  <c:v>53175</c:v>
                </c:pt>
                <c:pt idx="1943">
                  <c:v>53182</c:v>
                </c:pt>
                <c:pt idx="1944">
                  <c:v>53189</c:v>
                </c:pt>
                <c:pt idx="1945">
                  <c:v>53196</c:v>
                </c:pt>
                <c:pt idx="1946">
                  <c:v>53203</c:v>
                </c:pt>
                <c:pt idx="1947">
                  <c:v>53210</c:v>
                </c:pt>
                <c:pt idx="1948">
                  <c:v>53217</c:v>
                </c:pt>
                <c:pt idx="1949">
                  <c:v>53224</c:v>
                </c:pt>
                <c:pt idx="1950">
                  <c:v>53231</c:v>
                </c:pt>
                <c:pt idx="1951">
                  <c:v>53238</c:v>
                </c:pt>
                <c:pt idx="1952">
                  <c:v>53245</c:v>
                </c:pt>
                <c:pt idx="1953">
                  <c:v>53252</c:v>
                </c:pt>
                <c:pt idx="1954">
                  <c:v>53259</c:v>
                </c:pt>
                <c:pt idx="1955">
                  <c:v>53266</c:v>
                </c:pt>
                <c:pt idx="1956">
                  <c:v>53273</c:v>
                </c:pt>
                <c:pt idx="1957">
                  <c:v>53280</c:v>
                </c:pt>
                <c:pt idx="1958">
                  <c:v>53287</c:v>
                </c:pt>
                <c:pt idx="1959">
                  <c:v>53294</c:v>
                </c:pt>
                <c:pt idx="1960">
                  <c:v>53301</c:v>
                </c:pt>
                <c:pt idx="1961">
                  <c:v>53308</c:v>
                </c:pt>
                <c:pt idx="1962">
                  <c:v>53315</c:v>
                </c:pt>
                <c:pt idx="1963">
                  <c:v>53323</c:v>
                </c:pt>
                <c:pt idx="1964">
                  <c:v>53330</c:v>
                </c:pt>
                <c:pt idx="1965">
                  <c:v>53337</c:v>
                </c:pt>
                <c:pt idx="1966">
                  <c:v>53344</c:v>
                </c:pt>
                <c:pt idx="1967">
                  <c:v>53351</c:v>
                </c:pt>
                <c:pt idx="1968">
                  <c:v>53358</c:v>
                </c:pt>
                <c:pt idx="1969">
                  <c:v>53365</c:v>
                </c:pt>
                <c:pt idx="1970">
                  <c:v>53372</c:v>
                </c:pt>
                <c:pt idx="1971">
                  <c:v>53379</c:v>
                </c:pt>
                <c:pt idx="1972">
                  <c:v>53386</c:v>
                </c:pt>
                <c:pt idx="1973">
                  <c:v>53393</c:v>
                </c:pt>
                <c:pt idx="1974">
                  <c:v>53400</c:v>
                </c:pt>
                <c:pt idx="1975">
                  <c:v>53407</c:v>
                </c:pt>
                <c:pt idx="1976">
                  <c:v>53414</c:v>
                </c:pt>
                <c:pt idx="1977">
                  <c:v>53421</c:v>
                </c:pt>
                <c:pt idx="1978">
                  <c:v>53428</c:v>
                </c:pt>
                <c:pt idx="1979">
                  <c:v>53435</c:v>
                </c:pt>
                <c:pt idx="1980">
                  <c:v>53442</c:v>
                </c:pt>
                <c:pt idx="1981">
                  <c:v>53449</c:v>
                </c:pt>
                <c:pt idx="1982">
                  <c:v>53456</c:v>
                </c:pt>
                <c:pt idx="1983">
                  <c:v>53463</c:v>
                </c:pt>
                <c:pt idx="1984">
                  <c:v>53470</c:v>
                </c:pt>
                <c:pt idx="1985">
                  <c:v>53477</c:v>
                </c:pt>
                <c:pt idx="1986">
                  <c:v>53484</c:v>
                </c:pt>
                <c:pt idx="1987">
                  <c:v>53491</c:v>
                </c:pt>
                <c:pt idx="1988">
                  <c:v>53498</c:v>
                </c:pt>
                <c:pt idx="1989">
                  <c:v>53505</c:v>
                </c:pt>
                <c:pt idx="1990">
                  <c:v>53512</c:v>
                </c:pt>
                <c:pt idx="1991">
                  <c:v>53519</c:v>
                </c:pt>
                <c:pt idx="1992">
                  <c:v>53526</c:v>
                </c:pt>
                <c:pt idx="1993">
                  <c:v>53533</c:v>
                </c:pt>
                <c:pt idx="1994">
                  <c:v>53540</c:v>
                </c:pt>
                <c:pt idx="1995">
                  <c:v>53547</c:v>
                </c:pt>
                <c:pt idx="1996">
                  <c:v>53554</c:v>
                </c:pt>
                <c:pt idx="1997">
                  <c:v>53561</c:v>
                </c:pt>
                <c:pt idx="1998">
                  <c:v>53568</c:v>
                </c:pt>
                <c:pt idx="1999">
                  <c:v>53575</c:v>
                </c:pt>
                <c:pt idx="2000">
                  <c:v>53582</c:v>
                </c:pt>
                <c:pt idx="2001">
                  <c:v>53589</c:v>
                </c:pt>
                <c:pt idx="2002">
                  <c:v>53596</c:v>
                </c:pt>
                <c:pt idx="2003">
                  <c:v>53603</c:v>
                </c:pt>
                <c:pt idx="2004">
                  <c:v>53610</c:v>
                </c:pt>
                <c:pt idx="2005">
                  <c:v>53617</c:v>
                </c:pt>
                <c:pt idx="2006">
                  <c:v>53624</c:v>
                </c:pt>
                <c:pt idx="2007">
                  <c:v>53631</c:v>
                </c:pt>
                <c:pt idx="2008">
                  <c:v>53638</c:v>
                </c:pt>
                <c:pt idx="2009">
                  <c:v>53645</c:v>
                </c:pt>
                <c:pt idx="2010">
                  <c:v>53652</c:v>
                </c:pt>
                <c:pt idx="2011">
                  <c:v>53659</c:v>
                </c:pt>
                <c:pt idx="2012">
                  <c:v>53666</c:v>
                </c:pt>
                <c:pt idx="2013">
                  <c:v>53673</c:v>
                </c:pt>
                <c:pt idx="2014">
                  <c:v>53680</c:v>
                </c:pt>
                <c:pt idx="2015">
                  <c:v>53688</c:v>
                </c:pt>
                <c:pt idx="2016">
                  <c:v>53695</c:v>
                </c:pt>
                <c:pt idx="2017">
                  <c:v>53702</c:v>
                </c:pt>
                <c:pt idx="2018">
                  <c:v>53709</c:v>
                </c:pt>
                <c:pt idx="2019">
                  <c:v>53716</c:v>
                </c:pt>
                <c:pt idx="2020">
                  <c:v>53723</c:v>
                </c:pt>
                <c:pt idx="2021">
                  <c:v>53730</c:v>
                </c:pt>
                <c:pt idx="2022">
                  <c:v>53737</c:v>
                </c:pt>
                <c:pt idx="2023">
                  <c:v>53744</c:v>
                </c:pt>
                <c:pt idx="2024">
                  <c:v>53751</c:v>
                </c:pt>
                <c:pt idx="2025">
                  <c:v>53758</c:v>
                </c:pt>
                <c:pt idx="2026">
                  <c:v>53765</c:v>
                </c:pt>
                <c:pt idx="2027">
                  <c:v>53772</c:v>
                </c:pt>
                <c:pt idx="2028">
                  <c:v>53779</c:v>
                </c:pt>
                <c:pt idx="2029">
                  <c:v>53786</c:v>
                </c:pt>
                <c:pt idx="2030">
                  <c:v>53793</c:v>
                </c:pt>
                <c:pt idx="2031">
                  <c:v>53800</c:v>
                </c:pt>
                <c:pt idx="2032">
                  <c:v>53807</c:v>
                </c:pt>
                <c:pt idx="2033">
                  <c:v>53814</c:v>
                </c:pt>
                <c:pt idx="2034">
                  <c:v>53821</c:v>
                </c:pt>
                <c:pt idx="2035">
                  <c:v>53828</c:v>
                </c:pt>
                <c:pt idx="2036">
                  <c:v>53835</c:v>
                </c:pt>
                <c:pt idx="2037">
                  <c:v>53842</c:v>
                </c:pt>
                <c:pt idx="2038">
                  <c:v>53849</c:v>
                </c:pt>
                <c:pt idx="2039">
                  <c:v>53856</c:v>
                </c:pt>
                <c:pt idx="2040">
                  <c:v>53863</c:v>
                </c:pt>
                <c:pt idx="2041">
                  <c:v>53870</c:v>
                </c:pt>
                <c:pt idx="2042">
                  <c:v>53877</c:v>
                </c:pt>
                <c:pt idx="2043">
                  <c:v>53884</c:v>
                </c:pt>
                <c:pt idx="2044">
                  <c:v>53891</c:v>
                </c:pt>
                <c:pt idx="2045">
                  <c:v>53898</c:v>
                </c:pt>
                <c:pt idx="2046">
                  <c:v>53905</c:v>
                </c:pt>
                <c:pt idx="2047">
                  <c:v>53912</c:v>
                </c:pt>
                <c:pt idx="2048">
                  <c:v>53919</c:v>
                </c:pt>
                <c:pt idx="2049">
                  <c:v>53926</c:v>
                </c:pt>
                <c:pt idx="2050">
                  <c:v>53933</c:v>
                </c:pt>
                <c:pt idx="2051">
                  <c:v>53940</c:v>
                </c:pt>
                <c:pt idx="2052">
                  <c:v>53947</c:v>
                </c:pt>
                <c:pt idx="2053">
                  <c:v>53954</c:v>
                </c:pt>
                <c:pt idx="2054">
                  <c:v>53961</c:v>
                </c:pt>
                <c:pt idx="2055">
                  <c:v>53968</c:v>
                </c:pt>
                <c:pt idx="2056">
                  <c:v>53975</c:v>
                </c:pt>
                <c:pt idx="2057">
                  <c:v>53982</c:v>
                </c:pt>
                <c:pt idx="2058">
                  <c:v>53989</c:v>
                </c:pt>
                <c:pt idx="2059">
                  <c:v>53996</c:v>
                </c:pt>
                <c:pt idx="2060">
                  <c:v>54003</c:v>
                </c:pt>
                <c:pt idx="2061">
                  <c:v>54010</c:v>
                </c:pt>
                <c:pt idx="2062">
                  <c:v>54017</c:v>
                </c:pt>
                <c:pt idx="2063">
                  <c:v>54024</c:v>
                </c:pt>
                <c:pt idx="2064">
                  <c:v>54031</c:v>
                </c:pt>
                <c:pt idx="2065">
                  <c:v>54038</c:v>
                </c:pt>
                <c:pt idx="2066">
                  <c:v>54045</c:v>
                </c:pt>
                <c:pt idx="2067">
                  <c:v>54053</c:v>
                </c:pt>
                <c:pt idx="2068">
                  <c:v>54060</c:v>
                </c:pt>
                <c:pt idx="2069">
                  <c:v>54067</c:v>
                </c:pt>
                <c:pt idx="2070">
                  <c:v>54074</c:v>
                </c:pt>
                <c:pt idx="2071">
                  <c:v>54081</c:v>
                </c:pt>
                <c:pt idx="2072">
                  <c:v>54088</c:v>
                </c:pt>
                <c:pt idx="2073">
                  <c:v>54095</c:v>
                </c:pt>
                <c:pt idx="2074">
                  <c:v>54102</c:v>
                </c:pt>
                <c:pt idx="2075">
                  <c:v>54109</c:v>
                </c:pt>
                <c:pt idx="2076">
                  <c:v>54116</c:v>
                </c:pt>
                <c:pt idx="2077">
                  <c:v>54123</c:v>
                </c:pt>
                <c:pt idx="2078">
                  <c:v>54130</c:v>
                </c:pt>
                <c:pt idx="2079">
                  <c:v>54137</c:v>
                </c:pt>
                <c:pt idx="2080">
                  <c:v>54144</c:v>
                </c:pt>
                <c:pt idx="2081">
                  <c:v>54155</c:v>
                </c:pt>
                <c:pt idx="2082">
                  <c:v>54162</c:v>
                </c:pt>
                <c:pt idx="2083">
                  <c:v>54169</c:v>
                </c:pt>
                <c:pt idx="2084">
                  <c:v>54176</c:v>
                </c:pt>
                <c:pt idx="2085">
                  <c:v>54183</c:v>
                </c:pt>
                <c:pt idx="2086">
                  <c:v>54190</c:v>
                </c:pt>
                <c:pt idx="2087">
                  <c:v>54197</c:v>
                </c:pt>
                <c:pt idx="2088">
                  <c:v>54204</c:v>
                </c:pt>
                <c:pt idx="2089">
                  <c:v>54211</c:v>
                </c:pt>
                <c:pt idx="2090">
                  <c:v>54218</c:v>
                </c:pt>
                <c:pt idx="2091">
                  <c:v>54225</c:v>
                </c:pt>
                <c:pt idx="2092">
                  <c:v>54232</c:v>
                </c:pt>
                <c:pt idx="2093">
                  <c:v>54239</c:v>
                </c:pt>
                <c:pt idx="2094">
                  <c:v>54246</c:v>
                </c:pt>
                <c:pt idx="2095">
                  <c:v>54253</c:v>
                </c:pt>
                <c:pt idx="2096">
                  <c:v>54260</c:v>
                </c:pt>
                <c:pt idx="2097">
                  <c:v>54267</c:v>
                </c:pt>
                <c:pt idx="2098">
                  <c:v>54274</c:v>
                </c:pt>
                <c:pt idx="2099">
                  <c:v>54281</c:v>
                </c:pt>
                <c:pt idx="2100">
                  <c:v>54288</c:v>
                </c:pt>
                <c:pt idx="2101">
                  <c:v>54295</c:v>
                </c:pt>
                <c:pt idx="2102">
                  <c:v>54302</c:v>
                </c:pt>
                <c:pt idx="2103">
                  <c:v>54309</c:v>
                </c:pt>
                <c:pt idx="2104">
                  <c:v>54316</c:v>
                </c:pt>
                <c:pt idx="2105">
                  <c:v>54323</c:v>
                </c:pt>
                <c:pt idx="2106">
                  <c:v>54330</c:v>
                </c:pt>
                <c:pt idx="2107">
                  <c:v>54337</c:v>
                </c:pt>
                <c:pt idx="2108">
                  <c:v>54344</c:v>
                </c:pt>
                <c:pt idx="2109">
                  <c:v>54351</c:v>
                </c:pt>
                <c:pt idx="2110">
                  <c:v>54358</c:v>
                </c:pt>
                <c:pt idx="2111">
                  <c:v>54365</c:v>
                </c:pt>
                <c:pt idx="2112">
                  <c:v>54372</c:v>
                </c:pt>
                <c:pt idx="2113">
                  <c:v>54379</c:v>
                </c:pt>
                <c:pt idx="2114">
                  <c:v>54386</c:v>
                </c:pt>
                <c:pt idx="2115">
                  <c:v>54393</c:v>
                </c:pt>
                <c:pt idx="2116">
                  <c:v>54400</c:v>
                </c:pt>
                <c:pt idx="2117">
                  <c:v>54407</c:v>
                </c:pt>
                <c:pt idx="2118">
                  <c:v>54414</c:v>
                </c:pt>
                <c:pt idx="2119">
                  <c:v>54421</c:v>
                </c:pt>
                <c:pt idx="2120">
                  <c:v>54428</c:v>
                </c:pt>
                <c:pt idx="2121">
                  <c:v>54435</c:v>
                </c:pt>
                <c:pt idx="2122">
                  <c:v>54442</c:v>
                </c:pt>
                <c:pt idx="2123">
                  <c:v>54449</c:v>
                </c:pt>
                <c:pt idx="2124">
                  <c:v>54456</c:v>
                </c:pt>
                <c:pt idx="2125">
                  <c:v>54463</c:v>
                </c:pt>
                <c:pt idx="2126">
                  <c:v>54470</c:v>
                </c:pt>
                <c:pt idx="2127">
                  <c:v>54477</c:v>
                </c:pt>
                <c:pt idx="2128">
                  <c:v>54484</c:v>
                </c:pt>
                <c:pt idx="2129">
                  <c:v>54491</c:v>
                </c:pt>
                <c:pt idx="2130">
                  <c:v>54498</c:v>
                </c:pt>
                <c:pt idx="2131">
                  <c:v>54505</c:v>
                </c:pt>
                <c:pt idx="2132">
                  <c:v>54512</c:v>
                </c:pt>
                <c:pt idx="2133">
                  <c:v>54519</c:v>
                </c:pt>
                <c:pt idx="2134">
                  <c:v>54526</c:v>
                </c:pt>
                <c:pt idx="2135">
                  <c:v>54533</c:v>
                </c:pt>
                <c:pt idx="2136">
                  <c:v>54540</c:v>
                </c:pt>
                <c:pt idx="2137">
                  <c:v>54547</c:v>
                </c:pt>
                <c:pt idx="2138">
                  <c:v>54554</c:v>
                </c:pt>
                <c:pt idx="2139">
                  <c:v>54561</c:v>
                </c:pt>
                <c:pt idx="2140">
                  <c:v>54568</c:v>
                </c:pt>
                <c:pt idx="2141">
                  <c:v>54575</c:v>
                </c:pt>
                <c:pt idx="2142">
                  <c:v>54582</c:v>
                </c:pt>
                <c:pt idx="2143">
                  <c:v>54589</c:v>
                </c:pt>
                <c:pt idx="2144">
                  <c:v>54596</c:v>
                </c:pt>
                <c:pt idx="2145">
                  <c:v>54603</c:v>
                </c:pt>
                <c:pt idx="2146">
                  <c:v>54610</c:v>
                </c:pt>
                <c:pt idx="2147">
                  <c:v>54617</c:v>
                </c:pt>
                <c:pt idx="2148">
                  <c:v>54624</c:v>
                </c:pt>
                <c:pt idx="2149">
                  <c:v>54631</c:v>
                </c:pt>
                <c:pt idx="2150">
                  <c:v>54638</c:v>
                </c:pt>
                <c:pt idx="2151">
                  <c:v>54645</c:v>
                </c:pt>
                <c:pt idx="2152">
                  <c:v>54652</c:v>
                </c:pt>
                <c:pt idx="2153">
                  <c:v>54659</c:v>
                </c:pt>
                <c:pt idx="2154">
                  <c:v>54666</c:v>
                </c:pt>
                <c:pt idx="2155">
                  <c:v>54673</c:v>
                </c:pt>
                <c:pt idx="2156">
                  <c:v>54680</c:v>
                </c:pt>
                <c:pt idx="2157">
                  <c:v>54687</c:v>
                </c:pt>
                <c:pt idx="2158">
                  <c:v>54694</c:v>
                </c:pt>
                <c:pt idx="2159">
                  <c:v>54701</c:v>
                </c:pt>
                <c:pt idx="2160">
                  <c:v>54708</c:v>
                </c:pt>
                <c:pt idx="2161">
                  <c:v>54715</c:v>
                </c:pt>
                <c:pt idx="2162">
                  <c:v>54722</c:v>
                </c:pt>
                <c:pt idx="2163">
                  <c:v>54729</c:v>
                </c:pt>
                <c:pt idx="2164">
                  <c:v>54736</c:v>
                </c:pt>
                <c:pt idx="2165">
                  <c:v>54743</c:v>
                </c:pt>
                <c:pt idx="2166">
                  <c:v>54750</c:v>
                </c:pt>
                <c:pt idx="2167">
                  <c:v>54757</c:v>
                </c:pt>
                <c:pt idx="2168">
                  <c:v>54764</c:v>
                </c:pt>
                <c:pt idx="2169">
                  <c:v>54771</c:v>
                </c:pt>
                <c:pt idx="2170">
                  <c:v>54778</c:v>
                </c:pt>
                <c:pt idx="2171">
                  <c:v>54785</c:v>
                </c:pt>
                <c:pt idx="2172">
                  <c:v>54792</c:v>
                </c:pt>
                <c:pt idx="2173">
                  <c:v>54799</c:v>
                </c:pt>
                <c:pt idx="2174">
                  <c:v>54806</c:v>
                </c:pt>
                <c:pt idx="2175">
                  <c:v>54813</c:v>
                </c:pt>
                <c:pt idx="2176">
                  <c:v>54820</c:v>
                </c:pt>
                <c:pt idx="2177">
                  <c:v>54827</c:v>
                </c:pt>
                <c:pt idx="2178">
                  <c:v>54834</c:v>
                </c:pt>
                <c:pt idx="2179">
                  <c:v>54841</c:v>
                </c:pt>
                <c:pt idx="2180">
                  <c:v>54848</c:v>
                </c:pt>
                <c:pt idx="2181">
                  <c:v>54855</c:v>
                </c:pt>
                <c:pt idx="2182">
                  <c:v>54862</c:v>
                </c:pt>
                <c:pt idx="2183">
                  <c:v>54869</c:v>
                </c:pt>
                <c:pt idx="2184">
                  <c:v>54876</c:v>
                </c:pt>
                <c:pt idx="2185">
                  <c:v>54883</c:v>
                </c:pt>
                <c:pt idx="2186">
                  <c:v>54890</c:v>
                </c:pt>
                <c:pt idx="2187">
                  <c:v>54897</c:v>
                </c:pt>
                <c:pt idx="2188">
                  <c:v>54904</c:v>
                </c:pt>
                <c:pt idx="2189">
                  <c:v>54911</c:v>
                </c:pt>
                <c:pt idx="2190">
                  <c:v>54918</c:v>
                </c:pt>
                <c:pt idx="2191">
                  <c:v>54925</c:v>
                </c:pt>
                <c:pt idx="2192">
                  <c:v>54932</c:v>
                </c:pt>
                <c:pt idx="2193">
                  <c:v>54939</c:v>
                </c:pt>
                <c:pt idx="2194">
                  <c:v>54946</c:v>
                </c:pt>
                <c:pt idx="2195">
                  <c:v>54953</c:v>
                </c:pt>
                <c:pt idx="2196">
                  <c:v>54960</c:v>
                </c:pt>
                <c:pt idx="2197">
                  <c:v>54967</c:v>
                </c:pt>
                <c:pt idx="2198">
                  <c:v>54974</c:v>
                </c:pt>
                <c:pt idx="2199">
                  <c:v>54981</c:v>
                </c:pt>
                <c:pt idx="2200">
                  <c:v>54988</c:v>
                </c:pt>
                <c:pt idx="2201">
                  <c:v>54995</c:v>
                </c:pt>
                <c:pt idx="2202">
                  <c:v>55002</c:v>
                </c:pt>
                <c:pt idx="2203">
                  <c:v>55009</c:v>
                </c:pt>
                <c:pt idx="2204">
                  <c:v>55016</c:v>
                </c:pt>
                <c:pt idx="2205">
                  <c:v>55023</c:v>
                </c:pt>
                <c:pt idx="2206">
                  <c:v>55030</c:v>
                </c:pt>
                <c:pt idx="2207">
                  <c:v>55037</c:v>
                </c:pt>
                <c:pt idx="2208">
                  <c:v>55044</c:v>
                </c:pt>
                <c:pt idx="2209">
                  <c:v>55051</c:v>
                </c:pt>
                <c:pt idx="2210">
                  <c:v>55058</c:v>
                </c:pt>
                <c:pt idx="2211">
                  <c:v>55065</c:v>
                </c:pt>
                <c:pt idx="2212">
                  <c:v>55072</c:v>
                </c:pt>
                <c:pt idx="2213">
                  <c:v>55079</c:v>
                </c:pt>
                <c:pt idx="2214">
                  <c:v>55086</c:v>
                </c:pt>
                <c:pt idx="2215">
                  <c:v>55093</c:v>
                </c:pt>
                <c:pt idx="2216">
                  <c:v>55100</c:v>
                </c:pt>
                <c:pt idx="2217">
                  <c:v>55107</c:v>
                </c:pt>
                <c:pt idx="2218">
                  <c:v>55114</c:v>
                </c:pt>
                <c:pt idx="2219">
                  <c:v>55121</c:v>
                </c:pt>
                <c:pt idx="2220">
                  <c:v>55128</c:v>
                </c:pt>
                <c:pt idx="2221">
                  <c:v>55135</c:v>
                </c:pt>
                <c:pt idx="2222">
                  <c:v>55142</c:v>
                </c:pt>
                <c:pt idx="2223">
                  <c:v>55149</c:v>
                </c:pt>
                <c:pt idx="2224">
                  <c:v>55156</c:v>
                </c:pt>
                <c:pt idx="2225">
                  <c:v>55163</c:v>
                </c:pt>
                <c:pt idx="2226">
                  <c:v>55170</c:v>
                </c:pt>
                <c:pt idx="2227">
                  <c:v>55177</c:v>
                </c:pt>
                <c:pt idx="2228">
                  <c:v>55184</c:v>
                </c:pt>
                <c:pt idx="2229">
                  <c:v>55191</c:v>
                </c:pt>
                <c:pt idx="2230">
                  <c:v>55198</c:v>
                </c:pt>
                <c:pt idx="2231">
                  <c:v>55205</c:v>
                </c:pt>
                <c:pt idx="2232">
                  <c:v>55212</c:v>
                </c:pt>
                <c:pt idx="2233">
                  <c:v>55219</c:v>
                </c:pt>
                <c:pt idx="2234">
                  <c:v>55226</c:v>
                </c:pt>
                <c:pt idx="2235">
                  <c:v>55233</c:v>
                </c:pt>
                <c:pt idx="2236">
                  <c:v>55240</c:v>
                </c:pt>
                <c:pt idx="2237">
                  <c:v>55247</c:v>
                </c:pt>
                <c:pt idx="2238">
                  <c:v>55254</c:v>
                </c:pt>
                <c:pt idx="2239">
                  <c:v>55261</c:v>
                </c:pt>
                <c:pt idx="2240">
                  <c:v>55268</c:v>
                </c:pt>
                <c:pt idx="2241">
                  <c:v>55275</c:v>
                </c:pt>
                <c:pt idx="2242">
                  <c:v>55282</c:v>
                </c:pt>
                <c:pt idx="2243">
                  <c:v>55289</c:v>
                </c:pt>
                <c:pt idx="2244">
                  <c:v>55296</c:v>
                </c:pt>
                <c:pt idx="2245">
                  <c:v>55303</c:v>
                </c:pt>
                <c:pt idx="2246">
                  <c:v>55310</c:v>
                </c:pt>
                <c:pt idx="2247">
                  <c:v>55317</c:v>
                </c:pt>
                <c:pt idx="2248">
                  <c:v>55324</c:v>
                </c:pt>
                <c:pt idx="2249">
                  <c:v>55331</c:v>
                </c:pt>
                <c:pt idx="2250">
                  <c:v>55338</c:v>
                </c:pt>
                <c:pt idx="2251">
                  <c:v>55345</c:v>
                </c:pt>
                <c:pt idx="2252">
                  <c:v>55352</c:v>
                </c:pt>
                <c:pt idx="2253">
                  <c:v>55359</c:v>
                </c:pt>
                <c:pt idx="2254">
                  <c:v>55366</c:v>
                </c:pt>
                <c:pt idx="2255">
                  <c:v>55373</c:v>
                </c:pt>
                <c:pt idx="2256">
                  <c:v>55380</c:v>
                </c:pt>
                <c:pt idx="2257">
                  <c:v>55387</c:v>
                </c:pt>
                <c:pt idx="2258">
                  <c:v>55394</c:v>
                </c:pt>
                <c:pt idx="2259">
                  <c:v>55401</c:v>
                </c:pt>
                <c:pt idx="2260">
                  <c:v>55408</c:v>
                </c:pt>
                <c:pt idx="2261">
                  <c:v>55415</c:v>
                </c:pt>
                <c:pt idx="2262">
                  <c:v>55422</c:v>
                </c:pt>
                <c:pt idx="2263">
                  <c:v>55429</c:v>
                </c:pt>
                <c:pt idx="2264">
                  <c:v>55436</c:v>
                </c:pt>
                <c:pt idx="2265">
                  <c:v>55443</c:v>
                </c:pt>
                <c:pt idx="2266">
                  <c:v>55450</c:v>
                </c:pt>
                <c:pt idx="2267">
                  <c:v>55457</c:v>
                </c:pt>
                <c:pt idx="2268">
                  <c:v>55464</c:v>
                </c:pt>
                <c:pt idx="2269">
                  <c:v>55471</c:v>
                </c:pt>
                <c:pt idx="2270">
                  <c:v>55478</c:v>
                </c:pt>
                <c:pt idx="2271">
                  <c:v>55485</c:v>
                </c:pt>
                <c:pt idx="2272">
                  <c:v>55492</c:v>
                </c:pt>
                <c:pt idx="2273">
                  <c:v>55499</c:v>
                </c:pt>
                <c:pt idx="2274">
                  <c:v>55506</c:v>
                </c:pt>
                <c:pt idx="2275">
                  <c:v>55514</c:v>
                </c:pt>
                <c:pt idx="2276">
                  <c:v>55521</c:v>
                </c:pt>
                <c:pt idx="2277">
                  <c:v>55528</c:v>
                </c:pt>
                <c:pt idx="2278">
                  <c:v>55535</c:v>
                </c:pt>
                <c:pt idx="2279">
                  <c:v>55542</c:v>
                </c:pt>
                <c:pt idx="2280">
                  <c:v>55549</c:v>
                </c:pt>
                <c:pt idx="2281">
                  <c:v>55556</c:v>
                </c:pt>
                <c:pt idx="2282">
                  <c:v>55563</c:v>
                </c:pt>
                <c:pt idx="2283">
                  <c:v>55570</c:v>
                </c:pt>
                <c:pt idx="2284">
                  <c:v>55577</c:v>
                </c:pt>
                <c:pt idx="2285">
                  <c:v>55584</c:v>
                </c:pt>
                <c:pt idx="2286">
                  <c:v>55591</c:v>
                </c:pt>
                <c:pt idx="2287">
                  <c:v>55598</c:v>
                </c:pt>
                <c:pt idx="2288">
                  <c:v>55605</c:v>
                </c:pt>
                <c:pt idx="2289">
                  <c:v>55612</c:v>
                </c:pt>
                <c:pt idx="2290">
                  <c:v>55619</c:v>
                </c:pt>
                <c:pt idx="2291">
                  <c:v>55626</c:v>
                </c:pt>
                <c:pt idx="2292">
                  <c:v>55633</c:v>
                </c:pt>
                <c:pt idx="2293">
                  <c:v>55641</c:v>
                </c:pt>
                <c:pt idx="2294">
                  <c:v>55648</c:v>
                </c:pt>
                <c:pt idx="2295">
                  <c:v>55655</c:v>
                </c:pt>
                <c:pt idx="2296">
                  <c:v>55662</c:v>
                </c:pt>
                <c:pt idx="2297">
                  <c:v>55669</c:v>
                </c:pt>
                <c:pt idx="2298">
                  <c:v>55676</c:v>
                </c:pt>
                <c:pt idx="2299">
                  <c:v>55683</c:v>
                </c:pt>
                <c:pt idx="2300">
                  <c:v>55690</c:v>
                </c:pt>
                <c:pt idx="2301">
                  <c:v>55697</c:v>
                </c:pt>
                <c:pt idx="2302">
                  <c:v>55704</c:v>
                </c:pt>
                <c:pt idx="2303">
                  <c:v>55711</c:v>
                </c:pt>
                <c:pt idx="2304">
                  <c:v>55718</c:v>
                </c:pt>
                <c:pt idx="2305">
                  <c:v>55725</c:v>
                </c:pt>
                <c:pt idx="2306">
                  <c:v>55732</c:v>
                </c:pt>
                <c:pt idx="2307">
                  <c:v>55739</c:v>
                </c:pt>
                <c:pt idx="2308">
                  <c:v>55746</c:v>
                </c:pt>
                <c:pt idx="2309">
                  <c:v>55753</c:v>
                </c:pt>
                <c:pt idx="2310">
                  <c:v>55760</c:v>
                </c:pt>
                <c:pt idx="2311">
                  <c:v>55767</c:v>
                </c:pt>
                <c:pt idx="2312">
                  <c:v>55774</c:v>
                </c:pt>
                <c:pt idx="2313">
                  <c:v>55781</c:v>
                </c:pt>
                <c:pt idx="2314">
                  <c:v>55788</c:v>
                </c:pt>
                <c:pt idx="2315">
                  <c:v>55795</c:v>
                </c:pt>
                <c:pt idx="2316">
                  <c:v>55802</c:v>
                </c:pt>
                <c:pt idx="2317">
                  <c:v>55809</c:v>
                </c:pt>
                <c:pt idx="2318">
                  <c:v>55816</c:v>
                </c:pt>
                <c:pt idx="2319">
                  <c:v>55823</c:v>
                </c:pt>
                <c:pt idx="2320">
                  <c:v>55830</c:v>
                </c:pt>
                <c:pt idx="2321">
                  <c:v>55837</c:v>
                </c:pt>
                <c:pt idx="2322">
                  <c:v>55844</c:v>
                </c:pt>
                <c:pt idx="2323">
                  <c:v>55851</c:v>
                </c:pt>
                <c:pt idx="2324">
                  <c:v>55858</c:v>
                </c:pt>
                <c:pt idx="2325">
                  <c:v>55865</c:v>
                </c:pt>
                <c:pt idx="2326">
                  <c:v>55872</c:v>
                </c:pt>
                <c:pt idx="2327">
                  <c:v>55880</c:v>
                </c:pt>
                <c:pt idx="2328">
                  <c:v>55887</c:v>
                </c:pt>
                <c:pt idx="2329">
                  <c:v>55894</c:v>
                </c:pt>
                <c:pt idx="2330">
                  <c:v>55901</c:v>
                </c:pt>
                <c:pt idx="2331">
                  <c:v>55908</c:v>
                </c:pt>
                <c:pt idx="2332">
                  <c:v>55915</c:v>
                </c:pt>
                <c:pt idx="2333">
                  <c:v>55922</c:v>
                </c:pt>
                <c:pt idx="2334">
                  <c:v>55929</c:v>
                </c:pt>
                <c:pt idx="2335">
                  <c:v>55936</c:v>
                </c:pt>
                <c:pt idx="2336">
                  <c:v>55943</c:v>
                </c:pt>
                <c:pt idx="2337">
                  <c:v>55950</c:v>
                </c:pt>
                <c:pt idx="2338">
                  <c:v>55957</c:v>
                </c:pt>
                <c:pt idx="2339">
                  <c:v>55964</c:v>
                </c:pt>
                <c:pt idx="2340">
                  <c:v>55971</c:v>
                </c:pt>
                <c:pt idx="2341">
                  <c:v>55982</c:v>
                </c:pt>
                <c:pt idx="2342">
                  <c:v>55989</c:v>
                </c:pt>
                <c:pt idx="2343">
                  <c:v>55996</c:v>
                </c:pt>
                <c:pt idx="2344">
                  <c:v>56003</c:v>
                </c:pt>
                <c:pt idx="2345">
                  <c:v>56010</c:v>
                </c:pt>
                <c:pt idx="2346">
                  <c:v>56017</c:v>
                </c:pt>
                <c:pt idx="2347">
                  <c:v>56024</c:v>
                </c:pt>
                <c:pt idx="2348">
                  <c:v>56031</c:v>
                </c:pt>
                <c:pt idx="2349">
                  <c:v>56038</c:v>
                </c:pt>
                <c:pt idx="2350">
                  <c:v>56045</c:v>
                </c:pt>
                <c:pt idx="2351">
                  <c:v>56052</c:v>
                </c:pt>
                <c:pt idx="2352">
                  <c:v>56059</c:v>
                </c:pt>
                <c:pt idx="2353">
                  <c:v>56066</c:v>
                </c:pt>
                <c:pt idx="2354">
                  <c:v>56073</c:v>
                </c:pt>
                <c:pt idx="2355">
                  <c:v>56080</c:v>
                </c:pt>
                <c:pt idx="2356">
                  <c:v>56087</c:v>
                </c:pt>
                <c:pt idx="2357">
                  <c:v>56094</c:v>
                </c:pt>
                <c:pt idx="2358">
                  <c:v>56101</c:v>
                </c:pt>
                <c:pt idx="2359">
                  <c:v>56108</c:v>
                </c:pt>
                <c:pt idx="2360">
                  <c:v>56115</c:v>
                </c:pt>
                <c:pt idx="2361">
                  <c:v>56122</c:v>
                </c:pt>
                <c:pt idx="2362">
                  <c:v>56129</c:v>
                </c:pt>
                <c:pt idx="2363">
                  <c:v>56136</c:v>
                </c:pt>
                <c:pt idx="2364">
                  <c:v>56143</c:v>
                </c:pt>
                <c:pt idx="2365">
                  <c:v>56150</c:v>
                </c:pt>
                <c:pt idx="2366">
                  <c:v>56157</c:v>
                </c:pt>
                <c:pt idx="2367">
                  <c:v>56164</c:v>
                </c:pt>
                <c:pt idx="2368">
                  <c:v>56171</c:v>
                </c:pt>
                <c:pt idx="2369">
                  <c:v>56178</c:v>
                </c:pt>
                <c:pt idx="2370">
                  <c:v>56185</c:v>
                </c:pt>
                <c:pt idx="2371">
                  <c:v>56192</c:v>
                </c:pt>
                <c:pt idx="2372">
                  <c:v>56199</c:v>
                </c:pt>
                <c:pt idx="2373">
                  <c:v>56206</c:v>
                </c:pt>
                <c:pt idx="2374">
                  <c:v>56213</c:v>
                </c:pt>
                <c:pt idx="2375">
                  <c:v>56220</c:v>
                </c:pt>
                <c:pt idx="2376">
                  <c:v>56227</c:v>
                </c:pt>
                <c:pt idx="2377">
                  <c:v>56234</c:v>
                </c:pt>
                <c:pt idx="2378">
                  <c:v>56241</c:v>
                </c:pt>
                <c:pt idx="2379">
                  <c:v>56248</c:v>
                </c:pt>
                <c:pt idx="2380">
                  <c:v>56255</c:v>
                </c:pt>
                <c:pt idx="2381">
                  <c:v>56262</c:v>
                </c:pt>
                <c:pt idx="2382">
                  <c:v>56269</c:v>
                </c:pt>
                <c:pt idx="2383">
                  <c:v>56276</c:v>
                </c:pt>
                <c:pt idx="2384">
                  <c:v>56283</c:v>
                </c:pt>
                <c:pt idx="2385">
                  <c:v>56290</c:v>
                </c:pt>
                <c:pt idx="2386">
                  <c:v>56297</c:v>
                </c:pt>
                <c:pt idx="2387">
                  <c:v>56304</c:v>
                </c:pt>
                <c:pt idx="2388">
                  <c:v>56311</c:v>
                </c:pt>
                <c:pt idx="2389">
                  <c:v>56318</c:v>
                </c:pt>
                <c:pt idx="2390">
                  <c:v>56325</c:v>
                </c:pt>
                <c:pt idx="2391">
                  <c:v>56332</c:v>
                </c:pt>
                <c:pt idx="2392">
                  <c:v>56339</c:v>
                </c:pt>
                <c:pt idx="2393">
                  <c:v>56346</c:v>
                </c:pt>
                <c:pt idx="2394">
                  <c:v>56353</c:v>
                </c:pt>
                <c:pt idx="2395">
                  <c:v>56360</c:v>
                </c:pt>
                <c:pt idx="2396">
                  <c:v>56367</c:v>
                </c:pt>
                <c:pt idx="2397">
                  <c:v>56374</c:v>
                </c:pt>
                <c:pt idx="2398">
                  <c:v>56381</c:v>
                </c:pt>
                <c:pt idx="2399">
                  <c:v>56388</c:v>
                </c:pt>
                <c:pt idx="2400">
                  <c:v>56395</c:v>
                </c:pt>
                <c:pt idx="2401">
                  <c:v>56402</c:v>
                </c:pt>
                <c:pt idx="2402">
                  <c:v>56409</c:v>
                </c:pt>
                <c:pt idx="2403">
                  <c:v>56416</c:v>
                </c:pt>
                <c:pt idx="2404">
                  <c:v>56423</c:v>
                </c:pt>
                <c:pt idx="2405">
                  <c:v>56430</c:v>
                </c:pt>
                <c:pt idx="2406">
                  <c:v>56437</c:v>
                </c:pt>
                <c:pt idx="2407">
                  <c:v>56444</c:v>
                </c:pt>
                <c:pt idx="2408">
                  <c:v>56451</c:v>
                </c:pt>
                <c:pt idx="2409">
                  <c:v>56458</c:v>
                </c:pt>
                <c:pt idx="2410">
                  <c:v>56465</c:v>
                </c:pt>
                <c:pt idx="2411">
                  <c:v>56472</c:v>
                </c:pt>
                <c:pt idx="2412">
                  <c:v>56479</c:v>
                </c:pt>
                <c:pt idx="2413">
                  <c:v>56486</c:v>
                </c:pt>
                <c:pt idx="2414">
                  <c:v>56493</c:v>
                </c:pt>
                <c:pt idx="2415">
                  <c:v>56500</c:v>
                </c:pt>
                <c:pt idx="2416">
                  <c:v>56507</c:v>
                </c:pt>
                <c:pt idx="2417">
                  <c:v>56514</c:v>
                </c:pt>
                <c:pt idx="2418">
                  <c:v>56521</c:v>
                </c:pt>
                <c:pt idx="2419">
                  <c:v>56528</c:v>
                </c:pt>
                <c:pt idx="2420">
                  <c:v>56535</c:v>
                </c:pt>
                <c:pt idx="2421">
                  <c:v>56542</c:v>
                </c:pt>
                <c:pt idx="2422">
                  <c:v>56549</c:v>
                </c:pt>
                <c:pt idx="2423">
                  <c:v>56556</c:v>
                </c:pt>
                <c:pt idx="2424">
                  <c:v>56563</c:v>
                </c:pt>
                <c:pt idx="2425">
                  <c:v>56570</c:v>
                </c:pt>
                <c:pt idx="2426">
                  <c:v>56577</c:v>
                </c:pt>
                <c:pt idx="2427">
                  <c:v>56584</c:v>
                </c:pt>
                <c:pt idx="2428">
                  <c:v>56591</c:v>
                </c:pt>
                <c:pt idx="2429">
                  <c:v>56598</c:v>
                </c:pt>
                <c:pt idx="2430">
                  <c:v>56605</c:v>
                </c:pt>
                <c:pt idx="2431">
                  <c:v>56612</c:v>
                </c:pt>
                <c:pt idx="2432">
                  <c:v>56619</c:v>
                </c:pt>
                <c:pt idx="2433">
                  <c:v>56626</c:v>
                </c:pt>
                <c:pt idx="2434">
                  <c:v>56633</c:v>
                </c:pt>
                <c:pt idx="2435">
                  <c:v>56640</c:v>
                </c:pt>
                <c:pt idx="2436">
                  <c:v>56647</c:v>
                </c:pt>
                <c:pt idx="2437">
                  <c:v>56654</c:v>
                </c:pt>
                <c:pt idx="2438">
                  <c:v>56661</c:v>
                </c:pt>
                <c:pt idx="2439">
                  <c:v>56668</c:v>
                </c:pt>
                <c:pt idx="2440">
                  <c:v>56675</c:v>
                </c:pt>
                <c:pt idx="2441">
                  <c:v>56682</c:v>
                </c:pt>
                <c:pt idx="2442">
                  <c:v>56689</c:v>
                </c:pt>
                <c:pt idx="2443">
                  <c:v>56696</c:v>
                </c:pt>
                <c:pt idx="2444">
                  <c:v>56703</c:v>
                </c:pt>
                <c:pt idx="2445">
                  <c:v>56710</c:v>
                </c:pt>
                <c:pt idx="2446">
                  <c:v>56717</c:v>
                </c:pt>
                <c:pt idx="2447">
                  <c:v>56724</c:v>
                </c:pt>
                <c:pt idx="2448">
                  <c:v>56731</c:v>
                </c:pt>
                <c:pt idx="2449">
                  <c:v>56738</c:v>
                </c:pt>
                <c:pt idx="2450">
                  <c:v>56745</c:v>
                </c:pt>
                <c:pt idx="2451">
                  <c:v>56752</c:v>
                </c:pt>
                <c:pt idx="2452">
                  <c:v>56759</c:v>
                </c:pt>
                <c:pt idx="2453">
                  <c:v>56766</c:v>
                </c:pt>
                <c:pt idx="2454">
                  <c:v>56773</c:v>
                </c:pt>
                <c:pt idx="2455">
                  <c:v>56780</c:v>
                </c:pt>
                <c:pt idx="2456">
                  <c:v>56787</c:v>
                </c:pt>
                <c:pt idx="2457">
                  <c:v>56794</c:v>
                </c:pt>
                <c:pt idx="2458">
                  <c:v>56801</c:v>
                </c:pt>
                <c:pt idx="2459">
                  <c:v>56808</c:v>
                </c:pt>
                <c:pt idx="2460">
                  <c:v>56815</c:v>
                </c:pt>
                <c:pt idx="2461">
                  <c:v>56822</c:v>
                </c:pt>
                <c:pt idx="2462">
                  <c:v>56829</c:v>
                </c:pt>
                <c:pt idx="2463">
                  <c:v>56836</c:v>
                </c:pt>
                <c:pt idx="2464">
                  <c:v>56843</c:v>
                </c:pt>
                <c:pt idx="2465">
                  <c:v>56850</c:v>
                </c:pt>
                <c:pt idx="2466">
                  <c:v>56857</c:v>
                </c:pt>
                <c:pt idx="2467">
                  <c:v>56864</c:v>
                </c:pt>
                <c:pt idx="2468">
                  <c:v>56871</c:v>
                </c:pt>
                <c:pt idx="2469">
                  <c:v>56878</c:v>
                </c:pt>
                <c:pt idx="2470">
                  <c:v>56885</c:v>
                </c:pt>
                <c:pt idx="2471">
                  <c:v>56892</c:v>
                </c:pt>
                <c:pt idx="2472">
                  <c:v>56899</c:v>
                </c:pt>
                <c:pt idx="2473">
                  <c:v>56906</c:v>
                </c:pt>
                <c:pt idx="2474">
                  <c:v>56913</c:v>
                </c:pt>
                <c:pt idx="2475">
                  <c:v>56920</c:v>
                </c:pt>
                <c:pt idx="2476">
                  <c:v>56927</c:v>
                </c:pt>
                <c:pt idx="2477">
                  <c:v>56934</c:v>
                </c:pt>
                <c:pt idx="2478">
                  <c:v>56941</c:v>
                </c:pt>
                <c:pt idx="2479">
                  <c:v>56948</c:v>
                </c:pt>
                <c:pt idx="2480">
                  <c:v>56955</c:v>
                </c:pt>
                <c:pt idx="2481">
                  <c:v>56962</c:v>
                </c:pt>
                <c:pt idx="2482">
                  <c:v>56969</c:v>
                </c:pt>
                <c:pt idx="2483">
                  <c:v>56976</c:v>
                </c:pt>
                <c:pt idx="2484">
                  <c:v>56983</c:v>
                </c:pt>
                <c:pt idx="2485">
                  <c:v>56990</c:v>
                </c:pt>
                <c:pt idx="2486">
                  <c:v>56997</c:v>
                </c:pt>
                <c:pt idx="2487">
                  <c:v>57004</c:v>
                </c:pt>
                <c:pt idx="2488">
                  <c:v>57011</c:v>
                </c:pt>
                <c:pt idx="2489">
                  <c:v>57018</c:v>
                </c:pt>
                <c:pt idx="2490">
                  <c:v>57025</c:v>
                </c:pt>
                <c:pt idx="2491">
                  <c:v>57032</c:v>
                </c:pt>
                <c:pt idx="2492">
                  <c:v>57039</c:v>
                </c:pt>
                <c:pt idx="2493">
                  <c:v>57046</c:v>
                </c:pt>
                <c:pt idx="2494">
                  <c:v>57053</c:v>
                </c:pt>
                <c:pt idx="2495">
                  <c:v>57060</c:v>
                </c:pt>
                <c:pt idx="2496">
                  <c:v>57067</c:v>
                </c:pt>
                <c:pt idx="2497">
                  <c:v>57074</c:v>
                </c:pt>
                <c:pt idx="2498">
                  <c:v>57081</c:v>
                </c:pt>
                <c:pt idx="2499">
                  <c:v>57088</c:v>
                </c:pt>
                <c:pt idx="2500">
                  <c:v>57095</c:v>
                </c:pt>
                <c:pt idx="2501">
                  <c:v>57102</c:v>
                </c:pt>
                <c:pt idx="2502">
                  <c:v>57109</c:v>
                </c:pt>
                <c:pt idx="2503">
                  <c:v>57116</c:v>
                </c:pt>
                <c:pt idx="2504">
                  <c:v>57123</c:v>
                </c:pt>
                <c:pt idx="2505">
                  <c:v>57130</c:v>
                </c:pt>
                <c:pt idx="2506">
                  <c:v>57137</c:v>
                </c:pt>
                <c:pt idx="2507">
                  <c:v>57144</c:v>
                </c:pt>
                <c:pt idx="2508">
                  <c:v>57151</c:v>
                </c:pt>
                <c:pt idx="2509">
                  <c:v>57158</c:v>
                </c:pt>
                <c:pt idx="2510">
                  <c:v>57165</c:v>
                </c:pt>
                <c:pt idx="2511">
                  <c:v>57172</c:v>
                </c:pt>
                <c:pt idx="2512">
                  <c:v>57179</c:v>
                </c:pt>
                <c:pt idx="2513">
                  <c:v>57186</c:v>
                </c:pt>
                <c:pt idx="2514">
                  <c:v>57193</c:v>
                </c:pt>
                <c:pt idx="2515">
                  <c:v>57200</c:v>
                </c:pt>
                <c:pt idx="2516">
                  <c:v>57207</c:v>
                </c:pt>
                <c:pt idx="2517">
                  <c:v>57214</c:v>
                </c:pt>
                <c:pt idx="2518">
                  <c:v>57221</c:v>
                </c:pt>
                <c:pt idx="2519">
                  <c:v>57228</c:v>
                </c:pt>
                <c:pt idx="2520">
                  <c:v>57235</c:v>
                </c:pt>
                <c:pt idx="2521">
                  <c:v>57242</c:v>
                </c:pt>
                <c:pt idx="2522">
                  <c:v>57249</c:v>
                </c:pt>
                <c:pt idx="2523">
                  <c:v>57256</c:v>
                </c:pt>
                <c:pt idx="2524">
                  <c:v>57263</c:v>
                </c:pt>
                <c:pt idx="2525">
                  <c:v>57270</c:v>
                </c:pt>
                <c:pt idx="2526">
                  <c:v>57277</c:v>
                </c:pt>
                <c:pt idx="2527">
                  <c:v>57284</c:v>
                </c:pt>
                <c:pt idx="2528">
                  <c:v>57291</c:v>
                </c:pt>
                <c:pt idx="2529">
                  <c:v>57298</c:v>
                </c:pt>
                <c:pt idx="2530">
                  <c:v>57305</c:v>
                </c:pt>
                <c:pt idx="2531">
                  <c:v>57312</c:v>
                </c:pt>
                <c:pt idx="2532">
                  <c:v>57319</c:v>
                </c:pt>
                <c:pt idx="2533">
                  <c:v>57326</c:v>
                </c:pt>
                <c:pt idx="2534">
                  <c:v>57333</c:v>
                </c:pt>
                <c:pt idx="2535">
                  <c:v>57341</c:v>
                </c:pt>
                <c:pt idx="2536">
                  <c:v>57348</c:v>
                </c:pt>
                <c:pt idx="2537">
                  <c:v>57355</c:v>
                </c:pt>
                <c:pt idx="2538">
                  <c:v>57362</c:v>
                </c:pt>
                <c:pt idx="2539">
                  <c:v>57369</c:v>
                </c:pt>
                <c:pt idx="2540">
                  <c:v>57376</c:v>
                </c:pt>
                <c:pt idx="2541">
                  <c:v>57383</c:v>
                </c:pt>
                <c:pt idx="2542">
                  <c:v>57390</c:v>
                </c:pt>
                <c:pt idx="2543">
                  <c:v>57397</c:v>
                </c:pt>
                <c:pt idx="2544">
                  <c:v>57404</c:v>
                </c:pt>
                <c:pt idx="2545">
                  <c:v>57411</c:v>
                </c:pt>
                <c:pt idx="2546">
                  <c:v>57418</c:v>
                </c:pt>
                <c:pt idx="2547">
                  <c:v>57425</c:v>
                </c:pt>
                <c:pt idx="2548">
                  <c:v>57432</c:v>
                </c:pt>
                <c:pt idx="2549">
                  <c:v>57439</c:v>
                </c:pt>
                <c:pt idx="2550">
                  <c:v>57446</c:v>
                </c:pt>
                <c:pt idx="2551">
                  <c:v>57453</c:v>
                </c:pt>
                <c:pt idx="2552">
                  <c:v>57460</c:v>
                </c:pt>
                <c:pt idx="2553">
                  <c:v>57467</c:v>
                </c:pt>
                <c:pt idx="2554">
                  <c:v>57474</c:v>
                </c:pt>
                <c:pt idx="2555">
                  <c:v>57481</c:v>
                </c:pt>
                <c:pt idx="2556">
                  <c:v>57488</c:v>
                </c:pt>
                <c:pt idx="2557">
                  <c:v>57495</c:v>
                </c:pt>
                <c:pt idx="2558">
                  <c:v>57502</c:v>
                </c:pt>
                <c:pt idx="2559">
                  <c:v>57509</c:v>
                </c:pt>
                <c:pt idx="2560">
                  <c:v>57516</c:v>
                </c:pt>
                <c:pt idx="2561">
                  <c:v>57523</c:v>
                </c:pt>
                <c:pt idx="2562">
                  <c:v>57530</c:v>
                </c:pt>
                <c:pt idx="2563">
                  <c:v>57537</c:v>
                </c:pt>
                <c:pt idx="2564">
                  <c:v>57544</c:v>
                </c:pt>
                <c:pt idx="2565">
                  <c:v>57551</c:v>
                </c:pt>
                <c:pt idx="2566">
                  <c:v>57558</c:v>
                </c:pt>
                <c:pt idx="2567">
                  <c:v>57565</c:v>
                </c:pt>
                <c:pt idx="2568">
                  <c:v>57572</c:v>
                </c:pt>
                <c:pt idx="2569">
                  <c:v>57579</c:v>
                </c:pt>
                <c:pt idx="2570">
                  <c:v>57586</c:v>
                </c:pt>
                <c:pt idx="2571">
                  <c:v>57593</c:v>
                </c:pt>
                <c:pt idx="2572">
                  <c:v>57600</c:v>
                </c:pt>
                <c:pt idx="2573">
                  <c:v>57607</c:v>
                </c:pt>
                <c:pt idx="2574">
                  <c:v>57614</c:v>
                </c:pt>
                <c:pt idx="2575">
                  <c:v>57621</c:v>
                </c:pt>
                <c:pt idx="2576">
                  <c:v>57628</c:v>
                </c:pt>
                <c:pt idx="2577">
                  <c:v>57635</c:v>
                </c:pt>
                <c:pt idx="2578">
                  <c:v>57642</c:v>
                </c:pt>
                <c:pt idx="2579">
                  <c:v>57649</c:v>
                </c:pt>
                <c:pt idx="2580">
                  <c:v>57656</c:v>
                </c:pt>
                <c:pt idx="2581">
                  <c:v>57663</c:v>
                </c:pt>
                <c:pt idx="2582">
                  <c:v>57670</c:v>
                </c:pt>
                <c:pt idx="2583">
                  <c:v>57677</c:v>
                </c:pt>
                <c:pt idx="2584">
                  <c:v>57684</c:v>
                </c:pt>
                <c:pt idx="2585">
                  <c:v>57691</c:v>
                </c:pt>
                <c:pt idx="2586">
                  <c:v>57698</c:v>
                </c:pt>
                <c:pt idx="2587">
                  <c:v>57706</c:v>
                </c:pt>
                <c:pt idx="2588">
                  <c:v>57713</c:v>
                </c:pt>
                <c:pt idx="2589">
                  <c:v>57720</c:v>
                </c:pt>
                <c:pt idx="2590">
                  <c:v>57727</c:v>
                </c:pt>
                <c:pt idx="2591">
                  <c:v>57734</c:v>
                </c:pt>
                <c:pt idx="2592">
                  <c:v>57741</c:v>
                </c:pt>
                <c:pt idx="2593">
                  <c:v>57748</c:v>
                </c:pt>
                <c:pt idx="2594">
                  <c:v>57755</c:v>
                </c:pt>
                <c:pt idx="2595">
                  <c:v>57762</c:v>
                </c:pt>
                <c:pt idx="2596">
                  <c:v>57769</c:v>
                </c:pt>
                <c:pt idx="2597">
                  <c:v>57776</c:v>
                </c:pt>
                <c:pt idx="2598">
                  <c:v>57783</c:v>
                </c:pt>
                <c:pt idx="2599">
                  <c:v>57790</c:v>
                </c:pt>
                <c:pt idx="2600">
                  <c:v>57797</c:v>
                </c:pt>
                <c:pt idx="2601">
                  <c:v>57804</c:v>
                </c:pt>
                <c:pt idx="2602">
                  <c:v>57811</c:v>
                </c:pt>
                <c:pt idx="2603">
                  <c:v>57818</c:v>
                </c:pt>
                <c:pt idx="2604">
                  <c:v>57825</c:v>
                </c:pt>
                <c:pt idx="2605">
                  <c:v>57832</c:v>
                </c:pt>
                <c:pt idx="2606">
                  <c:v>57839</c:v>
                </c:pt>
                <c:pt idx="2607">
                  <c:v>57846</c:v>
                </c:pt>
                <c:pt idx="2608">
                  <c:v>57853</c:v>
                </c:pt>
                <c:pt idx="2609">
                  <c:v>57860</c:v>
                </c:pt>
                <c:pt idx="2610">
                  <c:v>57867</c:v>
                </c:pt>
                <c:pt idx="2611">
                  <c:v>57874</c:v>
                </c:pt>
                <c:pt idx="2612">
                  <c:v>57881</c:v>
                </c:pt>
                <c:pt idx="2613">
                  <c:v>57888</c:v>
                </c:pt>
                <c:pt idx="2614">
                  <c:v>57895</c:v>
                </c:pt>
                <c:pt idx="2615">
                  <c:v>57902</c:v>
                </c:pt>
                <c:pt idx="2616">
                  <c:v>57909</c:v>
                </c:pt>
                <c:pt idx="2617">
                  <c:v>57916</c:v>
                </c:pt>
                <c:pt idx="2618">
                  <c:v>57923</c:v>
                </c:pt>
                <c:pt idx="2619">
                  <c:v>57930</c:v>
                </c:pt>
                <c:pt idx="2620">
                  <c:v>57937</c:v>
                </c:pt>
                <c:pt idx="2621">
                  <c:v>57944</c:v>
                </c:pt>
                <c:pt idx="2622">
                  <c:v>57951</c:v>
                </c:pt>
                <c:pt idx="2623">
                  <c:v>57958</c:v>
                </c:pt>
                <c:pt idx="2624">
                  <c:v>57965</c:v>
                </c:pt>
                <c:pt idx="2625">
                  <c:v>57972</c:v>
                </c:pt>
                <c:pt idx="2626">
                  <c:v>57979</c:v>
                </c:pt>
                <c:pt idx="2627">
                  <c:v>57986</c:v>
                </c:pt>
                <c:pt idx="2628">
                  <c:v>57993</c:v>
                </c:pt>
                <c:pt idx="2629">
                  <c:v>58000</c:v>
                </c:pt>
                <c:pt idx="2630">
                  <c:v>58007</c:v>
                </c:pt>
                <c:pt idx="2631">
                  <c:v>58014</c:v>
                </c:pt>
                <c:pt idx="2632">
                  <c:v>58021</c:v>
                </c:pt>
                <c:pt idx="2633">
                  <c:v>58028</c:v>
                </c:pt>
                <c:pt idx="2634">
                  <c:v>58035</c:v>
                </c:pt>
                <c:pt idx="2635">
                  <c:v>58042</c:v>
                </c:pt>
                <c:pt idx="2636">
                  <c:v>58049</c:v>
                </c:pt>
                <c:pt idx="2637">
                  <c:v>58056</c:v>
                </c:pt>
                <c:pt idx="2638">
                  <c:v>58063</c:v>
                </c:pt>
                <c:pt idx="2639">
                  <c:v>58071</c:v>
                </c:pt>
                <c:pt idx="2640">
                  <c:v>58078</c:v>
                </c:pt>
                <c:pt idx="2641">
                  <c:v>58085</c:v>
                </c:pt>
                <c:pt idx="2642">
                  <c:v>58092</c:v>
                </c:pt>
                <c:pt idx="2643">
                  <c:v>58099</c:v>
                </c:pt>
                <c:pt idx="2644">
                  <c:v>58106</c:v>
                </c:pt>
                <c:pt idx="2645">
                  <c:v>58113</c:v>
                </c:pt>
                <c:pt idx="2646">
                  <c:v>58120</c:v>
                </c:pt>
                <c:pt idx="2647">
                  <c:v>58127</c:v>
                </c:pt>
                <c:pt idx="2648">
                  <c:v>58134</c:v>
                </c:pt>
                <c:pt idx="2649">
                  <c:v>58141</c:v>
                </c:pt>
                <c:pt idx="2650">
                  <c:v>58148</c:v>
                </c:pt>
                <c:pt idx="2651">
                  <c:v>58155</c:v>
                </c:pt>
                <c:pt idx="2652">
                  <c:v>58166</c:v>
                </c:pt>
                <c:pt idx="2653">
                  <c:v>58173</c:v>
                </c:pt>
                <c:pt idx="2654">
                  <c:v>58180</c:v>
                </c:pt>
                <c:pt idx="2655">
                  <c:v>58187</c:v>
                </c:pt>
                <c:pt idx="2656">
                  <c:v>58194</c:v>
                </c:pt>
                <c:pt idx="2657">
                  <c:v>58201</c:v>
                </c:pt>
                <c:pt idx="2658">
                  <c:v>58208</c:v>
                </c:pt>
                <c:pt idx="2659">
                  <c:v>58215</c:v>
                </c:pt>
                <c:pt idx="2660">
                  <c:v>58222</c:v>
                </c:pt>
                <c:pt idx="2661">
                  <c:v>58229</c:v>
                </c:pt>
                <c:pt idx="2662">
                  <c:v>58236</c:v>
                </c:pt>
                <c:pt idx="2663">
                  <c:v>58243</c:v>
                </c:pt>
                <c:pt idx="2664">
                  <c:v>58250</c:v>
                </c:pt>
                <c:pt idx="2665">
                  <c:v>58257</c:v>
                </c:pt>
                <c:pt idx="2666">
                  <c:v>58264</c:v>
                </c:pt>
                <c:pt idx="2667">
                  <c:v>58271</c:v>
                </c:pt>
                <c:pt idx="2668">
                  <c:v>58278</c:v>
                </c:pt>
                <c:pt idx="2669">
                  <c:v>58285</c:v>
                </c:pt>
                <c:pt idx="2670">
                  <c:v>58292</c:v>
                </c:pt>
                <c:pt idx="2671">
                  <c:v>58299</c:v>
                </c:pt>
                <c:pt idx="2672">
                  <c:v>58306</c:v>
                </c:pt>
                <c:pt idx="2673">
                  <c:v>58313</c:v>
                </c:pt>
                <c:pt idx="2674">
                  <c:v>58320</c:v>
                </c:pt>
                <c:pt idx="2675">
                  <c:v>58327</c:v>
                </c:pt>
                <c:pt idx="2676">
                  <c:v>58334</c:v>
                </c:pt>
                <c:pt idx="2677">
                  <c:v>58341</c:v>
                </c:pt>
                <c:pt idx="2678">
                  <c:v>58348</c:v>
                </c:pt>
                <c:pt idx="2679">
                  <c:v>58355</c:v>
                </c:pt>
                <c:pt idx="2680">
                  <c:v>58362</c:v>
                </c:pt>
                <c:pt idx="2681">
                  <c:v>58369</c:v>
                </c:pt>
                <c:pt idx="2682">
                  <c:v>58376</c:v>
                </c:pt>
                <c:pt idx="2683">
                  <c:v>58383</c:v>
                </c:pt>
                <c:pt idx="2684">
                  <c:v>58390</c:v>
                </c:pt>
                <c:pt idx="2685">
                  <c:v>58397</c:v>
                </c:pt>
                <c:pt idx="2686">
                  <c:v>58404</c:v>
                </c:pt>
                <c:pt idx="2687">
                  <c:v>58411</c:v>
                </c:pt>
                <c:pt idx="2688">
                  <c:v>58418</c:v>
                </c:pt>
                <c:pt idx="2689">
                  <c:v>58425</c:v>
                </c:pt>
                <c:pt idx="2690">
                  <c:v>58432</c:v>
                </c:pt>
                <c:pt idx="2691">
                  <c:v>58439</c:v>
                </c:pt>
                <c:pt idx="2692">
                  <c:v>58446</c:v>
                </c:pt>
                <c:pt idx="2693">
                  <c:v>58453</c:v>
                </c:pt>
                <c:pt idx="2694">
                  <c:v>58460</c:v>
                </c:pt>
                <c:pt idx="2695">
                  <c:v>58467</c:v>
                </c:pt>
                <c:pt idx="2696">
                  <c:v>58474</c:v>
                </c:pt>
                <c:pt idx="2697">
                  <c:v>58481</c:v>
                </c:pt>
                <c:pt idx="2698">
                  <c:v>58488</c:v>
                </c:pt>
                <c:pt idx="2699">
                  <c:v>58495</c:v>
                </c:pt>
                <c:pt idx="2700">
                  <c:v>58502</c:v>
                </c:pt>
                <c:pt idx="2701">
                  <c:v>58509</c:v>
                </c:pt>
                <c:pt idx="2702">
                  <c:v>58516</c:v>
                </c:pt>
                <c:pt idx="2703">
                  <c:v>58523</c:v>
                </c:pt>
                <c:pt idx="2704">
                  <c:v>58530</c:v>
                </c:pt>
                <c:pt idx="2705">
                  <c:v>58537</c:v>
                </c:pt>
                <c:pt idx="2706">
                  <c:v>58544</c:v>
                </c:pt>
                <c:pt idx="2707">
                  <c:v>58551</c:v>
                </c:pt>
                <c:pt idx="2708">
                  <c:v>58558</c:v>
                </c:pt>
                <c:pt idx="2709">
                  <c:v>58565</c:v>
                </c:pt>
                <c:pt idx="2710">
                  <c:v>58572</c:v>
                </c:pt>
                <c:pt idx="2711">
                  <c:v>58579</c:v>
                </c:pt>
                <c:pt idx="2712">
                  <c:v>58586</c:v>
                </c:pt>
                <c:pt idx="2713">
                  <c:v>58593</c:v>
                </c:pt>
                <c:pt idx="2714">
                  <c:v>58600</c:v>
                </c:pt>
                <c:pt idx="2715">
                  <c:v>58607</c:v>
                </c:pt>
                <c:pt idx="2716">
                  <c:v>58614</c:v>
                </c:pt>
                <c:pt idx="2717">
                  <c:v>58621</c:v>
                </c:pt>
                <c:pt idx="2718">
                  <c:v>58628</c:v>
                </c:pt>
                <c:pt idx="2719">
                  <c:v>58635</c:v>
                </c:pt>
                <c:pt idx="2720">
                  <c:v>58642</c:v>
                </c:pt>
                <c:pt idx="2721">
                  <c:v>58649</c:v>
                </c:pt>
                <c:pt idx="2722">
                  <c:v>58656</c:v>
                </c:pt>
                <c:pt idx="2723">
                  <c:v>58663</c:v>
                </c:pt>
                <c:pt idx="2724">
                  <c:v>58670</c:v>
                </c:pt>
                <c:pt idx="2725">
                  <c:v>58677</c:v>
                </c:pt>
                <c:pt idx="2726">
                  <c:v>58684</c:v>
                </c:pt>
                <c:pt idx="2727">
                  <c:v>58691</c:v>
                </c:pt>
                <c:pt idx="2728">
                  <c:v>58698</c:v>
                </c:pt>
                <c:pt idx="2729">
                  <c:v>58705</c:v>
                </c:pt>
                <c:pt idx="2730">
                  <c:v>58712</c:v>
                </c:pt>
                <c:pt idx="2731">
                  <c:v>58719</c:v>
                </c:pt>
                <c:pt idx="2732">
                  <c:v>58726</c:v>
                </c:pt>
                <c:pt idx="2733">
                  <c:v>58733</c:v>
                </c:pt>
                <c:pt idx="2734">
                  <c:v>58740</c:v>
                </c:pt>
                <c:pt idx="2735">
                  <c:v>58747</c:v>
                </c:pt>
                <c:pt idx="2736">
                  <c:v>58754</c:v>
                </c:pt>
                <c:pt idx="2737">
                  <c:v>58761</c:v>
                </c:pt>
                <c:pt idx="2738">
                  <c:v>58768</c:v>
                </c:pt>
                <c:pt idx="2739">
                  <c:v>58775</c:v>
                </c:pt>
                <c:pt idx="2740">
                  <c:v>58782</c:v>
                </c:pt>
                <c:pt idx="2741">
                  <c:v>58789</c:v>
                </c:pt>
                <c:pt idx="2742">
                  <c:v>58796</c:v>
                </c:pt>
                <c:pt idx="2743">
                  <c:v>58803</c:v>
                </c:pt>
                <c:pt idx="2744">
                  <c:v>58810</c:v>
                </c:pt>
                <c:pt idx="2745">
                  <c:v>58817</c:v>
                </c:pt>
                <c:pt idx="2746">
                  <c:v>58824</c:v>
                </c:pt>
                <c:pt idx="2747">
                  <c:v>58831</c:v>
                </c:pt>
                <c:pt idx="2748">
                  <c:v>58838</c:v>
                </c:pt>
                <c:pt idx="2749">
                  <c:v>58845</c:v>
                </c:pt>
                <c:pt idx="2750">
                  <c:v>58852</c:v>
                </c:pt>
                <c:pt idx="2751">
                  <c:v>58859</c:v>
                </c:pt>
                <c:pt idx="2752">
                  <c:v>58866</c:v>
                </c:pt>
                <c:pt idx="2753">
                  <c:v>58873</c:v>
                </c:pt>
                <c:pt idx="2754">
                  <c:v>58880</c:v>
                </c:pt>
                <c:pt idx="2755">
                  <c:v>58887</c:v>
                </c:pt>
                <c:pt idx="2756">
                  <c:v>58894</c:v>
                </c:pt>
                <c:pt idx="2757">
                  <c:v>58901</c:v>
                </c:pt>
                <c:pt idx="2758">
                  <c:v>58908</c:v>
                </c:pt>
                <c:pt idx="2759">
                  <c:v>58915</c:v>
                </c:pt>
                <c:pt idx="2760">
                  <c:v>58922</c:v>
                </c:pt>
                <c:pt idx="2761">
                  <c:v>58929</c:v>
                </c:pt>
                <c:pt idx="2762">
                  <c:v>58936</c:v>
                </c:pt>
                <c:pt idx="2763">
                  <c:v>58943</c:v>
                </c:pt>
                <c:pt idx="2764">
                  <c:v>58950</c:v>
                </c:pt>
                <c:pt idx="2765">
                  <c:v>58957</c:v>
                </c:pt>
                <c:pt idx="2766">
                  <c:v>58964</c:v>
                </c:pt>
                <c:pt idx="2767">
                  <c:v>58971</c:v>
                </c:pt>
                <c:pt idx="2768">
                  <c:v>58978</c:v>
                </c:pt>
                <c:pt idx="2769">
                  <c:v>58985</c:v>
                </c:pt>
                <c:pt idx="2770">
                  <c:v>58992</c:v>
                </c:pt>
                <c:pt idx="2771">
                  <c:v>58999</c:v>
                </c:pt>
                <c:pt idx="2772">
                  <c:v>59006</c:v>
                </c:pt>
                <c:pt idx="2773">
                  <c:v>59013</c:v>
                </c:pt>
                <c:pt idx="2774">
                  <c:v>59020</c:v>
                </c:pt>
                <c:pt idx="2775">
                  <c:v>59027</c:v>
                </c:pt>
                <c:pt idx="2776">
                  <c:v>59034</c:v>
                </c:pt>
                <c:pt idx="2777">
                  <c:v>59041</c:v>
                </c:pt>
                <c:pt idx="2778">
                  <c:v>59048</c:v>
                </c:pt>
                <c:pt idx="2779">
                  <c:v>59055</c:v>
                </c:pt>
                <c:pt idx="2780">
                  <c:v>59062</c:v>
                </c:pt>
                <c:pt idx="2781">
                  <c:v>59069</c:v>
                </c:pt>
                <c:pt idx="2782">
                  <c:v>59076</c:v>
                </c:pt>
                <c:pt idx="2783">
                  <c:v>59083</c:v>
                </c:pt>
                <c:pt idx="2784">
                  <c:v>59090</c:v>
                </c:pt>
                <c:pt idx="2785">
                  <c:v>59097</c:v>
                </c:pt>
                <c:pt idx="2786">
                  <c:v>59104</c:v>
                </c:pt>
                <c:pt idx="2787">
                  <c:v>59111</c:v>
                </c:pt>
                <c:pt idx="2788">
                  <c:v>59118</c:v>
                </c:pt>
                <c:pt idx="2789">
                  <c:v>59125</c:v>
                </c:pt>
                <c:pt idx="2790">
                  <c:v>59132</c:v>
                </c:pt>
                <c:pt idx="2791">
                  <c:v>59139</c:v>
                </c:pt>
                <c:pt idx="2792">
                  <c:v>59146</c:v>
                </c:pt>
                <c:pt idx="2793">
                  <c:v>59153</c:v>
                </c:pt>
                <c:pt idx="2794">
                  <c:v>59160</c:v>
                </c:pt>
                <c:pt idx="2795">
                  <c:v>59167</c:v>
                </c:pt>
                <c:pt idx="2796">
                  <c:v>59174</c:v>
                </c:pt>
                <c:pt idx="2797">
                  <c:v>59181</c:v>
                </c:pt>
                <c:pt idx="2798">
                  <c:v>59188</c:v>
                </c:pt>
                <c:pt idx="2799">
                  <c:v>59195</c:v>
                </c:pt>
                <c:pt idx="2800">
                  <c:v>59202</c:v>
                </c:pt>
                <c:pt idx="2801">
                  <c:v>59209</c:v>
                </c:pt>
                <c:pt idx="2802">
                  <c:v>59216</c:v>
                </c:pt>
                <c:pt idx="2803">
                  <c:v>59223</c:v>
                </c:pt>
                <c:pt idx="2804">
                  <c:v>59230</c:v>
                </c:pt>
                <c:pt idx="2805">
                  <c:v>59237</c:v>
                </c:pt>
                <c:pt idx="2806">
                  <c:v>59244</c:v>
                </c:pt>
                <c:pt idx="2807">
                  <c:v>59251</c:v>
                </c:pt>
                <c:pt idx="2808">
                  <c:v>59258</c:v>
                </c:pt>
                <c:pt idx="2809">
                  <c:v>59265</c:v>
                </c:pt>
                <c:pt idx="2810">
                  <c:v>59272</c:v>
                </c:pt>
                <c:pt idx="2811">
                  <c:v>59279</c:v>
                </c:pt>
                <c:pt idx="2812">
                  <c:v>59286</c:v>
                </c:pt>
                <c:pt idx="2813">
                  <c:v>59293</c:v>
                </c:pt>
                <c:pt idx="2814">
                  <c:v>59300</c:v>
                </c:pt>
                <c:pt idx="2815">
                  <c:v>59307</c:v>
                </c:pt>
                <c:pt idx="2816">
                  <c:v>59314</c:v>
                </c:pt>
                <c:pt idx="2817">
                  <c:v>59321</c:v>
                </c:pt>
                <c:pt idx="2818">
                  <c:v>59328</c:v>
                </c:pt>
                <c:pt idx="2819">
                  <c:v>59335</c:v>
                </c:pt>
                <c:pt idx="2820">
                  <c:v>59342</c:v>
                </c:pt>
                <c:pt idx="2821">
                  <c:v>59349</c:v>
                </c:pt>
                <c:pt idx="2822">
                  <c:v>59356</c:v>
                </c:pt>
                <c:pt idx="2823">
                  <c:v>59363</c:v>
                </c:pt>
                <c:pt idx="2824">
                  <c:v>59370</c:v>
                </c:pt>
                <c:pt idx="2825">
                  <c:v>59377</c:v>
                </c:pt>
                <c:pt idx="2826">
                  <c:v>59384</c:v>
                </c:pt>
                <c:pt idx="2827">
                  <c:v>59391</c:v>
                </c:pt>
                <c:pt idx="2828">
                  <c:v>59398</c:v>
                </c:pt>
                <c:pt idx="2829">
                  <c:v>59405</c:v>
                </c:pt>
                <c:pt idx="2830">
                  <c:v>59412</c:v>
                </c:pt>
                <c:pt idx="2831">
                  <c:v>59419</c:v>
                </c:pt>
                <c:pt idx="2832">
                  <c:v>59426</c:v>
                </c:pt>
                <c:pt idx="2833">
                  <c:v>59433</c:v>
                </c:pt>
                <c:pt idx="2834">
                  <c:v>59440</c:v>
                </c:pt>
                <c:pt idx="2835">
                  <c:v>59447</c:v>
                </c:pt>
                <c:pt idx="2836">
                  <c:v>59454</c:v>
                </c:pt>
                <c:pt idx="2837">
                  <c:v>59461</c:v>
                </c:pt>
                <c:pt idx="2838">
                  <c:v>59468</c:v>
                </c:pt>
                <c:pt idx="2839">
                  <c:v>59475</c:v>
                </c:pt>
                <c:pt idx="2840">
                  <c:v>59482</c:v>
                </c:pt>
                <c:pt idx="2841">
                  <c:v>59489</c:v>
                </c:pt>
                <c:pt idx="2842">
                  <c:v>59496</c:v>
                </c:pt>
                <c:pt idx="2843">
                  <c:v>59503</c:v>
                </c:pt>
                <c:pt idx="2844">
                  <c:v>59510</c:v>
                </c:pt>
                <c:pt idx="2845">
                  <c:v>59517</c:v>
                </c:pt>
                <c:pt idx="2846">
                  <c:v>59524</c:v>
                </c:pt>
                <c:pt idx="2847">
                  <c:v>59532</c:v>
                </c:pt>
                <c:pt idx="2848">
                  <c:v>59539</c:v>
                </c:pt>
                <c:pt idx="2849">
                  <c:v>59546</c:v>
                </c:pt>
                <c:pt idx="2850">
                  <c:v>59553</c:v>
                </c:pt>
                <c:pt idx="2851">
                  <c:v>59560</c:v>
                </c:pt>
                <c:pt idx="2852">
                  <c:v>59567</c:v>
                </c:pt>
                <c:pt idx="2853">
                  <c:v>59574</c:v>
                </c:pt>
                <c:pt idx="2854">
                  <c:v>59581</c:v>
                </c:pt>
                <c:pt idx="2855">
                  <c:v>59588</c:v>
                </c:pt>
                <c:pt idx="2856">
                  <c:v>59595</c:v>
                </c:pt>
                <c:pt idx="2857">
                  <c:v>59602</c:v>
                </c:pt>
                <c:pt idx="2858">
                  <c:v>59609</c:v>
                </c:pt>
                <c:pt idx="2859">
                  <c:v>59616</c:v>
                </c:pt>
                <c:pt idx="2860">
                  <c:v>59623</c:v>
                </c:pt>
                <c:pt idx="2861">
                  <c:v>59630</c:v>
                </c:pt>
                <c:pt idx="2862">
                  <c:v>59637</c:v>
                </c:pt>
                <c:pt idx="2863">
                  <c:v>59644</c:v>
                </c:pt>
                <c:pt idx="2864">
                  <c:v>59651</c:v>
                </c:pt>
                <c:pt idx="2865">
                  <c:v>59658</c:v>
                </c:pt>
                <c:pt idx="2866">
                  <c:v>59665</c:v>
                </c:pt>
                <c:pt idx="2867">
                  <c:v>59672</c:v>
                </c:pt>
                <c:pt idx="2868">
                  <c:v>59679</c:v>
                </c:pt>
                <c:pt idx="2869">
                  <c:v>59686</c:v>
                </c:pt>
                <c:pt idx="2870">
                  <c:v>59693</c:v>
                </c:pt>
                <c:pt idx="2871">
                  <c:v>59700</c:v>
                </c:pt>
                <c:pt idx="2872">
                  <c:v>59707</c:v>
                </c:pt>
                <c:pt idx="2873">
                  <c:v>59714</c:v>
                </c:pt>
                <c:pt idx="2874">
                  <c:v>59721</c:v>
                </c:pt>
                <c:pt idx="2875">
                  <c:v>59728</c:v>
                </c:pt>
                <c:pt idx="2876">
                  <c:v>59735</c:v>
                </c:pt>
                <c:pt idx="2877">
                  <c:v>59742</c:v>
                </c:pt>
                <c:pt idx="2878">
                  <c:v>59749</c:v>
                </c:pt>
                <c:pt idx="2879">
                  <c:v>59756</c:v>
                </c:pt>
                <c:pt idx="2880">
                  <c:v>59763</c:v>
                </c:pt>
                <c:pt idx="2881">
                  <c:v>59770</c:v>
                </c:pt>
                <c:pt idx="2882">
                  <c:v>59777</c:v>
                </c:pt>
                <c:pt idx="2883">
                  <c:v>59784</c:v>
                </c:pt>
                <c:pt idx="2884">
                  <c:v>59791</c:v>
                </c:pt>
                <c:pt idx="2885">
                  <c:v>59798</c:v>
                </c:pt>
                <c:pt idx="2886">
                  <c:v>59805</c:v>
                </c:pt>
                <c:pt idx="2887">
                  <c:v>59812</c:v>
                </c:pt>
                <c:pt idx="2888">
                  <c:v>59819</c:v>
                </c:pt>
                <c:pt idx="2889">
                  <c:v>59826</c:v>
                </c:pt>
                <c:pt idx="2890">
                  <c:v>59833</c:v>
                </c:pt>
                <c:pt idx="2891">
                  <c:v>59840</c:v>
                </c:pt>
                <c:pt idx="2892">
                  <c:v>59847</c:v>
                </c:pt>
                <c:pt idx="2893">
                  <c:v>59854</c:v>
                </c:pt>
                <c:pt idx="2894">
                  <c:v>59861</c:v>
                </c:pt>
                <c:pt idx="2895">
                  <c:v>59868</c:v>
                </c:pt>
                <c:pt idx="2896">
                  <c:v>59875</c:v>
                </c:pt>
                <c:pt idx="2897">
                  <c:v>59882</c:v>
                </c:pt>
                <c:pt idx="2898">
                  <c:v>59889</c:v>
                </c:pt>
                <c:pt idx="2899">
                  <c:v>59897</c:v>
                </c:pt>
                <c:pt idx="2900">
                  <c:v>59904</c:v>
                </c:pt>
                <c:pt idx="2901">
                  <c:v>59911</c:v>
                </c:pt>
                <c:pt idx="2902">
                  <c:v>59918</c:v>
                </c:pt>
                <c:pt idx="2903">
                  <c:v>59925</c:v>
                </c:pt>
                <c:pt idx="2904">
                  <c:v>59932</c:v>
                </c:pt>
                <c:pt idx="2905">
                  <c:v>59939</c:v>
                </c:pt>
                <c:pt idx="2906">
                  <c:v>59946</c:v>
                </c:pt>
                <c:pt idx="2907">
                  <c:v>59953</c:v>
                </c:pt>
                <c:pt idx="2908">
                  <c:v>59960</c:v>
                </c:pt>
                <c:pt idx="2909">
                  <c:v>59967</c:v>
                </c:pt>
                <c:pt idx="2910">
                  <c:v>59974</c:v>
                </c:pt>
                <c:pt idx="2911">
                  <c:v>59981</c:v>
                </c:pt>
                <c:pt idx="2912">
                  <c:v>59988</c:v>
                </c:pt>
                <c:pt idx="2913">
                  <c:v>59995</c:v>
                </c:pt>
                <c:pt idx="2914">
                  <c:v>60002</c:v>
                </c:pt>
                <c:pt idx="2915">
                  <c:v>60009</c:v>
                </c:pt>
                <c:pt idx="2916">
                  <c:v>60016</c:v>
                </c:pt>
                <c:pt idx="2917">
                  <c:v>60024</c:v>
                </c:pt>
                <c:pt idx="2918">
                  <c:v>60031</c:v>
                </c:pt>
                <c:pt idx="2919">
                  <c:v>60038</c:v>
                </c:pt>
                <c:pt idx="2920">
                  <c:v>60045</c:v>
                </c:pt>
                <c:pt idx="2921">
                  <c:v>60052</c:v>
                </c:pt>
                <c:pt idx="2922">
                  <c:v>60059</c:v>
                </c:pt>
                <c:pt idx="2923">
                  <c:v>60066</c:v>
                </c:pt>
                <c:pt idx="2924">
                  <c:v>60073</c:v>
                </c:pt>
                <c:pt idx="2925">
                  <c:v>60080</c:v>
                </c:pt>
                <c:pt idx="2926">
                  <c:v>60087</c:v>
                </c:pt>
                <c:pt idx="2927">
                  <c:v>60094</c:v>
                </c:pt>
                <c:pt idx="2928">
                  <c:v>60101</c:v>
                </c:pt>
                <c:pt idx="2929">
                  <c:v>60108</c:v>
                </c:pt>
                <c:pt idx="2930">
                  <c:v>60115</c:v>
                </c:pt>
                <c:pt idx="2931">
                  <c:v>60122</c:v>
                </c:pt>
                <c:pt idx="2932">
                  <c:v>60129</c:v>
                </c:pt>
                <c:pt idx="2933">
                  <c:v>60136</c:v>
                </c:pt>
                <c:pt idx="2934">
                  <c:v>60143</c:v>
                </c:pt>
                <c:pt idx="2935">
                  <c:v>60150</c:v>
                </c:pt>
                <c:pt idx="2936">
                  <c:v>60157</c:v>
                </c:pt>
                <c:pt idx="2937">
                  <c:v>60164</c:v>
                </c:pt>
                <c:pt idx="2938">
                  <c:v>60171</c:v>
                </c:pt>
                <c:pt idx="2939">
                  <c:v>60178</c:v>
                </c:pt>
                <c:pt idx="2940">
                  <c:v>60185</c:v>
                </c:pt>
                <c:pt idx="2941">
                  <c:v>60192</c:v>
                </c:pt>
                <c:pt idx="2942">
                  <c:v>60199</c:v>
                </c:pt>
                <c:pt idx="2943">
                  <c:v>60206</c:v>
                </c:pt>
                <c:pt idx="2944">
                  <c:v>60213</c:v>
                </c:pt>
                <c:pt idx="2945">
                  <c:v>60220</c:v>
                </c:pt>
                <c:pt idx="2946">
                  <c:v>60227</c:v>
                </c:pt>
                <c:pt idx="2947">
                  <c:v>60234</c:v>
                </c:pt>
                <c:pt idx="2948">
                  <c:v>60241</c:v>
                </c:pt>
                <c:pt idx="2949">
                  <c:v>60248</c:v>
                </c:pt>
                <c:pt idx="2950">
                  <c:v>60255</c:v>
                </c:pt>
                <c:pt idx="2951">
                  <c:v>60265</c:v>
                </c:pt>
                <c:pt idx="2952">
                  <c:v>60272</c:v>
                </c:pt>
                <c:pt idx="2953">
                  <c:v>60279</c:v>
                </c:pt>
                <c:pt idx="2954">
                  <c:v>60286</c:v>
                </c:pt>
                <c:pt idx="2955">
                  <c:v>60293</c:v>
                </c:pt>
                <c:pt idx="2956">
                  <c:v>60300</c:v>
                </c:pt>
                <c:pt idx="2957">
                  <c:v>60307</c:v>
                </c:pt>
                <c:pt idx="2958">
                  <c:v>60314</c:v>
                </c:pt>
                <c:pt idx="2959">
                  <c:v>60321</c:v>
                </c:pt>
                <c:pt idx="2960">
                  <c:v>60328</c:v>
                </c:pt>
                <c:pt idx="2961">
                  <c:v>60335</c:v>
                </c:pt>
                <c:pt idx="2962">
                  <c:v>60342</c:v>
                </c:pt>
                <c:pt idx="2963">
                  <c:v>60349</c:v>
                </c:pt>
                <c:pt idx="2964">
                  <c:v>60357</c:v>
                </c:pt>
                <c:pt idx="2965">
                  <c:v>60364</c:v>
                </c:pt>
                <c:pt idx="2966">
                  <c:v>60371</c:v>
                </c:pt>
                <c:pt idx="2967">
                  <c:v>60378</c:v>
                </c:pt>
                <c:pt idx="2968">
                  <c:v>60385</c:v>
                </c:pt>
                <c:pt idx="2969">
                  <c:v>60392</c:v>
                </c:pt>
                <c:pt idx="2970">
                  <c:v>60399</c:v>
                </c:pt>
                <c:pt idx="2971">
                  <c:v>60406</c:v>
                </c:pt>
                <c:pt idx="2972">
                  <c:v>60413</c:v>
                </c:pt>
                <c:pt idx="2973">
                  <c:v>60420</c:v>
                </c:pt>
                <c:pt idx="2974">
                  <c:v>60427</c:v>
                </c:pt>
                <c:pt idx="2975">
                  <c:v>60434</c:v>
                </c:pt>
                <c:pt idx="2976">
                  <c:v>60441</c:v>
                </c:pt>
                <c:pt idx="2977">
                  <c:v>60448</c:v>
                </c:pt>
                <c:pt idx="2978">
                  <c:v>60455</c:v>
                </c:pt>
                <c:pt idx="2979">
                  <c:v>60462</c:v>
                </c:pt>
                <c:pt idx="2980">
                  <c:v>60469</c:v>
                </c:pt>
                <c:pt idx="2981">
                  <c:v>60476</c:v>
                </c:pt>
                <c:pt idx="2982">
                  <c:v>60483</c:v>
                </c:pt>
                <c:pt idx="2983">
                  <c:v>60490</c:v>
                </c:pt>
                <c:pt idx="2984">
                  <c:v>60497</c:v>
                </c:pt>
                <c:pt idx="2985">
                  <c:v>60504</c:v>
                </c:pt>
                <c:pt idx="2986">
                  <c:v>60511</c:v>
                </c:pt>
                <c:pt idx="2987">
                  <c:v>60518</c:v>
                </c:pt>
                <c:pt idx="2988">
                  <c:v>60525</c:v>
                </c:pt>
                <c:pt idx="2989">
                  <c:v>60532</c:v>
                </c:pt>
                <c:pt idx="2990">
                  <c:v>60539</c:v>
                </c:pt>
                <c:pt idx="2991">
                  <c:v>60546</c:v>
                </c:pt>
                <c:pt idx="2992">
                  <c:v>60553</c:v>
                </c:pt>
                <c:pt idx="2993">
                  <c:v>60560</c:v>
                </c:pt>
                <c:pt idx="2994">
                  <c:v>60567</c:v>
                </c:pt>
                <c:pt idx="2995">
                  <c:v>60574</c:v>
                </c:pt>
                <c:pt idx="2996">
                  <c:v>60581</c:v>
                </c:pt>
                <c:pt idx="2997">
                  <c:v>60588</c:v>
                </c:pt>
                <c:pt idx="2998">
                  <c:v>60595</c:v>
                </c:pt>
                <c:pt idx="2999">
                  <c:v>60602</c:v>
                </c:pt>
                <c:pt idx="3000">
                  <c:v>60609</c:v>
                </c:pt>
                <c:pt idx="3001">
                  <c:v>60616</c:v>
                </c:pt>
                <c:pt idx="3002">
                  <c:v>60623</c:v>
                </c:pt>
                <c:pt idx="3003">
                  <c:v>60630</c:v>
                </c:pt>
                <c:pt idx="3004">
                  <c:v>60637</c:v>
                </c:pt>
                <c:pt idx="3005">
                  <c:v>60644</c:v>
                </c:pt>
                <c:pt idx="3006">
                  <c:v>60651</c:v>
                </c:pt>
                <c:pt idx="3007">
                  <c:v>60658</c:v>
                </c:pt>
                <c:pt idx="3008">
                  <c:v>60665</c:v>
                </c:pt>
                <c:pt idx="3009">
                  <c:v>60672</c:v>
                </c:pt>
                <c:pt idx="3010">
                  <c:v>60679</c:v>
                </c:pt>
                <c:pt idx="3011">
                  <c:v>60686</c:v>
                </c:pt>
                <c:pt idx="3012">
                  <c:v>60693</c:v>
                </c:pt>
                <c:pt idx="3013">
                  <c:v>60700</c:v>
                </c:pt>
                <c:pt idx="3014">
                  <c:v>60707</c:v>
                </c:pt>
                <c:pt idx="3015">
                  <c:v>60714</c:v>
                </c:pt>
                <c:pt idx="3016">
                  <c:v>60721</c:v>
                </c:pt>
                <c:pt idx="3017">
                  <c:v>60728</c:v>
                </c:pt>
                <c:pt idx="3018">
                  <c:v>60735</c:v>
                </c:pt>
                <c:pt idx="3019">
                  <c:v>60742</c:v>
                </c:pt>
                <c:pt idx="3020">
                  <c:v>60749</c:v>
                </c:pt>
                <c:pt idx="3021">
                  <c:v>60756</c:v>
                </c:pt>
                <c:pt idx="3022">
                  <c:v>60763</c:v>
                </c:pt>
                <c:pt idx="3023">
                  <c:v>60770</c:v>
                </c:pt>
                <c:pt idx="3024">
                  <c:v>60777</c:v>
                </c:pt>
                <c:pt idx="3025">
                  <c:v>60784</c:v>
                </c:pt>
                <c:pt idx="3026">
                  <c:v>60791</c:v>
                </c:pt>
                <c:pt idx="3027">
                  <c:v>60798</c:v>
                </c:pt>
                <c:pt idx="3028">
                  <c:v>60805</c:v>
                </c:pt>
                <c:pt idx="3029">
                  <c:v>60812</c:v>
                </c:pt>
                <c:pt idx="3030">
                  <c:v>60819</c:v>
                </c:pt>
                <c:pt idx="3031">
                  <c:v>60826</c:v>
                </c:pt>
                <c:pt idx="3032">
                  <c:v>60833</c:v>
                </c:pt>
                <c:pt idx="3033">
                  <c:v>60840</c:v>
                </c:pt>
                <c:pt idx="3034">
                  <c:v>60847</c:v>
                </c:pt>
                <c:pt idx="3035">
                  <c:v>60854</c:v>
                </c:pt>
                <c:pt idx="3036">
                  <c:v>60861</c:v>
                </c:pt>
                <c:pt idx="3037">
                  <c:v>60868</c:v>
                </c:pt>
                <c:pt idx="3038">
                  <c:v>60875</c:v>
                </c:pt>
                <c:pt idx="3039">
                  <c:v>60882</c:v>
                </c:pt>
                <c:pt idx="3040">
                  <c:v>60889</c:v>
                </c:pt>
                <c:pt idx="3041">
                  <c:v>60896</c:v>
                </c:pt>
                <c:pt idx="3042">
                  <c:v>60903</c:v>
                </c:pt>
                <c:pt idx="3043">
                  <c:v>60910</c:v>
                </c:pt>
                <c:pt idx="3044">
                  <c:v>60917</c:v>
                </c:pt>
                <c:pt idx="3045">
                  <c:v>60924</c:v>
                </c:pt>
                <c:pt idx="3046">
                  <c:v>60931</c:v>
                </c:pt>
                <c:pt idx="3047">
                  <c:v>60938</c:v>
                </c:pt>
                <c:pt idx="3048">
                  <c:v>60945</c:v>
                </c:pt>
                <c:pt idx="3049">
                  <c:v>60952</c:v>
                </c:pt>
                <c:pt idx="3050">
                  <c:v>60959</c:v>
                </c:pt>
                <c:pt idx="3051">
                  <c:v>60966</c:v>
                </c:pt>
                <c:pt idx="3052">
                  <c:v>60973</c:v>
                </c:pt>
                <c:pt idx="3053">
                  <c:v>60980</c:v>
                </c:pt>
                <c:pt idx="3054">
                  <c:v>60987</c:v>
                </c:pt>
                <c:pt idx="3055">
                  <c:v>60994</c:v>
                </c:pt>
                <c:pt idx="3056">
                  <c:v>61001</c:v>
                </c:pt>
                <c:pt idx="3057">
                  <c:v>61008</c:v>
                </c:pt>
                <c:pt idx="3058">
                  <c:v>61015</c:v>
                </c:pt>
                <c:pt idx="3059">
                  <c:v>61022</c:v>
                </c:pt>
                <c:pt idx="3060">
                  <c:v>61029</c:v>
                </c:pt>
                <c:pt idx="3061">
                  <c:v>61036</c:v>
                </c:pt>
                <c:pt idx="3062">
                  <c:v>61043</c:v>
                </c:pt>
                <c:pt idx="3063">
                  <c:v>61050</c:v>
                </c:pt>
                <c:pt idx="3064">
                  <c:v>61057</c:v>
                </c:pt>
                <c:pt idx="3065">
                  <c:v>61064</c:v>
                </c:pt>
                <c:pt idx="3066">
                  <c:v>61071</c:v>
                </c:pt>
                <c:pt idx="3067">
                  <c:v>61078</c:v>
                </c:pt>
                <c:pt idx="3068">
                  <c:v>61085</c:v>
                </c:pt>
                <c:pt idx="3069">
                  <c:v>61092</c:v>
                </c:pt>
                <c:pt idx="3070">
                  <c:v>61099</c:v>
                </c:pt>
                <c:pt idx="3071">
                  <c:v>61106</c:v>
                </c:pt>
                <c:pt idx="3072">
                  <c:v>61113</c:v>
                </c:pt>
                <c:pt idx="3073">
                  <c:v>61120</c:v>
                </c:pt>
                <c:pt idx="3074">
                  <c:v>61127</c:v>
                </c:pt>
                <c:pt idx="3075">
                  <c:v>61134</c:v>
                </c:pt>
                <c:pt idx="3076">
                  <c:v>61141</c:v>
                </c:pt>
                <c:pt idx="3077">
                  <c:v>61148</c:v>
                </c:pt>
                <c:pt idx="3078">
                  <c:v>61155</c:v>
                </c:pt>
                <c:pt idx="3079">
                  <c:v>61162</c:v>
                </c:pt>
                <c:pt idx="3080">
                  <c:v>61169</c:v>
                </c:pt>
                <c:pt idx="3081">
                  <c:v>61176</c:v>
                </c:pt>
                <c:pt idx="3082">
                  <c:v>61183</c:v>
                </c:pt>
                <c:pt idx="3083">
                  <c:v>61190</c:v>
                </c:pt>
                <c:pt idx="3084">
                  <c:v>61197</c:v>
                </c:pt>
                <c:pt idx="3085">
                  <c:v>61204</c:v>
                </c:pt>
                <c:pt idx="3086">
                  <c:v>61211</c:v>
                </c:pt>
                <c:pt idx="3087">
                  <c:v>61218</c:v>
                </c:pt>
                <c:pt idx="3088">
                  <c:v>61225</c:v>
                </c:pt>
                <c:pt idx="3089">
                  <c:v>61232</c:v>
                </c:pt>
                <c:pt idx="3090">
                  <c:v>61239</c:v>
                </c:pt>
                <c:pt idx="3091">
                  <c:v>61246</c:v>
                </c:pt>
                <c:pt idx="3092">
                  <c:v>61253</c:v>
                </c:pt>
                <c:pt idx="3093">
                  <c:v>61260</c:v>
                </c:pt>
                <c:pt idx="3094">
                  <c:v>61267</c:v>
                </c:pt>
                <c:pt idx="3095">
                  <c:v>61274</c:v>
                </c:pt>
                <c:pt idx="3096">
                  <c:v>61281</c:v>
                </c:pt>
                <c:pt idx="3097">
                  <c:v>61288</c:v>
                </c:pt>
                <c:pt idx="3098">
                  <c:v>61295</c:v>
                </c:pt>
                <c:pt idx="3099">
                  <c:v>61302</c:v>
                </c:pt>
                <c:pt idx="3100">
                  <c:v>61309</c:v>
                </c:pt>
                <c:pt idx="3101">
                  <c:v>61316</c:v>
                </c:pt>
                <c:pt idx="3102">
                  <c:v>61323</c:v>
                </c:pt>
                <c:pt idx="3103">
                  <c:v>61330</c:v>
                </c:pt>
                <c:pt idx="3104">
                  <c:v>61337</c:v>
                </c:pt>
                <c:pt idx="3105">
                  <c:v>61344</c:v>
                </c:pt>
                <c:pt idx="3106">
                  <c:v>61351</c:v>
                </c:pt>
                <c:pt idx="3107">
                  <c:v>61358</c:v>
                </c:pt>
                <c:pt idx="3108">
                  <c:v>61365</c:v>
                </c:pt>
                <c:pt idx="3109">
                  <c:v>61372</c:v>
                </c:pt>
                <c:pt idx="3110">
                  <c:v>61379</c:v>
                </c:pt>
                <c:pt idx="3111">
                  <c:v>61386</c:v>
                </c:pt>
                <c:pt idx="3112">
                  <c:v>61393</c:v>
                </c:pt>
                <c:pt idx="3113">
                  <c:v>61400</c:v>
                </c:pt>
                <c:pt idx="3114">
                  <c:v>61407</c:v>
                </c:pt>
                <c:pt idx="3115">
                  <c:v>61414</c:v>
                </c:pt>
                <c:pt idx="3116">
                  <c:v>61421</c:v>
                </c:pt>
                <c:pt idx="3117">
                  <c:v>61428</c:v>
                </c:pt>
                <c:pt idx="3118">
                  <c:v>61435</c:v>
                </c:pt>
                <c:pt idx="3119">
                  <c:v>61442</c:v>
                </c:pt>
                <c:pt idx="3120">
                  <c:v>61449</c:v>
                </c:pt>
                <c:pt idx="3121">
                  <c:v>61456</c:v>
                </c:pt>
                <c:pt idx="3122">
                  <c:v>61463</c:v>
                </c:pt>
                <c:pt idx="3123">
                  <c:v>61470</c:v>
                </c:pt>
                <c:pt idx="3124">
                  <c:v>61477</c:v>
                </c:pt>
                <c:pt idx="3125">
                  <c:v>61485</c:v>
                </c:pt>
                <c:pt idx="3126">
                  <c:v>61492</c:v>
                </c:pt>
                <c:pt idx="3127">
                  <c:v>61499</c:v>
                </c:pt>
                <c:pt idx="3128">
                  <c:v>61506</c:v>
                </c:pt>
                <c:pt idx="3129">
                  <c:v>61513</c:v>
                </c:pt>
                <c:pt idx="3130">
                  <c:v>61520</c:v>
                </c:pt>
                <c:pt idx="3131">
                  <c:v>61527</c:v>
                </c:pt>
                <c:pt idx="3132">
                  <c:v>61534</c:v>
                </c:pt>
                <c:pt idx="3133">
                  <c:v>61541</c:v>
                </c:pt>
                <c:pt idx="3134">
                  <c:v>61548</c:v>
                </c:pt>
                <c:pt idx="3135">
                  <c:v>61555</c:v>
                </c:pt>
                <c:pt idx="3136">
                  <c:v>61562</c:v>
                </c:pt>
                <c:pt idx="3137">
                  <c:v>61569</c:v>
                </c:pt>
                <c:pt idx="3138">
                  <c:v>61576</c:v>
                </c:pt>
                <c:pt idx="3139">
                  <c:v>61583</c:v>
                </c:pt>
                <c:pt idx="3140">
                  <c:v>61590</c:v>
                </c:pt>
                <c:pt idx="3141">
                  <c:v>61597</c:v>
                </c:pt>
                <c:pt idx="3142">
                  <c:v>61604</c:v>
                </c:pt>
                <c:pt idx="3143">
                  <c:v>61611</c:v>
                </c:pt>
                <c:pt idx="3144">
                  <c:v>61618</c:v>
                </c:pt>
                <c:pt idx="3145">
                  <c:v>61625</c:v>
                </c:pt>
                <c:pt idx="3146">
                  <c:v>61632</c:v>
                </c:pt>
                <c:pt idx="3147">
                  <c:v>61639</c:v>
                </c:pt>
                <c:pt idx="3148">
                  <c:v>61646</c:v>
                </c:pt>
                <c:pt idx="3149">
                  <c:v>61653</c:v>
                </c:pt>
                <c:pt idx="3150">
                  <c:v>61660</c:v>
                </c:pt>
                <c:pt idx="3151">
                  <c:v>61667</c:v>
                </c:pt>
                <c:pt idx="3152">
                  <c:v>61674</c:v>
                </c:pt>
                <c:pt idx="3153">
                  <c:v>61681</c:v>
                </c:pt>
                <c:pt idx="3154">
                  <c:v>61688</c:v>
                </c:pt>
                <c:pt idx="3155">
                  <c:v>61695</c:v>
                </c:pt>
                <c:pt idx="3156">
                  <c:v>61702</c:v>
                </c:pt>
                <c:pt idx="3157">
                  <c:v>61709</c:v>
                </c:pt>
                <c:pt idx="3158">
                  <c:v>61716</c:v>
                </c:pt>
                <c:pt idx="3159">
                  <c:v>61724</c:v>
                </c:pt>
                <c:pt idx="3160">
                  <c:v>61731</c:v>
                </c:pt>
                <c:pt idx="3161">
                  <c:v>61738</c:v>
                </c:pt>
                <c:pt idx="3162">
                  <c:v>61745</c:v>
                </c:pt>
                <c:pt idx="3163">
                  <c:v>61752</c:v>
                </c:pt>
                <c:pt idx="3164">
                  <c:v>61759</c:v>
                </c:pt>
                <c:pt idx="3165">
                  <c:v>61766</c:v>
                </c:pt>
                <c:pt idx="3166">
                  <c:v>61773</c:v>
                </c:pt>
                <c:pt idx="3167">
                  <c:v>61780</c:v>
                </c:pt>
                <c:pt idx="3168">
                  <c:v>61787</c:v>
                </c:pt>
                <c:pt idx="3169">
                  <c:v>61794</c:v>
                </c:pt>
                <c:pt idx="3170">
                  <c:v>61801</c:v>
                </c:pt>
                <c:pt idx="3171">
                  <c:v>61808</c:v>
                </c:pt>
                <c:pt idx="3172">
                  <c:v>61815</c:v>
                </c:pt>
                <c:pt idx="3173">
                  <c:v>61822</c:v>
                </c:pt>
                <c:pt idx="3174">
                  <c:v>61829</c:v>
                </c:pt>
                <c:pt idx="3175">
                  <c:v>61836</c:v>
                </c:pt>
                <c:pt idx="3176">
                  <c:v>61843</c:v>
                </c:pt>
                <c:pt idx="3177">
                  <c:v>61850</c:v>
                </c:pt>
                <c:pt idx="3178">
                  <c:v>61857</c:v>
                </c:pt>
                <c:pt idx="3179">
                  <c:v>61864</c:v>
                </c:pt>
                <c:pt idx="3180">
                  <c:v>61871</c:v>
                </c:pt>
                <c:pt idx="3181">
                  <c:v>61878</c:v>
                </c:pt>
                <c:pt idx="3182">
                  <c:v>61885</c:v>
                </c:pt>
                <c:pt idx="3183">
                  <c:v>61892</c:v>
                </c:pt>
                <c:pt idx="3184">
                  <c:v>61899</c:v>
                </c:pt>
                <c:pt idx="3185">
                  <c:v>61906</c:v>
                </c:pt>
                <c:pt idx="3186">
                  <c:v>61913</c:v>
                </c:pt>
                <c:pt idx="3187">
                  <c:v>61920</c:v>
                </c:pt>
                <c:pt idx="3188">
                  <c:v>61927</c:v>
                </c:pt>
                <c:pt idx="3189">
                  <c:v>61934</c:v>
                </c:pt>
                <c:pt idx="3190">
                  <c:v>61941</c:v>
                </c:pt>
                <c:pt idx="3191">
                  <c:v>61948</c:v>
                </c:pt>
                <c:pt idx="3192">
                  <c:v>61955</c:v>
                </c:pt>
                <c:pt idx="3193">
                  <c:v>61962</c:v>
                </c:pt>
                <c:pt idx="3194">
                  <c:v>61969</c:v>
                </c:pt>
                <c:pt idx="3195">
                  <c:v>61976</c:v>
                </c:pt>
                <c:pt idx="3196">
                  <c:v>61983</c:v>
                </c:pt>
                <c:pt idx="3197">
                  <c:v>61990</c:v>
                </c:pt>
                <c:pt idx="3198">
                  <c:v>61997</c:v>
                </c:pt>
                <c:pt idx="3199">
                  <c:v>62004</c:v>
                </c:pt>
                <c:pt idx="3200">
                  <c:v>62011</c:v>
                </c:pt>
                <c:pt idx="3201">
                  <c:v>62018</c:v>
                </c:pt>
                <c:pt idx="3202">
                  <c:v>62025</c:v>
                </c:pt>
                <c:pt idx="3203">
                  <c:v>62032</c:v>
                </c:pt>
                <c:pt idx="3204">
                  <c:v>62039</c:v>
                </c:pt>
                <c:pt idx="3205">
                  <c:v>62046</c:v>
                </c:pt>
                <c:pt idx="3206">
                  <c:v>62053</c:v>
                </c:pt>
                <c:pt idx="3207">
                  <c:v>62060</c:v>
                </c:pt>
                <c:pt idx="3208">
                  <c:v>62067</c:v>
                </c:pt>
                <c:pt idx="3209">
                  <c:v>62074</c:v>
                </c:pt>
                <c:pt idx="3210">
                  <c:v>62081</c:v>
                </c:pt>
                <c:pt idx="3211">
                  <c:v>62089</c:v>
                </c:pt>
                <c:pt idx="3212">
                  <c:v>62096</c:v>
                </c:pt>
                <c:pt idx="3213">
                  <c:v>62103</c:v>
                </c:pt>
                <c:pt idx="3214">
                  <c:v>62110</c:v>
                </c:pt>
                <c:pt idx="3215">
                  <c:v>62117</c:v>
                </c:pt>
                <c:pt idx="3216">
                  <c:v>62124</c:v>
                </c:pt>
                <c:pt idx="3217">
                  <c:v>62131</c:v>
                </c:pt>
                <c:pt idx="3218">
                  <c:v>62138</c:v>
                </c:pt>
                <c:pt idx="3219">
                  <c:v>62145</c:v>
                </c:pt>
                <c:pt idx="3220">
                  <c:v>62152</c:v>
                </c:pt>
                <c:pt idx="3221">
                  <c:v>62159</c:v>
                </c:pt>
                <c:pt idx="3222">
                  <c:v>62166</c:v>
                </c:pt>
                <c:pt idx="3223">
                  <c:v>62173</c:v>
                </c:pt>
                <c:pt idx="3224">
                  <c:v>62184</c:v>
                </c:pt>
                <c:pt idx="3225">
                  <c:v>62191</c:v>
                </c:pt>
                <c:pt idx="3226">
                  <c:v>62198</c:v>
                </c:pt>
                <c:pt idx="3227">
                  <c:v>62205</c:v>
                </c:pt>
                <c:pt idx="3228">
                  <c:v>62212</c:v>
                </c:pt>
                <c:pt idx="3229">
                  <c:v>62219</c:v>
                </c:pt>
                <c:pt idx="3230">
                  <c:v>62226</c:v>
                </c:pt>
                <c:pt idx="3231">
                  <c:v>62233</c:v>
                </c:pt>
                <c:pt idx="3232">
                  <c:v>62240</c:v>
                </c:pt>
                <c:pt idx="3233">
                  <c:v>62247</c:v>
                </c:pt>
                <c:pt idx="3234">
                  <c:v>62254</c:v>
                </c:pt>
                <c:pt idx="3235">
                  <c:v>62261</c:v>
                </c:pt>
                <c:pt idx="3236">
                  <c:v>62268</c:v>
                </c:pt>
                <c:pt idx="3237">
                  <c:v>62275</c:v>
                </c:pt>
                <c:pt idx="3238">
                  <c:v>62282</c:v>
                </c:pt>
                <c:pt idx="3239">
                  <c:v>62289</c:v>
                </c:pt>
                <c:pt idx="3240">
                  <c:v>62296</c:v>
                </c:pt>
                <c:pt idx="3241">
                  <c:v>62303</c:v>
                </c:pt>
                <c:pt idx="3242">
                  <c:v>62310</c:v>
                </c:pt>
                <c:pt idx="3243">
                  <c:v>62317</c:v>
                </c:pt>
                <c:pt idx="3244">
                  <c:v>62324</c:v>
                </c:pt>
                <c:pt idx="3245">
                  <c:v>62331</c:v>
                </c:pt>
                <c:pt idx="3246">
                  <c:v>62338</c:v>
                </c:pt>
                <c:pt idx="3247">
                  <c:v>62345</c:v>
                </c:pt>
                <c:pt idx="3248">
                  <c:v>62352</c:v>
                </c:pt>
                <c:pt idx="3249">
                  <c:v>62359</c:v>
                </c:pt>
                <c:pt idx="3250">
                  <c:v>62366</c:v>
                </c:pt>
                <c:pt idx="3251">
                  <c:v>62373</c:v>
                </c:pt>
                <c:pt idx="3252">
                  <c:v>62380</c:v>
                </c:pt>
                <c:pt idx="3253">
                  <c:v>62387</c:v>
                </c:pt>
                <c:pt idx="3254">
                  <c:v>62394</c:v>
                </c:pt>
                <c:pt idx="3255">
                  <c:v>62401</c:v>
                </c:pt>
                <c:pt idx="3256">
                  <c:v>62408</c:v>
                </c:pt>
                <c:pt idx="3257">
                  <c:v>62415</c:v>
                </c:pt>
                <c:pt idx="3258">
                  <c:v>62422</c:v>
                </c:pt>
                <c:pt idx="3259">
                  <c:v>62429</c:v>
                </c:pt>
                <c:pt idx="3260">
                  <c:v>62436</c:v>
                </c:pt>
                <c:pt idx="3261">
                  <c:v>62443</c:v>
                </c:pt>
                <c:pt idx="3262">
                  <c:v>62450</c:v>
                </c:pt>
                <c:pt idx="3263">
                  <c:v>62457</c:v>
                </c:pt>
                <c:pt idx="3264">
                  <c:v>62464</c:v>
                </c:pt>
                <c:pt idx="3265">
                  <c:v>62471</c:v>
                </c:pt>
                <c:pt idx="3266">
                  <c:v>62478</c:v>
                </c:pt>
                <c:pt idx="3267">
                  <c:v>62485</c:v>
                </c:pt>
                <c:pt idx="3268">
                  <c:v>62492</c:v>
                </c:pt>
                <c:pt idx="3269">
                  <c:v>62499</c:v>
                </c:pt>
                <c:pt idx="3270">
                  <c:v>62506</c:v>
                </c:pt>
                <c:pt idx="3271">
                  <c:v>62513</c:v>
                </c:pt>
                <c:pt idx="3272">
                  <c:v>62520</c:v>
                </c:pt>
                <c:pt idx="3273">
                  <c:v>62527</c:v>
                </c:pt>
                <c:pt idx="3274">
                  <c:v>62534</c:v>
                </c:pt>
                <c:pt idx="3275">
                  <c:v>62541</c:v>
                </c:pt>
                <c:pt idx="3276">
                  <c:v>62548</c:v>
                </c:pt>
                <c:pt idx="3277">
                  <c:v>62555</c:v>
                </c:pt>
                <c:pt idx="3278">
                  <c:v>62562</c:v>
                </c:pt>
                <c:pt idx="3279">
                  <c:v>62569</c:v>
                </c:pt>
                <c:pt idx="3280">
                  <c:v>62576</c:v>
                </c:pt>
                <c:pt idx="3281">
                  <c:v>62583</c:v>
                </c:pt>
                <c:pt idx="3282">
                  <c:v>62590</c:v>
                </c:pt>
                <c:pt idx="3283">
                  <c:v>62597</c:v>
                </c:pt>
                <c:pt idx="3284">
                  <c:v>62604</c:v>
                </c:pt>
                <c:pt idx="3285">
                  <c:v>62611</c:v>
                </c:pt>
                <c:pt idx="3286">
                  <c:v>62618</c:v>
                </c:pt>
                <c:pt idx="3287">
                  <c:v>62625</c:v>
                </c:pt>
                <c:pt idx="3288">
                  <c:v>62632</c:v>
                </c:pt>
                <c:pt idx="3289">
                  <c:v>62639</c:v>
                </c:pt>
                <c:pt idx="3290">
                  <c:v>62646</c:v>
                </c:pt>
                <c:pt idx="3291">
                  <c:v>62653</c:v>
                </c:pt>
                <c:pt idx="3292">
                  <c:v>62660</c:v>
                </c:pt>
                <c:pt idx="3293">
                  <c:v>62667</c:v>
                </c:pt>
                <c:pt idx="3294">
                  <c:v>62674</c:v>
                </c:pt>
                <c:pt idx="3295">
                  <c:v>62681</c:v>
                </c:pt>
                <c:pt idx="3296">
                  <c:v>62688</c:v>
                </c:pt>
                <c:pt idx="3297">
                  <c:v>62695</c:v>
                </c:pt>
                <c:pt idx="3298">
                  <c:v>62702</c:v>
                </c:pt>
                <c:pt idx="3299">
                  <c:v>62709</c:v>
                </c:pt>
                <c:pt idx="3300">
                  <c:v>62716</c:v>
                </c:pt>
                <c:pt idx="3301">
                  <c:v>62723</c:v>
                </c:pt>
                <c:pt idx="3302">
                  <c:v>62730</c:v>
                </c:pt>
                <c:pt idx="3303">
                  <c:v>62737</c:v>
                </c:pt>
                <c:pt idx="3304">
                  <c:v>62744</c:v>
                </c:pt>
                <c:pt idx="3305">
                  <c:v>62751</c:v>
                </c:pt>
                <c:pt idx="3306">
                  <c:v>62758</c:v>
                </c:pt>
                <c:pt idx="3307">
                  <c:v>62765</c:v>
                </c:pt>
                <c:pt idx="3308">
                  <c:v>62772</c:v>
                </c:pt>
                <c:pt idx="3309">
                  <c:v>62779</c:v>
                </c:pt>
                <c:pt idx="3310">
                  <c:v>62786</c:v>
                </c:pt>
                <c:pt idx="3311">
                  <c:v>62793</c:v>
                </c:pt>
                <c:pt idx="3312">
                  <c:v>62800</c:v>
                </c:pt>
                <c:pt idx="3313">
                  <c:v>62807</c:v>
                </c:pt>
                <c:pt idx="3314">
                  <c:v>62814</c:v>
                </c:pt>
                <c:pt idx="3315">
                  <c:v>62821</c:v>
                </c:pt>
                <c:pt idx="3316">
                  <c:v>62828</c:v>
                </c:pt>
                <c:pt idx="3317">
                  <c:v>62835</c:v>
                </c:pt>
                <c:pt idx="3318">
                  <c:v>62842</c:v>
                </c:pt>
                <c:pt idx="3319">
                  <c:v>62849</c:v>
                </c:pt>
                <c:pt idx="3320">
                  <c:v>62856</c:v>
                </c:pt>
                <c:pt idx="3321">
                  <c:v>62863</c:v>
                </c:pt>
                <c:pt idx="3322">
                  <c:v>62870</c:v>
                </c:pt>
                <c:pt idx="3323">
                  <c:v>62877</c:v>
                </c:pt>
                <c:pt idx="3324">
                  <c:v>62884</c:v>
                </c:pt>
                <c:pt idx="3325">
                  <c:v>62891</c:v>
                </c:pt>
                <c:pt idx="3326">
                  <c:v>62898</c:v>
                </c:pt>
                <c:pt idx="3327">
                  <c:v>62905</c:v>
                </c:pt>
                <c:pt idx="3328">
                  <c:v>62912</c:v>
                </c:pt>
                <c:pt idx="3329">
                  <c:v>62919</c:v>
                </c:pt>
                <c:pt idx="3330">
                  <c:v>62926</c:v>
                </c:pt>
                <c:pt idx="3331">
                  <c:v>62933</c:v>
                </c:pt>
                <c:pt idx="3332">
                  <c:v>62940</c:v>
                </c:pt>
                <c:pt idx="3333">
                  <c:v>62947</c:v>
                </c:pt>
                <c:pt idx="3334">
                  <c:v>62954</c:v>
                </c:pt>
                <c:pt idx="3335">
                  <c:v>62961</c:v>
                </c:pt>
                <c:pt idx="3336">
                  <c:v>62968</c:v>
                </c:pt>
                <c:pt idx="3337">
                  <c:v>62975</c:v>
                </c:pt>
                <c:pt idx="3338">
                  <c:v>62982</c:v>
                </c:pt>
                <c:pt idx="3339">
                  <c:v>62989</c:v>
                </c:pt>
                <c:pt idx="3340">
                  <c:v>62996</c:v>
                </c:pt>
                <c:pt idx="3341">
                  <c:v>63003</c:v>
                </c:pt>
                <c:pt idx="3342">
                  <c:v>63010</c:v>
                </c:pt>
                <c:pt idx="3343">
                  <c:v>63017</c:v>
                </c:pt>
                <c:pt idx="3344">
                  <c:v>63024</c:v>
                </c:pt>
                <c:pt idx="3345">
                  <c:v>63031</c:v>
                </c:pt>
                <c:pt idx="3346">
                  <c:v>63038</c:v>
                </c:pt>
                <c:pt idx="3347">
                  <c:v>63045</c:v>
                </c:pt>
                <c:pt idx="3348">
                  <c:v>63052</c:v>
                </c:pt>
                <c:pt idx="3349">
                  <c:v>63059</c:v>
                </c:pt>
                <c:pt idx="3350">
                  <c:v>63066</c:v>
                </c:pt>
                <c:pt idx="3351">
                  <c:v>63073</c:v>
                </c:pt>
                <c:pt idx="3352">
                  <c:v>63080</c:v>
                </c:pt>
                <c:pt idx="3353">
                  <c:v>63087</c:v>
                </c:pt>
                <c:pt idx="3354">
                  <c:v>63094</c:v>
                </c:pt>
                <c:pt idx="3355">
                  <c:v>63101</c:v>
                </c:pt>
                <c:pt idx="3356">
                  <c:v>63108</c:v>
                </c:pt>
                <c:pt idx="3357">
                  <c:v>63115</c:v>
                </c:pt>
                <c:pt idx="3358">
                  <c:v>63122</c:v>
                </c:pt>
                <c:pt idx="3359">
                  <c:v>63129</c:v>
                </c:pt>
                <c:pt idx="3360">
                  <c:v>63136</c:v>
                </c:pt>
                <c:pt idx="3361">
                  <c:v>63143</c:v>
                </c:pt>
                <c:pt idx="3362">
                  <c:v>63150</c:v>
                </c:pt>
                <c:pt idx="3363">
                  <c:v>63157</c:v>
                </c:pt>
                <c:pt idx="3364">
                  <c:v>63164</c:v>
                </c:pt>
                <c:pt idx="3365">
                  <c:v>63171</c:v>
                </c:pt>
                <c:pt idx="3366">
                  <c:v>63178</c:v>
                </c:pt>
                <c:pt idx="3367">
                  <c:v>63185</c:v>
                </c:pt>
                <c:pt idx="3368">
                  <c:v>63192</c:v>
                </c:pt>
                <c:pt idx="3369">
                  <c:v>63199</c:v>
                </c:pt>
                <c:pt idx="3370">
                  <c:v>63206</c:v>
                </c:pt>
                <c:pt idx="3371">
                  <c:v>63213</c:v>
                </c:pt>
                <c:pt idx="3372">
                  <c:v>63220</c:v>
                </c:pt>
                <c:pt idx="3373">
                  <c:v>63227</c:v>
                </c:pt>
                <c:pt idx="3374">
                  <c:v>63234</c:v>
                </c:pt>
                <c:pt idx="3375">
                  <c:v>63241</c:v>
                </c:pt>
                <c:pt idx="3376">
                  <c:v>63248</c:v>
                </c:pt>
                <c:pt idx="3377">
                  <c:v>63255</c:v>
                </c:pt>
                <c:pt idx="3378">
                  <c:v>63262</c:v>
                </c:pt>
                <c:pt idx="3379">
                  <c:v>63269</c:v>
                </c:pt>
                <c:pt idx="3380">
                  <c:v>63276</c:v>
                </c:pt>
                <c:pt idx="3381">
                  <c:v>63283</c:v>
                </c:pt>
                <c:pt idx="3382">
                  <c:v>63290</c:v>
                </c:pt>
                <c:pt idx="3383">
                  <c:v>63297</c:v>
                </c:pt>
                <c:pt idx="3384">
                  <c:v>63304</c:v>
                </c:pt>
                <c:pt idx="3385">
                  <c:v>63311</c:v>
                </c:pt>
                <c:pt idx="3386">
                  <c:v>63318</c:v>
                </c:pt>
                <c:pt idx="3387">
                  <c:v>63325</c:v>
                </c:pt>
                <c:pt idx="3388">
                  <c:v>63332</c:v>
                </c:pt>
                <c:pt idx="3389">
                  <c:v>63339</c:v>
                </c:pt>
                <c:pt idx="3390">
                  <c:v>63346</c:v>
                </c:pt>
                <c:pt idx="3391">
                  <c:v>63353</c:v>
                </c:pt>
                <c:pt idx="3392">
                  <c:v>63360</c:v>
                </c:pt>
                <c:pt idx="3393">
                  <c:v>63367</c:v>
                </c:pt>
                <c:pt idx="3394">
                  <c:v>63374</c:v>
                </c:pt>
                <c:pt idx="3395">
                  <c:v>63381</c:v>
                </c:pt>
                <c:pt idx="3396">
                  <c:v>63388</c:v>
                </c:pt>
                <c:pt idx="3397">
                  <c:v>63395</c:v>
                </c:pt>
                <c:pt idx="3398">
                  <c:v>63402</c:v>
                </c:pt>
                <c:pt idx="3399">
                  <c:v>63409</c:v>
                </c:pt>
                <c:pt idx="3400">
                  <c:v>63416</c:v>
                </c:pt>
                <c:pt idx="3401">
                  <c:v>63423</c:v>
                </c:pt>
                <c:pt idx="3402">
                  <c:v>63430</c:v>
                </c:pt>
                <c:pt idx="3403">
                  <c:v>63437</c:v>
                </c:pt>
                <c:pt idx="3404">
                  <c:v>63444</c:v>
                </c:pt>
                <c:pt idx="3405">
                  <c:v>63451</c:v>
                </c:pt>
                <c:pt idx="3406">
                  <c:v>63458</c:v>
                </c:pt>
                <c:pt idx="3407">
                  <c:v>63465</c:v>
                </c:pt>
                <c:pt idx="3408">
                  <c:v>63472</c:v>
                </c:pt>
                <c:pt idx="3409">
                  <c:v>63479</c:v>
                </c:pt>
                <c:pt idx="3410">
                  <c:v>63486</c:v>
                </c:pt>
                <c:pt idx="3411">
                  <c:v>63493</c:v>
                </c:pt>
                <c:pt idx="3412">
                  <c:v>63500</c:v>
                </c:pt>
                <c:pt idx="3413">
                  <c:v>63507</c:v>
                </c:pt>
                <c:pt idx="3414">
                  <c:v>63514</c:v>
                </c:pt>
                <c:pt idx="3415">
                  <c:v>63521</c:v>
                </c:pt>
                <c:pt idx="3416">
                  <c:v>63528</c:v>
                </c:pt>
                <c:pt idx="3417">
                  <c:v>63535</c:v>
                </c:pt>
                <c:pt idx="3418">
                  <c:v>63542</c:v>
                </c:pt>
                <c:pt idx="3419">
                  <c:v>63550</c:v>
                </c:pt>
                <c:pt idx="3420">
                  <c:v>63557</c:v>
                </c:pt>
                <c:pt idx="3421">
                  <c:v>63564</c:v>
                </c:pt>
                <c:pt idx="3422">
                  <c:v>63571</c:v>
                </c:pt>
                <c:pt idx="3423">
                  <c:v>63578</c:v>
                </c:pt>
                <c:pt idx="3424">
                  <c:v>63585</c:v>
                </c:pt>
                <c:pt idx="3425">
                  <c:v>63592</c:v>
                </c:pt>
                <c:pt idx="3426">
                  <c:v>63599</c:v>
                </c:pt>
                <c:pt idx="3427">
                  <c:v>63606</c:v>
                </c:pt>
                <c:pt idx="3428">
                  <c:v>63613</c:v>
                </c:pt>
                <c:pt idx="3429">
                  <c:v>63620</c:v>
                </c:pt>
                <c:pt idx="3430">
                  <c:v>63627</c:v>
                </c:pt>
                <c:pt idx="3431">
                  <c:v>63634</c:v>
                </c:pt>
                <c:pt idx="3432">
                  <c:v>63641</c:v>
                </c:pt>
                <c:pt idx="3433">
                  <c:v>63648</c:v>
                </c:pt>
                <c:pt idx="3434">
                  <c:v>63655</c:v>
                </c:pt>
                <c:pt idx="3435">
                  <c:v>63662</c:v>
                </c:pt>
                <c:pt idx="3436">
                  <c:v>63669</c:v>
                </c:pt>
                <c:pt idx="3437">
                  <c:v>63676</c:v>
                </c:pt>
                <c:pt idx="3438">
                  <c:v>63683</c:v>
                </c:pt>
                <c:pt idx="3439">
                  <c:v>63690</c:v>
                </c:pt>
                <c:pt idx="3440">
                  <c:v>63697</c:v>
                </c:pt>
                <c:pt idx="3441">
                  <c:v>63704</c:v>
                </c:pt>
                <c:pt idx="3442">
                  <c:v>63711</c:v>
                </c:pt>
                <c:pt idx="3443">
                  <c:v>63718</c:v>
                </c:pt>
                <c:pt idx="3444">
                  <c:v>63725</c:v>
                </c:pt>
                <c:pt idx="3445">
                  <c:v>63732</c:v>
                </c:pt>
                <c:pt idx="3446">
                  <c:v>63739</c:v>
                </c:pt>
                <c:pt idx="3447">
                  <c:v>63746</c:v>
                </c:pt>
                <c:pt idx="3448">
                  <c:v>63753</c:v>
                </c:pt>
                <c:pt idx="3449">
                  <c:v>63760</c:v>
                </c:pt>
                <c:pt idx="3450">
                  <c:v>63767</c:v>
                </c:pt>
                <c:pt idx="3451">
                  <c:v>63774</c:v>
                </c:pt>
                <c:pt idx="3452">
                  <c:v>63781</c:v>
                </c:pt>
                <c:pt idx="3453">
                  <c:v>63788</c:v>
                </c:pt>
                <c:pt idx="3454">
                  <c:v>63795</c:v>
                </c:pt>
                <c:pt idx="3455">
                  <c:v>63802</c:v>
                </c:pt>
                <c:pt idx="3456">
                  <c:v>63809</c:v>
                </c:pt>
                <c:pt idx="3457">
                  <c:v>63816</c:v>
                </c:pt>
                <c:pt idx="3458">
                  <c:v>63823</c:v>
                </c:pt>
                <c:pt idx="3459">
                  <c:v>63830</c:v>
                </c:pt>
                <c:pt idx="3460">
                  <c:v>63837</c:v>
                </c:pt>
                <c:pt idx="3461">
                  <c:v>63844</c:v>
                </c:pt>
                <c:pt idx="3462">
                  <c:v>63851</c:v>
                </c:pt>
                <c:pt idx="3463">
                  <c:v>63858</c:v>
                </c:pt>
                <c:pt idx="3464">
                  <c:v>63865</c:v>
                </c:pt>
                <c:pt idx="3465">
                  <c:v>63872</c:v>
                </c:pt>
                <c:pt idx="3466">
                  <c:v>63879</c:v>
                </c:pt>
                <c:pt idx="3467">
                  <c:v>63886</c:v>
                </c:pt>
                <c:pt idx="3468">
                  <c:v>63893</c:v>
                </c:pt>
                <c:pt idx="3469">
                  <c:v>63900</c:v>
                </c:pt>
                <c:pt idx="3470">
                  <c:v>63907</c:v>
                </c:pt>
                <c:pt idx="3471">
                  <c:v>63915</c:v>
                </c:pt>
                <c:pt idx="3472">
                  <c:v>63922</c:v>
                </c:pt>
                <c:pt idx="3473">
                  <c:v>63929</c:v>
                </c:pt>
                <c:pt idx="3474">
                  <c:v>63936</c:v>
                </c:pt>
                <c:pt idx="3475">
                  <c:v>63943</c:v>
                </c:pt>
                <c:pt idx="3476">
                  <c:v>63950</c:v>
                </c:pt>
                <c:pt idx="3477">
                  <c:v>63957</c:v>
                </c:pt>
                <c:pt idx="3478">
                  <c:v>63964</c:v>
                </c:pt>
                <c:pt idx="3479">
                  <c:v>63971</c:v>
                </c:pt>
                <c:pt idx="3480">
                  <c:v>63978</c:v>
                </c:pt>
                <c:pt idx="3481">
                  <c:v>63985</c:v>
                </c:pt>
                <c:pt idx="3482">
                  <c:v>63992</c:v>
                </c:pt>
                <c:pt idx="3483">
                  <c:v>63999</c:v>
                </c:pt>
                <c:pt idx="3484">
                  <c:v>64006</c:v>
                </c:pt>
                <c:pt idx="3485">
                  <c:v>64013</c:v>
                </c:pt>
                <c:pt idx="3486">
                  <c:v>64020</c:v>
                </c:pt>
                <c:pt idx="3487">
                  <c:v>64027</c:v>
                </c:pt>
                <c:pt idx="3488">
                  <c:v>64034</c:v>
                </c:pt>
                <c:pt idx="3489">
                  <c:v>64041</c:v>
                </c:pt>
                <c:pt idx="3490">
                  <c:v>64048</c:v>
                </c:pt>
                <c:pt idx="3491">
                  <c:v>64055</c:v>
                </c:pt>
                <c:pt idx="3492">
                  <c:v>64062</c:v>
                </c:pt>
                <c:pt idx="3493">
                  <c:v>64069</c:v>
                </c:pt>
                <c:pt idx="3494">
                  <c:v>64076</c:v>
                </c:pt>
                <c:pt idx="3495">
                  <c:v>64083</c:v>
                </c:pt>
                <c:pt idx="3496">
                  <c:v>64090</c:v>
                </c:pt>
                <c:pt idx="3497">
                  <c:v>64097</c:v>
                </c:pt>
                <c:pt idx="3498">
                  <c:v>64104</c:v>
                </c:pt>
                <c:pt idx="3499">
                  <c:v>64111</c:v>
                </c:pt>
                <c:pt idx="3500">
                  <c:v>64118</c:v>
                </c:pt>
                <c:pt idx="3501">
                  <c:v>64125</c:v>
                </c:pt>
                <c:pt idx="3502">
                  <c:v>64132</c:v>
                </c:pt>
                <c:pt idx="3503">
                  <c:v>64139</c:v>
                </c:pt>
                <c:pt idx="3504">
                  <c:v>64146</c:v>
                </c:pt>
                <c:pt idx="3505">
                  <c:v>64153</c:v>
                </c:pt>
              </c:numCache>
            </c:numRef>
          </c:xVal>
          <c:yVal>
            <c:numRef>
              <c:f>CrossCheckFinal!$W$3:$W$3508</c:f>
              <c:numCache>
                <c:formatCode>0.0000%</c:formatCode>
                <c:ptCount val="3506"/>
                <c:pt idx="0">
                  <c:v>1.2512253636399379E-3</c:v>
                </c:pt>
                <c:pt idx="1">
                  <c:v>1.2548370142727485E-3</c:v>
                </c:pt>
                <c:pt idx="2">
                  <c:v>1.2560360064071902E-3</c:v>
                </c:pt>
                <c:pt idx="3">
                  <c:v>1.2572325579067382E-3</c:v>
                </c:pt>
                <c:pt idx="4">
                  <c:v>1.2584266718085654E-3</c:v>
                </c:pt>
                <c:pt idx="5">
                  <c:v>1.2596183511466221E-3</c:v>
                </c:pt>
                <c:pt idx="6">
                  <c:v>1.2631788120694082E-3</c:v>
                </c:pt>
                <c:pt idx="7">
                  <c:v>1.264360783427555E-3</c:v>
                </c:pt>
                <c:pt idx="8">
                  <c:v>1.2655403353434619E-3</c:v>
                </c:pt>
                <c:pt idx="9">
                  <c:v>1.2667174708318127E-3</c:v>
                </c:pt>
                <c:pt idx="10">
                  <c:v>1.2678921929040906E-3</c:v>
                </c:pt>
                <c:pt idx="11">
                  <c:v>1.2714019086913881E-3</c:v>
                </c:pt>
                <c:pt idx="12">
                  <c:v>1.2725670071503184E-3</c:v>
                </c:pt>
                <c:pt idx="13">
                  <c:v>1.2737297072027021E-3</c:v>
                </c:pt>
                <c:pt idx="14">
                  <c:v>1.2748900118408875E-3</c:v>
                </c:pt>
                <c:pt idx="15">
                  <c:v>1.2760479240540451E-3</c:v>
                </c:pt>
                <c:pt idx="16">
                  <c:v>1.2795073359874467E-3</c:v>
                </c:pt>
                <c:pt idx="17">
                  <c:v>1.280655708328741E-3</c:v>
                </c:pt>
                <c:pt idx="18">
                  <c:v>1.2818017031432946E-3</c:v>
                </c:pt>
                <c:pt idx="19">
                  <c:v>1.2829453234012738E-3</c:v>
                </c:pt>
                <c:pt idx="20">
                  <c:v>1.2886279100775902E-3</c:v>
                </c:pt>
                <c:pt idx="21">
                  <c:v>1.2897573451930663E-3</c:v>
                </c:pt>
                <c:pt idx="22">
                  <c:v>1.2908844264549225E-3</c:v>
                </c:pt>
                <c:pt idx="23">
                  <c:v>1.29200915680816E-3</c:v>
                </c:pt>
                <c:pt idx="24">
                  <c:v>1.2953692718192062E-3</c:v>
                </c:pt>
                <c:pt idx="25">
                  <c:v>1.2964846279253841E-3</c:v>
                </c:pt>
                <c:pt idx="26">
                  <c:v>1.2975976478010302E-3</c:v>
                </c:pt>
                <c:pt idx="27">
                  <c:v>1.2987083343724004E-3</c:v>
                </c:pt>
                <c:pt idx="28">
                  <c:v>1.2998166905626369E-3</c:v>
                </c:pt>
                <c:pt idx="29">
                  <c:v>1.3031278060313307E-3</c:v>
                </c:pt>
                <c:pt idx="30">
                  <c:v>1.3042268698662937E-3</c:v>
                </c:pt>
                <c:pt idx="31">
                  <c:v>1.3053236178892395E-3</c:v>
                </c:pt>
                <c:pt idx="32">
                  <c:v>1.3064180530046939E-3</c:v>
                </c:pt>
                <c:pt idx="33">
                  <c:v>1.3075101781140901E-3</c:v>
                </c:pt>
                <c:pt idx="34">
                  <c:v>1.3107727223739471E-3</c:v>
                </c:pt>
                <c:pt idx="35">
                  <c:v>1.3118556364117096E-3</c:v>
                </c:pt>
                <c:pt idx="36">
                  <c:v>1.3129362549043056E-3</c:v>
                </c:pt>
                <c:pt idx="37">
                  <c:v>1.3140145807346796E-3</c:v>
                </c:pt>
                <c:pt idx="38">
                  <c:v>1.3150906167827046E-3</c:v>
                </c:pt>
                <c:pt idx="39">
                  <c:v>1.3183050149854195E-3</c:v>
                </c:pt>
                <c:pt idx="40">
                  <c:v>1.3193719206414693E-3</c:v>
                </c:pt>
                <c:pt idx="41">
                  <c:v>1.3204365508685781E-3</c:v>
                </c:pt>
                <c:pt idx="42">
                  <c:v>1.3214989085282569E-3</c:v>
                </c:pt>
                <c:pt idx="43">
                  <c:v>1.3225589964789663E-3</c:v>
                </c:pt>
                <c:pt idx="44">
                  <c:v>1.3257256706162034E-3</c:v>
                </c:pt>
                <c:pt idx="45">
                  <c:v>1.3267767082547519E-3</c:v>
                </c:pt>
                <c:pt idx="46">
                  <c:v>1.3278254904309917E-3</c:v>
                </c:pt>
                <c:pt idx="47">
                  <c:v>1.3288720199851475E-3</c:v>
                </c:pt>
                <c:pt idx="48">
                  <c:v>1.3299162997544138E-3</c:v>
                </c:pt>
                <c:pt idx="49">
                  <c:v>1.3330356686794571E-3</c:v>
                </c:pt>
                <c:pt idx="50">
                  <c:v>1.3340709776206426E-3</c:v>
                </c:pt>
                <c:pt idx="51">
                  <c:v>1.3351040509175837E-3</c:v>
                </c:pt>
                <c:pt idx="52">
                  <c:v>1.3361348913893639E-3</c:v>
                </c:pt>
                <c:pt idx="53">
                  <c:v>1.3371635018520588E-3</c:v>
                </c:pt>
                <c:pt idx="54">
                  <c:v>1.3402359813013203E-3</c:v>
                </c:pt>
                <c:pt idx="55">
                  <c:v>1.3412556998283636E-3</c:v>
                </c:pt>
                <c:pt idx="56">
                  <c:v>1.3422732023816773E-3</c:v>
                </c:pt>
                <c:pt idx="57">
                  <c:v>1.3432884917593492E-3</c:v>
                </c:pt>
                <c:pt idx="58">
                  <c:v>1.3443015707564792E-3</c:v>
                </c:pt>
                <c:pt idx="59">
                  <c:v>1.3473275733708666E-3</c:v>
                </c:pt>
                <c:pt idx="60">
                  <c:v>1.3483318387371808E-3</c:v>
                </c:pt>
                <c:pt idx="61">
                  <c:v>1.3493339076537424E-3</c:v>
                </c:pt>
                <c:pt idx="62">
                  <c:v>1.3503337828977872E-3</c:v>
                </c:pt>
                <c:pt idx="63">
                  <c:v>1.351331467243584E-3</c:v>
                </c:pt>
                <c:pt idx="64">
                  <c:v>1.3543114025897298E-3</c:v>
                </c:pt>
                <c:pt idx="65">
                  <c:v>1.3553003510259828E-3</c:v>
                </c:pt>
                <c:pt idx="66">
                  <c:v>1.3562871223909275E-3</c:v>
                </c:pt>
                <c:pt idx="67">
                  <c:v>1.3572717194410913E-3</c:v>
                </c:pt>
                <c:pt idx="68">
                  <c:v>1.3582541449300542E-3</c:v>
                </c:pt>
                <c:pt idx="69">
                  <c:v>1.3611884195214043E-3</c:v>
                </c:pt>
                <c:pt idx="70">
                  <c:v>1.3621621862425365E-3</c:v>
                </c:pt>
                <c:pt idx="71">
                  <c:v>1.3631337951262705E-3</c:v>
                </c:pt>
                <c:pt idx="72">
                  <c:v>1.3641032489085671E-3</c:v>
                </c:pt>
                <c:pt idx="73">
                  <c:v>1.3650705503224609E-3</c:v>
                </c:pt>
                <c:pt idx="74">
                  <c:v>1.3679595676402282E-3</c:v>
                </c:pt>
                <c:pt idx="75">
                  <c:v>1.3689182868524214E-3</c:v>
                </c:pt>
                <c:pt idx="76">
                  <c:v>1.3698748673175857E-3</c:v>
                </c:pt>
                <c:pt idx="77">
                  <c:v>1.3708293117512557E-3</c:v>
                </c:pt>
                <c:pt idx="78">
                  <c:v>1.3717816228660609E-3</c:v>
                </c:pt>
                <c:pt idx="79">
                  <c:v>1.3746257833800394E-3</c:v>
                </c:pt>
                <c:pt idx="80">
                  <c:v>1.3755695882876455E-3</c:v>
                </c:pt>
                <c:pt idx="81">
                  <c:v>1.3765112733960347E-3</c:v>
                </c:pt>
                <c:pt idx="82">
                  <c:v>1.3774508414004572E-3</c:v>
                </c:pt>
                <c:pt idx="83">
                  <c:v>1.3783882949932773E-3</c:v>
                </c:pt>
                <c:pt idx="84">
                  <c:v>1.3811879961825226E-3</c:v>
                </c:pt>
                <c:pt idx="85">
                  <c:v>1.3821170189949404E-3</c:v>
                </c:pt>
                <c:pt idx="86">
                  <c:v>1.3830439408143772E-3</c:v>
                </c:pt>
                <c:pt idx="87">
                  <c:v>1.3839687643159375E-3</c:v>
                </c:pt>
                <c:pt idx="88">
                  <c:v>1.3848914921718591E-3</c:v>
                </c:pt>
                <c:pt idx="89">
                  <c:v>1.3876471285452323E-3</c:v>
                </c:pt>
                <c:pt idx="90">
                  <c:v>1.3885615004837453E-3</c:v>
                </c:pt>
                <c:pt idx="91">
                  <c:v>1.389473790094909E-3</c:v>
                </c:pt>
                <c:pt idx="92">
                  <c:v>1.3903840000338205E-3</c:v>
                </c:pt>
                <c:pt idx="93">
                  <c:v>1.3912921329527299E-3</c:v>
                </c:pt>
                <c:pt idx="94">
                  <c:v>1.3940040960693071E-3</c:v>
                </c:pt>
                <c:pt idx="95">
                  <c:v>1.3949039473738732E-3</c:v>
                </c:pt>
                <c:pt idx="96">
                  <c:v>1.3958017348770836E-3</c:v>
                </c:pt>
                <c:pt idx="97">
                  <c:v>1.3966974612141664E-3</c:v>
                </c:pt>
                <c:pt idx="98">
                  <c:v>1.3975911290175212E-3</c:v>
                </c:pt>
                <c:pt idx="99">
                  <c:v>1.4002598075068707E-3</c:v>
                </c:pt>
                <c:pt idx="100">
                  <c:v>1.4011452674428681E-3</c:v>
                </c:pt>
                <c:pt idx="101">
                  <c:v>1.4020286819648264E-3</c:v>
                </c:pt>
                <c:pt idx="102">
                  <c:v>1.4029100536882401E-3</c:v>
                </c:pt>
                <c:pt idx="103">
                  <c:v>1.403789385225796E-3</c:v>
                </c:pt>
                <c:pt idx="104">
                  <c:v>1.4064151648081229E-3</c:v>
                </c:pt>
                <c:pt idx="105">
                  <c:v>1.4072863616730528E-3</c:v>
                </c:pt>
                <c:pt idx="106">
                  <c:v>1.4081555313735362E-3</c:v>
                </c:pt>
                <c:pt idx="107">
                  <c:v>1.4090226765054708E-3</c:v>
                </c:pt>
                <c:pt idx="108">
                  <c:v>1.4098877996619652E-3</c:v>
                </c:pt>
                <c:pt idx="109">
                  <c:v>1.4124710631681218E-3</c:v>
                </c:pt>
                <c:pt idx="110">
                  <c:v>1.4133281242982663E-3</c:v>
                </c:pt>
                <c:pt idx="111">
                  <c:v>1.4141831763767813E-3</c:v>
                </c:pt>
                <c:pt idx="112">
                  <c:v>1.4150362219801018E-3</c:v>
                </c:pt>
                <c:pt idx="113">
                  <c:v>1.4158872636818929E-3</c:v>
                </c:pt>
                <c:pt idx="114">
                  <c:v>1.418428391073263E-3</c:v>
                </c:pt>
                <c:pt idx="115">
                  <c:v>1.4192714428503E-3</c:v>
                </c:pt>
                <c:pt idx="116">
                  <c:v>1.4201125035526898E-3</c:v>
                </c:pt>
                <c:pt idx="117">
                  <c:v>1.4209515757375387E-3</c:v>
                </c:pt>
                <c:pt idx="118">
                  <c:v>1.4217886619592032E-3</c:v>
                </c:pt>
                <c:pt idx="119">
                  <c:v>1.4242880303474506E-3</c:v>
                </c:pt>
                <c:pt idx="120">
                  <c:v>1.4251171982050251E-3</c:v>
                </c:pt>
                <c:pt idx="121">
                  <c:v>1.4259443928300358E-3</c:v>
                </c:pt>
                <c:pt idx="122">
                  <c:v>1.426769616760393E-3</c:v>
                </c:pt>
                <c:pt idx="123">
                  <c:v>1.4275928725312767E-3</c:v>
                </c:pt>
                <c:pt idx="124">
                  <c:v>1.4300508561979697E-3</c:v>
                </c:pt>
                <c:pt idx="125">
                  <c:v>1.4308662646282228E-3</c:v>
                </c:pt>
                <c:pt idx="126">
                  <c:v>1.4316797175340245E-3</c:v>
                </c:pt>
                <c:pt idx="127">
                  <c:v>1.4324912174342227E-3</c:v>
                </c:pt>
                <c:pt idx="128">
                  <c:v>1.433300766844953E-3</c:v>
                </c:pt>
                <c:pt idx="129">
                  <c:v>1.4357177372610562E-3</c:v>
                </c:pt>
                <c:pt idx="130">
                  <c:v>1.4365195098211103E-3</c:v>
                </c:pt>
                <c:pt idx="131">
                  <c:v>1.4373193444317785E-3</c:v>
                </c:pt>
                <c:pt idx="132">
                  <c:v>1.438117243592977E-3</c:v>
                </c:pt>
                <c:pt idx="133">
                  <c:v>1.4389132098019284E-3</c:v>
                </c:pt>
                <c:pt idx="134">
                  <c:v>1.441289535647171E-3</c:v>
                </c:pt>
                <c:pt idx="135">
                  <c:v>1.4420777949655729E-3</c:v>
                </c:pt>
                <c:pt idx="136">
                  <c:v>1.4428641337775245E-3</c:v>
                </c:pt>
                <c:pt idx="137">
                  <c:v>1.443648554564141E-3</c:v>
                </c:pt>
                <c:pt idx="138">
                  <c:v>1.4444310598038619E-3</c:v>
                </c:pt>
                <c:pt idx="139">
                  <c:v>1.4467671069859744E-3</c:v>
                </c:pt>
                <c:pt idx="140">
                  <c:v>1.4475419747690969E-3</c:v>
                </c:pt>
                <c:pt idx="141">
                  <c:v>1.4483149393574857E-3</c:v>
                </c:pt>
                <c:pt idx="142">
                  <c:v>1.449086003213584E-3</c:v>
                </c:pt>
                <c:pt idx="143">
                  <c:v>1.4498551687971786E-3</c:v>
                </c:pt>
                <c:pt idx="144">
                  <c:v>1.4521513004710086E-3</c:v>
                </c:pt>
                <c:pt idx="145">
                  <c:v>1.4529128975094097E-3</c:v>
                </c:pt>
                <c:pt idx="146">
                  <c:v>1.4536726085344789E-3</c:v>
                </c:pt>
                <c:pt idx="147">
                  <c:v>1.4544304359901175E-3</c:v>
                </c:pt>
                <c:pt idx="148">
                  <c:v>1.455186382317588E-3</c:v>
                </c:pt>
                <c:pt idx="149">
                  <c:v>1.4574429589040868E-3</c:v>
                </c:pt>
                <c:pt idx="150">
                  <c:v>1.4581914050788261E-3</c:v>
                </c:pt>
                <c:pt idx="151">
                  <c:v>1.4589379822922215E-3</c:v>
                </c:pt>
                <c:pt idx="152">
                  <c:v>1.459682692969759E-3</c:v>
                </c:pt>
                <c:pt idx="153">
                  <c:v>1.4604255395343042E-3</c:v>
                </c:pt>
                <c:pt idx="154">
                  <c:v>1.4626429187393911E-3</c:v>
                </c:pt>
                <c:pt idx="155">
                  <c:v>1.4633783330283074E-3</c:v>
                </c:pt>
                <c:pt idx="156">
                  <c:v>1.4641118952793458E-3</c:v>
                </c:pt>
                <c:pt idx="157">
                  <c:v>1.4648436078997045E-3</c:v>
                </c:pt>
                <c:pt idx="158">
                  <c:v>1.4655734732939791E-3</c:v>
                </c:pt>
                <c:pt idx="159">
                  <c:v>1.4677520101272813E-3</c:v>
                </c:pt>
                <c:pt idx="160">
                  <c:v>1.4684745106112269E-3</c:v>
                </c:pt>
                <c:pt idx="161">
                  <c:v>1.4691951758531261E-3</c:v>
                </c:pt>
                <c:pt idx="162">
                  <c:v>1.4699140082420155E-3</c:v>
                </c:pt>
                <c:pt idx="163">
                  <c:v>1.4706310101643475E-3</c:v>
                </c:pt>
                <c:pt idx="164">
                  <c:v>1.4727710569578179E-3</c:v>
                </c:pt>
                <c:pt idx="165">
                  <c:v>1.4734807608268526E-3</c:v>
                </c:pt>
                <c:pt idx="166">
                  <c:v>1.4741886461229195E-3</c:v>
                </c:pt>
                <c:pt idx="167">
                  <c:v>1.4748947152170195E-3</c:v>
                </c:pt>
                <c:pt idx="168">
                  <c:v>1.4755989704775868E-3</c:v>
                </c:pt>
                <c:pt idx="169">
                  <c:v>1.4777008769039982E-3</c:v>
                </c:pt>
                <c:pt idx="170">
                  <c:v>1.4783979004635431E-3</c:v>
                </c:pt>
                <c:pt idx="171">
                  <c:v>1.4790931219933216E-3</c:v>
                </c:pt>
                <c:pt idx="172">
                  <c:v>1.4797865438464235E-3</c:v>
                </c:pt>
                <c:pt idx="173">
                  <c:v>1.48047816837339E-3</c:v>
                </c:pt>
                <c:pt idx="174">
                  <c:v>1.4825422814647093E-3</c:v>
                </c:pt>
                <c:pt idx="175">
                  <c:v>1.4832267401416591E-3</c:v>
                </c:pt>
                <c:pt idx="176">
                  <c:v>1.4839094132070376E-3</c:v>
                </c:pt>
                <c:pt idx="177">
                  <c:v>1.4845903029961467E-3</c:v>
                </c:pt>
                <c:pt idx="178">
                  <c:v>1.4852694118417573E-3</c:v>
                </c:pt>
                <c:pt idx="179">
                  <c:v>1.4872960760074E-3</c:v>
                </c:pt>
                <c:pt idx="180">
                  <c:v>1.4879680843561977E-3</c:v>
                </c:pt>
                <c:pt idx="181">
                  <c:v>1.4886383233874757E-3</c:v>
                </c:pt>
                <c:pt idx="182">
                  <c:v>1.4893067954188717E-3</c:v>
                </c:pt>
                <c:pt idx="183">
                  <c:v>1.4899735027655103E-3</c:v>
                </c:pt>
                <c:pt idx="184">
                  <c:v>1.491963059810473E-3</c:v>
                </c:pt>
                <c:pt idx="185">
                  <c:v>1.4926227315191411E-3</c:v>
                </c:pt>
                <c:pt idx="186">
                  <c:v>1.4932806500810576E-3</c:v>
                </c:pt>
                <c:pt idx="187">
                  <c:v>1.4939368177963178E-3</c:v>
                </c:pt>
                <c:pt idx="188">
                  <c:v>1.4945912369625214E-3</c:v>
                </c:pt>
                <c:pt idx="189">
                  <c:v>1.4965440261053967E-3</c:v>
                </c:pt>
                <c:pt idx="190">
                  <c:v>1.497191474001532E-3</c:v>
                </c:pt>
                <c:pt idx="191">
                  <c:v>1.4978371847992526E-3</c:v>
                </c:pt>
                <c:pt idx="192">
                  <c:v>1.4984811607812337E-3</c:v>
                </c:pt>
                <c:pt idx="193">
                  <c:v>1.4991234042276702E-3</c:v>
                </c:pt>
                <c:pt idx="194">
                  <c:v>1.501039762118543E-3</c:v>
                </c:pt>
                <c:pt idx="195">
                  <c:v>1.5016750981752711E-3</c:v>
                </c:pt>
                <c:pt idx="196">
                  <c:v>1.5023087130603377E-3</c:v>
                </c:pt>
                <c:pt idx="197">
                  <c:v>1.5029406090391177E-3</c:v>
                </c:pt>
                <c:pt idx="198">
                  <c:v>1.5035707883745237E-3</c:v>
                </c:pt>
                <c:pt idx="199">
                  <c:v>1.5054510491127509E-3</c:v>
                </c:pt>
                <c:pt idx="200">
                  <c:v>1.50607438445464E-3</c:v>
                </c:pt>
                <c:pt idx="201">
                  <c:v>1.50669601443088E-3</c:v>
                </c:pt>
                <c:pt idx="202">
                  <c:v>1.5073159412896642E-3</c:v>
                </c:pt>
                <c:pt idx="203">
                  <c:v>1.5079341672767418E-3</c:v>
                </c:pt>
                <c:pt idx="204">
                  <c:v>1.5097786624286133E-3</c:v>
                </c:pt>
                <c:pt idx="205">
                  <c:v>1.5103901073375528E-3</c:v>
                </c:pt>
                <c:pt idx="206">
                  <c:v>1.5109998625669487E-3</c:v>
                </c:pt>
                <c:pt idx="207">
                  <c:v>1.5116079303479336E-3</c:v>
                </c:pt>
                <c:pt idx="208">
                  <c:v>1.5122143129092124E-3</c:v>
                </c:pt>
                <c:pt idx="209">
                  <c:v>1.5140233715254983E-3</c:v>
                </c:pt>
                <c:pt idx="210">
                  <c:v>1.5146230354465336E-3</c:v>
                </c:pt>
                <c:pt idx="211">
                  <c:v>1.5152210252550569E-3</c:v>
                </c:pt>
                <c:pt idx="212">
                  <c:v>1.5158173431652577E-3</c:v>
                </c:pt>
                <c:pt idx="213">
                  <c:v>1.5164119913889146E-3</c:v>
                </c:pt>
                <c:pt idx="214">
                  <c:v>1.5187739315694296E-3</c:v>
                </c:pt>
                <c:pt idx="215">
                  <c:v>1.5193602644528342E-3</c:v>
                </c:pt>
                <c:pt idx="216">
                  <c:v>1.5199449408698727E-3</c:v>
                </c:pt>
                <c:pt idx="217">
                  <c:v>1.520527963015515E-3</c:v>
                </c:pt>
                <c:pt idx="218">
                  <c:v>1.5222671257378985E-3</c:v>
                </c:pt>
                <c:pt idx="219">
                  <c:v>1.5228435526998528E-3</c:v>
                </c:pt>
                <c:pt idx="220">
                  <c:v>1.5234183363294304E-3</c:v>
                </c:pt>
                <c:pt idx="221">
                  <c:v>1.5239914788072856E-3</c:v>
                </c:pt>
                <c:pt idx="222">
                  <c:v>1.5245629823116965E-3</c:v>
                </c:pt>
                <c:pt idx="223">
                  <c:v>1.5262676807314198E-3</c:v>
                </c:pt>
                <c:pt idx="224">
                  <c:v>1.5268326500773568E-3</c:v>
                </c:pt>
                <c:pt idx="225">
                  <c:v>1.5273959913056549E-3</c:v>
                </c:pt>
                <c:pt idx="226">
                  <c:v>1.5279577065803764E-3</c:v>
                </c:pt>
                <c:pt idx="227">
                  <c:v>1.5285177980632217E-3</c:v>
                </c:pt>
                <c:pt idx="228">
                  <c:v>1.5301883513421412E-3</c:v>
                </c:pt>
                <c:pt idx="229">
                  <c:v>1.5307419692273507E-3</c:v>
                </c:pt>
                <c:pt idx="230">
                  <c:v>1.5312939740938539E-3</c:v>
                </c:pt>
                <c:pt idx="231">
                  <c:v>1.5318443680892352E-3</c:v>
                </c:pt>
                <c:pt idx="232">
                  <c:v>1.5323931533587336E-3</c:v>
                </c:pt>
                <c:pt idx="233">
                  <c:v>1.5340298782292022E-3</c:v>
                </c:pt>
                <c:pt idx="234">
                  <c:v>1.5345722500007496E-3</c:v>
                </c:pt>
                <c:pt idx="235">
                  <c:v>1.535113023737522E-3</c:v>
                </c:pt>
                <c:pt idx="236">
                  <c:v>1.5356522015707395E-3</c:v>
                </c:pt>
                <c:pt idx="237">
                  <c:v>1.5361897856292946E-3</c:v>
                </c:pt>
                <c:pt idx="238">
                  <c:v>1.537792996411026E-3</c:v>
                </c:pt>
                <c:pt idx="239">
                  <c:v>1.5383242266133639E-3</c:v>
                </c:pt>
                <c:pt idx="240">
                  <c:v>1.5388538736506548E-3</c:v>
                </c:pt>
                <c:pt idx="241">
                  <c:v>1.5393819396378686E-3</c:v>
                </c:pt>
                <c:pt idx="242">
                  <c:v>1.5399084266876644E-3</c:v>
                </c:pt>
                <c:pt idx="243">
                  <c:v>1.5414784353044891E-3</c:v>
                </c:pt>
                <c:pt idx="244">
                  <c:v>1.5419986276850311E-3</c:v>
                </c:pt>
                <c:pt idx="245">
                  <c:v>1.542517251656844E-3</c:v>
                </c:pt>
                <c:pt idx="246">
                  <c:v>1.5430343093187613E-3</c:v>
                </c:pt>
                <c:pt idx="247">
                  <c:v>1.5435498027673205E-3</c:v>
                </c:pt>
                <c:pt idx="248">
                  <c:v>1.5450869187638295E-3</c:v>
                </c:pt>
                <c:pt idx="249">
                  <c:v>1.5455961762784881E-3</c:v>
                </c:pt>
                <c:pt idx="250">
                  <c:v>1.5461038800281138E-3</c:v>
                </c:pt>
                <c:pt idx="251">
                  <c:v>1.5466100320955158E-3</c:v>
                </c:pt>
                <c:pt idx="252">
                  <c:v>1.5471146345612222E-3</c:v>
                </c:pt>
                <c:pt idx="253">
                  <c:v>1.548619165119301E-3</c:v>
                </c:pt>
                <c:pt idx="254">
                  <c:v>1.5491175899379889E-3</c:v>
                </c:pt>
                <c:pt idx="255">
                  <c:v>1.5496144755235014E-3</c:v>
                </c:pt>
                <c:pt idx="256">
                  <c:v>1.5501098239427342E-3</c:v>
                </c:pt>
                <c:pt idx="257">
                  <c:v>1.5506036372603183E-3</c:v>
                </c:pt>
                <c:pt idx="258">
                  <c:v>1.5520758872155736E-3</c:v>
                </c:pt>
                <c:pt idx="259">
                  <c:v>1.5525635807276676E-3</c:v>
                </c:pt>
                <c:pt idx="260">
                  <c:v>1.5530497494273831E-3</c:v>
                </c:pt>
                <c:pt idx="261">
                  <c:v>1.5535343953658133E-3</c:v>
                </c:pt>
                <c:pt idx="262">
                  <c:v>1.5540175205918016E-3</c:v>
                </c:pt>
                <c:pt idx="263">
                  <c:v>1.5554577924498786E-3</c:v>
                </c:pt>
                <c:pt idx="264">
                  <c:v>1.5559348552696506E-3</c:v>
                </c:pt>
                <c:pt idx="265">
                  <c:v>1.5564104075875525E-3</c:v>
                </c:pt>
                <c:pt idx="266">
                  <c:v>1.556884451438984E-3</c:v>
                </c:pt>
                <c:pt idx="267">
                  <c:v>1.5573569888571127E-3</c:v>
                </c:pt>
                <c:pt idx="268">
                  <c:v>1.5587655828099057E-3</c:v>
                </c:pt>
                <c:pt idx="269">
                  <c:v>1.5592321147819138E-3</c:v>
                </c:pt>
                <c:pt idx="270">
                  <c:v>1.5596971504530396E-3</c:v>
                </c:pt>
                <c:pt idx="271">
                  <c:v>1.560160691843099E-3</c:v>
                </c:pt>
                <c:pt idx="272">
                  <c:v>1.5606227409696916E-3</c:v>
                </c:pt>
                <c:pt idx="273">
                  <c:v>1.5619999549114469E-3</c:v>
                </c:pt>
                <c:pt idx="274">
                  <c:v>1.562456055115895E-3</c:v>
                </c:pt>
                <c:pt idx="275">
                  <c:v>1.5629106731116897E-3</c:v>
                </c:pt>
                <c:pt idx="276">
                  <c:v>1.5633638109031722E-3</c:v>
                </c:pt>
                <c:pt idx="277">
                  <c:v>1.5638154704924827E-3</c:v>
                </c:pt>
                <c:pt idx="278">
                  <c:v>1.5651616000357965E-3</c:v>
                </c:pt>
                <c:pt idx="279">
                  <c:v>1.5656073667938547E-3</c:v>
                </c:pt>
                <c:pt idx="280">
                  <c:v>1.5660516653274879E-3</c:v>
                </c:pt>
                <c:pt idx="281">
                  <c:v>1.5664944976256706E-3</c:v>
                </c:pt>
                <c:pt idx="282">
                  <c:v>1.5669358656751904E-3</c:v>
                </c:pt>
                <c:pt idx="283">
                  <c:v>1.5682512041669003E-3</c:v>
                </c:pt>
                <c:pt idx="284">
                  <c:v>1.568686735045994E-3</c:v>
                </c:pt>
                <c:pt idx="285">
                  <c:v>1.5691208115776423E-3</c:v>
                </c:pt>
                <c:pt idx="286">
                  <c:v>1.5695534357355605E-3</c:v>
                </c:pt>
                <c:pt idx="287">
                  <c:v>1.5699846094912907E-3</c:v>
                </c:pt>
                <c:pt idx="288">
                  <c:v>1.5712694480282633E-3</c:v>
                </c:pt>
                <c:pt idx="289">
                  <c:v>1.5716948398473241E-3</c:v>
                </c:pt>
                <c:pt idx="290">
                  <c:v>1.5721187910894192E-3</c:v>
                </c:pt>
                <c:pt idx="291">
                  <c:v>1.5725413037131093E-3</c:v>
                </c:pt>
                <c:pt idx="292">
                  <c:v>1.5746323559542971E-3</c:v>
                </c:pt>
                <c:pt idx="293">
                  <c:v>1.5750462778767373E-3</c:v>
                </c:pt>
                <c:pt idx="294">
                  <c:v>1.5754587748304455E-3</c:v>
                </c:pt>
                <c:pt idx="295">
                  <c:v>1.5758698487567931E-3</c:v>
                </c:pt>
                <c:pt idx="296">
                  <c:v>1.5770945517533169E-3</c:v>
                </c:pt>
                <c:pt idx="297">
                  <c:v>1.5774999529411912E-3</c:v>
                </c:pt>
                <c:pt idx="298">
                  <c:v>1.5779039407765208E-3</c:v>
                </c:pt>
                <c:pt idx="299">
                  <c:v>1.5783065171878759E-3</c:v>
                </c:pt>
                <c:pt idx="300">
                  <c:v>1.5787076841016997E-3</c:v>
                </c:pt>
                <c:pt idx="301">
                  <c:v>1.5802982952362573E-3</c:v>
                </c:pt>
                <c:pt idx="302">
                  <c:v>1.580692443484811E-3</c:v>
                </c:pt>
                <c:pt idx="303">
                  <c:v>1.5810851937499641E-3</c:v>
                </c:pt>
                <c:pt idx="304">
                  <c:v>1.5814765479433362E-3</c:v>
                </c:pt>
                <c:pt idx="305">
                  <c:v>1.5826422531773372E-3</c:v>
                </c:pt>
                <c:pt idx="306">
                  <c:v>1.5830280421576287E-3</c:v>
                </c:pt>
                <c:pt idx="307">
                  <c:v>1.5834124445926418E-3</c:v>
                </c:pt>
                <c:pt idx="308">
                  <c:v>1.5837954623813719E-3</c:v>
                </c:pt>
                <c:pt idx="309">
                  <c:v>1.5841770974207184E-3</c:v>
                </c:pt>
                <c:pt idx="310">
                  <c:v>1.5853137249800453E-3</c:v>
                </c:pt>
                <c:pt idx="311">
                  <c:v>1.5856898479489924E-3</c:v>
                </c:pt>
                <c:pt idx="312">
                  <c:v>1.5860645976216768E-3</c:v>
                </c:pt>
                <c:pt idx="313">
                  <c:v>1.5864379758824627E-3</c:v>
                </c:pt>
                <c:pt idx="314">
                  <c:v>1.5868099846136317E-3</c:v>
                </c:pt>
                <c:pt idx="315">
                  <c:v>1.5879178124210698E-3</c:v>
                </c:pt>
                <c:pt idx="316">
                  <c:v>1.588284361815023E-3</c:v>
                </c:pt>
                <c:pt idx="317">
                  <c:v>1.5886495510596117E-3</c:v>
                </c:pt>
                <c:pt idx="318">
                  <c:v>1.5890133820246702E-3</c:v>
                </c:pt>
                <c:pt idx="319">
                  <c:v>1.5893758565779649E-3</c:v>
                </c:pt>
                <c:pt idx="320">
                  <c:v>1.5904551604139601E-3</c:v>
                </c:pt>
                <c:pt idx="321">
                  <c:v>1.5908122279565868E-3</c:v>
                </c:pt>
                <c:pt idx="322">
                  <c:v>1.5911679483953428E-3</c:v>
                </c:pt>
                <c:pt idx="323">
                  <c:v>1.5915223235856337E-3</c:v>
                </c:pt>
                <c:pt idx="324">
                  <c:v>1.5918753553808122E-3</c:v>
                </c:pt>
                <c:pt idx="325">
                  <c:v>1.5929264088984448E-3</c:v>
                </c:pt>
                <c:pt idx="326">
                  <c:v>1.5932740856057104E-3</c:v>
                </c:pt>
                <c:pt idx="327">
                  <c:v>1.5936204281539036E-3</c:v>
                </c:pt>
                <c:pt idx="328">
                  <c:v>1.5939654383841022E-3</c:v>
                </c:pt>
                <c:pt idx="329">
                  <c:v>1.5943091181353456E-3</c:v>
                </c:pt>
                <c:pt idx="330">
                  <c:v>1.5953321928752031E-3</c:v>
                </c:pt>
                <c:pt idx="331">
                  <c:v>1.5956705690603193E-3</c:v>
                </c:pt>
                <c:pt idx="332">
                  <c:v>1.5960076239311699E-3</c:v>
                </c:pt>
                <c:pt idx="333">
                  <c:v>1.5963433593146057E-3</c:v>
                </c:pt>
                <c:pt idx="334">
                  <c:v>1.5966777770354526E-3</c:v>
                </c:pt>
                <c:pt idx="335">
                  <c:v>1.5976731424404045E-3</c:v>
                </c:pt>
                <c:pt idx="336">
                  <c:v>1.5980023077187457E-3</c:v>
                </c:pt>
                <c:pt idx="337">
                  <c:v>1.5983301644283366E-3</c:v>
                </c:pt>
                <c:pt idx="338">
                  <c:v>1.5986567143818997E-3</c:v>
                </c:pt>
                <c:pt idx="339">
                  <c:v>1.598981959390148E-3</c:v>
                </c:pt>
                <c:pt idx="340">
                  <c:v>1.5999498828200248E-3</c:v>
                </c:pt>
                <c:pt idx="341">
                  <c:v>1.6002699261140111E-3</c:v>
                </c:pt>
                <c:pt idx="342">
                  <c:v>1.6005886734861651E-3</c:v>
                </c:pt>
                <c:pt idx="343">
                  <c:v>1.6009061267351812E-3</c:v>
                </c:pt>
                <c:pt idx="344">
                  <c:v>1.6012222876577577E-3</c:v>
                </c:pt>
                <c:pt idx="345">
                  <c:v>1.6021630344039311E-3</c:v>
                </c:pt>
                <c:pt idx="346">
                  <c:v>1.602474043947879E-3</c:v>
                </c:pt>
                <c:pt idx="347">
                  <c:v>1.6027837701190065E-3</c:v>
                </c:pt>
                <c:pt idx="348">
                  <c:v>1.6030922147020781E-3</c:v>
                </c:pt>
                <c:pt idx="349">
                  <c:v>1.6033993794798748E-3</c:v>
                </c:pt>
                <c:pt idx="350">
                  <c:v>1.6043132127797433E-3</c:v>
                </c:pt>
                <c:pt idx="351">
                  <c:v>1.6046152761246845E-3</c:v>
                </c:pt>
                <c:pt idx="352">
                  <c:v>1.6049160685485981E-3</c:v>
                </c:pt>
                <c:pt idx="353">
                  <c:v>1.6052155918224135E-3</c:v>
                </c:pt>
                <c:pt idx="354">
                  <c:v>1.6055138477150941E-3</c:v>
                </c:pt>
                <c:pt idx="355">
                  <c:v>1.6064010287664692E-3</c:v>
                </c:pt>
                <c:pt idx="356">
                  <c:v>1.6066942327849403E-3</c:v>
                </c:pt>
                <c:pt idx="357">
                  <c:v>1.6069861782376351E-3</c:v>
                </c:pt>
                <c:pt idx="358">
                  <c:v>1.6072768668817486E-3</c:v>
                </c:pt>
                <c:pt idx="359">
                  <c:v>1.6075663004725212E-3</c:v>
                </c:pt>
                <c:pt idx="360">
                  <c:v>1.6084270884479232E-3</c:v>
                </c:pt>
                <c:pt idx="361">
                  <c:v>1.6087115193387171E-3</c:v>
                </c:pt>
                <c:pt idx="362">
                  <c:v>1.608994703923125E-3</c:v>
                </c:pt>
                <c:pt idx="363">
                  <c:v>1.6092766439447014E-3</c:v>
                </c:pt>
                <c:pt idx="364">
                  <c:v>1.6095573411450609E-3</c:v>
                </c:pt>
                <c:pt idx="365">
                  <c:v>1.6103919932059169E-3</c:v>
                </c:pt>
                <c:pt idx="366">
                  <c:v>1.6106677364988093E-3</c:v>
                </c:pt>
                <c:pt idx="367">
                  <c:v>1.6109422456495155E-3</c:v>
                </c:pt>
                <c:pt idx="368">
                  <c:v>1.6112155223880456E-3</c:v>
                </c:pt>
                <c:pt idx="369">
                  <c:v>1.6114875684424856E-3</c:v>
                </c:pt>
                <c:pt idx="370">
                  <c:v>1.6122963397532323E-3</c:v>
                </c:pt>
                <c:pt idx="371">
                  <c:v>1.6125634803136743E-3</c:v>
                </c:pt>
                <c:pt idx="372">
                  <c:v>1.6128293988016071E-3</c:v>
                </c:pt>
                <c:pt idx="373">
                  <c:v>1.6130940969335933E-3</c:v>
                </c:pt>
                <c:pt idx="374">
                  <c:v>1.6133575764242811E-3</c:v>
                </c:pt>
                <c:pt idx="375">
                  <c:v>1.6141407201663801E-3</c:v>
                </c:pt>
                <c:pt idx="376">
                  <c:v>1.6143993422001589E-3</c:v>
                </c:pt>
                <c:pt idx="377">
                  <c:v>1.6146567541372471E-3</c:v>
                </c:pt>
                <c:pt idx="378">
                  <c:v>1.6149129576808524E-3</c:v>
                </c:pt>
                <c:pt idx="379">
                  <c:v>1.6151679545322825E-3</c:v>
                </c:pt>
                <c:pt idx="380">
                  <c:v>1.6159257219181362E-3</c:v>
                </c:pt>
                <c:pt idx="381">
                  <c:v>1.6161759089760061E-3</c:v>
                </c:pt>
                <c:pt idx="382">
                  <c:v>1.6164248978198046E-3</c:v>
                </c:pt>
                <c:pt idx="383">
                  <c:v>1.6166726901394775E-3</c:v>
                </c:pt>
                <c:pt idx="384">
                  <c:v>1.6169192876230865E-3</c:v>
                </c:pt>
                <c:pt idx="385">
                  <c:v>1.6176519279098649E-3</c:v>
                </c:pt>
                <c:pt idx="386">
                  <c:v>1.6178937628921488E-3</c:v>
                </c:pt>
                <c:pt idx="387">
                  <c:v>1.6181344114504334E-3</c:v>
                </c:pt>
                <c:pt idx="388">
                  <c:v>1.6183738752614998E-3</c:v>
                </c:pt>
                <c:pt idx="389">
                  <c:v>1.6186121560002526E-3</c:v>
                </c:pt>
                <c:pt idx="390">
                  <c:v>1.6193199165036294E-3</c:v>
                </c:pt>
                <c:pt idx="391">
                  <c:v>1.6195534816647857E-3</c:v>
                </c:pt>
                <c:pt idx="392">
                  <c:v>1.6197858721001214E-3</c:v>
                </c:pt>
                <c:pt idx="393">
                  <c:v>1.6200170894733422E-3</c:v>
                </c:pt>
                <c:pt idx="394">
                  <c:v>1.6202471354462916E-3</c:v>
                </c:pt>
                <c:pt idx="395">
                  <c:v>1.6209302615540861E-3</c:v>
                </c:pt>
                <c:pt idx="396">
                  <c:v>1.6211556385072499E-3</c:v>
                </c:pt>
                <c:pt idx="397">
                  <c:v>1.6213798523415236E-3</c:v>
                </c:pt>
                <c:pt idx="398">
                  <c:v>1.6216029047076282E-3</c:v>
                </c:pt>
                <c:pt idx="399">
                  <c:v>1.621824797254438E-3</c:v>
                </c:pt>
                <c:pt idx="400">
                  <c:v>1.6224835324401706E-3</c:v>
                </c:pt>
                <c:pt idx="401">
                  <c:v>1.6227008021616634E-3</c:v>
                </c:pt>
                <c:pt idx="402">
                  <c:v>1.6229169202805877E-3</c:v>
                </c:pt>
                <c:pt idx="403">
                  <c:v>1.6231318884347744E-3</c:v>
                </c:pt>
                <c:pt idx="404">
                  <c:v>1.6233457082602183E-3</c:v>
                </c:pt>
                <c:pt idx="405">
                  <c:v>1.6239802940965725E-3</c:v>
                </c:pt>
                <c:pt idx="406">
                  <c:v>1.6241895369303791E-3</c:v>
                </c:pt>
                <c:pt idx="407">
                  <c:v>1.6243976395879708E-3</c:v>
                </c:pt>
                <c:pt idx="408">
                  <c:v>1.6246046036943764E-3</c:v>
                </c:pt>
                <c:pt idx="409">
                  <c:v>1.6248104308728029E-3</c:v>
                </c:pt>
                <c:pt idx="410">
                  <c:v>1.6254211070450002E-3</c:v>
                </c:pt>
                <c:pt idx="411">
                  <c:v>1.6256224027072213E-3</c:v>
                </c:pt>
                <c:pt idx="412">
                  <c:v>1.6258225695302438E-3</c:v>
                </c:pt>
                <c:pt idx="413">
                  <c:v>1.6260216091263855E-3</c:v>
                </c:pt>
                <c:pt idx="414">
                  <c:v>1.626219523106156E-3</c:v>
                </c:pt>
                <c:pt idx="415">
                  <c:v>1.6268065274252406E-3</c:v>
                </c:pt>
                <c:pt idx="416">
                  <c:v>1.6269999550085107E-3</c:v>
                </c:pt>
                <c:pt idx="417">
                  <c:v>1.6271922650008912E-3</c:v>
                </c:pt>
                <c:pt idx="418">
                  <c:v>1.627383459002079E-3</c:v>
                </c:pt>
                <c:pt idx="419">
                  <c:v>1.6275735386099739E-3</c:v>
                </c:pt>
                <c:pt idx="420">
                  <c:v>1.6281371070260115E-3</c:v>
                </c:pt>
                <c:pt idx="421">
                  <c:v>1.6283227450038906E-3</c:v>
                </c:pt>
                <c:pt idx="422">
                  <c:v>1.6285072765511068E-3</c:v>
                </c:pt>
                <c:pt idx="423">
                  <c:v>1.6286907032548239E-3</c:v>
                </c:pt>
                <c:pt idx="424">
                  <c:v>1.628873026700423E-3</c:v>
                </c:pt>
                <c:pt idx="425">
                  <c:v>1.6294133933156096E-3</c:v>
                </c:pt>
                <c:pt idx="426">
                  <c:v>1.6295913195469444E-3</c:v>
                </c:pt>
                <c:pt idx="427">
                  <c:v>1.629768150420381E-3</c:v>
                </c:pt>
                <c:pt idx="428">
                  <c:v>1.6299438875106392E-3</c:v>
                </c:pt>
                <c:pt idx="429">
                  <c:v>1.6301185323906685E-3</c:v>
                </c:pt>
                <c:pt idx="430">
                  <c:v>1.6306359294723531E-3</c:v>
                </c:pt>
                <c:pt idx="431">
                  <c:v>1.6308062212056103E-3</c:v>
                </c:pt>
                <c:pt idx="432">
                  <c:v>1.6309754285668884E-3</c:v>
                </c:pt>
                <c:pt idx="433">
                  <c:v>1.6311435531185519E-3</c:v>
                </c:pt>
                <c:pt idx="434">
                  <c:v>1.6313105964212051E-3</c:v>
                </c:pt>
                <c:pt idx="435">
                  <c:v>1.6318052544148272E-3</c:v>
                </c:pt>
                <c:pt idx="436">
                  <c:v>1.6319679882923961E-3</c:v>
                </c:pt>
                <c:pt idx="437">
                  <c:v>1.6321296486976737E-3</c:v>
                </c:pt>
                <c:pt idx="438">
                  <c:v>1.6322902371807529E-3</c:v>
                </c:pt>
                <c:pt idx="439">
                  <c:v>1.632449755289984E-3</c:v>
                </c:pt>
                <c:pt idx="440">
                  <c:v>1.6329219028319215E-3</c:v>
                </c:pt>
                <c:pt idx="441">
                  <c:v>1.6330771548943911E-3</c:v>
                </c:pt>
                <c:pt idx="442">
                  <c:v>1.6332313442986317E-3</c:v>
                </c:pt>
                <c:pt idx="443">
                  <c:v>1.6333844725825548E-3</c:v>
                </c:pt>
                <c:pt idx="444">
                  <c:v>1.6335365412823387E-3</c:v>
                </c:pt>
                <c:pt idx="445">
                  <c:v>1.6339864052126746E-3</c:v>
                </c:pt>
                <c:pt idx="446">
                  <c:v>1.6341342509030798E-3</c:v>
                </c:pt>
                <c:pt idx="447">
                  <c:v>1.6342810446642979E-3</c:v>
                </c:pt>
                <c:pt idx="448">
                  <c:v>1.634426788022145E-3</c:v>
                </c:pt>
                <c:pt idx="449">
                  <c:v>1.6345714825007141E-3</c:v>
                </c:pt>
                <c:pt idx="450">
                  <c:v>1.634999287875918E-3</c:v>
                </c:pt>
                <c:pt idx="451">
                  <c:v>1.6351398020439561E-3</c:v>
                </c:pt>
                <c:pt idx="452">
                  <c:v>1.6352792749274316E-3</c:v>
                </c:pt>
                <c:pt idx="453">
                  <c:v>1.635417708040147E-3</c:v>
                </c:pt>
                <c:pt idx="454">
                  <c:v>1.6355551028941987E-3</c:v>
                </c:pt>
                <c:pt idx="455">
                  <c:v>1.6359610729997189E-3</c:v>
                </c:pt>
                <c:pt idx="456">
                  <c:v>1.6360943299059444E-3</c:v>
                </c:pt>
                <c:pt idx="457">
                  <c:v>1.6362265560884068E-3</c:v>
                </c:pt>
                <c:pt idx="458">
                  <c:v>1.6363577530489838E-3</c:v>
                </c:pt>
                <c:pt idx="459">
                  <c:v>1.6364879222878562E-3</c:v>
                </c:pt>
                <c:pt idx="460">
                  <c:v>1.6368722786506353E-3</c:v>
                </c:pt>
                <c:pt idx="461">
                  <c:v>1.6369983519706191E-3</c:v>
                </c:pt>
                <c:pt idx="462">
                  <c:v>1.6371234050444093E-3</c:v>
                </c:pt>
                <c:pt idx="463">
                  <c:v>1.6372474393620419E-3</c:v>
                </c:pt>
                <c:pt idx="464">
                  <c:v>1.6373704564118666E-3</c:v>
                </c:pt>
                <c:pt idx="465">
                  <c:v>1.6377334188127693E-3</c:v>
                </c:pt>
                <c:pt idx="466">
                  <c:v>1.6378523816412357E-3</c:v>
                </c:pt>
                <c:pt idx="467">
                  <c:v>1.6379703346184357E-3</c:v>
                </c:pt>
                <c:pt idx="468">
                  <c:v>1.6380872792226464E-3</c:v>
                </c:pt>
                <c:pt idx="469">
                  <c:v>1.6382032169304729E-3</c:v>
                </c:pt>
                <c:pt idx="470">
                  <c:v>1.6387678535881008E-3</c:v>
                </c:pt>
                <c:pt idx="471">
                  <c:v>1.6388777808328428E-3</c:v>
                </c:pt>
                <c:pt idx="472">
                  <c:v>1.6389867114707315E-3</c:v>
                </c:pt>
                <c:pt idx="473">
                  <c:v>1.6394124971945349E-3</c:v>
                </c:pt>
                <c:pt idx="474">
                  <c:v>1.6395164667142562E-3</c:v>
                </c:pt>
                <c:pt idx="475">
                  <c:v>1.6396194483819825E-3</c:v>
                </c:pt>
                <c:pt idx="476">
                  <c:v>1.6397214436510751E-3</c:v>
                </c:pt>
                <c:pt idx="477">
                  <c:v>1.6400215255754527E-3</c:v>
                </c:pt>
                <c:pt idx="478">
                  <c:v>1.6401195897506886E-3</c:v>
                </c:pt>
                <c:pt idx="479">
                  <c:v>1.6402166747694128E-3</c:v>
                </c:pt>
                <c:pt idx="480">
                  <c:v>1.6403127820751242E-3</c:v>
                </c:pt>
                <c:pt idx="481">
                  <c:v>1.6404079131096859E-3</c:v>
                </c:pt>
                <c:pt idx="482">
                  <c:v>1.640687462980558E-3</c:v>
                </c:pt>
                <c:pt idx="483">
                  <c:v>1.6407787033164434E-3</c:v>
                </c:pt>
                <c:pt idx="484">
                  <c:v>1.6408689745659815E-3</c:v>
                </c:pt>
                <c:pt idx="485">
                  <c:v>1.6409582781612437E-3</c:v>
                </c:pt>
                <c:pt idx="486">
                  <c:v>1.6410466155326747E-3</c:v>
                </c:pt>
                <c:pt idx="487">
                  <c:v>1.6413058445840739E-3</c:v>
                </c:pt>
                <c:pt idx="488">
                  <c:v>1.6413903313321656E-3</c:v>
                </c:pt>
                <c:pt idx="489">
                  <c:v>1.6414738589843182E-3</c:v>
                </c:pt>
                <c:pt idx="490">
                  <c:v>1.6415564289612534E-3</c:v>
                </c:pt>
                <c:pt idx="491">
                  <c:v>1.6416380426820803E-3</c:v>
                </c:pt>
                <c:pt idx="492">
                  <c:v>1.6418771604748161E-3</c:v>
                </c:pt>
                <c:pt idx="493">
                  <c:v>1.6419549633300641E-3</c:v>
                </c:pt>
                <c:pt idx="494">
                  <c:v>1.6420318170005863E-3</c:v>
                </c:pt>
                <c:pt idx="495">
                  <c:v>1.6421077228958385E-3</c:v>
                </c:pt>
                <c:pt idx="496">
                  <c:v>1.6421826824236745E-3</c:v>
                </c:pt>
                <c:pt idx="497">
                  <c:v>1.642401896857195E-3</c:v>
                </c:pt>
                <c:pt idx="498">
                  <c:v>1.642473084961886E-3</c:v>
                </c:pt>
                <c:pt idx="499">
                  <c:v>1.6425433337144343E-3</c:v>
                </c:pt>
                <c:pt idx="500">
                  <c:v>1.642612644513109E-3</c:v>
                </c:pt>
                <c:pt idx="501">
                  <c:v>1.6426810187545862E-3</c:v>
                </c:pt>
                <c:pt idx="502">
                  <c:v>1.6428805360787615E-3</c:v>
                </c:pt>
                <c:pt idx="503">
                  <c:v>1.6429451780264404E-3</c:v>
                </c:pt>
                <c:pt idx="504">
                  <c:v>1.6430088903764864E-3</c:v>
                </c:pt>
                <c:pt idx="505">
                  <c:v>1.6430716745160607E-3</c:v>
                </c:pt>
                <c:pt idx="506">
                  <c:v>1.643133531830743E-3</c:v>
                </c:pt>
                <c:pt idx="507">
                  <c:v>1.6433135566575664E-3</c:v>
                </c:pt>
                <c:pt idx="508">
                  <c:v>1.6433717204969289E-3</c:v>
                </c:pt>
                <c:pt idx="509">
                  <c:v>1.6434289644156506E-3</c:v>
                </c:pt>
                <c:pt idx="510">
                  <c:v>1.6434852897898612E-3</c:v>
                </c:pt>
                <c:pt idx="511">
                  <c:v>1.6435406979941238E-3</c:v>
                </c:pt>
                <c:pt idx="512">
                  <c:v>1.6437014333093387E-3</c:v>
                </c:pt>
                <c:pt idx="513">
                  <c:v>1.6437531865481016E-3</c:v>
                </c:pt>
                <c:pt idx="514">
                  <c:v>1.6438040294662448E-3</c:v>
                </c:pt>
                <c:pt idx="515">
                  <c:v>1.6438539634289488E-3</c:v>
                </c:pt>
                <c:pt idx="516">
                  <c:v>1.6439029897998361E-3</c:v>
                </c:pt>
                <c:pt idx="517">
                  <c:v>1.6440446369744845E-3</c:v>
                </c:pt>
                <c:pt idx="518">
                  <c:v>1.644343634844901E-3</c:v>
                </c:pt>
                <c:pt idx="519">
                  <c:v>1.6445988903906164E-3</c:v>
                </c:pt>
                <c:pt idx="520">
                  <c:v>1.6448108633862499E-3</c:v>
                </c:pt>
                <c:pt idx="521">
                  <c:v>1.645000704121974E-3</c:v>
                </c:pt>
                <c:pt idx="522">
                  <c:v>1.64512145998937E-3</c:v>
                </c:pt>
                <c:pt idx="523">
                  <c:v>1.6452003545470461E-3</c:v>
                </c:pt>
                <c:pt idx="524">
                  <c:v>1.6452378325381176E-3</c:v>
                </c:pt>
                <c:pt idx="525">
                  <c:v>1.6452305161489933E-3</c:v>
                </c:pt>
                <c:pt idx="526">
                  <c:v>1.645180725428324E-3</c:v>
                </c:pt>
                <c:pt idx="527">
                  <c:v>1.6450908928330209E-3</c:v>
                </c:pt>
                <c:pt idx="528">
                  <c:v>1.6449614485134784E-3</c:v>
                </c:pt>
                <c:pt idx="529">
                  <c:v>1.6447928191620944E-3</c:v>
                </c:pt>
                <c:pt idx="530">
                  <c:v>1.6445854280379684E-3</c:v>
                </c:pt>
                <c:pt idx="531">
                  <c:v>1.6443396949914332E-3</c:v>
                </c:pt>
                <c:pt idx="532">
                  <c:v>1.6440560364884209E-3</c:v>
                </c:pt>
                <c:pt idx="533">
                  <c:v>1.6437348656346657E-3</c:v>
                </c:pt>
                <c:pt idx="534">
                  <c:v>1.6433765921997487E-3</c:v>
                </c:pt>
                <c:pt idx="535">
                  <c:v>1.6429816226409745E-3</c:v>
                </c:pt>
                <c:pt idx="536">
                  <c:v>1.6425503601270952E-3</c:v>
                </c:pt>
                <c:pt idx="537">
                  <c:v>1.6420832045618684E-3</c:v>
                </c:pt>
                <c:pt idx="538">
                  <c:v>1.6415805526074636E-3</c:v>
                </c:pt>
                <c:pt idx="539">
                  <c:v>1.6410427977077058E-3</c:v>
                </c:pt>
                <c:pt idx="540">
                  <c:v>1.6404703301111682E-3</c:v>
                </c:pt>
                <c:pt idx="541">
                  <c:v>1.6398635368941056E-3</c:v>
                </c:pt>
                <c:pt idx="542">
                  <c:v>1.6392228019832377E-3</c:v>
                </c:pt>
                <c:pt idx="543">
                  <c:v>1.6385485061783758E-3</c:v>
                </c:pt>
                <c:pt idx="544">
                  <c:v>1.6378410271749E-3</c:v>
                </c:pt>
                <c:pt idx="545">
                  <c:v>1.6371007395860836E-3</c:v>
                </c:pt>
                <c:pt idx="546">
                  <c:v>1.6363280149652704E-3</c:v>
                </c:pt>
                <c:pt idx="547">
                  <c:v>1.6355232218278977E-3</c:v>
                </c:pt>
                <c:pt idx="548">
                  <c:v>1.6346867256733777E-3</c:v>
                </c:pt>
                <c:pt idx="549">
                  <c:v>1.633818889006826E-3</c:v>
                </c:pt>
                <c:pt idx="550">
                  <c:v>1.6329200713606472E-3</c:v>
                </c:pt>
                <c:pt idx="551">
                  <c:v>1.6319906293159729E-3</c:v>
                </c:pt>
                <c:pt idx="552">
                  <c:v>1.6310309165239593E-3</c:v>
                </c:pt>
                <c:pt idx="553">
                  <c:v>1.6300412837269359E-3</c:v>
                </c:pt>
                <c:pt idx="554">
                  <c:v>1.6290220787794163E-3</c:v>
                </c:pt>
                <c:pt idx="555">
                  <c:v>1.6279736466689647E-3</c:v>
                </c:pt>
                <c:pt idx="556">
                  <c:v>1.6268963295369239E-3</c:v>
                </c:pt>
                <c:pt idx="557">
                  <c:v>1.6257904666990004E-3</c:v>
                </c:pt>
                <c:pt idx="558">
                  <c:v>1.6246563946657154E-3</c:v>
                </c:pt>
                <c:pt idx="559">
                  <c:v>1.623326198446135E-3</c:v>
                </c:pt>
                <c:pt idx="560">
                  <c:v>1.6221327983614591E-3</c:v>
                </c:pt>
                <c:pt idx="561">
                  <c:v>1.6209122286494251E-3</c:v>
                </c:pt>
                <c:pt idx="562">
                  <c:v>1.6196648144139068E-3</c:v>
                </c:pt>
                <c:pt idx="563">
                  <c:v>1.6183908780565922E-3</c:v>
                </c:pt>
                <c:pt idx="564">
                  <c:v>1.6170907392966006E-3</c:v>
                </c:pt>
                <c:pt idx="565">
                  <c:v>1.6157647151899637E-3</c:v>
                </c:pt>
                <c:pt idx="566">
                  <c:v>1.6144131201489746E-3</c:v>
                </c:pt>
                <c:pt idx="567">
                  <c:v>1.6130362659614098E-3</c:v>
                </c:pt>
                <c:pt idx="568">
                  <c:v>1.6116344618096177E-3</c:v>
                </c:pt>
                <c:pt idx="569">
                  <c:v>1.6102080142894777E-3</c:v>
                </c:pt>
                <c:pt idx="570">
                  <c:v>1.6087572274292342E-3</c:v>
                </c:pt>
                <c:pt idx="571">
                  <c:v>1.607282402708201E-3</c:v>
                </c:pt>
                <c:pt idx="572">
                  <c:v>1.6057838390753372E-3</c:v>
                </c:pt>
                <c:pt idx="573">
                  <c:v>1.6042618329677012E-3</c:v>
                </c:pt>
                <c:pt idx="574">
                  <c:v>1.6027166783287776E-3</c:v>
                </c:pt>
                <c:pt idx="575">
                  <c:v>1.6011486666266778E-3</c:v>
                </c:pt>
                <c:pt idx="576">
                  <c:v>1.5995580868722221E-3</c:v>
                </c:pt>
                <c:pt idx="577">
                  <c:v>1.5979452256368943E-3</c:v>
                </c:pt>
                <c:pt idx="578">
                  <c:v>1.5963103670706771E-3</c:v>
                </c:pt>
                <c:pt idx="579">
                  <c:v>1.5946537929197667E-3</c:v>
                </c:pt>
                <c:pt idx="580">
                  <c:v>1.5929757825441659E-3</c:v>
                </c:pt>
                <c:pt idx="581">
                  <c:v>1.5912766129351559E-3</c:v>
                </c:pt>
                <c:pt idx="582">
                  <c:v>1.5895565587326558E-3</c:v>
                </c:pt>
                <c:pt idx="583">
                  <c:v>1.587815892242457E-3</c:v>
                </c:pt>
                <c:pt idx="584">
                  <c:v>1.5860548834533436E-3</c:v>
                </c:pt>
                <c:pt idx="585">
                  <c:v>1.5842738000540976E-3</c:v>
                </c:pt>
                <c:pt idx="586">
                  <c:v>1.582472907450386E-3</c:v>
                </c:pt>
                <c:pt idx="587">
                  <c:v>1.5806524687815339E-3</c:v>
                </c:pt>
                <c:pt idx="588">
                  <c:v>1.5788127449371848E-3</c:v>
                </c:pt>
                <c:pt idx="589">
                  <c:v>1.5769539945738448E-3</c:v>
                </c:pt>
                <c:pt idx="590">
                  <c:v>1.5750764741313168E-3</c:v>
                </c:pt>
                <c:pt idx="591">
                  <c:v>1.5731804378490213E-3</c:v>
                </c:pt>
                <c:pt idx="592">
                  <c:v>1.5712661377822047E-3</c:v>
                </c:pt>
                <c:pt idx="593">
                  <c:v>1.5693338238180414E-3</c:v>
                </c:pt>
                <c:pt idx="594">
                  <c:v>1.5673837436916214E-3</c:v>
                </c:pt>
                <c:pt idx="595">
                  <c:v>1.5654161430018307E-3</c:v>
                </c:pt>
                <c:pt idx="596">
                  <c:v>1.5634312652271253E-3</c:v>
                </c:pt>
                <c:pt idx="597">
                  <c:v>1.5614293517411937E-3</c:v>
                </c:pt>
                <c:pt idx="598">
                  <c:v>1.559410641828515E-3</c:v>
                </c:pt>
                <c:pt idx="599">
                  <c:v>1.5573753726998108E-3</c:v>
                </c:pt>
                <c:pt idx="600">
                  <c:v>1.5553237795073911E-3</c:v>
                </c:pt>
                <c:pt idx="601">
                  <c:v>1.5532560953603937E-3</c:v>
                </c:pt>
                <c:pt idx="602">
                  <c:v>1.551172551339922E-3</c:v>
                </c:pt>
                <c:pt idx="603">
                  <c:v>1.5490733765140788E-3</c:v>
                </c:pt>
                <c:pt idx="604">
                  <c:v>1.5469587979528951E-3</c:v>
                </c:pt>
                <c:pt idx="605">
                  <c:v>1.544829040743159E-3</c:v>
                </c:pt>
                <c:pt idx="606">
                  <c:v>1.5426843280031428E-3</c:v>
                </c:pt>
                <c:pt idx="607">
                  <c:v>1.5405248808972279E-3</c:v>
                </c:pt>
                <c:pt idx="608">
                  <c:v>1.5383509186504315E-3</c:v>
                </c:pt>
                <c:pt idx="609">
                  <c:v>1.5361626585628321E-3</c:v>
                </c:pt>
                <c:pt idx="610">
                  <c:v>1.5339603160238961E-3</c:v>
                </c:pt>
                <c:pt idx="611">
                  <c:v>1.5314263830866278E-3</c:v>
                </c:pt>
                <c:pt idx="612">
                  <c:v>1.5291945803576356E-3</c:v>
                </c:pt>
                <c:pt idx="613">
                  <c:v>1.5269493598353808E-3</c:v>
                </c:pt>
                <c:pt idx="614">
                  <c:v>1.5246909291444359E-3</c:v>
                </c:pt>
                <c:pt idx="615">
                  <c:v>1.5224194940709097E-3</c:v>
                </c:pt>
                <c:pt idx="616">
                  <c:v>1.520135258576178E-3</c:v>
                </c:pt>
                <c:pt idx="617">
                  <c:v>1.5178384248105232E-3</c:v>
                </c:pt>
                <c:pt idx="618">
                  <c:v>1.5155291931266814E-3</c:v>
                </c:pt>
                <c:pt idx="619">
                  <c:v>1.5132077620932936E-3</c:v>
                </c:pt>
                <c:pt idx="620">
                  <c:v>1.5108743285082672E-3</c:v>
                </c:pt>
                <c:pt idx="621">
                  <c:v>1.5085290874120433E-3</c:v>
                </c:pt>
                <c:pt idx="622">
                  <c:v>1.5061722321007731E-3</c:v>
                </c:pt>
                <c:pt idx="623">
                  <c:v>1.5038039541394055E-3</c:v>
                </c:pt>
                <c:pt idx="624">
                  <c:v>1.5014244433746819E-3</c:v>
                </c:pt>
                <c:pt idx="625">
                  <c:v>1.4990338879480437E-3</c:v>
                </c:pt>
                <c:pt idx="626">
                  <c:v>1.4952554340023493E-3</c:v>
                </c:pt>
                <c:pt idx="627">
                  <c:v>1.4928373301237993E-3</c:v>
                </c:pt>
                <c:pt idx="628">
                  <c:v>1.4904088397896919E-3</c:v>
                </c:pt>
                <c:pt idx="629">
                  <c:v>1.4879701435077024E-3</c:v>
                </c:pt>
                <c:pt idx="630">
                  <c:v>1.4855214201505013E-3</c:v>
                </c:pt>
                <c:pt idx="631">
                  <c:v>1.4830628469680864E-3</c:v>
                </c:pt>
                <c:pt idx="632">
                  <c:v>1.4805945996000317E-3</c:v>
                </c:pt>
                <c:pt idx="633">
                  <c:v>1.4781168520876485E-3</c:v>
                </c:pt>
                <c:pt idx="634">
                  <c:v>1.4756297768860633E-3</c:v>
                </c:pt>
                <c:pt idx="635">
                  <c:v>1.4731335448762161E-3</c:v>
                </c:pt>
                <c:pt idx="636">
                  <c:v>1.4706283253767699E-3</c:v>
                </c:pt>
                <c:pt idx="637">
                  <c:v>1.468114286155942E-3</c:v>
                </c:pt>
                <c:pt idx="638">
                  <c:v>1.4655915934432503E-3</c:v>
                </c:pt>
                <c:pt idx="639">
                  <c:v>1.4630604119411812E-3</c:v>
                </c:pt>
                <c:pt idx="640">
                  <c:v>1.4605209048367757E-3</c:v>
                </c:pt>
                <c:pt idx="641">
                  <c:v>1.4579732338131325E-3</c:v>
                </c:pt>
                <c:pt idx="642">
                  <c:v>1.4554175590608359E-3</c:v>
                </c:pt>
                <c:pt idx="643">
                  <c:v>1.4528540392893022E-3</c:v>
                </c:pt>
                <c:pt idx="644">
                  <c:v>1.4502828317380456E-3</c:v>
                </c:pt>
                <c:pt idx="645">
                  <c:v>1.4477040921878701E-3</c:v>
                </c:pt>
                <c:pt idx="646">
                  <c:v>1.4451179749719796E-3</c:v>
                </c:pt>
                <c:pt idx="647">
                  <c:v>1.4425246329870134E-3</c:v>
                </c:pt>
                <c:pt idx="648">
                  <c:v>1.4399242177040037E-3</c:v>
                </c:pt>
                <c:pt idx="649">
                  <c:v>1.4373168791792579E-3</c:v>
                </c:pt>
                <c:pt idx="650">
                  <c:v>1.4347027660651652E-3</c:v>
                </c:pt>
                <c:pt idx="651">
                  <c:v>1.4320820256209271E-3</c:v>
                </c:pt>
                <c:pt idx="652">
                  <c:v>1.429454803723214E-3</c:v>
                </c:pt>
                <c:pt idx="653">
                  <c:v>1.4268212448767471E-3</c:v>
                </c:pt>
                <c:pt idx="654">
                  <c:v>1.4241814922248076E-3</c:v>
                </c:pt>
                <c:pt idx="655">
                  <c:v>1.4215356875596711E-3</c:v>
                </c:pt>
                <c:pt idx="656">
                  <c:v>1.4188839713329719E-3</c:v>
                </c:pt>
                <c:pt idx="657">
                  <c:v>1.4162264826659916E-3</c:v>
                </c:pt>
                <c:pt idx="658">
                  <c:v>1.4135633593598789E-3</c:v>
                </c:pt>
                <c:pt idx="659">
                  <c:v>1.410894737905797E-3</c:v>
                </c:pt>
                <c:pt idx="660">
                  <c:v>1.4082207534949992E-3</c:v>
                </c:pt>
                <c:pt idx="661">
                  <c:v>1.4055415400288361E-3</c:v>
                </c:pt>
                <c:pt idx="662">
                  <c:v>1.4028572301286915E-3</c:v>
                </c:pt>
                <c:pt idx="663">
                  <c:v>1.4001679551458499E-3</c:v>
                </c:pt>
                <c:pt idx="664">
                  <c:v>1.3974738451712927E-3</c:v>
                </c:pt>
                <c:pt idx="665">
                  <c:v>1.3947750290454312E-3</c:v>
                </c:pt>
                <c:pt idx="666">
                  <c:v>1.3920716343677635E-3</c:v>
                </c:pt>
                <c:pt idx="667">
                  <c:v>1.3893637875064722E-3</c:v>
                </c:pt>
                <c:pt idx="668">
                  <c:v>1.3866516136079481E-3</c:v>
                </c:pt>
                <c:pt idx="669">
                  <c:v>1.3839352366062528E-3</c:v>
                </c:pt>
                <c:pt idx="670">
                  <c:v>1.3812147792325101E-3</c:v>
                </c:pt>
                <c:pt idx="671">
                  <c:v>1.378490363024235E-3</c:v>
                </c:pt>
                <c:pt idx="672">
                  <c:v>1.3757621083345958E-3</c:v>
                </c:pt>
                <c:pt idx="673">
                  <c:v>1.373030134341612E-3</c:v>
                </c:pt>
                <c:pt idx="674">
                  <c:v>1.3702945590572868E-3</c:v>
                </c:pt>
                <c:pt idx="675">
                  <c:v>1.3675554993366761E-3</c:v>
                </c:pt>
                <c:pt idx="676">
                  <c:v>1.364813070886893E-3</c:v>
                </c:pt>
                <c:pt idx="677">
                  <c:v>1.3620673882760511E-3</c:v>
                </c:pt>
                <c:pt idx="678">
                  <c:v>1.3593185649421419E-3</c:v>
                </c:pt>
                <c:pt idx="679">
                  <c:v>1.3565667132018535E-3</c:v>
                </c:pt>
                <c:pt idx="680">
                  <c:v>1.3538119442593228E-3</c:v>
                </c:pt>
                <c:pt idx="681">
                  <c:v>1.3510543682148303E-3</c:v>
                </c:pt>
                <c:pt idx="682">
                  <c:v>1.3482940940734308E-3</c:v>
                </c:pt>
                <c:pt idx="683">
                  <c:v>1.3455312297535255E-3</c:v>
                </c:pt>
                <c:pt idx="684">
                  <c:v>1.3427658820953719E-3</c:v>
                </c:pt>
                <c:pt idx="685">
                  <c:v>1.3399981568695354E-3</c:v>
                </c:pt>
                <c:pt idx="686">
                  <c:v>1.3372281587852783E-3</c:v>
                </c:pt>
                <c:pt idx="687">
                  <c:v>1.3344559914988941E-3</c:v>
                </c:pt>
                <c:pt idx="688">
                  <c:v>1.3316817576219796E-3</c:v>
                </c:pt>
                <c:pt idx="689">
                  <c:v>1.3289055587296496E-3</c:v>
                </c:pt>
                <c:pt idx="690">
                  <c:v>1.3261274953686936E-3</c:v>
                </c:pt>
                <c:pt idx="691">
                  <c:v>1.3233476670656754E-3</c:v>
                </c:pt>
                <c:pt idx="692">
                  <c:v>1.3205661723349736E-3</c:v>
                </c:pt>
                <c:pt idx="693">
                  <c:v>1.317783108686768E-3</c:v>
                </c:pt>
                <c:pt idx="694">
                  <c:v>1.3149985726349678E-3</c:v>
                </c:pt>
                <c:pt idx="695">
                  <c:v>1.3122126597050834E-3</c:v>
                </c:pt>
                <c:pt idx="696">
                  <c:v>1.3094254644420435E-3</c:v>
                </c:pt>
                <c:pt idx="697">
                  <c:v>1.3066370804179562E-3</c:v>
                </c:pt>
                <c:pt idx="698">
                  <c:v>1.3038476002398152E-3</c:v>
                </c:pt>
                <c:pt idx="699">
                  <c:v>1.3010571155571524E-3</c:v>
                </c:pt>
                <c:pt idx="700">
                  <c:v>1.2982657170696325E-3</c:v>
                </c:pt>
                <c:pt idx="701">
                  <c:v>1.2954734945346004E-3</c:v>
                </c:pt>
                <c:pt idx="702">
                  <c:v>1.2926805367745686E-3</c:v>
                </c:pt>
                <c:pt idx="703">
                  <c:v>1.2898869316846542E-3</c:v>
                </c:pt>
                <c:pt idx="704">
                  <c:v>1.2870927662399631E-3</c:v>
                </c:pt>
                <c:pt idx="705">
                  <c:v>1.2842981265029222E-3</c:v>
                </c:pt>
                <c:pt idx="706">
                  <c:v>1.2815030976305564E-3</c:v>
                </c:pt>
                <c:pt idx="707">
                  <c:v>1.2787077638817201E-3</c:v>
                </c:pt>
                <c:pt idx="708">
                  <c:v>1.2759122086242684E-3</c:v>
                </c:pt>
                <c:pt idx="709">
                  <c:v>1.2731165143421862E-3</c:v>
                </c:pt>
                <c:pt idx="710">
                  <c:v>1.2703207626426599E-3</c:v>
                </c:pt>
                <c:pt idx="711">
                  <c:v>1.2675250342631028E-3</c:v>
                </c:pt>
                <c:pt idx="712">
                  <c:v>1.2647294090781277E-3</c:v>
                </c:pt>
                <c:pt idx="713">
                  <c:v>1.261933966106472E-3</c:v>
                </c:pt>
                <c:pt idx="714">
                  <c:v>1.2591387835178707E-3</c:v>
                </c:pt>
                <c:pt idx="715">
                  <c:v>1.2563439386398842E-3</c:v>
                </c:pt>
                <c:pt idx="716">
                  <c:v>1.2535495079646728E-3</c:v>
                </c:pt>
                <c:pt idx="717">
                  <c:v>1.2507555671557266E-3</c:v>
                </c:pt>
                <c:pt idx="718">
                  <c:v>1.2479621910545453E-3</c:v>
                </c:pt>
                <c:pt idx="719">
                  <c:v>1.24516945368727E-3</c:v>
                </c:pt>
                <c:pt idx="720">
                  <c:v>1.24237742827127E-3</c:v>
                </c:pt>
                <c:pt idx="721">
                  <c:v>1.2395861872216789E-3</c:v>
                </c:pt>
                <c:pt idx="722">
                  <c:v>1.2367958021578861E-3</c:v>
                </c:pt>
                <c:pt idx="723">
                  <c:v>1.2340063439099818E-3</c:v>
                </c:pt>
                <c:pt idx="724">
                  <c:v>1.2312178825251555E-3</c:v>
                </c:pt>
                <c:pt idx="725">
                  <c:v>1.2284304872740481E-3</c:v>
                </c:pt>
                <c:pt idx="726">
                  <c:v>1.2256442266570585E-3</c:v>
                </c:pt>
                <c:pt idx="727">
                  <c:v>1.222859168410606E-3</c:v>
                </c:pt>
                <c:pt idx="728">
                  <c:v>1.2200753795133462E-3</c:v>
                </c:pt>
                <c:pt idx="729">
                  <c:v>1.2172929261923433E-3</c:v>
                </c:pt>
                <c:pt idx="730">
                  <c:v>1.2145118739291989E-3</c:v>
                </c:pt>
                <c:pt idx="731">
                  <c:v>1.211732287466133E-3</c:v>
                </c:pt>
                <c:pt idx="732">
                  <c:v>1.2089542308120259E-3</c:v>
                </c:pt>
                <c:pt idx="733">
                  <c:v>1.206177767248414E-3</c:v>
                </c:pt>
                <c:pt idx="734">
                  <c:v>1.2034029593354426E-3</c:v>
                </c:pt>
                <c:pt idx="735">
                  <c:v>1.2006298689177769E-3</c:v>
                </c:pt>
                <c:pt idx="736">
                  <c:v>1.1978585571304683E-3</c:v>
                </c:pt>
                <c:pt idx="737">
                  <c:v>1.1950890844047806E-3</c:v>
                </c:pt>
                <c:pt idx="738">
                  <c:v>1.1923215104739735E-3</c:v>
                </c:pt>
                <c:pt idx="739">
                  <c:v>1.189555894379044E-3</c:v>
                </c:pt>
                <c:pt idx="740">
                  <c:v>1.1867922944744261E-3</c:v>
                </c:pt>
                <c:pt idx="741">
                  <c:v>1.1840307684336492E-3</c:v>
                </c:pt>
                <c:pt idx="742">
                  <c:v>1.1812713732549576E-3</c:v>
                </c:pt>
                <c:pt idx="743">
                  <c:v>1.1785141652668868E-3</c:v>
                </c:pt>
                <c:pt idx="744">
                  <c:v>1.1757592001337999E-3</c:v>
                </c:pt>
                <c:pt idx="745">
                  <c:v>1.173006532861386E-3</c:v>
                </c:pt>
                <c:pt idx="746">
                  <c:v>1.1702562178021155E-3</c:v>
                </c:pt>
                <c:pt idx="747">
                  <c:v>1.1675083086606591E-3</c:v>
                </c:pt>
                <c:pt idx="748">
                  <c:v>1.1647628584992658E-3</c:v>
                </c:pt>
                <c:pt idx="749">
                  <c:v>1.1620199197431007E-3</c:v>
                </c:pt>
                <c:pt idx="750">
                  <c:v>1.1592795441855469E-3</c:v>
                </c:pt>
                <c:pt idx="751">
                  <c:v>1.1565417829934675E-3</c:v>
                </c:pt>
                <c:pt idx="752">
                  <c:v>1.1538066867124281E-3</c:v>
                </c:pt>
                <c:pt idx="753">
                  <c:v>1.1510743052718831E-3</c:v>
                </c:pt>
                <c:pt idx="754">
                  <c:v>1.1483446879903248E-3</c:v>
                </c:pt>
                <c:pt idx="755">
                  <c:v>1.145617883580392E-3</c:v>
                </c:pt>
                <c:pt idx="756">
                  <c:v>1.1428939401539454E-3</c:v>
                </c:pt>
                <c:pt idx="757">
                  <c:v>1.1401729052271021E-3</c:v>
                </c:pt>
                <c:pt idx="758">
                  <c:v>1.1374548257252366E-3</c:v>
                </c:pt>
                <c:pt idx="759">
                  <c:v>1.134739747987944E-3</c:v>
                </c:pt>
                <c:pt idx="760">
                  <c:v>1.1320277177739656E-3</c:v>
                </c:pt>
                <c:pt idx="761">
                  <c:v>1.129318780266082E-3</c:v>
                </c:pt>
                <c:pt idx="762">
                  <c:v>1.1266129800759669E-3</c:v>
                </c:pt>
                <c:pt idx="763">
                  <c:v>1.1239103612490078E-3</c:v>
                </c:pt>
                <c:pt idx="764">
                  <c:v>1.12121096726909E-3</c:v>
                </c:pt>
                <c:pt idx="765">
                  <c:v>1.1185148410633467E-3</c:v>
                </c:pt>
                <c:pt idx="766">
                  <c:v>1.115822025006874E-3</c:v>
                </c:pt>
                <c:pt idx="767">
                  <c:v>1.1131325609274097E-3</c:v>
                </c:pt>
                <c:pt idx="768">
                  <c:v>1.1104464901099823E-3</c:v>
                </c:pt>
                <c:pt idx="769">
                  <c:v>1.1077638533015205E-3</c:v>
                </c:pt>
                <c:pt idx="770">
                  <c:v>1.1050846907154318E-3</c:v>
                </c:pt>
                <c:pt idx="771">
                  <c:v>1.1024090420361475E-3</c:v>
                </c:pt>
                <c:pt idx="772">
                  <c:v>1.0997369464236339E-3</c:v>
                </c:pt>
                <c:pt idx="773">
                  <c:v>1.0970684425178705E-3</c:v>
                </c:pt>
                <c:pt idx="774">
                  <c:v>1.0944035684432949E-3</c:v>
                </c:pt>
                <c:pt idx="775">
                  <c:v>1.0917423618132145E-3</c:v>
                </c:pt>
                <c:pt idx="776">
                  <c:v>1.0890848597341874E-3</c:v>
                </c:pt>
                <c:pt idx="777">
                  <c:v>1.086431098810371E-3</c:v>
                </c:pt>
                <c:pt idx="778">
                  <c:v>1.0837811151478355E-3</c:v>
                </c:pt>
                <c:pt idx="779">
                  <c:v>1.081134944358849E-3</c:v>
                </c:pt>
                <c:pt idx="780">
                  <c:v>1.0784926215661303E-3</c:v>
                </c:pt>
                <c:pt idx="781">
                  <c:v>1.0758541814070691E-3</c:v>
                </c:pt>
                <c:pt idx="782">
                  <c:v>1.0732196580379156E-3</c:v>
                </c:pt>
                <c:pt idx="783">
                  <c:v>1.0705890851379404E-3</c:v>
                </c:pt>
                <c:pt idx="784">
                  <c:v>1.0679624959135606E-3</c:v>
                </c:pt>
                <c:pt idx="785">
                  <c:v>1.0653399231024398E-3</c:v>
                </c:pt>
                <c:pt idx="786">
                  <c:v>1.0627213989775534E-3</c:v>
                </c:pt>
                <c:pt idx="787">
                  <c:v>1.0601069553512268E-3</c:v>
                </c:pt>
                <c:pt idx="788">
                  <c:v>1.0574966235791417E-3</c:v>
                </c:pt>
                <c:pt idx="789">
                  <c:v>1.0548904345643148E-3</c:v>
                </c:pt>
                <c:pt idx="790">
                  <c:v>1.0522884187610443E-3</c:v>
                </c:pt>
                <c:pt idx="791">
                  <c:v>1.0496906061788305E-3</c:v>
                </c:pt>
                <c:pt idx="792">
                  <c:v>1.0470970263862633E-3</c:v>
                </c:pt>
                <c:pt idx="793">
                  <c:v>1.0445077085148849E-3</c:v>
                </c:pt>
                <c:pt idx="794">
                  <c:v>1.0419226812630196E-3</c:v>
                </c:pt>
                <c:pt idx="795">
                  <c:v>1.03934197289958E-3</c:v>
                </c:pt>
                <c:pt idx="796">
                  <c:v>1.03676561126784E-3</c:v>
                </c:pt>
                <c:pt idx="797">
                  <c:v>1.0341936237891825E-3</c:v>
                </c:pt>
                <c:pt idx="798">
                  <c:v>1.031626037466819E-3</c:v>
                </c:pt>
                <c:pt idx="799">
                  <c:v>1.029062878889481E-3</c:v>
                </c:pt>
                <c:pt idx="800">
                  <c:v>1.0265041742350831E-3</c:v>
                </c:pt>
                <c:pt idx="801">
                  <c:v>1.0239499492743606E-3</c:v>
                </c:pt>
                <c:pt idx="802">
                  <c:v>1.0214002293744777E-3</c:v>
                </c:pt>
                <c:pt idx="803">
                  <c:v>1.0188550395026121E-3</c:v>
                </c:pt>
                <c:pt idx="804">
                  <c:v>1.0163144042295066E-3</c:v>
                </c:pt>
                <c:pt idx="805">
                  <c:v>1.0137783477330029E-3</c:v>
                </c:pt>
                <c:pt idx="806">
                  <c:v>1.0112468938015414E-3</c:v>
                </c:pt>
                <c:pt idx="807">
                  <c:v>1.0087200658376368E-3</c:v>
                </c:pt>
                <c:pt idx="808">
                  <c:v>1.0061978868613315E-3</c:v>
                </c:pt>
                <c:pt idx="809">
                  <c:v>1.0036803795136166E-3</c:v>
                </c:pt>
                <c:pt idx="810">
                  <c:v>1.001167566059833E-3</c:v>
                </c:pt>
                <c:pt idx="811">
                  <c:v>9.9865946839304315E-4</c:v>
                </c:pt>
                <c:pt idx="812">
                  <c:v>9.9615610803738004E-4</c:v>
                </c:pt>
                <c:pt idx="813">
                  <c:v>9.9365750615136843E-4</c:v>
                </c:pt>
                <c:pt idx="814">
                  <c:v>9.9116368353122423E-4</c:v>
                </c:pt>
                <c:pt idx="815">
                  <c:v>9.8867466061412605E-4</c:v>
                </c:pt>
                <c:pt idx="816">
                  <c:v>9.8619045748146424E-4</c:v>
                </c:pt>
                <c:pt idx="817">
                  <c:v>9.8371109386206196E-4</c:v>
                </c:pt>
                <c:pt idx="818">
                  <c:v>9.8123658913537885E-4</c:v>
                </c:pt>
                <c:pt idx="819">
                  <c:v>9.784145577981236E-4</c:v>
                </c:pt>
                <c:pt idx="820">
                  <c:v>9.7595052863612148E-4</c:v>
                </c:pt>
                <c:pt idx="821">
                  <c:v>9.7349141703456004E-4</c:v>
                </c:pt>
                <c:pt idx="822">
                  <c:v>9.7103724095908483E-4</c:v>
                </c:pt>
                <c:pt idx="823">
                  <c:v>9.6858801804205119E-4</c:v>
                </c:pt>
                <c:pt idx="824">
                  <c:v>9.661437655855788E-4</c:v>
                </c:pt>
                <c:pt idx="825">
                  <c:v>9.6370450056458101E-4</c:v>
                </c:pt>
                <c:pt idx="826">
                  <c:v>9.6127023962977334E-4</c:v>
                </c:pt>
                <c:pt idx="827">
                  <c:v>9.5884099911065735E-4</c:v>
                </c:pt>
                <c:pt idx="828">
                  <c:v>9.5641679501848342E-4</c:v>
                </c:pt>
                <c:pt idx="829">
                  <c:v>9.5399764304918968E-4</c:v>
                </c:pt>
                <c:pt idx="830">
                  <c:v>9.5158355858631922E-4</c:v>
                </c:pt>
                <c:pt idx="831">
                  <c:v>9.4917455670391517E-4</c:v>
                </c:pt>
                <c:pt idx="832">
                  <c:v>9.4677065216939324E-4</c:v>
                </c:pt>
                <c:pt idx="833">
                  <c:v>9.4437185944639356E-4</c:v>
                </c:pt>
                <c:pt idx="834">
                  <c:v>9.4197819269760885E-4</c:v>
                </c:pt>
                <c:pt idx="835">
                  <c:v>9.3958966578759303E-4</c:v>
                </c:pt>
                <c:pt idx="836">
                  <c:v>9.3720629228554711E-4</c:v>
                </c:pt>
                <c:pt idx="837">
                  <c:v>9.3448876416803433E-4</c:v>
                </c:pt>
                <c:pt idx="838">
                  <c:v>9.3211647801834168E-4</c:v>
                </c:pt>
                <c:pt idx="839">
                  <c:v>9.2974938603060267E-4</c:v>
                </c:pt>
                <c:pt idx="840">
                  <c:v>9.2738750057963319E-4</c:v>
                </c:pt>
                <c:pt idx="841">
                  <c:v>9.2503083375889328E-4</c:v>
                </c:pt>
                <c:pt idx="842">
                  <c:v>9.2267939738314314E-4</c:v>
                </c:pt>
                <c:pt idx="843">
                  <c:v>9.203332029910818E-4</c:v>
                </c:pt>
                <c:pt idx="844">
                  <c:v>9.1799226184796406E-4</c:v>
                </c:pt>
                <c:pt idx="845">
                  <c:v>9.1565658494819724E-4</c:v>
                </c:pt>
                <c:pt idx="846">
                  <c:v>9.1332618301791853E-4</c:v>
                </c:pt>
                <c:pt idx="847">
                  <c:v>9.1100106651755236E-4</c:v>
                </c:pt>
                <c:pt idx="848">
                  <c:v>9.0868124564434725E-4</c:v>
                </c:pt>
                <c:pt idx="849">
                  <c:v>9.0636673033489459E-4</c:v>
                </c:pt>
                <c:pt idx="850">
                  <c:v>9.0405753026762668E-4</c:v>
                </c:pt>
                <c:pt idx="851">
                  <c:v>9.017536548652969E-4</c:v>
                </c:pt>
                <c:pt idx="852">
                  <c:v>8.9945511329743856E-4</c:v>
                </c:pt>
                <c:pt idx="853">
                  <c:v>8.9716191448280713E-4</c:v>
                </c:pt>
                <c:pt idx="854">
                  <c:v>8.9487406709180166E-4</c:v>
                </c:pt>
                <c:pt idx="855">
                  <c:v>8.9259157954886916E-4</c:v>
                </c:pt>
                <c:pt idx="856">
                  <c:v>8.9031446003488878E-4</c:v>
                </c:pt>
                <c:pt idx="857">
                  <c:v>8.8804271648953851E-4</c:v>
                </c:pt>
                <c:pt idx="858">
                  <c:v>8.8577635661364336E-4</c:v>
                </c:pt>
                <c:pt idx="859">
                  <c:v>8.8351538787150464E-4</c:v>
                </c:pt>
                <c:pt idx="860">
                  <c:v>8.8125981749321289E-4</c:v>
                </c:pt>
                <c:pt idx="861">
                  <c:v>8.7900965247693992E-4</c:v>
                </c:pt>
                <c:pt idx="862">
                  <c:v>8.7676489959121623E-4</c:v>
                </c:pt>
                <c:pt idx="863">
                  <c:v>8.7452556537718834E-4</c:v>
                </c:pt>
                <c:pt idx="864">
                  <c:v>8.7229165615085964E-4</c:v>
                </c:pt>
                <c:pt idx="865">
                  <c:v>8.7006317800531364E-4</c:v>
                </c:pt>
                <c:pt idx="866">
                  <c:v>8.6784013681291921E-4</c:v>
                </c:pt>
                <c:pt idx="867">
                  <c:v>8.6562253822751976E-4</c:v>
                </c:pt>
                <c:pt idx="868">
                  <c:v>8.6341038768660461E-4</c:v>
                </c:pt>
                <c:pt idx="869">
                  <c:v>8.6120369041346257E-4</c:v>
                </c:pt>
                <c:pt idx="870">
                  <c:v>8.5900245141932096E-4</c:v>
                </c:pt>
                <c:pt idx="871">
                  <c:v>8.5649343946821502E-4</c:v>
                </c:pt>
                <c:pt idx="872">
                  <c:v>8.5430391268729374E-4</c:v>
                </c:pt>
                <c:pt idx="873">
                  <c:v>8.5211985857794434E-4</c:v>
                </c:pt>
                <c:pt idx="874">
                  <c:v>8.4994128129525857E-4</c:v>
                </c:pt>
                <c:pt idx="875">
                  <c:v>8.4776818479299746E-4</c:v>
                </c:pt>
                <c:pt idx="876">
                  <c:v>8.4560057282562684E-4</c:v>
                </c:pt>
                <c:pt idx="877">
                  <c:v>8.4343844895033899E-4</c:v>
                </c:pt>
                <c:pt idx="878">
                  <c:v>8.4128181652905675E-4</c:v>
                </c:pt>
                <c:pt idx="879">
                  <c:v>8.3913067873042256E-4</c:v>
                </c:pt>
                <c:pt idx="880">
                  <c:v>8.3698503853177114E-4</c:v>
                </c:pt>
                <c:pt idx="881">
                  <c:v>8.3484489872108698E-4</c:v>
                </c:pt>
                <c:pt idx="882">
                  <c:v>8.3271026189894704E-4</c:v>
                </c:pt>
                <c:pt idx="883">
                  <c:v>8.3058113048044659E-4</c:v>
                </c:pt>
                <c:pt idx="884">
                  <c:v>8.2845750669711124E-4</c:v>
                </c:pt>
                <c:pt idx="885">
                  <c:v>8.2633939259879271E-4</c:v>
                </c:pt>
                <c:pt idx="886">
                  <c:v>8.2422679005555023E-4</c:v>
                </c:pt>
                <c:pt idx="887">
                  <c:v>8.2091812565933885E-4</c:v>
                </c:pt>
                <c:pt idx="888">
                  <c:v>8.1881970303341841E-4</c:v>
                </c:pt>
                <c:pt idx="889">
                  <c:v>8.1672679720181231E-4</c:v>
                </c:pt>
                <c:pt idx="890">
                  <c:v>8.1463940923621352E-4</c:v>
                </c:pt>
                <c:pt idx="891">
                  <c:v>8.1255754003873367E-4</c:v>
                </c:pt>
                <c:pt idx="892">
                  <c:v>8.1048119034368693E-4</c:v>
                </c:pt>
                <c:pt idx="893">
                  <c:v>8.0841036071936125E-4</c:v>
                </c:pt>
                <c:pt idx="894">
                  <c:v>8.063450515697749E-4</c:v>
                </c:pt>
                <c:pt idx="895">
                  <c:v>8.0428526313641919E-4</c:v>
                </c:pt>
                <c:pt idx="896">
                  <c:v>8.0223099549998672E-4</c:v>
                </c:pt>
                <c:pt idx="897">
                  <c:v>8.0018224858208621E-4</c:v>
                </c:pt>
                <c:pt idx="898">
                  <c:v>7.9813902214694369E-4</c:v>
                </c:pt>
                <c:pt idx="899">
                  <c:v>7.961013158030891E-4</c:v>
                </c:pt>
                <c:pt idx="900">
                  <c:v>7.9406912900503149E-4</c:v>
                </c:pt>
                <c:pt idx="901">
                  <c:v>7.9204246105491773E-4</c:v>
                </c:pt>
                <c:pt idx="902">
                  <c:v>7.900213111041802E-4</c:v>
                </c:pt>
                <c:pt idx="903">
                  <c:v>7.8800567815517106E-4</c:v>
                </c:pt>
                <c:pt idx="904">
                  <c:v>7.8599556106278114E-4</c:v>
                </c:pt>
                <c:pt idx="905">
                  <c:v>7.8399095853604961E-4</c:v>
                </c:pt>
                <c:pt idx="906">
                  <c:v>7.8199186913975637E-4</c:v>
                </c:pt>
                <c:pt idx="907">
                  <c:v>7.7999829129600452E-4</c:v>
                </c:pt>
                <c:pt idx="908">
                  <c:v>7.7801022328578926E-4</c:v>
                </c:pt>
                <c:pt idx="909">
                  <c:v>7.7602766325055332E-4</c:v>
                </c:pt>
                <c:pt idx="910">
                  <c:v>7.7405060919373146E-4</c:v>
                </c:pt>
                <c:pt idx="911">
                  <c:v>7.7207905898227984E-4</c:v>
                </c:pt>
                <c:pt idx="912">
                  <c:v>7.7011301034819605E-4</c:v>
                </c:pt>
                <c:pt idx="913">
                  <c:v>7.6815246089002387E-4</c:v>
                </c:pt>
                <c:pt idx="914">
                  <c:v>7.6619740807434876E-4</c:v>
                </c:pt>
                <c:pt idx="915">
                  <c:v>7.6424784923727763E-4</c:v>
                </c:pt>
                <c:pt idx="916">
                  <c:v>7.6230378158591002E-4</c:v>
                </c:pt>
                <c:pt idx="917">
                  <c:v>7.6036520219979471E-4</c:v>
                </c:pt>
                <c:pt idx="918">
                  <c:v>7.5843210803237598E-4</c:v>
                </c:pt>
                <c:pt idx="919">
                  <c:v>7.5650449591242762E-4</c:v>
                </c:pt>
                <c:pt idx="920">
                  <c:v>7.545823625454745E-4</c:v>
                </c:pt>
                <c:pt idx="921">
                  <c:v>7.5266570451520336E-4</c:v>
                </c:pt>
                <c:pt idx="922">
                  <c:v>7.5075451828486171E-4</c:v>
                </c:pt>
                <c:pt idx="923">
                  <c:v>7.4884880019864518E-4</c:v>
                </c:pt>
                <c:pt idx="924">
                  <c:v>7.4694854648307439E-4</c:v>
                </c:pt>
                <c:pt idx="925">
                  <c:v>7.4505375324835819E-4</c:v>
                </c:pt>
                <c:pt idx="926">
                  <c:v>7.4316441648974822E-4</c:v>
                </c:pt>
                <c:pt idx="927">
                  <c:v>7.4128053208888053E-4</c:v>
                </c:pt>
                <c:pt idx="928">
                  <c:v>7.3940209581510792E-4</c:v>
                </c:pt>
                <c:pt idx="929">
                  <c:v>7.3752910332681846E-4</c:v>
                </c:pt>
                <c:pt idx="930">
                  <c:v>7.3566155017274675E-4</c:v>
                </c:pt>
                <c:pt idx="931">
                  <c:v>7.3379943179327077E-4</c:v>
                </c:pt>
                <c:pt idx="932">
                  <c:v>7.3194274352170023E-4</c:v>
                </c:pt>
                <c:pt idx="933">
                  <c:v>7.300914805855543E-4</c:v>
                </c:pt>
                <c:pt idx="934">
                  <c:v>7.2824563810782697E-4</c:v>
                </c:pt>
                <c:pt idx="935">
                  <c:v>7.2640521110824347E-4</c:v>
                </c:pt>
                <c:pt idx="936">
                  <c:v>7.245701945045055E-4</c:v>
                </c:pt>
                <c:pt idx="937">
                  <c:v>7.2274058311352679E-4</c:v>
                </c:pt>
                <c:pt idx="938">
                  <c:v>7.2091637165265737E-4</c:v>
                </c:pt>
                <c:pt idx="939">
                  <c:v>7.190975547408981E-4</c:v>
                </c:pt>
                <c:pt idx="940">
                  <c:v>7.1728412690010587E-4</c:v>
                </c:pt>
                <c:pt idx="941">
                  <c:v>7.1547608255618654E-4</c:v>
                </c:pt>
                <c:pt idx="942">
                  <c:v>7.1367341604028117E-4</c:v>
                </c:pt>
                <c:pt idx="943">
                  <c:v>7.1187612158993838E-4</c:v>
                </c:pt>
                <c:pt idx="944">
                  <c:v>7.1008419335028038E-4</c:v>
                </c:pt>
                <c:pt idx="945">
                  <c:v>7.082976253751567E-4</c:v>
                </c:pt>
                <c:pt idx="946">
                  <c:v>7.0651641162829007E-4</c:v>
                </c:pt>
                <c:pt idx="947">
                  <c:v>7.0474054598441158E-4</c:v>
                </c:pt>
                <c:pt idx="948">
                  <c:v>7.0297002223038575E-4</c:v>
                </c:pt>
                <c:pt idx="949">
                  <c:v>7.0120483406632835E-4</c:v>
                </c:pt>
                <c:pt idx="950">
                  <c:v>6.9944497510671154E-4</c:v>
                </c:pt>
                <c:pt idx="951">
                  <c:v>6.976904388814628E-4</c:v>
                </c:pt>
                <c:pt idx="952">
                  <c:v>6.9594121883705226E-4</c:v>
                </c:pt>
                <c:pt idx="953">
                  <c:v>6.9419730833757262E-4</c:v>
                </c:pt>
                <c:pt idx="954">
                  <c:v>6.9245870066580745E-4</c:v>
                </c:pt>
                <c:pt idx="955">
                  <c:v>6.9072538902429357E-4</c:v>
                </c:pt>
                <c:pt idx="956">
                  <c:v>6.8899736653637211E-4</c:v>
                </c:pt>
                <c:pt idx="957">
                  <c:v>6.8727462624723038E-4</c:v>
                </c:pt>
                <c:pt idx="958">
                  <c:v>6.8555716112493744E-4</c:v>
                </c:pt>
                <c:pt idx="959">
                  <c:v>6.8384496406146788E-4</c:v>
                </c:pt>
                <c:pt idx="960">
                  <c:v>6.8213802787371819E-4</c:v>
                </c:pt>
                <c:pt idx="961">
                  <c:v>6.8043634530451521E-4</c:v>
                </c:pt>
                <c:pt idx="962">
                  <c:v>6.7873990902361401E-4</c:v>
                </c:pt>
                <c:pt idx="963">
                  <c:v>6.7704871162868846E-4</c:v>
                </c:pt>
                <c:pt idx="964">
                  <c:v>6.7536274564631356E-4</c:v>
                </c:pt>
                <c:pt idx="965">
                  <c:v>6.7368200353293847E-4</c:v>
                </c:pt>
                <c:pt idx="966">
                  <c:v>6.720064776758514E-4</c:v>
                </c:pt>
                <c:pt idx="967">
                  <c:v>6.7033616039413688E-4</c:v>
                </c:pt>
                <c:pt idx="968">
                  <c:v>6.6867104393962323E-4</c:v>
                </c:pt>
                <c:pt idx="969">
                  <c:v>6.6701112049782365E-4</c:v>
                </c:pt>
                <c:pt idx="970">
                  <c:v>6.6535638218886799E-4</c:v>
                </c:pt>
                <c:pt idx="971">
                  <c:v>6.6370682106842713E-4</c:v>
                </c:pt>
                <c:pt idx="972">
                  <c:v>6.6206242912862797E-4</c:v>
                </c:pt>
                <c:pt idx="973">
                  <c:v>6.6042319829896236E-4</c:v>
                </c:pt>
                <c:pt idx="974">
                  <c:v>6.5878912044718707E-4</c:v>
                </c:pt>
                <c:pt idx="975">
                  <c:v>6.5716018738021578E-4</c:v>
                </c:pt>
                <c:pt idx="976">
                  <c:v>6.5553639084500411E-4</c:v>
                </c:pt>
                <c:pt idx="977">
                  <c:v>6.5391772252942557E-4</c:v>
                </c:pt>
                <c:pt idx="978">
                  <c:v>6.5230417406314176E-4</c:v>
                </c:pt>
                <c:pt idx="979">
                  <c:v>6.5069573701846261E-4</c:v>
                </c:pt>
                <c:pt idx="980">
                  <c:v>6.4909240291120157E-4</c:v>
                </c:pt>
                <c:pt idx="981">
                  <c:v>6.4749416320152118E-4</c:v>
                </c:pt>
                <c:pt idx="982">
                  <c:v>6.4590100929477214E-4</c:v>
                </c:pt>
                <c:pt idx="983">
                  <c:v>6.4431293254232555E-4</c:v>
                </c:pt>
                <c:pt idx="984">
                  <c:v>6.4272992424239624E-4</c:v>
                </c:pt>
                <c:pt idx="985">
                  <c:v>6.4115197564086081E-4</c:v>
                </c:pt>
                <c:pt idx="986">
                  <c:v>6.3957907793206654E-4</c:v>
                </c:pt>
                <c:pt idx="987">
                  <c:v>6.3801122225963416E-4</c:v>
                </c:pt>
                <c:pt idx="988">
                  <c:v>6.3644839971725372E-4</c:v>
                </c:pt>
                <c:pt idx="989">
                  <c:v>6.3489060134947319E-4</c:v>
                </c:pt>
                <c:pt idx="990">
                  <c:v>6.333378181524788E-4</c:v>
                </c:pt>
                <c:pt idx="991">
                  <c:v>6.317900410748702E-4</c:v>
                </c:pt>
                <c:pt idx="992">
                  <c:v>6.3024726101842856E-4</c:v>
                </c:pt>
                <c:pt idx="993">
                  <c:v>6.2870946883887612E-4</c:v>
                </c:pt>
                <c:pt idx="994">
                  <c:v>6.271766553466306E-4</c:v>
                </c:pt>
                <c:pt idx="995">
                  <c:v>6.2564881130755285E-4</c:v>
                </c:pt>
                <c:pt idx="996">
                  <c:v>6.2412592744368609E-4</c:v>
                </c:pt>
                <c:pt idx="997">
                  <c:v>6.2260799443399127E-4</c:v>
                </c:pt>
                <c:pt idx="998">
                  <c:v>6.2109500291507259E-4</c:v>
                </c:pt>
                <c:pt idx="999">
                  <c:v>6.1958694348189969E-4</c:v>
                </c:pt>
                <c:pt idx="1000">
                  <c:v>6.180838066885203E-4</c:v>
                </c:pt>
                <c:pt idx="1001">
                  <c:v>6.1658558304876921E-4</c:v>
                </c:pt>
                <c:pt idx="1002">
                  <c:v>6.1509226303696875E-4</c:v>
                </c:pt>
                <c:pt idx="1003">
                  <c:v>6.1360383708862379E-4</c:v>
                </c:pt>
                <c:pt idx="1004">
                  <c:v>6.1212029560111104E-4</c:v>
                </c:pt>
                <c:pt idx="1005">
                  <c:v>6.1064162893436009E-4</c:v>
                </c:pt>
                <c:pt idx="1006">
                  <c:v>6.0916782741153109E-4</c:v>
                </c:pt>
                <c:pt idx="1007">
                  <c:v>6.076988813196833E-4</c:v>
                </c:pt>
                <c:pt idx="1008">
                  <c:v>6.0623478091044035E-4</c:v>
                </c:pt>
                <c:pt idx="1009">
                  <c:v>6.0477551640064652E-4</c:v>
                </c:pt>
                <c:pt idx="1010">
                  <c:v>6.0332107797301973E-4</c:v>
                </c:pt>
                <c:pt idx="1011">
                  <c:v>6.0187145577679665E-4</c:v>
                </c:pt>
                <c:pt idx="1012">
                  <c:v>6.0042663992837249E-4</c:v>
                </c:pt>
                <c:pt idx="1013">
                  <c:v>5.9898662051193581E-4</c:v>
                </c:pt>
                <c:pt idx="1014">
                  <c:v>5.9755138758009506E-4</c:v>
                </c:pt>
                <c:pt idx="1015">
                  <c:v>5.9612093115450258E-4</c:v>
                </c:pt>
                <c:pt idx="1016">
                  <c:v>5.9469524122646991E-4</c:v>
                </c:pt>
                <c:pt idx="1017">
                  <c:v>5.9327430775757916E-4</c:v>
                </c:pt>
                <c:pt idx="1018">
                  <c:v>5.9185812068028815E-4</c:v>
                </c:pt>
                <c:pt idx="1019">
                  <c:v>5.9044666989852956E-4</c:v>
                </c:pt>
                <c:pt idx="1020">
                  <c:v>5.8903994528830539E-4</c:v>
                </c:pt>
                <c:pt idx="1021">
                  <c:v>5.8763793669827495E-4</c:v>
                </c:pt>
                <c:pt idx="1022">
                  <c:v>5.8624063395033821E-4</c:v>
                </c:pt>
                <c:pt idx="1023">
                  <c:v>5.8484802684021235E-4</c:v>
                </c:pt>
                <c:pt idx="1024">
                  <c:v>5.8346010513800513E-4</c:v>
                </c:pt>
                <c:pt idx="1025">
                  <c:v>5.8207685858878032E-4</c:v>
                </c:pt>
                <c:pt idx="1026">
                  <c:v>5.8069827691311932E-4</c:v>
                </c:pt>
                <c:pt idx="1027">
                  <c:v>5.7932434980767814E-4</c:v>
                </c:pt>
                <c:pt idx="1028">
                  <c:v>5.7795506694573672E-4</c:v>
                </c:pt>
                <c:pt idx="1029">
                  <c:v>5.7659041797774549E-4</c:v>
                </c:pt>
                <c:pt idx="1030">
                  <c:v>5.7523039253186523E-4</c:v>
                </c:pt>
                <c:pt idx="1031">
                  <c:v>5.7387498021450271E-4</c:v>
                </c:pt>
                <c:pt idx="1032">
                  <c:v>5.725241706108407E-4</c:v>
                </c:pt>
                <c:pt idx="1033">
                  <c:v>5.7117795328536294E-4</c:v>
                </c:pt>
                <c:pt idx="1034">
                  <c:v>5.6983631778237463E-4</c:v>
                </c:pt>
                <c:pt idx="1035">
                  <c:v>5.6849925362651701E-4</c:v>
                </c:pt>
                <c:pt idx="1036">
                  <c:v>5.6716675032327825E-4</c:v>
                </c:pt>
                <c:pt idx="1037">
                  <c:v>5.6583879735949802E-4</c:v>
                </c:pt>
                <c:pt idx="1038">
                  <c:v>5.6451538420386829E-4</c:v>
                </c:pt>
                <c:pt idx="1039">
                  <c:v>5.6319650030742891E-4</c:v>
                </c:pt>
                <c:pt idx="1040">
                  <c:v>5.6188213510405868E-4</c:v>
                </c:pt>
                <c:pt idx="1041">
                  <c:v>5.6057227801096078E-4</c:v>
                </c:pt>
                <c:pt idx="1042">
                  <c:v>5.5926691842914447E-4</c:v>
                </c:pt>
                <c:pt idx="1043">
                  <c:v>5.5796604574390217E-4</c:v>
                </c:pt>
                <c:pt idx="1044">
                  <c:v>5.5666964932528059E-4</c:v>
                </c:pt>
                <c:pt idx="1045">
                  <c:v>5.553777185285494E-4</c:v>
                </c:pt>
                <c:pt idx="1046">
                  <c:v>5.540902426946629E-4</c:v>
                </c:pt>
                <c:pt idx="1047">
                  <c:v>5.5280721115071887E-4</c:v>
                </c:pt>
                <c:pt idx="1048">
                  <c:v>5.515286132104127E-4</c:v>
                </c:pt>
                <c:pt idx="1049">
                  <c:v>5.5025443817448619E-4</c:v>
                </c:pt>
                <c:pt idx="1050">
                  <c:v>5.4898467533117301E-4</c:v>
                </c:pt>
                <c:pt idx="1051">
                  <c:v>5.477193139566388E-4</c:v>
                </c:pt>
                <c:pt idx="1052">
                  <c:v>5.4645834331541797E-4</c:v>
                </c:pt>
                <c:pt idx="1053">
                  <c:v>5.4520175266084482E-4</c:v>
                </c:pt>
                <c:pt idx="1054">
                  <c:v>5.4394953123548145E-4</c:v>
                </c:pt>
                <c:pt idx="1055">
                  <c:v>5.4270166827154176E-4</c:v>
                </c:pt>
                <c:pt idx="1056">
                  <c:v>5.414581529913096E-4</c:v>
                </c:pt>
                <c:pt idx="1057">
                  <c:v>5.4021897460755359E-4</c:v>
                </c:pt>
                <c:pt idx="1058">
                  <c:v>5.3898412232393912E-4</c:v>
                </c:pt>
                <c:pt idx="1059">
                  <c:v>5.3775358533543363E-4</c:v>
                </c:pt>
                <c:pt idx="1060">
                  <c:v>5.3652735282870979E-4</c:v>
                </c:pt>
                <c:pt idx="1061">
                  <c:v>5.3530541398254402E-4</c:v>
                </c:pt>
                <c:pt idx="1062">
                  <c:v>5.3408775796821091E-4</c:v>
                </c:pt>
                <c:pt idx="1063">
                  <c:v>5.3287437394987282E-4</c:v>
                </c:pt>
                <c:pt idx="1064">
                  <c:v>5.3166525108496831E-4</c:v>
                </c:pt>
                <c:pt idx="1065">
                  <c:v>5.3046037852459249E-4</c:v>
                </c:pt>
                <c:pt idx="1066">
                  <c:v>5.2925974541387702E-4</c:v>
                </c:pt>
                <c:pt idx="1067">
                  <c:v>5.2806334089236452E-4</c:v>
                </c:pt>
                <c:pt idx="1068">
                  <c:v>5.2687115409437966E-4</c:v>
                </c:pt>
                <c:pt idx="1069">
                  <c:v>5.2568317414939596E-4</c:v>
                </c:pt>
                <c:pt idx="1070">
                  <c:v>5.2449939018239919E-4</c:v>
                </c:pt>
                <c:pt idx="1071">
                  <c:v>5.2331979131424737E-4</c:v>
                </c:pt>
                <c:pt idx="1072">
                  <c:v>5.2214436666202626E-4</c:v>
                </c:pt>
                <c:pt idx="1073">
                  <c:v>5.2097310533940147E-4</c:v>
                </c:pt>
                <c:pt idx="1074">
                  <c:v>5.1980599645696721E-4</c:v>
                </c:pt>
                <c:pt idx="1075">
                  <c:v>5.1864302912259144E-4</c:v>
                </c:pt>
                <c:pt idx="1076">
                  <c:v>5.1748419244175613E-4</c:v>
                </c:pt>
                <c:pt idx="1077">
                  <c:v>5.1632947551789616E-4</c:v>
                </c:pt>
                <c:pt idx="1078">
                  <c:v>5.1517886745273272E-4</c:v>
                </c:pt>
                <c:pt idx="1079">
                  <c:v>5.1386890408025414E-4</c:v>
                </c:pt>
                <c:pt idx="1080">
                  <c:v>5.1272706400801594E-4</c:v>
                </c:pt>
                <c:pt idx="1081">
                  <c:v>5.1158929853525512E-4</c:v>
                </c:pt>
                <c:pt idx="1082">
                  <c:v>5.104555967600777E-4</c:v>
                </c:pt>
                <c:pt idx="1083">
                  <c:v>5.0932594778053974E-4</c:v>
                </c:pt>
                <c:pt idx="1084">
                  <c:v>5.0820034069496041E-4</c:v>
                </c:pt>
                <c:pt idx="1085">
                  <c:v>5.0707876460223135E-4</c:v>
                </c:pt>
                <c:pt idx="1086">
                  <c:v>5.0596120860212351E-4</c:v>
                </c:pt>
                <c:pt idx="1087">
                  <c:v>5.0484766179558925E-4</c:v>
                </c:pt>
                <c:pt idx="1088">
                  <c:v>5.037381132850634E-4</c:v>
                </c:pt>
                <c:pt idx="1089">
                  <c:v>5.0263255217475832E-4</c:v>
                </c:pt>
                <c:pt idx="1090">
                  <c:v>5.0153096757095828E-4</c:v>
                </c:pt>
                <c:pt idx="1091">
                  <c:v>5.0043334858230852E-4</c:v>
                </c:pt>
                <c:pt idx="1092">
                  <c:v>4.9933968432010352E-4</c:v>
                </c:pt>
                <c:pt idx="1093">
                  <c:v>4.9824996389856934E-4</c:v>
                </c:pt>
                <c:pt idx="1094">
                  <c:v>4.9716417643514571E-4</c:v>
                </c:pt>
                <c:pt idx="1095">
                  <c:v>4.960823110507622E-4</c:v>
                </c:pt>
                <c:pt idx="1096">
                  <c:v>4.950043568701136E-4</c:v>
                </c:pt>
                <c:pt idx="1097">
                  <c:v>4.939303030219315E-4</c:v>
                </c:pt>
                <c:pt idx="1098">
                  <c:v>4.9286013863925212E-4</c:v>
                </c:pt>
                <c:pt idx="1099">
                  <c:v>4.917938528596821E-4</c:v>
                </c:pt>
                <c:pt idx="1100">
                  <c:v>4.9073143482566126E-4</c:v>
                </c:pt>
                <c:pt idx="1101">
                  <c:v>4.8967287368472182E-4</c:v>
                </c:pt>
                <c:pt idx="1102">
                  <c:v>4.8861815858974498E-4</c:v>
                </c:pt>
                <c:pt idx="1103">
                  <c:v>4.8756727869921486E-4</c:v>
                </c:pt>
                <c:pt idx="1104">
                  <c:v>4.8652022317746967E-4</c:v>
                </c:pt>
                <c:pt idx="1105">
                  <c:v>4.8547698119494917E-4</c:v>
                </c:pt>
                <c:pt idx="1106">
                  <c:v>4.8443754192844E-4</c:v>
                </c:pt>
                <c:pt idx="1107">
                  <c:v>4.8340189456131874E-4</c:v>
                </c:pt>
                <c:pt idx="1108">
                  <c:v>4.8237002828379043E-4</c:v>
                </c:pt>
                <c:pt idx="1109">
                  <c:v>4.8134193229312658E-4</c:v>
                </c:pt>
                <c:pt idx="1110">
                  <c:v>4.8031759579389839E-4</c:v>
                </c:pt>
                <c:pt idx="1111">
                  <c:v>4.7929700799820887E-4</c:v>
                </c:pt>
                <c:pt idx="1112">
                  <c:v>4.7828015812592114E-4</c:v>
                </c:pt>
                <c:pt idx="1113">
                  <c:v>4.7726703540488467E-4</c:v>
                </c:pt>
                <c:pt idx="1114">
                  <c:v>4.7625762907115894E-4</c:v>
                </c:pt>
                <c:pt idx="1115">
                  <c:v>4.7525192836923375E-4</c:v>
                </c:pt>
                <c:pt idx="1116">
                  <c:v>4.7424992255224818E-4</c:v>
                </c:pt>
                <c:pt idx="1117">
                  <c:v>4.7325160088220537E-4</c:v>
                </c:pt>
                <c:pt idx="1118">
                  <c:v>4.7225695263018638E-4</c:v>
                </c:pt>
                <c:pt idx="1119">
                  <c:v>4.7126596707656012E-4</c:v>
                </c:pt>
                <c:pt idx="1120">
                  <c:v>4.7027863351119172E-4</c:v>
                </c:pt>
                <c:pt idx="1121">
                  <c:v>4.692949412336483E-4</c:v>
                </c:pt>
                <c:pt idx="1122">
                  <c:v>4.6831487955340141E-4</c:v>
                </c:pt>
                <c:pt idx="1123">
                  <c:v>4.6733843779002822E-4</c:v>
                </c:pt>
                <c:pt idx="1124">
                  <c:v>4.6636560527340914E-4</c:v>
                </c:pt>
                <c:pt idx="1125">
                  <c:v>4.6539637134392455E-4</c:v>
                </c:pt>
                <c:pt idx="1126">
                  <c:v>4.6443072535264725E-4</c:v>
                </c:pt>
                <c:pt idx="1127">
                  <c:v>4.6346865666153339E-4</c:v>
                </c:pt>
                <c:pt idx="1128">
                  <c:v>4.6251015464361222E-4</c:v>
                </c:pt>
                <c:pt idx="1129">
                  <c:v>4.6155520868317127E-4</c:v>
                </c:pt>
                <c:pt idx="1130">
                  <c:v>4.6060380817594107E-4</c:v>
                </c:pt>
                <c:pt idx="1131">
                  <c:v>4.5952082109412004E-4</c:v>
                </c:pt>
                <c:pt idx="1132">
                  <c:v>4.5857698233266615E-4</c:v>
                </c:pt>
                <c:pt idx="1133">
                  <c:v>4.576366557732278E-4</c:v>
                </c:pt>
                <c:pt idx="1134">
                  <c:v>4.5669983086085183E-4</c:v>
                </c:pt>
                <c:pt idx="1135">
                  <c:v>4.5576649705293822E-4</c:v>
                </c:pt>
                <c:pt idx="1136">
                  <c:v>4.5483664381941078E-4</c:v>
                </c:pt>
                <c:pt idx="1137">
                  <c:v>4.5391026064288458E-4</c:v>
                </c:pt>
                <c:pt idx="1138">
                  <c:v>4.5298733701883251E-4</c:v>
                </c:pt>
                <c:pt idx="1139">
                  <c:v>4.5206786245574854E-4</c:v>
                </c:pt>
                <c:pt idx="1140">
                  <c:v>4.5115182647530964E-4</c:v>
                </c:pt>
                <c:pt idx="1141">
                  <c:v>4.5023921861253515E-4</c:v>
                </c:pt>
                <c:pt idx="1142">
                  <c:v>4.4933002841594436E-4</c:v>
                </c:pt>
                <c:pt idx="1143">
                  <c:v>4.4842424544771174E-4</c:v>
                </c:pt>
                <c:pt idx="1144">
                  <c:v>4.4752185928382035E-4</c:v>
                </c:pt>
                <c:pt idx="1145">
                  <c:v>4.4662285951421309E-4</c:v>
                </c:pt>
                <c:pt idx="1146">
                  <c:v>4.4572723574294213E-4</c:v>
                </c:pt>
                <c:pt idx="1147">
                  <c:v>4.4483497758831592E-4</c:v>
                </c:pt>
                <c:pt idx="1148">
                  <c:v>4.4394607468304476E-4</c:v>
                </c:pt>
                <c:pt idx="1149">
                  <c:v>4.43060516674384E-4</c:v>
                </c:pt>
                <c:pt idx="1150">
                  <c:v>4.4217829322427547E-4</c:v>
                </c:pt>
                <c:pt idx="1151">
                  <c:v>4.4129939400948685E-4</c:v>
                </c:pt>
                <c:pt idx="1152">
                  <c:v>4.4042380872174924E-4</c:v>
                </c:pt>
                <c:pt idx="1153">
                  <c:v>4.3955152706789285E-4</c:v>
                </c:pt>
                <c:pt idx="1154">
                  <c:v>4.386825387699808E-4</c:v>
                </c:pt>
                <c:pt idx="1155">
                  <c:v>4.378168335654409E-4</c:v>
                </c:pt>
                <c:pt idx="1156">
                  <c:v>4.3695440120719602E-4</c:v>
                </c:pt>
                <c:pt idx="1157">
                  <c:v>4.3609523146379171E-4</c:v>
                </c:pt>
                <c:pt idx="1158">
                  <c:v>4.3523931411952312E-4</c:v>
                </c:pt>
                <c:pt idx="1159">
                  <c:v>4.3438663897455939E-4</c:v>
                </c:pt>
                <c:pt idx="1160">
                  <c:v>4.3353719584506662E-4</c:v>
                </c:pt>
                <c:pt idx="1161">
                  <c:v>4.3269097456332848E-4</c:v>
                </c:pt>
                <c:pt idx="1162">
                  <c:v>4.3184796497786613E-4</c:v>
                </c:pt>
                <c:pt idx="1163">
                  <c:v>4.3100815695355527E-4</c:v>
                </c:pt>
                <c:pt idx="1164">
                  <c:v>4.3017154037174239E-4</c:v>
                </c:pt>
                <c:pt idx="1165">
                  <c:v>4.2933810513035833E-4</c:v>
                </c:pt>
                <c:pt idx="1166">
                  <c:v>4.2850784114403117E-4</c:v>
                </c:pt>
                <c:pt idx="1167">
                  <c:v>4.2768073834419671E-4</c:v>
                </c:pt>
                <c:pt idx="1168">
                  <c:v>4.2685678667920808E-4</c:v>
                </c:pt>
                <c:pt idx="1169">
                  <c:v>4.2603597611444249E-4</c:v>
                </c:pt>
                <c:pt idx="1170">
                  <c:v>4.2521829663240689E-4</c:v>
                </c:pt>
                <c:pt idx="1171">
                  <c:v>4.2440373823284303E-4</c:v>
                </c:pt>
                <c:pt idx="1172">
                  <c:v>4.2359229093282946E-4</c:v>
                </c:pt>
                <c:pt idx="1173">
                  <c:v>4.2278394476688265E-4</c:v>
                </c:pt>
                <c:pt idx="1174">
                  <c:v>4.2197868978705608E-4</c:v>
                </c:pt>
                <c:pt idx="1175">
                  <c:v>4.2117651606303865E-4</c:v>
                </c:pt>
                <c:pt idx="1176">
                  <c:v>4.2037741368225023E-4</c:v>
                </c:pt>
                <c:pt idx="1177">
                  <c:v>4.1958137274993729E-4</c:v>
                </c:pt>
                <c:pt idx="1178">
                  <c:v>4.1878838338926539E-4</c:v>
                </c:pt>
                <c:pt idx="1179">
                  <c:v>4.179984357414111E-4</c:v>
                </c:pt>
                <c:pt idx="1180">
                  <c:v>4.1721151996565247E-4</c:v>
                </c:pt>
                <c:pt idx="1181">
                  <c:v>4.1642762623945746E-4</c:v>
                </c:pt>
                <c:pt idx="1182">
                  <c:v>4.1564674475857131E-4</c:v>
                </c:pt>
                <c:pt idx="1183">
                  <c:v>4.1475798469157337E-4</c:v>
                </c:pt>
                <c:pt idx="1184">
                  <c:v>4.1398352509323944E-4</c:v>
                </c:pt>
                <c:pt idx="1185">
                  <c:v>4.1321204704678052E-4</c:v>
                </c:pt>
                <c:pt idx="1186">
                  <c:v>4.1244354082456023E-4</c:v>
                </c:pt>
                <c:pt idx="1187">
                  <c:v>4.1167799671764564E-4</c:v>
                </c:pt>
                <c:pt idx="1188">
                  <c:v>4.1091540503588578E-4</c:v>
                </c:pt>
                <c:pt idx="1189">
                  <c:v>4.1015575610798877E-4</c:v>
                </c:pt>
                <c:pt idx="1190">
                  <c:v>4.0939904028159768E-4</c:v>
                </c:pt>
                <c:pt idx="1191">
                  <c:v>4.0864524792336474E-4</c:v>
                </c:pt>
                <c:pt idx="1192">
                  <c:v>4.0789436941902468E-4</c:v>
                </c:pt>
                <c:pt idx="1193">
                  <c:v>4.0714639517346648E-4</c:v>
                </c:pt>
                <c:pt idx="1194">
                  <c:v>4.0640131561080369E-4</c:v>
                </c:pt>
                <c:pt idx="1195">
                  <c:v>4.056591211744438E-4</c:v>
                </c:pt>
                <c:pt idx="1196">
                  <c:v>4.0491980232715567E-4</c:v>
                </c:pt>
                <c:pt idx="1197">
                  <c:v>4.0418334955113675E-4</c:v>
                </c:pt>
                <c:pt idx="1198">
                  <c:v>4.0303183441211263E-4</c:v>
                </c:pt>
                <c:pt idx="1199">
                  <c:v>4.0230270796602077E-4</c:v>
                </c:pt>
                <c:pt idx="1200">
                  <c:v>4.015764137586215E-4</c:v>
                </c:pt>
                <c:pt idx="1201">
                  <c:v>4.0085294236173985E-4</c:v>
                </c:pt>
                <c:pt idx="1202">
                  <c:v>4.0013228436697694E-4</c:v>
                </c:pt>
                <c:pt idx="1203">
                  <c:v>3.9941443038576908E-4</c:v>
                </c:pt>
                <c:pt idx="1204">
                  <c:v>3.986993710494444E-4</c:v>
                </c:pt>
                <c:pt idx="1205">
                  <c:v>3.9798709700927901E-4</c:v>
                </c:pt>
                <c:pt idx="1206">
                  <c:v>3.972775989365524E-4</c:v>
                </c:pt>
                <c:pt idx="1207">
                  <c:v>3.9657086752260064E-4</c:v>
                </c:pt>
                <c:pt idx="1208">
                  <c:v>3.9586689347886932E-4</c:v>
                </c:pt>
                <c:pt idx="1209">
                  <c:v>3.9516566753696489E-4</c:v>
                </c:pt>
                <c:pt idx="1210">
                  <c:v>3.9446718044870509E-4</c:v>
                </c:pt>
                <c:pt idx="1211">
                  <c:v>3.9377142298616807E-4</c:v>
                </c:pt>
                <c:pt idx="1212">
                  <c:v>3.9307838594174064E-4</c:v>
                </c:pt>
                <c:pt idx="1213">
                  <c:v>3.9238806012816517E-4</c:v>
                </c:pt>
                <c:pt idx="1214">
                  <c:v>3.9170043637858543E-4</c:v>
                </c:pt>
                <c:pt idx="1215">
                  <c:v>3.9101550554659198E-4</c:v>
                </c:pt>
                <c:pt idx="1216">
                  <c:v>3.903332585062652E-4</c:v>
                </c:pt>
                <c:pt idx="1217">
                  <c:v>3.896536861522186E-4</c:v>
                </c:pt>
                <c:pt idx="1218">
                  <c:v>3.8897677939964039E-4</c:v>
                </c:pt>
                <c:pt idx="1219">
                  <c:v>3.8830252918433403E-4</c:v>
                </c:pt>
                <c:pt idx="1220">
                  <c:v>3.8763092646275799E-4</c:v>
                </c:pt>
                <c:pt idx="1221">
                  <c:v>3.8696196221206394E-4</c:v>
                </c:pt>
                <c:pt idx="1222">
                  <c:v>3.8629562743013556E-4</c:v>
                </c:pt>
                <c:pt idx="1223">
                  <c:v>3.8563191313562359E-4</c:v>
                </c:pt>
                <c:pt idx="1224">
                  <c:v>3.8497081036798267E-4</c:v>
                </c:pt>
                <c:pt idx="1225">
                  <c:v>3.8431231018750517E-4</c:v>
                </c:pt>
                <c:pt idx="1226">
                  <c:v>3.8365640367535558E-4</c:v>
                </c:pt>
                <c:pt idx="1227">
                  <c:v>3.8300308193360278E-4</c:v>
                </c:pt>
                <c:pt idx="1228">
                  <c:v>3.823523360852521E-4</c:v>
                </c:pt>
                <c:pt idx="1229">
                  <c:v>3.8170415727427592E-4</c:v>
                </c:pt>
                <c:pt idx="1230">
                  <c:v>3.8105853666564376E-4</c:v>
                </c:pt>
                <c:pt idx="1231">
                  <c:v>3.8041546544535115E-4</c:v>
                </c:pt>
                <c:pt idx="1232">
                  <c:v>3.7977493482044793E-4</c:v>
                </c:pt>
                <c:pt idx="1233">
                  <c:v>3.7913693601906529E-4</c:v>
                </c:pt>
                <c:pt idx="1234">
                  <c:v>3.7850146029044178E-4</c:v>
                </c:pt>
                <c:pt idx="1235">
                  <c:v>3.7786849890494921E-4</c:v>
                </c:pt>
                <c:pt idx="1236">
                  <c:v>3.772380431541169E-4</c:v>
                </c:pt>
                <c:pt idx="1237">
                  <c:v>3.7661008435065535E-4</c:v>
                </c:pt>
                <c:pt idx="1238">
                  <c:v>3.7598461382847898E-4</c:v>
                </c:pt>
                <c:pt idx="1239">
                  <c:v>3.7536162294272827E-4</c:v>
                </c:pt>
                <c:pt idx="1240">
                  <c:v>3.7474110306979082E-4</c:v>
                </c:pt>
                <c:pt idx="1241">
                  <c:v>3.7412304560732117E-4</c:v>
                </c:pt>
                <c:pt idx="1242">
                  <c:v>3.7350744197426093E-4</c:v>
                </c:pt>
                <c:pt idx="1243">
                  <c:v>3.7289428361085705E-4</c:v>
                </c:pt>
                <c:pt idx="1244">
                  <c:v>3.7228356197867957E-4</c:v>
                </c:pt>
                <c:pt idx="1245">
                  <c:v>3.7167526856063865E-4</c:v>
                </c:pt>
                <c:pt idx="1246">
                  <c:v>3.7106939486100134E-4</c:v>
                </c:pt>
                <c:pt idx="1247">
                  <c:v>3.7046593240540554E-4</c:v>
                </c:pt>
                <c:pt idx="1248">
                  <c:v>3.6986487274087688E-4</c:v>
                </c:pt>
                <c:pt idx="1249">
                  <c:v>3.6926620743584035E-4</c:v>
                </c:pt>
                <c:pt idx="1250">
                  <c:v>3.6866992808013517E-4</c:v>
                </c:pt>
                <c:pt idx="1251">
                  <c:v>3.6807602628502581E-4</c:v>
                </c:pt>
                <c:pt idx="1252">
                  <c:v>3.6748449368321503E-4</c:v>
                </c:pt>
                <c:pt idx="1253">
                  <c:v>3.6689532192885304E-4</c:v>
                </c:pt>
                <c:pt idx="1254">
                  <c:v>3.6630850269754947E-4</c:v>
                </c:pt>
                <c:pt idx="1255">
                  <c:v>3.657240276863815E-4</c:v>
                </c:pt>
                <c:pt idx="1256">
                  <c:v>3.6514188861390298E-4</c:v>
                </c:pt>
                <c:pt idx="1257">
                  <c:v>3.6456207722015282E-4</c:v>
                </c:pt>
                <c:pt idx="1258">
                  <c:v>3.6398458526666112E-4</c:v>
                </c:pt>
                <c:pt idx="1259">
                  <c:v>3.6340940453645791E-4</c:v>
                </c:pt>
                <c:pt idx="1260">
                  <c:v>3.6283652683407637E-4</c:v>
                </c:pt>
                <c:pt idx="1261">
                  <c:v>3.6226594398556069E-4</c:v>
                </c:pt>
                <c:pt idx="1262">
                  <c:v>3.6169764783846838E-4</c:v>
                </c:pt>
                <c:pt idx="1263">
                  <c:v>3.6113163026187616E-4</c:v>
                </c:pt>
                <c:pt idx="1264">
                  <c:v>3.6056788314638166E-4</c:v>
                </c:pt>
                <c:pt idx="1265">
                  <c:v>3.6000639840410686E-4</c:v>
                </c:pt>
                <c:pt idx="1266">
                  <c:v>3.5944716796869976E-4</c:v>
                </c:pt>
                <c:pt idx="1267">
                  <c:v>3.5889018379533589E-4</c:v>
                </c:pt>
                <c:pt idx="1268">
                  <c:v>3.5833543786071865E-4</c:v>
                </c:pt>
                <c:pt idx="1269">
                  <c:v>3.5778292216307969E-4</c:v>
                </c:pt>
                <c:pt idx="1270">
                  <c:v>3.5723262872217835E-4</c:v>
                </c:pt>
                <c:pt idx="1271">
                  <c:v>3.5668454957930027E-4</c:v>
                </c:pt>
                <c:pt idx="1272">
                  <c:v>3.561386767972557E-4</c:v>
                </c:pt>
                <c:pt idx="1273">
                  <c:v>3.5559500246037722E-4</c:v>
                </c:pt>
                <c:pt idx="1274">
                  <c:v>3.5505351867451667E-4</c:v>
                </c:pt>
                <c:pt idx="1275">
                  <c:v>3.5451421756704191E-4</c:v>
                </c:pt>
                <c:pt idx="1276">
                  <c:v>3.5397709128683194E-4</c:v>
                </c:pt>
                <c:pt idx="1277">
                  <c:v>3.5344213200427332E-4</c:v>
                </c:pt>
                <c:pt idx="1278">
                  <c:v>3.5290933191125357E-4</c:v>
                </c:pt>
                <c:pt idx="1279">
                  <c:v>3.5237868322115682E-4</c:v>
                </c:pt>
                <c:pt idx="1280">
                  <c:v>3.5185017816885599E-4</c:v>
                </c:pt>
                <c:pt idx="1281">
                  <c:v>3.5132380901070723E-4</c:v>
                </c:pt>
                <c:pt idx="1282">
                  <c:v>3.5079956802454098E-4</c:v>
                </c:pt>
                <c:pt idx="1283">
                  <c:v>3.5027744750965549E-4</c:v>
                </c:pt>
                <c:pt idx="1284">
                  <c:v>3.4975743978680714E-4</c:v>
                </c:pt>
                <c:pt idx="1285">
                  <c:v>3.4923953719820188E-4</c:v>
                </c:pt>
                <c:pt idx="1286">
                  <c:v>3.4872373210748558E-4</c:v>
                </c:pt>
                <c:pt idx="1287">
                  <c:v>3.48210016899734E-4</c:v>
                </c:pt>
                <c:pt idx="1288">
                  <c:v>3.4769838398144198E-4</c:v>
                </c:pt>
                <c:pt idx="1289">
                  <c:v>3.4718882578051267E-4</c:v>
                </c:pt>
                <c:pt idx="1290">
                  <c:v>3.4668133474624569E-4</c:v>
                </c:pt>
                <c:pt idx="1291">
                  <c:v>3.4617590334932492E-4</c:v>
                </c:pt>
                <c:pt idx="1292">
                  <c:v>3.4567252408180643E-4</c:v>
                </c:pt>
                <c:pt idx="1293">
                  <c:v>3.4517118945710524E-4</c:v>
                </c:pt>
                <c:pt idx="1294">
                  <c:v>3.4467189200998124E-4</c:v>
                </c:pt>
                <c:pt idx="1295">
                  <c:v>3.4417462429652625E-4</c:v>
                </c:pt>
                <c:pt idx="1296">
                  <c:v>3.4367937889414853E-4</c:v>
                </c:pt>
                <c:pt idx="1297">
                  <c:v>3.4318614840155866E-4</c:v>
                </c:pt>
                <c:pt idx="1298">
                  <c:v>3.4269492543875378E-4</c:v>
                </c:pt>
                <c:pt idx="1299">
                  <c:v>3.4220570264700183E-4</c:v>
                </c:pt>
                <c:pt idx="1300">
                  <c:v>3.4171847268882566E-4</c:v>
                </c:pt>
                <c:pt idx="1301">
                  <c:v>3.4123322824798559E-4</c:v>
                </c:pt>
                <c:pt idx="1302">
                  <c:v>3.4074996202946352E-4</c:v>
                </c:pt>
                <c:pt idx="1303">
                  <c:v>3.4026866675944379E-4</c:v>
                </c:pt>
                <c:pt idx="1304">
                  <c:v>3.3978933518529701E-4</c:v>
                </c:pt>
                <c:pt idx="1305">
                  <c:v>3.3931196007555987E-4</c:v>
                </c:pt>
                <c:pt idx="1306">
                  <c:v>3.3883653421991821E-4</c:v>
                </c:pt>
                <c:pt idx="1307">
                  <c:v>3.3836305042918605E-4</c:v>
                </c:pt>
                <c:pt idx="1308">
                  <c:v>3.3789150153528769E-4</c:v>
                </c:pt>
                <c:pt idx="1309">
                  <c:v>3.3742188039123612E-4</c:v>
                </c:pt>
                <c:pt idx="1310">
                  <c:v>3.3695417987111408E-4</c:v>
                </c:pt>
                <c:pt idx="1311">
                  <c:v>3.3648839287005238E-4</c:v>
                </c:pt>
                <c:pt idx="1312">
                  <c:v>3.3602451230420902E-4</c:v>
                </c:pt>
                <c:pt idx="1313">
                  <c:v>3.355625311107478E-4</c:v>
                </c:pt>
                <c:pt idx="1314">
                  <c:v>3.3510244224781632E-4</c:v>
                </c:pt>
                <c:pt idx="1315">
                  <c:v>3.3464423869452361E-4</c:v>
                </c:pt>
                <c:pt idx="1316">
                  <c:v>3.3418791345091783E-4</c:v>
                </c:pt>
                <c:pt idx="1317">
                  <c:v>3.3373345953796298E-4</c:v>
                </c:pt>
                <c:pt idx="1318">
                  <c:v>3.3328086999751569E-4</c:v>
                </c:pt>
                <c:pt idx="1319">
                  <c:v>3.3283013789230152E-4</c:v>
                </c:pt>
                <c:pt idx="1320">
                  <c:v>3.3238125630589125E-4</c:v>
                </c:pt>
                <c:pt idx="1321">
                  <c:v>3.3193421834267568E-4</c:v>
                </c:pt>
                <c:pt idx="1322">
                  <c:v>3.3148901712784203E-4</c:v>
                </c:pt>
                <c:pt idx="1323">
                  <c:v>3.3104564580734784E-4</c:v>
                </c:pt>
                <c:pt idx="1324">
                  <c:v>3.3060409754789654E-4</c:v>
                </c:pt>
                <c:pt idx="1325">
                  <c:v>3.3016436553691094E-4</c:v>
                </c:pt>
                <c:pt idx="1326">
                  <c:v>3.2972644298250801E-4</c:v>
                </c:pt>
                <c:pt idx="1327">
                  <c:v>3.2929032311347178E-4</c:v>
                </c:pt>
                <c:pt idx="1328">
                  <c:v>3.2885599917922744E-4</c:v>
                </c:pt>
                <c:pt idx="1329">
                  <c:v>3.2842346444981373E-4</c:v>
                </c:pt>
                <c:pt idx="1330">
                  <c:v>3.2799271221585616E-4</c:v>
                </c:pt>
                <c:pt idx="1331">
                  <c:v>3.2756373578853948E-4</c:v>
                </c:pt>
                <c:pt idx="1332">
                  <c:v>3.2713652849957928E-4</c:v>
                </c:pt>
                <c:pt idx="1333">
                  <c:v>3.2671108370119483E-4</c:v>
                </c:pt>
                <c:pt idx="1334">
                  <c:v>3.2628739476607945E-4</c:v>
                </c:pt>
                <c:pt idx="1335">
                  <c:v>3.2586545508737311E-4</c:v>
                </c:pt>
                <c:pt idx="1336">
                  <c:v>3.2544525807863214E-4</c:v>
                </c:pt>
                <c:pt idx="1337">
                  <c:v>3.2502679717380138E-4</c:v>
                </c:pt>
                <c:pt idx="1338">
                  <c:v>3.2461006582718319E-4</c:v>
                </c:pt>
                <c:pt idx="1339">
                  <c:v>3.2419505751340891E-4</c:v>
                </c:pt>
                <c:pt idx="1340">
                  <c:v>3.2378176572740795E-4</c:v>
                </c:pt>
                <c:pt idx="1341">
                  <c:v>3.2337018398437799E-4</c:v>
                </c:pt>
                <c:pt idx="1342">
                  <c:v>3.2296030581975403E-4</c:v>
                </c:pt>
                <c:pt idx="1343">
                  <c:v>3.2255212478917784E-4</c:v>
                </c:pt>
                <c:pt idx="1344">
                  <c:v>3.2214563446846672E-4</c:v>
                </c:pt>
                <c:pt idx="1345">
                  <c:v>3.2174082845358231E-4</c:v>
                </c:pt>
                <c:pt idx="1346">
                  <c:v>3.2133770036059882E-4</c:v>
                </c:pt>
                <c:pt idx="1347">
                  <c:v>3.2093624382567137E-4</c:v>
                </c:pt>
                <c:pt idx="1348">
                  <c:v>3.2053645250500391E-4</c:v>
                </c:pt>
                <c:pt idx="1349">
                  <c:v>3.201383200748171E-4</c:v>
                </c:pt>
                <c:pt idx="1350">
                  <c:v>3.1974184023131526E-4</c:v>
                </c:pt>
                <c:pt idx="1351">
                  <c:v>3.1934700669065459E-4</c:v>
                </c:pt>
                <c:pt idx="1352">
                  <c:v>3.1895381318890903E-4</c:v>
                </c:pt>
                <c:pt idx="1353">
                  <c:v>3.1856225348203825E-4</c:v>
                </c:pt>
                <c:pt idx="1354">
                  <c:v>3.1817232134585328E-4</c:v>
                </c:pt>
                <c:pt idx="1355">
                  <c:v>3.1778401057598377E-4</c:v>
                </c:pt>
                <c:pt idx="1356">
                  <c:v>3.1739731498784329E-4</c:v>
                </c:pt>
                <c:pt idx="1357">
                  <c:v>3.1701222841659627E-4</c:v>
                </c:pt>
                <c:pt idx="1358">
                  <c:v>3.1662874471712293E-4</c:v>
                </c:pt>
                <c:pt idx="1359">
                  <c:v>3.1624685776398544E-4</c:v>
                </c:pt>
                <c:pt idx="1360">
                  <c:v>3.1586656145139301E-4</c:v>
                </c:pt>
                <c:pt idx="1361">
                  <c:v>3.154878496931671E-4</c:v>
                </c:pt>
                <c:pt idx="1362">
                  <c:v>3.151107164227066E-4</c:v>
                </c:pt>
                <c:pt idx="1363">
                  <c:v>3.1473515559295249E-4</c:v>
                </c:pt>
                <c:pt idx="1364">
                  <c:v>3.1436116117635246E-4</c:v>
                </c:pt>
                <c:pt idx="1365">
                  <c:v>3.1398872716482533E-4</c:v>
                </c:pt>
                <c:pt idx="1366">
                  <c:v>3.1361784756972559E-4</c:v>
                </c:pt>
                <c:pt idx="1367">
                  <c:v>3.1324851642180741E-4</c:v>
                </c:pt>
                <c:pt idx="1368">
                  <c:v>3.128807277711879E-4</c:v>
                </c:pt>
                <c:pt idx="1369">
                  <c:v>3.1251447568731209E-4</c:v>
                </c:pt>
                <c:pt idx="1370">
                  <c:v>3.1214975425891526E-4</c:v>
                </c:pt>
                <c:pt idx="1371">
                  <c:v>3.1178655759398735E-4</c:v>
                </c:pt>
                <c:pt idx="1372">
                  <c:v>3.1142487981973555E-4</c:v>
                </c:pt>
                <c:pt idx="1373">
                  <c:v>3.1106471508254776E-4</c:v>
                </c:pt>
                <c:pt idx="1374">
                  <c:v>3.1070605754795555E-4</c:v>
                </c:pt>
                <c:pt idx="1375">
                  <c:v>3.1034890140059658E-4</c:v>
                </c:pt>
                <c:pt idx="1376">
                  <c:v>3.0999324084417766E-4</c:v>
                </c:pt>
                <c:pt idx="1377">
                  <c:v>3.0963907010143714E-4</c:v>
                </c:pt>
                <c:pt idx="1378">
                  <c:v>3.0928638341410719E-4</c:v>
                </c:pt>
                <c:pt idx="1379">
                  <c:v>3.0893517504287574E-4</c:v>
                </c:pt>
                <c:pt idx="1380">
                  <c:v>3.0858543926734938E-4</c:v>
                </c:pt>
                <c:pt idx="1381">
                  <c:v>3.0823717038601405E-4</c:v>
                </c:pt>
                <c:pt idx="1382">
                  <c:v>3.0789036271619829E-4</c:v>
                </c:pt>
                <c:pt idx="1383">
                  <c:v>3.0754501059403335E-4</c:v>
                </c:pt>
                <c:pt idx="1384">
                  <c:v>3.0720110837441632E-4</c:v>
                </c:pt>
                <c:pt idx="1385">
                  <c:v>3.0685865043096996E-4</c:v>
                </c:pt>
                <c:pt idx="1386">
                  <c:v>3.0651763115600535E-4</c:v>
                </c:pt>
                <c:pt idx="1387">
                  <c:v>3.0617804496048222E-4</c:v>
                </c:pt>
                <c:pt idx="1388">
                  <c:v>3.058398862739702E-4</c:v>
                </c:pt>
                <c:pt idx="1389">
                  <c:v>3.0550314954460981E-4</c:v>
                </c:pt>
                <c:pt idx="1390">
                  <c:v>3.0516782923907331E-4</c:v>
                </c:pt>
                <c:pt idx="1391">
                  <c:v>3.0478633335568608E-4</c:v>
                </c:pt>
                <c:pt idx="1392">
                  <c:v>3.0445402969736323E-4</c:v>
                </c:pt>
                <c:pt idx="1393">
                  <c:v>3.0412312519261089E-4</c:v>
                </c:pt>
                <c:pt idx="1394">
                  <c:v>3.0379361438445559E-4</c:v>
                </c:pt>
                <c:pt idx="1395">
                  <c:v>3.0346549183425182E-4</c:v>
                </c:pt>
                <c:pt idx="1396">
                  <c:v>3.0313875212164296E-4</c:v>
                </c:pt>
                <c:pt idx="1397">
                  <c:v>3.0281338984452057E-4</c:v>
                </c:pt>
                <c:pt idx="1398">
                  <c:v>3.0248939961898528E-4</c:v>
                </c:pt>
                <c:pt idx="1399">
                  <c:v>3.0216677607930562E-4</c:v>
                </c:pt>
                <c:pt idx="1400">
                  <c:v>3.0184551387787864E-4</c:v>
                </c:pt>
                <c:pt idx="1401">
                  <c:v>3.0152560768518903E-4</c:v>
                </c:pt>
                <c:pt idx="1402">
                  <c:v>3.0120705218976922E-4</c:v>
                </c:pt>
                <c:pt idx="1403">
                  <c:v>3.0088984209815828E-4</c:v>
                </c:pt>
                <c:pt idx="1404">
                  <c:v>3.0057397213486186E-4</c:v>
                </c:pt>
                <c:pt idx="1405">
                  <c:v>3.0025943704231134E-4</c:v>
                </c:pt>
                <c:pt idx="1406">
                  <c:v>2.9994623158082303E-4</c:v>
                </c:pt>
                <c:pt idx="1407">
                  <c:v>2.9963435052855747E-4</c:v>
                </c:pt>
                <c:pt idx="1408">
                  <c:v>2.9932378868147841E-4</c:v>
                </c:pt>
                <c:pt idx="1409">
                  <c:v>2.9901454085331201E-4</c:v>
                </c:pt>
                <c:pt idx="1410">
                  <c:v>2.9870660187550585E-4</c:v>
                </c:pt>
                <c:pt idx="1411">
                  <c:v>2.9839996659718725E-4</c:v>
                </c:pt>
                <c:pt idx="1412">
                  <c:v>2.9809462988512328E-4</c:v>
                </c:pt>
                <c:pt idx="1413">
                  <c:v>2.9779058662367794E-4</c:v>
                </c:pt>
                <c:pt idx="1414">
                  <c:v>2.9748783171477245E-4</c:v>
                </c:pt>
                <c:pt idx="1415">
                  <c:v>2.9718636007784261E-4</c:v>
                </c:pt>
                <c:pt idx="1416">
                  <c:v>2.9688616664979824E-4</c:v>
                </c:pt>
                <c:pt idx="1417">
                  <c:v>2.9658724638498111E-4</c:v>
                </c:pt>
                <c:pt idx="1418">
                  <c:v>2.9628959425512399E-4</c:v>
                </c:pt>
                <c:pt idx="1419">
                  <c:v>2.9599320524930831E-4</c:v>
                </c:pt>
                <c:pt idx="1420">
                  <c:v>2.9569807437392325E-4</c:v>
                </c:pt>
                <c:pt idx="1421">
                  <c:v>2.9540419665262353E-4</c:v>
                </c:pt>
                <c:pt idx="1422">
                  <c:v>2.9511156712628791E-4</c:v>
                </c:pt>
                <c:pt idx="1423">
                  <c:v>2.9482018085297734E-4</c:v>
                </c:pt>
                <c:pt idx="1424">
                  <c:v>2.9453003290789314E-4</c:v>
                </c:pt>
                <c:pt idx="1425">
                  <c:v>2.9424111838333492E-4</c:v>
                </c:pt>
                <c:pt idx="1426">
                  <c:v>2.939534323886589E-4</c:v>
                </c:pt>
                <c:pt idx="1427">
                  <c:v>2.9366697005023604E-4</c:v>
                </c:pt>
                <c:pt idx="1428">
                  <c:v>2.9338172651140936E-4</c:v>
                </c:pt>
                <c:pt idx="1429">
                  <c:v>2.9309769693245286E-4</c:v>
                </c:pt>
                <c:pt idx="1430">
                  <c:v>2.9281487649052883E-4</c:v>
                </c:pt>
                <c:pt idx="1431">
                  <c:v>2.9253326037964562E-4</c:v>
                </c:pt>
                <c:pt idx="1432">
                  <c:v>2.922528438106159E-4</c:v>
                </c:pt>
                <c:pt idx="1433">
                  <c:v>2.9197362201101426E-4</c:v>
                </c:pt>
                <c:pt idx="1434">
                  <c:v>2.9169559022513506E-4</c:v>
                </c:pt>
                <c:pt idx="1435">
                  <c:v>2.9141874371395001E-4</c:v>
                </c:pt>
                <c:pt idx="1436">
                  <c:v>2.9114307775506628E-4</c:v>
                </c:pt>
                <c:pt idx="1437">
                  <c:v>2.9086858764268376E-4</c:v>
                </c:pt>
                <c:pt idx="1438">
                  <c:v>2.9059526868755305E-4</c:v>
                </c:pt>
                <c:pt idx="1439">
                  <c:v>2.903231162169331E-4</c:v>
                </c:pt>
                <c:pt idx="1440">
                  <c:v>2.9005212557454854E-4</c:v>
                </c:pt>
                <c:pt idx="1441">
                  <c:v>2.897822921205479E-4</c:v>
                </c:pt>
                <c:pt idx="1442">
                  <c:v>2.8951361123146039E-4</c:v>
                </c:pt>
                <c:pt idx="1443">
                  <c:v>2.8920795275291653E-4</c:v>
                </c:pt>
                <c:pt idx="1444">
                  <c:v>2.8894172615287765E-4</c:v>
                </c:pt>
                <c:pt idx="1445">
                  <c:v>2.886766376930155E-4</c:v>
                </c:pt>
                <c:pt idx="1446">
                  <c:v>2.8841268281727244E-4</c:v>
                </c:pt>
                <c:pt idx="1447">
                  <c:v>2.8814985698575316E-4</c:v>
                </c:pt>
                <c:pt idx="1448">
                  <c:v>2.8788815567468319E-4</c:v>
                </c:pt>
                <c:pt idx="1449">
                  <c:v>2.8762757437636563E-4</c:v>
                </c:pt>
                <c:pt idx="1450">
                  <c:v>2.8736810859913915E-4</c:v>
                </c:pt>
                <c:pt idx="1451">
                  <c:v>2.8710975386733517E-4</c:v>
                </c:pt>
                <c:pt idx="1452">
                  <c:v>2.8685250572123549E-4</c:v>
                </c:pt>
                <c:pt idx="1453">
                  <c:v>2.8659635971702994E-4</c:v>
                </c:pt>
                <c:pt idx="1454">
                  <c:v>2.8634131142677344E-4</c:v>
                </c:pt>
                <c:pt idx="1455">
                  <c:v>2.8608735643834404E-4</c:v>
                </c:pt>
                <c:pt idx="1456">
                  <c:v>2.8583449035539984E-4</c:v>
                </c:pt>
                <c:pt idx="1457">
                  <c:v>2.8558270879733706E-4</c:v>
                </c:pt>
                <c:pt idx="1458">
                  <c:v>2.8533200739924692E-4</c:v>
                </c:pt>
                <c:pt idx="1459">
                  <c:v>2.8508238181187376E-4</c:v>
                </c:pt>
                <c:pt idx="1460">
                  <c:v>2.8483382770157185E-4</c:v>
                </c:pt>
                <c:pt idx="1461">
                  <c:v>2.8455107233545394E-4</c:v>
                </c:pt>
                <c:pt idx="1462">
                  <c:v>2.8430479972689629E-4</c:v>
                </c:pt>
                <c:pt idx="1463">
                  <c:v>2.8405958507653336E-4</c:v>
                </c:pt>
                <c:pt idx="1464">
                  <c:v>2.8381542411493862E-4</c:v>
                </c:pt>
                <c:pt idx="1465">
                  <c:v>2.8357231258807695E-4</c:v>
                </c:pt>
                <c:pt idx="1466">
                  <c:v>2.833302462572631E-4</c:v>
                </c:pt>
                <c:pt idx="1467">
                  <c:v>2.8308922089911854E-4</c:v>
                </c:pt>
                <c:pt idx="1468">
                  <c:v>2.8284923230552947E-4</c:v>
                </c:pt>
                <c:pt idx="1469">
                  <c:v>2.8261027628360426E-4</c:v>
                </c:pt>
                <c:pt idx="1470">
                  <c:v>2.8237234865563109E-4</c:v>
                </c:pt>
                <c:pt idx="1471">
                  <c:v>2.8213544525903573E-4</c:v>
                </c:pt>
                <c:pt idx="1472">
                  <c:v>2.8189956194633886E-4</c:v>
                </c:pt>
                <c:pt idx="1473">
                  <c:v>2.8166469458511408E-4</c:v>
                </c:pt>
                <c:pt idx="1474">
                  <c:v>2.8143083905794546E-4</c:v>
                </c:pt>
                <c:pt idx="1475">
                  <c:v>2.8119799126238517E-4</c:v>
                </c:pt>
                <c:pt idx="1476">
                  <c:v>2.8096614711091162E-4</c:v>
                </c:pt>
                <c:pt idx="1477">
                  <c:v>2.8073530253088652E-4</c:v>
                </c:pt>
                <c:pt idx="1478">
                  <c:v>2.8050545346451346E-4</c:v>
                </c:pt>
                <c:pt idx="1479">
                  <c:v>2.8027659586879505E-4</c:v>
                </c:pt>
                <c:pt idx="1480">
                  <c:v>2.8004872571549115E-4</c:v>
                </c:pt>
                <c:pt idx="1481">
                  <c:v>2.7982183899107668E-4</c:v>
                </c:pt>
                <c:pt idx="1482">
                  <c:v>2.7959593169669939E-4</c:v>
                </c:pt>
                <c:pt idx="1483">
                  <c:v>2.7937099984813791E-4</c:v>
                </c:pt>
                <c:pt idx="1484">
                  <c:v>2.7914703947575962E-4</c:v>
                </c:pt>
                <c:pt idx="1485">
                  <c:v>2.7892404662447875E-4</c:v>
                </c:pt>
                <c:pt idx="1486">
                  <c:v>2.7870201735371414E-4</c:v>
                </c:pt>
                <c:pt idx="1487">
                  <c:v>2.7848094773734775E-4</c:v>
                </c:pt>
                <c:pt idx="1488">
                  <c:v>2.7826083386368216E-4</c:v>
                </c:pt>
                <c:pt idx="1489">
                  <c:v>2.7804167183539919E-4</c:v>
                </c:pt>
                <c:pt idx="1490">
                  <c:v>2.7782345776951767E-4</c:v>
                </c:pt>
                <c:pt idx="1491">
                  <c:v>2.7760618779735212E-4</c:v>
                </c:pt>
                <c:pt idx="1492">
                  <c:v>2.7738985806447013E-4</c:v>
                </c:pt>
                <c:pt idx="1493">
                  <c:v>2.7717446473065179E-4</c:v>
                </c:pt>
                <c:pt idx="1494">
                  <c:v>2.7696000396984678E-4</c:v>
                </c:pt>
                <c:pt idx="1495">
                  <c:v>2.7665524162893886E-4</c:v>
                </c:pt>
                <c:pt idx="1496">
                  <c:v>2.7644302984618707E-4</c:v>
                </c:pt>
                <c:pt idx="1497">
                  <c:v>2.7623173762556842E-4</c:v>
                </c:pt>
                <c:pt idx="1498">
                  <c:v>2.7602136120328602E-4</c:v>
                </c:pt>
                <c:pt idx="1499">
                  <c:v>2.7581189682948789E-4</c:v>
                </c:pt>
                <c:pt idx="1500">
                  <c:v>2.7560334076822464E-4</c:v>
                </c:pt>
                <c:pt idx="1501">
                  <c:v>2.7539568929740897E-4</c:v>
                </c:pt>
                <c:pt idx="1502">
                  <c:v>2.7518893870877368E-4</c:v>
                </c:pt>
                <c:pt idx="1503">
                  <c:v>2.749830853078307E-4</c:v>
                </c:pt>
                <c:pt idx="1504">
                  <c:v>2.7477812541382954E-4</c:v>
                </c:pt>
                <c:pt idx="1505">
                  <c:v>2.7457405535971663E-4</c:v>
                </c:pt>
                <c:pt idx="1506">
                  <c:v>2.7437087149209341E-4</c:v>
                </c:pt>
                <c:pt idx="1507">
                  <c:v>2.7416857017117593E-4</c:v>
                </c:pt>
                <c:pt idx="1508">
                  <c:v>2.7396714777075328E-4</c:v>
                </c:pt>
                <c:pt idx="1509">
                  <c:v>2.7373802233715468E-4</c:v>
                </c:pt>
                <c:pt idx="1510">
                  <c:v>2.7353847118995477E-4</c:v>
                </c:pt>
                <c:pt idx="1511">
                  <c:v>2.7333978765449419E-4</c:v>
                </c:pt>
                <c:pt idx="1512">
                  <c:v>2.7314196816035762E-4</c:v>
                </c:pt>
                <c:pt idx="1513">
                  <c:v>2.7294500915049283E-4</c:v>
                </c:pt>
                <c:pt idx="1514">
                  <c:v>2.7274890708116936E-4</c:v>
                </c:pt>
                <c:pt idx="1515">
                  <c:v>2.7255365842193837E-4</c:v>
                </c:pt>
                <c:pt idx="1516">
                  <c:v>2.723592596555918E-4</c:v>
                </c:pt>
                <c:pt idx="1517">
                  <c:v>2.721657072781217E-4</c:v>
                </c:pt>
                <c:pt idx="1518">
                  <c:v>2.7197299779867972E-4</c:v>
                </c:pt>
                <c:pt idx="1519">
                  <c:v>2.717811277395368E-4</c:v>
                </c:pt>
                <c:pt idx="1520">
                  <c:v>2.7159009363604244E-4</c:v>
                </c:pt>
                <c:pt idx="1521">
                  <c:v>2.7139989203658476E-4</c:v>
                </c:pt>
                <c:pt idx="1522">
                  <c:v>2.7121051950254978E-4</c:v>
                </c:pt>
                <c:pt idx="1523">
                  <c:v>2.7102197260828144E-4</c:v>
                </c:pt>
                <c:pt idx="1524">
                  <c:v>2.7083424794104125E-4</c:v>
                </c:pt>
                <c:pt idx="1525">
                  <c:v>2.7064734210096827E-4</c:v>
                </c:pt>
                <c:pt idx="1526">
                  <c:v>2.7046125170103902E-4</c:v>
                </c:pt>
                <c:pt idx="1527">
                  <c:v>2.7027597336702749E-4</c:v>
                </c:pt>
                <c:pt idx="1528">
                  <c:v>2.7009150373746491E-4</c:v>
                </c:pt>
                <c:pt idx="1529">
                  <c:v>2.6990783946360047E-4</c:v>
                </c:pt>
                <c:pt idx="1530">
                  <c:v>2.6972497720936073E-4</c:v>
                </c:pt>
                <c:pt idx="1531">
                  <c:v>2.6954291365131064E-4</c:v>
                </c:pt>
                <c:pt idx="1532">
                  <c:v>2.6936164547861302E-4</c:v>
                </c:pt>
                <c:pt idx="1533">
                  <c:v>2.6918116939298966E-4</c:v>
                </c:pt>
                <c:pt idx="1534">
                  <c:v>2.6900148210868126E-4</c:v>
                </c:pt>
                <c:pt idx="1535">
                  <c:v>2.6882258035240816E-4</c:v>
                </c:pt>
                <c:pt idx="1536">
                  <c:v>2.6864446086333075E-4</c:v>
                </c:pt>
                <c:pt idx="1537">
                  <c:v>2.6846712039301022E-4</c:v>
                </c:pt>
                <c:pt idx="1538">
                  <c:v>2.68290555705369E-4</c:v>
                </c:pt>
                <c:pt idx="1539">
                  <c:v>2.6811476357665179E-4</c:v>
                </c:pt>
                <c:pt idx="1540">
                  <c:v>2.6793974079538638E-4</c:v>
                </c:pt>
                <c:pt idx="1541">
                  <c:v>2.67765484162344E-4</c:v>
                </c:pt>
                <c:pt idx="1542">
                  <c:v>2.6759199049050116E-4</c:v>
                </c:pt>
                <c:pt idx="1543">
                  <c:v>2.674192566049997E-4</c:v>
                </c:pt>
                <c:pt idx="1544">
                  <c:v>2.6724727934310867E-4</c:v>
                </c:pt>
                <c:pt idx="1545">
                  <c:v>2.670760555541851E-4</c:v>
                </c:pt>
                <c:pt idx="1546">
                  <c:v>2.669055820996351E-4</c:v>
                </c:pt>
                <c:pt idx="1547">
                  <c:v>2.6673585585287537E-4</c:v>
                </c:pt>
                <c:pt idx="1548">
                  <c:v>2.6656687369929464E-4</c:v>
                </c:pt>
                <c:pt idx="1549">
                  <c:v>2.6639863253621475E-4</c:v>
                </c:pt>
                <c:pt idx="1550">
                  <c:v>2.6623112927285243E-4</c:v>
                </c:pt>
                <c:pt idx="1551">
                  <c:v>2.6606436083028074E-4</c:v>
                </c:pt>
                <c:pt idx="1552">
                  <c:v>2.6589832414139079E-4</c:v>
                </c:pt>
                <c:pt idx="1553">
                  <c:v>2.6573301615085332E-4</c:v>
                </c:pt>
                <c:pt idx="1554">
                  <c:v>2.6556843381508074E-4</c:v>
                </c:pt>
                <c:pt idx="1555">
                  <c:v>2.6540457410218854E-4</c:v>
                </c:pt>
                <c:pt idx="1556">
                  <c:v>2.652414339919576E-4</c:v>
                </c:pt>
                <c:pt idx="1557">
                  <c:v>2.65079010475796E-4</c:v>
                </c:pt>
                <c:pt idx="1558">
                  <c:v>2.649173005567012E-4</c:v>
                </c:pt>
                <c:pt idx="1559">
                  <c:v>2.6475630124922196E-4</c:v>
                </c:pt>
                <c:pt idx="1560">
                  <c:v>2.64596009579421E-4</c:v>
                </c:pt>
                <c:pt idx="1561">
                  <c:v>2.6443642258483664E-4</c:v>
                </c:pt>
                <c:pt idx="1562">
                  <c:v>2.6427753731444575E-4</c:v>
                </c:pt>
                <c:pt idx="1563">
                  <c:v>2.6411935082862575E-4</c:v>
                </c:pt>
                <c:pt idx="1564">
                  <c:v>2.6396186019911756E-4</c:v>
                </c:pt>
                <c:pt idx="1565">
                  <c:v>2.6380506250898766E-4</c:v>
                </c:pt>
                <c:pt idx="1566">
                  <c:v>2.6364895485259126E-4</c:v>
                </c:pt>
                <c:pt idx="1567">
                  <c:v>2.6349353433553465E-4</c:v>
                </c:pt>
                <c:pt idx="1568">
                  <c:v>2.6333879807463806E-4</c:v>
                </c:pt>
                <c:pt idx="1569">
                  <c:v>2.6318474319789891E-4</c:v>
                </c:pt>
                <c:pt idx="1570">
                  <c:v>2.6303136684445428E-4</c:v>
                </c:pt>
                <c:pt idx="1571">
                  <c:v>2.6287866616454424E-4</c:v>
                </c:pt>
                <c:pt idx="1572">
                  <c:v>2.6272663831947482E-4</c:v>
                </c:pt>
                <c:pt idx="1573">
                  <c:v>2.6257528048158135E-4</c:v>
                </c:pt>
                <c:pt idx="1574">
                  <c:v>2.6242458983419167E-4</c:v>
                </c:pt>
                <c:pt idx="1575">
                  <c:v>2.6227456357158919E-4</c:v>
                </c:pt>
                <c:pt idx="1576">
                  <c:v>2.6212519889897692E-4</c:v>
                </c:pt>
                <c:pt idx="1577">
                  <c:v>2.6197649303244031E-4</c:v>
                </c:pt>
                <c:pt idx="1578">
                  <c:v>2.6182844319891141E-4</c:v>
                </c:pt>
                <c:pt idx="1579">
                  <c:v>2.6168104663613201E-4</c:v>
                </c:pt>
                <c:pt idx="1580">
                  <c:v>2.6153430059261764E-4</c:v>
                </c:pt>
                <c:pt idx="1581">
                  <c:v>2.613882023276216E-4</c:v>
                </c:pt>
                <c:pt idx="1582">
                  <c:v>2.612427491110982E-4</c:v>
                </c:pt>
                <c:pt idx="1583">
                  <c:v>2.6109793822366744E-4</c:v>
                </c:pt>
                <c:pt idx="1584">
                  <c:v>2.6095376695657862E-4</c:v>
                </c:pt>
                <c:pt idx="1585">
                  <c:v>2.6081023261167471E-4</c:v>
                </c:pt>
                <c:pt idx="1586">
                  <c:v>2.6066733250135622E-4</c:v>
                </c:pt>
                <c:pt idx="1587">
                  <c:v>2.6052506394854595E-4</c:v>
                </c:pt>
                <c:pt idx="1588">
                  <c:v>2.6038342428665289E-4</c:v>
                </c:pt>
                <c:pt idx="1589">
                  <c:v>2.6024241085953714E-4</c:v>
                </c:pt>
                <c:pt idx="1590">
                  <c:v>2.6010202102147401E-4</c:v>
                </c:pt>
                <c:pt idx="1591">
                  <c:v>2.5996225213711888E-4</c:v>
                </c:pt>
                <c:pt idx="1592">
                  <c:v>2.598231015814717E-4</c:v>
                </c:pt>
                <c:pt idx="1593">
                  <c:v>2.5968456673984211E-4</c:v>
                </c:pt>
                <c:pt idx="1594">
                  <c:v>2.595466450078138E-4</c:v>
                </c:pt>
                <c:pt idx="1595">
                  <c:v>2.5940933379120978E-4</c:v>
                </c:pt>
                <c:pt idx="1596">
                  <c:v>2.5927263050605736E-4</c:v>
                </c:pt>
                <c:pt idx="1597">
                  <c:v>2.5913653257855312E-4</c:v>
                </c:pt>
                <c:pt idx="1598">
                  <c:v>2.5900103744502817E-4</c:v>
                </c:pt>
                <c:pt idx="1599">
                  <c:v>2.5886614255191326E-4</c:v>
                </c:pt>
                <c:pt idx="1600">
                  <c:v>2.5873184535570444E-4</c:v>
                </c:pt>
                <c:pt idx="1601">
                  <c:v>2.585981433229282E-4</c:v>
                </c:pt>
                <c:pt idx="1602">
                  <c:v>2.5846503393010687E-4</c:v>
                </c:pt>
                <c:pt idx="1603">
                  <c:v>2.5833251466372468E-4</c:v>
                </c:pt>
                <c:pt idx="1604">
                  <c:v>2.5820058302019282E-4</c:v>
                </c:pt>
                <c:pt idx="1605">
                  <c:v>2.5806923650581578E-4</c:v>
                </c:pt>
                <c:pt idx="1606">
                  <c:v>2.5793847263675654E-4</c:v>
                </c:pt>
                <c:pt idx="1607">
                  <c:v>2.5780828893900309E-4</c:v>
                </c:pt>
                <c:pt idx="1608">
                  <c:v>2.5767868294833402E-4</c:v>
                </c:pt>
                <c:pt idx="1609">
                  <c:v>2.5754965221028484E-4</c:v>
                </c:pt>
                <c:pt idx="1610">
                  <c:v>2.5742119428011394E-4</c:v>
                </c:pt>
                <c:pt idx="1611">
                  <c:v>2.5729330672276895E-4</c:v>
                </c:pt>
                <c:pt idx="1612">
                  <c:v>2.57165987112853E-4</c:v>
                </c:pt>
                <c:pt idx="1613">
                  <c:v>2.5703923303459111E-4</c:v>
                </c:pt>
                <c:pt idx="1614">
                  <c:v>2.5691304208179692E-4</c:v>
                </c:pt>
                <c:pt idx="1615">
                  <c:v>2.5678741185783881E-4</c:v>
                </c:pt>
                <c:pt idx="1616">
                  <c:v>2.5666233997560708E-4</c:v>
                </c:pt>
                <c:pt idx="1617">
                  <c:v>2.5653782405748023E-4</c:v>
                </c:pt>
                <c:pt idx="1618">
                  <c:v>2.5641386173529205E-4</c:v>
                </c:pt>
                <c:pt idx="1619">
                  <c:v>2.5629045065029844E-4</c:v>
                </c:pt>
                <c:pt idx="1620">
                  <c:v>2.5616758845314436E-4</c:v>
                </c:pt>
                <c:pt idx="1621">
                  <c:v>2.5604527280383106E-4</c:v>
                </c:pt>
                <c:pt idx="1622">
                  <c:v>2.5592350137168302E-4</c:v>
                </c:pt>
                <c:pt idx="1623">
                  <c:v>2.5580227183531539E-4</c:v>
                </c:pt>
                <c:pt idx="1624">
                  <c:v>2.5568158188260114E-4</c:v>
                </c:pt>
                <c:pt idx="1625">
                  <c:v>2.5556142921063856E-4</c:v>
                </c:pt>
                <c:pt idx="1626">
                  <c:v>2.5544181152571872E-4</c:v>
                </c:pt>
                <c:pt idx="1627">
                  <c:v>2.5532272654329308E-4</c:v>
                </c:pt>
                <c:pt idx="1628">
                  <c:v>2.5520417198794123E-4</c:v>
                </c:pt>
                <c:pt idx="1629">
                  <c:v>2.5508614559333824E-4</c:v>
                </c:pt>
                <c:pt idx="1630">
                  <c:v>2.5496864510222316E-4</c:v>
                </c:pt>
                <c:pt idx="1631">
                  <c:v>2.5485166826636613E-4</c:v>
                </c:pt>
                <c:pt idx="1632">
                  <c:v>2.5473521284653713E-4</c:v>
                </c:pt>
                <c:pt idx="1633">
                  <c:v>2.5461927661247341E-4</c:v>
                </c:pt>
                <c:pt idx="1634">
                  <c:v>2.5450385734284824E-4</c:v>
                </c:pt>
                <c:pt idx="1635">
                  <c:v>2.5438895282523861E-4</c:v>
                </c:pt>
                <c:pt idx="1636">
                  <c:v>2.5427456085609396E-4</c:v>
                </c:pt>
                <c:pt idx="1637">
                  <c:v>2.5416067924070439E-4</c:v>
                </c:pt>
                <c:pt idx="1638">
                  <c:v>2.5404730579316914E-4</c:v>
                </c:pt>
                <c:pt idx="1639">
                  <c:v>2.539344383363654E-4</c:v>
                </c:pt>
                <c:pt idx="1640">
                  <c:v>2.538220747019167E-4</c:v>
                </c:pt>
                <c:pt idx="1641">
                  <c:v>2.5371021273016176E-4</c:v>
                </c:pt>
                <c:pt idx="1642">
                  <c:v>2.5359885027012336E-4</c:v>
                </c:pt>
                <c:pt idx="1643">
                  <c:v>2.5348798517947716E-4</c:v>
                </c:pt>
                <c:pt idx="1644">
                  <c:v>2.5337761532452093E-4</c:v>
                </c:pt>
                <c:pt idx="1645">
                  <c:v>2.5326773858014333E-4</c:v>
                </c:pt>
                <c:pt idx="1646">
                  <c:v>2.5315835282979318E-4</c:v>
                </c:pt>
                <c:pt idx="1647">
                  <c:v>2.5304945596544887E-4</c:v>
                </c:pt>
                <c:pt idx="1648">
                  <c:v>2.5294104588758753E-4</c:v>
                </c:pt>
                <c:pt idx="1649">
                  <c:v>2.5283312050515441E-4</c:v>
                </c:pt>
                <c:pt idx="1650">
                  <c:v>2.5272567773553266E-4</c:v>
                </c:pt>
                <c:pt idx="1651">
                  <c:v>2.5261871550451244E-4</c:v>
                </c:pt>
                <c:pt idx="1652">
                  <c:v>2.5251223174626105E-4</c:v>
                </c:pt>
                <c:pt idx="1653">
                  <c:v>2.524062244032926E-4</c:v>
                </c:pt>
                <c:pt idx="1654">
                  <c:v>2.5230069142643749E-4</c:v>
                </c:pt>
                <c:pt idx="1655">
                  <c:v>2.5219563077481273E-4</c:v>
                </c:pt>
                <c:pt idx="1656">
                  <c:v>2.5209104041579194E-4</c:v>
                </c:pt>
                <c:pt idx="1657">
                  <c:v>2.5198691832497509E-4</c:v>
                </c:pt>
                <c:pt idx="1658">
                  <c:v>2.5188326248615895E-4</c:v>
                </c:pt>
                <c:pt idx="1659">
                  <c:v>2.5178007089130748E-4</c:v>
                </c:pt>
                <c:pt idx="1660">
                  <c:v>2.5167734154052168E-4</c:v>
                </c:pt>
                <c:pt idx="1661">
                  <c:v>2.5157507244201048E-4</c:v>
                </c:pt>
                <c:pt idx="1662">
                  <c:v>2.5147326161206111E-4</c:v>
                </c:pt>
                <c:pt idx="1663">
                  <c:v>2.5137190707500958E-4</c:v>
                </c:pt>
                <c:pt idx="1664">
                  <c:v>2.5127100686321146E-4</c:v>
                </c:pt>
                <c:pt idx="1665">
                  <c:v>2.5117055901701258E-4</c:v>
                </c:pt>
                <c:pt idx="1666">
                  <c:v>2.5107056158471996E-4</c:v>
                </c:pt>
                <c:pt idx="1667">
                  <c:v>2.5097101262257264E-4</c:v>
                </c:pt>
                <c:pt idx="1668">
                  <c:v>2.5087191019471274E-4</c:v>
                </c:pt>
                <c:pt idx="1669">
                  <c:v>2.5075919458098135E-4</c:v>
                </c:pt>
                <c:pt idx="1670">
                  <c:v>2.506610425301812E-4</c:v>
                </c:pt>
                <c:pt idx="1671">
                  <c:v>2.5056333098067199E-4</c:v>
                </c:pt>
                <c:pt idx="1672">
                  <c:v>2.5046605802903012E-4</c:v>
                </c:pt>
                <c:pt idx="1673">
                  <c:v>2.5036922177958706E-4</c:v>
                </c:pt>
                <c:pt idx="1674">
                  <c:v>2.5027282034440108E-4</c:v>
                </c:pt>
                <c:pt idx="1675">
                  <c:v>2.501768518432291E-4</c:v>
                </c:pt>
                <c:pt idx="1676">
                  <c:v>2.5008131440349768E-4</c:v>
                </c:pt>
                <c:pt idx="1677">
                  <c:v>2.4998620616027565E-4</c:v>
                </c:pt>
                <c:pt idx="1678">
                  <c:v>2.4989152525624504E-4</c:v>
                </c:pt>
                <c:pt idx="1679">
                  <c:v>2.4979726984167392E-4</c:v>
                </c:pt>
                <c:pt idx="1680">
                  <c:v>2.4970343807438763E-4</c:v>
                </c:pt>
                <c:pt idx="1681">
                  <c:v>2.4961002811974144E-4</c:v>
                </c:pt>
                <c:pt idx="1682">
                  <c:v>2.4951703815059243E-4</c:v>
                </c:pt>
                <c:pt idx="1683">
                  <c:v>2.4942446634727171E-4</c:v>
                </c:pt>
                <c:pt idx="1684">
                  <c:v>2.4933231089755711E-4</c:v>
                </c:pt>
                <c:pt idx="1685">
                  <c:v>2.4924056999664506E-4</c:v>
                </c:pt>
                <c:pt idx="1686">
                  <c:v>2.4914924184712365E-4</c:v>
                </c:pt>
                <c:pt idx="1687">
                  <c:v>2.4905832465894477E-4</c:v>
                </c:pt>
                <c:pt idx="1688">
                  <c:v>2.4896781664939714E-4</c:v>
                </c:pt>
                <c:pt idx="1689">
                  <c:v>2.4887771604307878E-4</c:v>
                </c:pt>
                <c:pt idx="1690">
                  <c:v>2.4878802107186989E-4</c:v>
                </c:pt>
                <c:pt idx="1691">
                  <c:v>2.4869872997490598E-4</c:v>
                </c:pt>
                <c:pt idx="1692">
                  <c:v>2.4860984099855054E-4</c:v>
                </c:pt>
                <c:pt idx="1693">
                  <c:v>2.4852135239636841E-4</c:v>
                </c:pt>
                <c:pt idx="1694">
                  <c:v>2.4843326242909869E-4</c:v>
                </c:pt>
                <c:pt idx="1695">
                  <c:v>2.4834556936462822E-4</c:v>
                </c:pt>
                <c:pt idx="1696">
                  <c:v>2.4825827147796452E-4</c:v>
                </c:pt>
                <c:pt idx="1697">
                  <c:v>2.4817136705120979E-4</c:v>
                </c:pt>
                <c:pt idx="1698">
                  <c:v>2.480848543735336E-4</c:v>
                </c:pt>
                <c:pt idx="1699">
                  <c:v>2.4799873174114731E-4</c:v>
                </c:pt>
                <c:pt idx="1700">
                  <c:v>2.4791299745727702E-4</c:v>
                </c:pt>
                <c:pt idx="1701">
                  <c:v>2.4782764983213764E-4</c:v>
                </c:pt>
                <c:pt idx="1702">
                  <c:v>2.4774268718290651E-4</c:v>
                </c:pt>
                <c:pt idx="1703">
                  <c:v>2.4764605626192E-4</c:v>
                </c:pt>
                <c:pt idx="1704">
                  <c:v>2.4756191292663699E-4</c:v>
                </c:pt>
                <c:pt idx="1705">
                  <c:v>2.4747814932342779E-4</c:v>
                </c:pt>
                <c:pt idx="1706">
                  <c:v>2.4739476379803709E-4</c:v>
                </c:pt>
                <c:pt idx="1707">
                  <c:v>2.4731175470303878E-4</c:v>
                </c:pt>
                <c:pt idx="1708">
                  <c:v>2.4722912039781001E-4</c:v>
                </c:pt>
                <c:pt idx="1709">
                  <c:v>2.4714685924850574E-4</c:v>
                </c:pt>
                <c:pt idx="1710">
                  <c:v>2.4706496962803305E-4</c:v>
                </c:pt>
                <c:pt idx="1711">
                  <c:v>2.4698344991602565E-4</c:v>
                </c:pt>
                <c:pt idx="1712">
                  <c:v>2.4690229849881861E-4</c:v>
                </c:pt>
                <c:pt idx="1713">
                  <c:v>2.4682151376942304E-4</c:v>
                </c:pt>
                <c:pt idx="1714">
                  <c:v>2.4674109412750074E-4</c:v>
                </c:pt>
                <c:pt idx="1715">
                  <c:v>2.4666103797933914E-4</c:v>
                </c:pt>
                <c:pt idx="1716">
                  <c:v>2.4658134373782618E-4</c:v>
                </c:pt>
                <c:pt idx="1717">
                  <c:v>2.4650200982242543E-4</c:v>
                </c:pt>
                <c:pt idx="1718">
                  <c:v>2.4642303465915088E-4</c:v>
                </c:pt>
                <c:pt idx="1719">
                  <c:v>2.4634441668054251E-4</c:v>
                </c:pt>
                <c:pt idx="1720">
                  <c:v>2.4626615432564116E-4</c:v>
                </c:pt>
                <c:pt idx="1721">
                  <c:v>2.4618824603996417E-4</c:v>
                </c:pt>
                <c:pt idx="1722">
                  <c:v>2.4611069027548045E-4</c:v>
                </c:pt>
                <c:pt idx="1723">
                  <c:v>2.4603348549058615E-4</c:v>
                </c:pt>
                <c:pt idx="1724">
                  <c:v>2.459566301500802E-4</c:v>
                </c:pt>
                <c:pt idx="1725">
                  <c:v>2.4588012272513992E-4</c:v>
                </c:pt>
                <c:pt idx="1726">
                  <c:v>2.4580396169329667E-4</c:v>
                </c:pt>
                <c:pt idx="1727">
                  <c:v>2.4572814553841174E-4</c:v>
                </c:pt>
                <c:pt idx="1728">
                  <c:v>2.4565267275065202E-4</c:v>
                </c:pt>
                <c:pt idx="1729">
                  <c:v>2.455775418264662E-4</c:v>
                </c:pt>
                <c:pt idx="1730">
                  <c:v>2.4550275126856064E-4</c:v>
                </c:pt>
                <c:pt idx="1731">
                  <c:v>2.4542829958587532E-4</c:v>
                </c:pt>
                <c:pt idx="1732">
                  <c:v>2.4535418529356032E-4</c:v>
                </c:pt>
                <c:pt idx="1733">
                  <c:v>2.4528040691295186E-4</c:v>
                </c:pt>
                <c:pt idx="1734">
                  <c:v>2.4520696297154857E-4</c:v>
                </c:pt>
                <c:pt idx="1735">
                  <c:v>2.4513385200298804E-4</c:v>
                </c:pt>
                <c:pt idx="1736">
                  <c:v>2.4506107254702327E-4</c:v>
                </c:pt>
                <c:pt idx="1737">
                  <c:v>2.4498862314949909E-4</c:v>
                </c:pt>
                <c:pt idx="1738">
                  <c:v>2.4491650236232895E-4</c:v>
                </c:pt>
                <c:pt idx="1739">
                  <c:v>2.4484470874347144E-4</c:v>
                </c:pt>
                <c:pt idx="1740">
                  <c:v>2.4477324085690728E-4</c:v>
                </c:pt>
                <c:pt idx="1741">
                  <c:v>2.4470209727261598E-4</c:v>
                </c:pt>
                <c:pt idx="1742">
                  <c:v>2.4463127656655284E-4</c:v>
                </c:pt>
                <c:pt idx="1743">
                  <c:v>2.44560777320626E-4</c:v>
                </c:pt>
                <c:pt idx="1744">
                  <c:v>2.444905981226735E-4</c:v>
                </c:pt>
                <c:pt idx="1745">
                  <c:v>2.4442073756644024E-4</c:v>
                </c:pt>
                <c:pt idx="1746">
                  <c:v>2.4435119425155556E-4</c:v>
                </c:pt>
                <c:pt idx="1747">
                  <c:v>2.4428196678351029E-4</c:v>
                </c:pt>
                <c:pt idx="1748">
                  <c:v>2.4421305377363405E-4</c:v>
                </c:pt>
                <c:pt idx="1749">
                  <c:v>2.44144453839073E-4</c:v>
                </c:pt>
                <c:pt idx="1750">
                  <c:v>2.4407616560276712E-4</c:v>
                </c:pt>
                <c:pt idx="1751">
                  <c:v>2.440081876934279E-4</c:v>
                </c:pt>
                <c:pt idx="1752">
                  <c:v>2.4394051874551602E-4</c:v>
                </c:pt>
                <c:pt idx="1753">
                  <c:v>2.4387315739921896E-4</c:v>
                </c:pt>
                <c:pt idx="1754">
                  <c:v>2.4380610230042906E-4</c:v>
                </c:pt>
                <c:pt idx="1755">
                  <c:v>2.4372984116926088E-4</c:v>
                </c:pt>
                <c:pt idx="1756">
                  <c:v>2.4366343778177432E-4</c:v>
                </c:pt>
                <c:pt idx="1757">
                  <c:v>2.4359733642292044E-4</c:v>
                </c:pt>
                <c:pt idx="1758">
                  <c:v>2.4353153576199061E-4</c:v>
                </c:pt>
                <c:pt idx="1759">
                  <c:v>2.4346603447386809E-4</c:v>
                </c:pt>
                <c:pt idx="1760">
                  <c:v>2.4340083123900616E-4</c:v>
                </c:pt>
                <c:pt idx="1761">
                  <c:v>2.4333592474340657E-4</c:v>
                </c:pt>
                <c:pt idx="1762">
                  <c:v>2.4327131367859781E-4</c:v>
                </c:pt>
                <c:pt idx="1763">
                  <c:v>2.4320699674161374E-4</c:v>
                </c:pt>
                <c:pt idx="1764">
                  <c:v>2.4314297263497206E-4</c:v>
                </c:pt>
                <c:pt idx="1765">
                  <c:v>2.4307924006665291E-4</c:v>
                </c:pt>
                <c:pt idx="1766">
                  <c:v>2.4301579775007771E-4</c:v>
                </c:pt>
                <c:pt idx="1767">
                  <c:v>2.4295264440408768E-4</c:v>
                </c:pt>
                <c:pt idx="1768">
                  <c:v>2.4288977875292305E-4</c:v>
                </c:pt>
                <c:pt idx="1769">
                  <c:v>2.4279156807975231E-4</c:v>
                </c:pt>
                <c:pt idx="1770">
                  <c:v>2.4272943639477078E-4</c:v>
                </c:pt>
                <c:pt idx="1771">
                  <c:v>2.4266758789208206E-4</c:v>
                </c:pt>
                <c:pt idx="1772">
                  <c:v>2.4260602132033902E-4</c:v>
                </c:pt>
                <c:pt idx="1773">
                  <c:v>2.425447354334767E-4</c:v>
                </c:pt>
                <c:pt idx="1774">
                  <c:v>2.4248372899069175E-4</c:v>
                </c:pt>
                <c:pt idx="1775">
                  <c:v>2.4242300075642158E-4</c:v>
                </c:pt>
                <c:pt idx="1776">
                  <c:v>2.4236254950032405E-4</c:v>
                </c:pt>
                <c:pt idx="1777">
                  <c:v>2.4230237399725687E-4</c:v>
                </c:pt>
                <c:pt idx="1778">
                  <c:v>2.4224247302725711E-4</c:v>
                </c:pt>
                <c:pt idx="1779">
                  <c:v>2.4218284537552107E-4</c:v>
                </c:pt>
                <c:pt idx="1780">
                  <c:v>2.4212348983238379E-4</c:v>
                </c:pt>
                <c:pt idx="1781">
                  <c:v>2.4206440519329895E-4</c:v>
                </c:pt>
                <c:pt idx="1782">
                  <c:v>2.4200559025881871E-4</c:v>
                </c:pt>
                <c:pt idx="1783">
                  <c:v>2.4194704383457373E-4</c:v>
                </c:pt>
                <c:pt idx="1784">
                  <c:v>2.418887647312529E-4</c:v>
                </c:pt>
                <c:pt idx="1785">
                  <c:v>2.4183075176458383E-4</c:v>
                </c:pt>
                <c:pt idx="1786">
                  <c:v>2.4177300375531261E-4</c:v>
                </c:pt>
                <c:pt idx="1787">
                  <c:v>2.4171551952918423E-4</c:v>
                </c:pt>
                <c:pt idx="1788">
                  <c:v>2.4165829791692269E-4</c:v>
                </c:pt>
                <c:pt idx="1789">
                  <c:v>2.416013377542116E-4</c:v>
                </c:pt>
                <c:pt idx="1790">
                  <c:v>2.4154463788167432E-4</c:v>
                </c:pt>
                <c:pt idx="1791">
                  <c:v>2.4148819714485458E-4</c:v>
                </c:pt>
                <c:pt idx="1792">
                  <c:v>2.4143201439419699E-4</c:v>
                </c:pt>
                <c:pt idx="1793">
                  <c:v>2.4137608848502764E-4</c:v>
                </c:pt>
                <c:pt idx="1794">
                  <c:v>2.413204182775349E-4</c:v>
                </c:pt>
                <c:pt idx="1795">
                  <c:v>2.412650026367499E-4</c:v>
                </c:pt>
                <c:pt idx="1796">
                  <c:v>2.4120984043252765E-4</c:v>
                </c:pt>
                <c:pt idx="1797">
                  <c:v>2.4115493053952775E-4</c:v>
                </c:pt>
                <c:pt idx="1798">
                  <c:v>2.4110027183719528E-4</c:v>
                </c:pt>
                <c:pt idx="1799">
                  <c:v>2.41045863209742E-4</c:v>
                </c:pt>
                <c:pt idx="1800">
                  <c:v>2.4099170354612731E-4</c:v>
                </c:pt>
                <c:pt idx="1801">
                  <c:v>2.4093779174003935E-4</c:v>
                </c:pt>
                <c:pt idx="1802">
                  <c:v>2.4088412668987636E-4</c:v>
                </c:pt>
                <c:pt idx="1803">
                  <c:v>2.4083070729872779E-4</c:v>
                </c:pt>
                <c:pt idx="1804">
                  <c:v>2.407775324743558E-4</c:v>
                </c:pt>
                <c:pt idx="1805">
                  <c:v>2.4072460112917651E-4</c:v>
                </c:pt>
                <c:pt idx="1806">
                  <c:v>2.4067191218024166E-4</c:v>
                </c:pt>
                <c:pt idx="1807">
                  <c:v>2.4061946454921991E-4</c:v>
                </c:pt>
                <c:pt idx="1808">
                  <c:v>2.405672571623787E-4</c:v>
                </c:pt>
                <c:pt idx="1809">
                  <c:v>2.4051528895056563E-4</c:v>
                </c:pt>
                <c:pt idx="1810">
                  <c:v>2.4046355884919059E-4</c:v>
                </c:pt>
                <c:pt idx="1811">
                  <c:v>2.4041206579820704E-4</c:v>
                </c:pt>
                <c:pt idx="1812">
                  <c:v>2.4036080874209438E-4</c:v>
                </c:pt>
                <c:pt idx="1813">
                  <c:v>2.4030978662983949E-4</c:v>
                </c:pt>
                <c:pt idx="1814">
                  <c:v>2.4025899841491897E-4</c:v>
                </c:pt>
                <c:pt idx="1815">
                  <c:v>2.40208443055281E-4</c:v>
                </c:pt>
                <c:pt idx="1816">
                  <c:v>2.4015811951332759E-4</c:v>
                </c:pt>
                <c:pt idx="1817">
                  <c:v>2.4010802675589676E-4</c:v>
                </c:pt>
                <c:pt idx="1818">
                  <c:v>2.4005816375424467E-4</c:v>
                </c:pt>
                <c:pt idx="1819">
                  <c:v>2.4000852948402796E-4</c:v>
                </c:pt>
                <c:pt idx="1820">
                  <c:v>2.3995912292528625E-4</c:v>
                </c:pt>
                <c:pt idx="1821">
                  <c:v>2.3990994306242441E-4</c:v>
                </c:pt>
                <c:pt idx="1822">
                  <c:v>2.3986098888419509E-4</c:v>
                </c:pt>
                <c:pt idx="1823">
                  <c:v>2.3981225938368134E-4</c:v>
                </c:pt>
                <c:pt idx="1824">
                  <c:v>2.3976375355827916E-4</c:v>
                </c:pt>
                <c:pt idx="1825">
                  <c:v>2.3971547040968014E-4</c:v>
                </c:pt>
                <c:pt idx="1826">
                  <c:v>2.3966740894385441E-4</c:v>
                </c:pt>
                <c:pt idx="1827">
                  <c:v>2.3961956817103314E-4</c:v>
                </c:pt>
                <c:pt idx="1828">
                  <c:v>2.3957194710569167E-4</c:v>
                </c:pt>
                <c:pt idx="1829">
                  <c:v>2.3952454476653225E-4</c:v>
                </c:pt>
                <c:pt idx="1830">
                  <c:v>2.3947736017646714E-4</c:v>
                </c:pt>
                <c:pt idx="1831">
                  <c:v>2.3943039236260161E-4</c:v>
                </c:pt>
                <c:pt idx="1832">
                  <c:v>2.3938364035621705E-4</c:v>
                </c:pt>
                <c:pt idx="1833">
                  <c:v>2.3933710319275415E-4</c:v>
                </c:pt>
                <c:pt idx="1834">
                  <c:v>2.3929077991179611E-4</c:v>
                </c:pt>
                <c:pt idx="1835">
                  <c:v>2.39244669557052E-4</c:v>
                </c:pt>
                <c:pt idx="1836">
                  <c:v>2.3919877117633997E-4</c:v>
                </c:pt>
                <c:pt idx="1837">
                  <c:v>2.3915308382157084E-4</c:v>
                </c:pt>
                <c:pt idx="1838">
                  <c:v>2.3910760654873139E-4</c:v>
                </c:pt>
                <c:pt idx="1839">
                  <c:v>2.3906233841786807E-4</c:v>
                </c:pt>
                <c:pt idx="1840">
                  <c:v>2.3901727849307038E-4</c:v>
                </c:pt>
                <c:pt idx="1841">
                  <c:v>2.3897242584245475E-4</c:v>
                </c:pt>
                <c:pt idx="1842">
                  <c:v>2.3892777953814803E-4</c:v>
                </c:pt>
                <c:pt idx="1843">
                  <c:v>2.3888333865627147E-4</c:v>
                </c:pt>
                <c:pt idx="1844">
                  <c:v>2.3883910227692434E-4</c:v>
                </c:pt>
                <c:pt idx="1845">
                  <c:v>2.3879506948416794E-4</c:v>
                </c:pt>
                <c:pt idx="1846">
                  <c:v>2.3875123936600951E-4</c:v>
                </c:pt>
                <c:pt idx="1847">
                  <c:v>2.3870761101438628E-4</c:v>
                </c:pt>
                <c:pt idx="1848">
                  <c:v>2.386641835251494E-4</c:v>
                </c:pt>
                <c:pt idx="1849">
                  <c:v>2.3862095599804821E-4</c:v>
                </c:pt>
                <c:pt idx="1850">
                  <c:v>2.3857792753671433E-4</c:v>
                </c:pt>
                <c:pt idx="1851">
                  <c:v>2.3853509724864591E-4</c:v>
                </c:pt>
                <c:pt idx="1852">
                  <c:v>2.3849246424519188E-4</c:v>
                </c:pt>
                <c:pt idx="1853">
                  <c:v>2.3845002764153641E-4</c:v>
                </c:pt>
                <c:pt idx="1854">
                  <c:v>2.384077865566832E-4</c:v>
                </c:pt>
                <c:pt idx="1855">
                  <c:v>2.3836574011344E-4</c:v>
                </c:pt>
                <c:pt idx="1856">
                  <c:v>2.3832388743840309E-4</c:v>
                </c:pt>
                <c:pt idx="1857">
                  <c:v>2.3828222766194196E-4</c:v>
                </c:pt>
                <c:pt idx="1858">
                  <c:v>2.3824075991818377E-4</c:v>
                </c:pt>
                <c:pt idx="1859">
                  <c:v>2.3819948334499817E-4</c:v>
                </c:pt>
                <c:pt idx="1860">
                  <c:v>2.3815839708398207E-4</c:v>
                </c:pt>
                <c:pt idx="1861">
                  <c:v>2.3811750028044428E-4</c:v>
                </c:pt>
                <c:pt idx="1862">
                  <c:v>2.3807679208339054E-4</c:v>
                </c:pt>
                <c:pt idx="1863">
                  <c:v>2.3803627164550834E-4</c:v>
                </c:pt>
                <c:pt idx="1864">
                  <c:v>2.379959381231519E-4</c:v>
                </c:pt>
                <c:pt idx="1865">
                  <c:v>2.3795579067632721E-4</c:v>
                </c:pt>
                <c:pt idx="1866">
                  <c:v>2.3791582846867713E-4</c:v>
                </c:pt>
                <c:pt idx="1867">
                  <c:v>2.3787605066746644E-4</c:v>
                </c:pt>
                <c:pt idx="1868">
                  <c:v>2.3783645644356716E-4</c:v>
                </c:pt>
                <c:pt idx="1869">
                  <c:v>2.3779704497144368E-4</c:v>
                </c:pt>
                <c:pt idx="1870">
                  <c:v>2.3775781542913809E-4</c:v>
                </c:pt>
                <c:pt idx="1871">
                  <c:v>2.3771876699825556E-4</c:v>
                </c:pt>
                <c:pt idx="1872">
                  <c:v>2.3767989886394974E-4</c:v>
                </c:pt>
                <c:pt idx="1873">
                  <c:v>2.3764121021490819E-4</c:v>
                </c:pt>
                <c:pt idx="1874">
                  <c:v>2.3760270024333793E-4</c:v>
                </c:pt>
                <c:pt idx="1875">
                  <c:v>2.37564368144951E-4</c:v>
                </c:pt>
                <c:pt idx="1876">
                  <c:v>2.3752621311895009E-4</c:v>
                </c:pt>
                <c:pt idx="1877">
                  <c:v>2.374882343680142E-4</c:v>
                </c:pt>
                <c:pt idx="1878">
                  <c:v>2.3745043109828432E-4</c:v>
                </c:pt>
                <c:pt idx="1879">
                  <c:v>2.3741280251934936E-4</c:v>
                </c:pt>
                <c:pt idx="1880">
                  <c:v>2.3737534784423189E-4</c:v>
                </c:pt>
                <c:pt idx="1881">
                  <c:v>2.3733806628937394E-4</c:v>
                </c:pt>
                <c:pt idx="1882">
                  <c:v>2.3730095707462313E-4</c:v>
                </c:pt>
                <c:pt idx="1883">
                  <c:v>2.3726401942321851E-4</c:v>
                </c:pt>
                <c:pt idx="1884">
                  <c:v>2.3722725256177671E-4</c:v>
                </c:pt>
                <c:pt idx="1885">
                  <c:v>2.3719065572027799E-4</c:v>
                </c:pt>
                <c:pt idx="1886">
                  <c:v>2.3715422813205237E-4</c:v>
                </c:pt>
                <c:pt idx="1887">
                  <c:v>2.3711796903376584E-4</c:v>
                </c:pt>
                <c:pt idx="1888">
                  <c:v>2.370818776654067E-4</c:v>
                </c:pt>
                <c:pt idx="1889">
                  <c:v>2.3704595327027177E-4</c:v>
                </c:pt>
                <c:pt idx="1890">
                  <c:v>2.3701019509495273E-4</c:v>
                </c:pt>
                <c:pt idx="1891">
                  <c:v>2.3697460238932263E-4</c:v>
                </c:pt>
                <c:pt idx="1892">
                  <c:v>2.3693917440652227E-4</c:v>
                </c:pt>
                <c:pt idx="1893">
                  <c:v>2.3690391040294675E-4</c:v>
                </c:pt>
                <c:pt idx="1894">
                  <c:v>2.3686880963823194E-4</c:v>
                </c:pt>
                <c:pt idx="1895">
                  <c:v>2.3683387137524132E-4</c:v>
                </c:pt>
                <c:pt idx="1896">
                  <c:v>2.367990948800523E-4</c:v>
                </c:pt>
                <c:pt idx="1897">
                  <c:v>2.3676447942194329E-4</c:v>
                </c:pt>
                <c:pt idx="1898">
                  <c:v>2.367300242733802E-4</c:v>
                </c:pt>
                <c:pt idx="1899">
                  <c:v>2.3669572871000332E-4</c:v>
                </c:pt>
                <c:pt idx="1900">
                  <c:v>2.3666159201061435E-4</c:v>
                </c:pt>
                <c:pt idx="1901">
                  <c:v>2.3662761345716299E-4</c:v>
                </c:pt>
                <c:pt idx="1902">
                  <c:v>2.3659379233473426E-4</c:v>
                </c:pt>
                <c:pt idx="1903">
                  <c:v>2.3656012793153518E-4</c:v>
                </c:pt>
                <c:pt idx="1904">
                  <c:v>2.3652661953888209E-4</c:v>
                </c:pt>
                <c:pt idx="1905">
                  <c:v>2.3649326645118761E-4</c:v>
                </c:pt>
                <c:pt idx="1906">
                  <c:v>2.3646006796594789E-4</c:v>
                </c:pt>
                <c:pt idx="1907">
                  <c:v>2.3642702338372965E-4</c:v>
                </c:pt>
                <c:pt idx="1908">
                  <c:v>2.3639413200815773E-4</c:v>
                </c:pt>
                <c:pt idx="1909">
                  <c:v>2.3636139314590207E-4</c:v>
                </c:pt>
                <c:pt idx="1910">
                  <c:v>2.3632880610666531E-4</c:v>
                </c:pt>
                <c:pt idx="1911">
                  <c:v>2.3629637020317008E-4</c:v>
                </c:pt>
                <c:pt idx="1912">
                  <c:v>2.3626408475114639E-4</c:v>
                </c:pt>
                <c:pt idx="1913">
                  <c:v>2.3623194906931928E-4</c:v>
                </c:pt>
                <c:pt idx="1914">
                  <c:v>2.3619996247939624E-4</c:v>
                </c:pt>
                <c:pt idx="1915">
                  <c:v>2.3616812430605485E-4</c:v>
                </c:pt>
                <c:pt idx="1916">
                  <c:v>2.3613643387693047E-4</c:v>
                </c:pt>
                <c:pt idx="1917">
                  <c:v>2.3610489052260377E-4</c:v>
                </c:pt>
                <c:pt idx="1918">
                  <c:v>2.3607349357658865E-4</c:v>
                </c:pt>
                <c:pt idx="1919">
                  <c:v>2.3604224237531987E-4</c:v>
                </c:pt>
                <c:pt idx="1920">
                  <c:v>2.36011136258141E-4</c:v>
                </c:pt>
                <c:pt idx="1921">
                  <c:v>2.3598017456729218E-4</c:v>
                </c:pt>
                <c:pt idx="1922">
                  <c:v>2.3594935664789814E-4</c:v>
                </c:pt>
                <c:pt idx="1923">
                  <c:v>2.3591868184795611E-4</c:v>
                </c:pt>
                <c:pt idx="1924">
                  <c:v>2.3588814951832379E-4</c:v>
                </c:pt>
                <c:pt idx="1925">
                  <c:v>2.3585775901270755E-4</c:v>
                </c:pt>
                <c:pt idx="1926">
                  <c:v>2.3582750968765038E-4</c:v>
                </c:pt>
                <c:pt idx="1927">
                  <c:v>2.3579740090252013E-4</c:v>
                </c:pt>
                <c:pt idx="1928">
                  <c:v>2.3576743201949771E-4</c:v>
                </c:pt>
                <c:pt idx="1929">
                  <c:v>2.3573760240356523E-4</c:v>
                </c:pt>
                <c:pt idx="1930">
                  <c:v>2.3570791142249448E-4</c:v>
                </c:pt>
                <c:pt idx="1931">
                  <c:v>2.35678358446835E-4</c:v>
                </c:pt>
                <c:pt idx="1932">
                  <c:v>2.3564894284990273E-4</c:v>
                </c:pt>
                <c:pt idx="1933">
                  <c:v>2.3561966400776821E-4</c:v>
                </c:pt>
                <c:pt idx="1934">
                  <c:v>2.3559052129924518E-4</c:v>
                </c:pt>
                <c:pt idx="1935">
                  <c:v>2.3556151410587901E-4</c:v>
                </c:pt>
                <c:pt idx="1936">
                  <c:v>2.3553264181193535E-4</c:v>
                </c:pt>
                <c:pt idx="1937">
                  <c:v>2.3550390380438867E-4</c:v>
                </c:pt>
                <c:pt idx="1938">
                  <c:v>2.3547529947291082E-4</c:v>
                </c:pt>
                <c:pt idx="1939">
                  <c:v>2.3544682820985985E-4</c:v>
                </c:pt>
                <c:pt idx="1940">
                  <c:v>2.3541848941026878E-4</c:v>
                </c:pt>
                <c:pt idx="1941">
                  <c:v>2.3539028247183415E-4</c:v>
                </c:pt>
                <c:pt idx="1942">
                  <c:v>2.3536220679490507E-4</c:v>
                </c:pt>
                <c:pt idx="1943">
                  <c:v>2.3533426178247197E-4</c:v>
                </c:pt>
                <c:pt idx="1944">
                  <c:v>2.3530644684015547E-4</c:v>
                </c:pt>
                <c:pt idx="1945">
                  <c:v>2.352787613761955E-4</c:v>
                </c:pt>
                <c:pt idx="1946">
                  <c:v>2.3525120480144006E-4</c:v>
                </c:pt>
                <c:pt idx="1947">
                  <c:v>2.3522377652933441E-4</c:v>
                </c:pt>
                <c:pt idx="1948">
                  <c:v>2.3519647597591012E-4</c:v>
                </c:pt>
                <c:pt idx="1949">
                  <c:v>2.3516930255977416E-4</c:v>
                </c:pt>
                <c:pt idx="1950">
                  <c:v>2.3514225570209806E-4</c:v>
                </c:pt>
                <c:pt idx="1951">
                  <c:v>2.3511533482660718E-4</c:v>
                </c:pt>
                <c:pt idx="1952">
                  <c:v>2.3508853935956983E-4</c:v>
                </c:pt>
                <c:pt idx="1953">
                  <c:v>2.3506186872978668E-4</c:v>
                </c:pt>
                <c:pt idx="1954">
                  <c:v>2.3503532236858005E-4</c:v>
                </c:pt>
                <c:pt idx="1955">
                  <c:v>2.3500889970978325E-4</c:v>
                </c:pt>
                <c:pt idx="1956">
                  <c:v>2.3498260018973001E-4</c:v>
                </c:pt>
                <c:pt idx="1957">
                  <c:v>2.3495642324724395E-4</c:v>
                </c:pt>
                <c:pt idx="1958">
                  <c:v>2.3493036832362811E-4</c:v>
                </c:pt>
                <c:pt idx="1959">
                  <c:v>2.3490443486265438E-4</c:v>
                </c:pt>
                <c:pt idx="1960">
                  <c:v>2.3487862231055313E-4</c:v>
                </c:pt>
                <c:pt idx="1961">
                  <c:v>2.348529301160029E-4</c:v>
                </c:pt>
                <c:pt idx="1962">
                  <c:v>2.3482735773011995E-4</c:v>
                </c:pt>
                <c:pt idx="1963">
                  <c:v>2.3479827814986169E-4</c:v>
                </c:pt>
                <c:pt idx="1964">
                  <c:v>2.3477296065982974E-4</c:v>
                </c:pt>
                <c:pt idx="1965">
                  <c:v>2.3474776126915762E-4</c:v>
                </c:pt>
                <c:pt idx="1966">
                  <c:v>2.3472267943895161E-4</c:v>
                </c:pt>
                <c:pt idx="1967">
                  <c:v>2.3469771463270329E-4</c:v>
                </c:pt>
                <c:pt idx="1968">
                  <c:v>2.346728663162793E-4</c:v>
                </c:pt>
                <c:pt idx="1969">
                  <c:v>2.3464813395791139E-4</c:v>
                </c:pt>
                <c:pt idx="1970">
                  <c:v>2.3462351702818637E-4</c:v>
                </c:pt>
                <c:pt idx="1971">
                  <c:v>2.3459901500003615E-4</c:v>
                </c:pt>
                <c:pt idx="1972">
                  <c:v>2.3457462734872772E-4</c:v>
                </c:pt>
                <c:pt idx="1973">
                  <c:v>2.3455035355185341E-4</c:v>
                </c:pt>
                <c:pt idx="1974">
                  <c:v>2.3452619308932088E-4</c:v>
                </c:pt>
                <c:pt idx="1975">
                  <c:v>2.3450214544334342E-4</c:v>
                </c:pt>
                <c:pt idx="1976">
                  <c:v>2.3447821009843004E-4</c:v>
                </c:pt>
                <c:pt idx="1977">
                  <c:v>2.3445438654137591E-4</c:v>
                </c:pt>
                <c:pt idx="1978">
                  <c:v>2.3443067426125243E-4</c:v>
                </c:pt>
                <c:pt idx="1979">
                  <c:v>2.3440707274939782E-4</c:v>
                </c:pt>
                <c:pt idx="1980">
                  <c:v>2.3438358149940723E-4</c:v>
                </c:pt>
                <c:pt idx="1981">
                  <c:v>2.3436020000712336E-4</c:v>
                </c:pt>
                <c:pt idx="1982">
                  <c:v>2.3433692777062679E-4</c:v>
                </c:pt>
                <c:pt idx="1983">
                  <c:v>2.3431376429022661E-4</c:v>
                </c:pt>
                <c:pt idx="1984">
                  <c:v>2.3429070906845066E-4</c:v>
                </c:pt>
                <c:pt idx="1985">
                  <c:v>2.3426776161003648E-4</c:v>
                </c:pt>
                <c:pt idx="1986">
                  <c:v>2.3424492142192158E-4</c:v>
                </c:pt>
                <c:pt idx="1987">
                  <c:v>2.3422218801323423E-4</c:v>
                </c:pt>
                <c:pt idx="1988">
                  <c:v>2.3419956089528412E-4</c:v>
                </c:pt>
                <c:pt idx="1989">
                  <c:v>2.3417703958155309E-4</c:v>
                </c:pt>
                <c:pt idx="1990">
                  <c:v>2.3415462358768581E-4</c:v>
                </c:pt>
                <c:pt idx="1991">
                  <c:v>2.3413231243148063E-4</c:v>
                </c:pt>
                <c:pt idx="1992">
                  <c:v>2.3411010563288037E-4</c:v>
                </c:pt>
                <c:pt idx="1993">
                  <c:v>2.3408800271396319E-4</c:v>
                </c:pt>
                <c:pt idx="1994">
                  <c:v>2.3406600319893353E-4</c:v>
                </c:pt>
                <c:pt idx="1995">
                  <c:v>2.3404410661411287E-4</c:v>
                </c:pt>
                <c:pt idx="1996">
                  <c:v>2.3402231248793095E-4</c:v>
                </c:pt>
                <c:pt idx="1997">
                  <c:v>2.3400062035091663E-4</c:v>
                </c:pt>
                <c:pt idx="1998">
                  <c:v>2.3397902973568889E-4</c:v>
                </c:pt>
                <c:pt idx="1999">
                  <c:v>2.3395754017694798E-4</c:v>
                </c:pt>
                <c:pt idx="2000">
                  <c:v>2.3393615121146657E-4</c:v>
                </c:pt>
                <c:pt idx="2001">
                  <c:v>2.3391486237808075E-4</c:v>
                </c:pt>
                <c:pt idx="2002">
                  <c:v>2.3389367321768138E-4</c:v>
                </c:pt>
                <c:pt idx="2003">
                  <c:v>2.3387258327320517E-4</c:v>
                </c:pt>
                <c:pt idx="2004">
                  <c:v>2.3385159208962603E-4</c:v>
                </c:pt>
                <c:pt idx="2005">
                  <c:v>2.3383069921394632E-4</c:v>
                </c:pt>
                <c:pt idx="2006">
                  <c:v>2.3380990419518812E-4</c:v>
                </c:pt>
                <c:pt idx="2007">
                  <c:v>2.3378920658438472E-4</c:v>
                </c:pt>
                <c:pt idx="2008">
                  <c:v>2.3376860593457189E-4</c:v>
                </c:pt>
                <c:pt idx="2009">
                  <c:v>2.3374810180077933E-4</c:v>
                </c:pt>
                <c:pt idx="2010">
                  <c:v>2.3372769374002214E-4</c:v>
                </c:pt>
                <c:pt idx="2011">
                  <c:v>2.337073813112924E-4</c:v>
                </c:pt>
                <c:pt idx="2012">
                  <c:v>2.3368716407555051E-4</c:v>
                </c:pt>
                <c:pt idx="2013">
                  <c:v>2.3366704159571695E-4</c:v>
                </c:pt>
                <c:pt idx="2014">
                  <c:v>2.3364701343666378E-4</c:v>
                </c:pt>
                <c:pt idx="2015">
                  <c:v>2.3362423905126455E-4</c:v>
                </c:pt>
                <c:pt idx="2016">
                  <c:v>2.3360441155196771E-4</c:v>
                </c:pt>
                <c:pt idx="2017">
                  <c:v>2.3358467701851835E-4</c:v>
                </c:pt>
                <c:pt idx="2018">
                  <c:v>2.3356503502378482E-4</c:v>
                </c:pt>
                <c:pt idx="2019">
                  <c:v>2.3354548514254451E-4</c:v>
                </c:pt>
                <c:pt idx="2020">
                  <c:v>2.3352602695147546E-4</c:v>
                </c:pt>
                <c:pt idx="2021">
                  <c:v>2.3350666002914828E-4</c:v>
                </c:pt>
                <c:pt idx="2022">
                  <c:v>2.3348738395601796E-4</c:v>
                </c:pt>
                <c:pt idx="2023">
                  <c:v>2.3346819831441585E-4</c:v>
                </c:pt>
                <c:pt idx="2024">
                  <c:v>2.3344910268854153E-4</c:v>
                </c:pt>
                <c:pt idx="2025">
                  <c:v>2.3343009666445481E-4</c:v>
                </c:pt>
                <c:pt idx="2026">
                  <c:v>2.3341117983006774E-4</c:v>
                </c:pt>
                <c:pt idx="2027">
                  <c:v>2.3339235177513652E-4</c:v>
                </c:pt>
                <c:pt idx="2028">
                  <c:v>2.3337361209125381E-4</c:v>
                </c:pt>
                <c:pt idx="2029">
                  <c:v>2.3335496037184058E-4</c:v>
                </c:pt>
                <c:pt idx="2030">
                  <c:v>2.3333639621213838E-4</c:v>
                </c:pt>
                <c:pt idx="2031">
                  <c:v>2.3331791920920143E-4</c:v>
                </c:pt>
                <c:pt idx="2032">
                  <c:v>2.3329952896188887E-4</c:v>
                </c:pt>
                <c:pt idx="2033">
                  <c:v>2.3328122507085692E-4</c:v>
                </c:pt>
                <c:pt idx="2034">
                  <c:v>2.3326300713855122E-4</c:v>
                </c:pt>
                <c:pt idx="2035">
                  <c:v>2.3324487476919902E-4</c:v>
                </c:pt>
                <c:pt idx="2036">
                  <c:v>2.3322682756880155E-4</c:v>
                </c:pt>
                <c:pt idx="2037">
                  <c:v>2.3320886514512638E-4</c:v>
                </c:pt>
                <c:pt idx="2038">
                  <c:v>2.3319098710769976E-4</c:v>
                </c:pt>
                <c:pt idx="2039">
                  <c:v>2.3317319306779906E-4</c:v>
                </c:pt>
                <c:pt idx="2040">
                  <c:v>2.3315548263844521E-4</c:v>
                </c:pt>
                <c:pt idx="2041">
                  <c:v>2.3313785543439518E-4</c:v>
                </c:pt>
                <c:pt idx="2042">
                  <c:v>2.3312031107213446E-4</c:v>
                </c:pt>
                <c:pt idx="2043">
                  <c:v>2.3310284916986954E-4</c:v>
                </c:pt>
                <c:pt idx="2044">
                  <c:v>2.3308546934752066E-4</c:v>
                </c:pt>
                <c:pt idx="2045">
                  <c:v>2.3306817122671419E-4</c:v>
                </c:pt>
                <c:pt idx="2046">
                  <c:v>2.3305095443077535E-4</c:v>
                </c:pt>
                <c:pt idx="2047">
                  <c:v>2.3303381858472093E-4</c:v>
                </c:pt>
                <c:pt idx="2048">
                  <c:v>2.3301676331525183E-4</c:v>
                </c:pt>
                <c:pt idx="2049">
                  <c:v>2.3299978825074588E-4</c:v>
                </c:pt>
                <c:pt idx="2050">
                  <c:v>2.3298289302125055E-4</c:v>
                </c:pt>
                <c:pt idx="2051">
                  <c:v>2.3296607725847575E-4</c:v>
                </c:pt>
                <c:pt idx="2052">
                  <c:v>2.3294934059578658E-4</c:v>
                </c:pt>
                <c:pt idx="2053">
                  <c:v>2.3293268266819621E-4</c:v>
                </c:pt>
                <c:pt idx="2054">
                  <c:v>2.3291610311235872E-4</c:v>
                </c:pt>
                <c:pt idx="2055">
                  <c:v>2.3289960156656198E-4</c:v>
                </c:pt>
                <c:pt idx="2056">
                  <c:v>2.3288317767072061E-4</c:v>
                </c:pt>
                <c:pt idx="2057">
                  <c:v>2.3286683106636894E-4</c:v>
                </c:pt>
                <c:pt idx="2058">
                  <c:v>2.328505613966539E-4</c:v>
                </c:pt>
                <c:pt idx="2059">
                  <c:v>2.3283436830632808E-4</c:v>
                </c:pt>
                <c:pt idx="2060">
                  <c:v>2.3281825144174279E-4</c:v>
                </c:pt>
                <c:pt idx="2061">
                  <c:v>2.3280221045084111E-4</c:v>
                </c:pt>
                <c:pt idx="2062">
                  <c:v>2.3278624498315094E-4</c:v>
                </c:pt>
                <c:pt idx="2063">
                  <c:v>2.3277035468977818E-4</c:v>
                </c:pt>
                <c:pt idx="2064">
                  <c:v>2.3275453922339987E-4</c:v>
                </c:pt>
                <c:pt idx="2065">
                  <c:v>2.3273879823825731E-4</c:v>
                </c:pt>
                <c:pt idx="2066">
                  <c:v>2.3272313139014933E-4</c:v>
                </c:pt>
                <c:pt idx="2067">
                  <c:v>2.3270531676144462E-4</c:v>
                </c:pt>
                <c:pt idx="2068">
                  <c:v>2.3268980762656817E-4</c:v>
                </c:pt>
                <c:pt idx="2069">
                  <c:v>2.326743715570155E-4</c:v>
                </c:pt>
                <c:pt idx="2070">
                  <c:v>2.3265900821496622E-4</c:v>
                </c:pt>
                <c:pt idx="2071">
                  <c:v>2.3264371726412284E-4</c:v>
                </c:pt>
                <c:pt idx="2072">
                  <c:v>2.3262849836970436E-4</c:v>
                </c:pt>
                <c:pt idx="2073">
                  <c:v>2.3261335119843947E-4</c:v>
                </c:pt>
                <c:pt idx="2074">
                  <c:v>2.3259827541856012E-4</c:v>
                </c:pt>
                <c:pt idx="2075">
                  <c:v>2.3258327069979493E-4</c:v>
                </c:pt>
                <c:pt idx="2076">
                  <c:v>2.3256833671336262E-4</c:v>
                </c:pt>
                <c:pt idx="2077">
                  <c:v>2.3255347313196561E-4</c:v>
                </c:pt>
                <c:pt idx="2078">
                  <c:v>2.3253867962978348E-4</c:v>
                </c:pt>
                <c:pt idx="2079">
                  <c:v>2.325239558824666E-4</c:v>
                </c:pt>
                <c:pt idx="2080">
                  <c:v>2.3250930156712969E-4</c:v>
                </c:pt>
                <c:pt idx="2081">
                  <c:v>2.3248641286564026E-4</c:v>
                </c:pt>
                <c:pt idx="2082">
                  <c:v>2.3247193561722792E-4</c:v>
                </c:pt>
                <c:pt idx="2083">
                  <c:v>2.3245752665949115E-4</c:v>
                </c:pt>
                <c:pt idx="2084">
                  <c:v>2.3244318567615797E-4</c:v>
                </c:pt>
                <c:pt idx="2085">
                  <c:v>2.324289123523855E-4</c:v>
                </c:pt>
                <c:pt idx="2086">
                  <c:v>2.3241470637475371E-4</c:v>
                </c:pt>
                <c:pt idx="2087">
                  <c:v>2.324005674312593E-4</c:v>
                </c:pt>
                <c:pt idx="2088">
                  <c:v>2.3238649521130944E-4</c:v>
                </c:pt>
                <c:pt idx="2089">
                  <c:v>2.3237248940571561E-4</c:v>
                </c:pt>
                <c:pt idx="2090">
                  <c:v>2.3235854970668748E-4</c:v>
                </c:pt>
                <c:pt idx="2091">
                  <c:v>2.3234467580782685E-4</c:v>
                </c:pt>
                <c:pt idx="2092">
                  <c:v>2.323308674041215E-4</c:v>
                </c:pt>
                <c:pt idx="2093">
                  <c:v>2.323171241919391E-4</c:v>
                </c:pt>
                <c:pt idx="2094">
                  <c:v>2.3230344586902126E-4</c:v>
                </c:pt>
                <c:pt idx="2095">
                  <c:v>2.3228983213447756E-4</c:v>
                </c:pt>
                <c:pt idx="2096">
                  <c:v>2.3227628268877938E-4</c:v>
                </c:pt>
                <c:pt idx="2097">
                  <c:v>2.3226279723375414E-4</c:v>
                </c:pt>
                <c:pt idx="2098">
                  <c:v>2.3224937547257924E-4</c:v>
                </c:pt>
                <c:pt idx="2099">
                  <c:v>2.3223601710977622E-4</c:v>
                </c:pt>
                <c:pt idx="2100">
                  <c:v>2.3222272185120481E-4</c:v>
                </c:pt>
                <c:pt idx="2101">
                  <c:v>2.3220948940405722E-4</c:v>
                </c:pt>
                <c:pt idx="2102">
                  <c:v>2.3219631947685203E-4</c:v>
                </c:pt>
                <c:pt idx="2103">
                  <c:v>2.3218321177942867E-4</c:v>
                </c:pt>
                <c:pt idx="2104">
                  <c:v>2.3217016602294146E-4</c:v>
                </c:pt>
                <c:pt idx="2105">
                  <c:v>2.3215718191985389E-4</c:v>
                </c:pt>
                <c:pt idx="2106">
                  <c:v>2.3214425918393288E-4</c:v>
                </c:pt>
                <c:pt idx="2107">
                  <c:v>2.3213139753024313E-4</c:v>
                </c:pt>
                <c:pt idx="2108">
                  <c:v>2.3211859667514128E-4</c:v>
                </c:pt>
                <c:pt idx="2109">
                  <c:v>2.3210585633627034E-4</c:v>
                </c:pt>
                <c:pt idx="2110">
                  <c:v>2.3209317623255411E-4</c:v>
                </c:pt>
                <c:pt idx="2111">
                  <c:v>2.3208055608419143E-4</c:v>
                </c:pt>
                <c:pt idx="2112">
                  <c:v>2.3206799561265064E-4</c:v>
                </c:pt>
                <c:pt idx="2113">
                  <c:v>2.3205549454066404E-4</c:v>
                </c:pt>
                <c:pt idx="2114">
                  <c:v>2.3204305259222222E-4</c:v>
                </c:pt>
                <c:pt idx="2115">
                  <c:v>2.3203066949256874E-4</c:v>
                </c:pt>
                <c:pt idx="2116">
                  <c:v>2.3201834496819438E-4</c:v>
                </c:pt>
                <c:pt idx="2117">
                  <c:v>2.3200607874683191E-4</c:v>
                </c:pt>
                <c:pt idx="2118">
                  <c:v>2.319938705574504E-4</c:v>
                </c:pt>
                <c:pt idx="2119">
                  <c:v>2.3198172013024995E-4</c:v>
                </c:pt>
                <c:pt idx="2120">
                  <c:v>2.3196962719665618E-4</c:v>
                </c:pt>
                <c:pt idx="2121">
                  <c:v>2.3195759148931494E-4</c:v>
                </c:pt>
                <c:pt idx="2122">
                  <c:v>2.3194561274208678E-4</c:v>
                </c:pt>
                <c:pt idx="2123">
                  <c:v>2.3193369069004181E-4</c:v>
                </c:pt>
                <c:pt idx="2124">
                  <c:v>2.3192182506945422E-4</c:v>
                </c:pt>
                <c:pt idx="2125">
                  <c:v>2.3191001561779706E-4</c:v>
                </c:pt>
                <c:pt idx="2126">
                  <c:v>2.3189826207373692E-4</c:v>
                </c:pt>
                <c:pt idx="2127">
                  <c:v>2.318865641771287E-4</c:v>
                </c:pt>
                <c:pt idx="2128">
                  <c:v>2.3187492166901034E-4</c:v>
                </c:pt>
                <c:pt idx="2129">
                  <c:v>2.318633342915977E-4</c:v>
                </c:pt>
                <c:pt idx="2130">
                  <c:v>2.3185180178827923E-4</c:v>
                </c:pt>
                <c:pt idx="2131">
                  <c:v>2.3184032390361097E-4</c:v>
                </c:pt>
                <c:pt idx="2132">
                  <c:v>2.3182890038331126E-4</c:v>
                </c:pt>
                <c:pt idx="2133">
                  <c:v>2.3181753097425563E-4</c:v>
                </c:pt>
                <c:pt idx="2134">
                  <c:v>2.3180621542447184E-4</c:v>
                </c:pt>
                <c:pt idx="2135">
                  <c:v>2.3179495348313458E-4</c:v>
                </c:pt>
                <c:pt idx="2136">
                  <c:v>2.3178374490056064E-4</c:v>
                </c:pt>
                <c:pt idx="2137">
                  <c:v>2.3177258942820369E-4</c:v>
                </c:pt>
                <c:pt idx="2138">
                  <c:v>2.3176148681864931E-4</c:v>
                </c:pt>
                <c:pt idx="2139">
                  <c:v>2.317504368256101E-4</c:v>
                </c:pt>
                <c:pt idx="2140">
                  <c:v>2.317394392039205E-4</c:v>
                </c:pt>
                <c:pt idx="2141">
                  <c:v>2.3172849370953208E-4</c:v>
                </c:pt>
                <c:pt idx="2142">
                  <c:v>2.3171760009950835E-4</c:v>
                </c:pt>
                <c:pt idx="2143">
                  <c:v>2.3170675813202014E-4</c:v>
                </c:pt>
                <c:pt idx="2144">
                  <c:v>2.3169596756634036E-4</c:v>
                </c:pt>
                <c:pt idx="2145">
                  <c:v>2.3168522816283945E-4</c:v>
                </c:pt>
                <c:pt idx="2146">
                  <c:v>2.3167453968298037E-4</c:v>
                </c:pt>
                <c:pt idx="2147">
                  <c:v>2.3166390188931375E-4</c:v>
                </c:pt>
                <c:pt idx="2148">
                  <c:v>2.3165331454547318E-4</c:v>
                </c:pt>
                <c:pt idx="2149">
                  <c:v>2.3164277741617031E-4</c:v>
                </c:pt>
                <c:pt idx="2150">
                  <c:v>2.3163229026719017E-4</c:v>
                </c:pt>
                <c:pt idx="2151">
                  <c:v>2.3162185286538638E-4</c:v>
                </c:pt>
                <c:pt idx="2152">
                  <c:v>2.3161146497867644E-4</c:v>
                </c:pt>
                <c:pt idx="2153">
                  <c:v>2.3160112637603703E-4</c:v>
                </c:pt>
                <c:pt idx="2154">
                  <c:v>2.3159083682749919E-4</c:v>
                </c:pt>
                <c:pt idx="2155">
                  <c:v>2.3158059610414391E-4</c:v>
                </c:pt>
                <c:pt idx="2156">
                  <c:v>2.3157040397809724E-4</c:v>
                </c:pt>
                <c:pt idx="2157">
                  <c:v>2.3156026022252578E-4</c:v>
                </c:pt>
                <c:pt idx="2158">
                  <c:v>2.3155016461163204E-4</c:v>
                </c:pt>
                <c:pt idx="2159">
                  <c:v>2.3154011692064983E-4</c:v>
                </c:pt>
                <c:pt idx="2160">
                  <c:v>2.3153011692583975E-4</c:v>
                </c:pt>
                <c:pt idx="2161">
                  <c:v>2.3152016440448455E-4</c:v>
                </c:pt>
                <c:pt idx="2162">
                  <c:v>2.3151025913488473E-4</c:v>
                </c:pt>
                <c:pt idx="2163">
                  <c:v>2.3150040089635386E-4</c:v>
                </c:pt>
                <c:pt idx="2164">
                  <c:v>2.3149058946921418E-4</c:v>
                </c:pt>
                <c:pt idx="2165">
                  <c:v>2.3148082463479217E-4</c:v>
                </c:pt>
                <c:pt idx="2166">
                  <c:v>2.3147110617541399E-4</c:v>
                </c:pt>
                <c:pt idx="2167">
                  <c:v>2.3146143387440111E-4</c:v>
                </c:pt>
                <c:pt idx="2168">
                  <c:v>2.3145180751606587E-4</c:v>
                </c:pt>
                <c:pt idx="2169">
                  <c:v>2.3144222688570705E-4</c:v>
                </c:pt>
                <c:pt idx="2170">
                  <c:v>2.314326917696056E-4</c:v>
                </c:pt>
                <c:pt idx="2171">
                  <c:v>2.3142320195502017E-4</c:v>
                </c:pt>
                <c:pt idx="2172">
                  <c:v>2.3141375723018275E-4</c:v>
                </c:pt>
                <c:pt idx="2173">
                  <c:v>2.3140435738429444E-4</c:v>
                </c:pt>
                <c:pt idx="2174">
                  <c:v>2.313950022075211E-4</c:v>
                </c:pt>
                <c:pt idx="2175">
                  <c:v>2.3138569149098908E-4</c:v>
                </c:pt>
                <c:pt idx="2176">
                  <c:v>2.3137642502678085E-4</c:v>
                </c:pt>
                <c:pt idx="2177">
                  <c:v>2.3136720260793088E-4</c:v>
                </c:pt>
                <c:pt idx="2178">
                  <c:v>2.3135802402842137E-4</c:v>
                </c:pt>
                <c:pt idx="2179">
                  <c:v>2.3134888908317799E-4</c:v>
                </c:pt>
                <c:pt idx="2180">
                  <c:v>2.3133979756806571E-4</c:v>
                </c:pt>
                <c:pt idx="2181">
                  <c:v>2.3133074927988463E-4</c:v>
                </c:pt>
                <c:pt idx="2182">
                  <c:v>2.3132174401636581E-4</c:v>
                </c:pt>
                <c:pt idx="2183">
                  <c:v>2.3131278157616716E-4</c:v>
                </c:pt>
                <c:pt idx="2184">
                  <c:v>2.3130386175886918E-4</c:v>
                </c:pt>
                <c:pt idx="2185">
                  <c:v>2.3129498436497104E-4</c:v>
                </c:pt>
                <c:pt idx="2186">
                  <c:v>2.3128614919588637E-4</c:v>
                </c:pt>
                <c:pt idx="2187">
                  <c:v>2.3127735605393921E-4</c:v>
                </c:pt>
                <c:pt idx="2188">
                  <c:v>2.3126860474235997E-4</c:v>
                </c:pt>
                <c:pt idx="2189">
                  <c:v>2.3125989506528135E-4</c:v>
                </c:pt>
                <c:pt idx="2190">
                  <c:v>2.3125122682773441E-4</c:v>
                </c:pt>
                <c:pt idx="2191">
                  <c:v>2.3124259983564442E-4</c:v>
                </c:pt>
                <c:pt idx="2192">
                  <c:v>2.3123401389582704E-4</c:v>
                </c:pt>
                <c:pt idx="2193">
                  <c:v>2.3122546881598419E-4</c:v>
                </c:pt>
                <c:pt idx="2194">
                  <c:v>2.3121696440470019E-4</c:v>
                </c:pt>
                <c:pt idx="2195">
                  <c:v>2.3120850047143786E-4</c:v>
                </c:pt>
                <c:pt idx="2196">
                  <c:v>2.3120007682653451E-4</c:v>
                </c:pt>
                <c:pt idx="2197">
                  <c:v>2.3119169328119805E-4</c:v>
                </c:pt>
                <c:pt idx="2198">
                  <c:v>2.3118334964750316E-4</c:v>
                </c:pt>
                <c:pt idx="2199">
                  <c:v>2.3117504573838736E-4</c:v>
                </c:pt>
                <c:pt idx="2200">
                  <c:v>2.3116678136764722E-4</c:v>
                </c:pt>
                <c:pt idx="2201">
                  <c:v>2.3115855634993444E-4</c:v>
                </c:pt>
                <c:pt idx="2202">
                  <c:v>2.3115037050075213E-4</c:v>
                </c:pt>
                <c:pt idx="2203">
                  <c:v>2.3114222363645093E-4</c:v>
                </c:pt>
                <c:pt idx="2204">
                  <c:v>2.3113411557422527E-4</c:v>
                </c:pt>
                <c:pt idx="2205">
                  <c:v>2.3112604613210951E-4</c:v>
                </c:pt>
                <c:pt idx="2206">
                  <c:v>2.3111801512897435E-4</c:v>
                </c:pt>
                <c:pt idx="2207">
                  <c:v>2.3111002238452289E-4</c:v>
                </c:pt>
                <c:pt idx="2208">
                  <c:v>2.3110206771928714E-4</c:v>
                </c:pt>
                <c:pt idx="2209">
                  <c:v>2.3109415095462407E-4</c:v>
                </c:pt>
                <c:pt idx="2210">
                  <c:v>2.3108627191271208E-4</c:v>
                </c:pt>
                <c:pt idx="2211">
                  <c:v>2.3107843041654728E-4</c:v>
                </c:pt>
                <c:pt idx="2212">
                  <c:v>2.3107062628993983E-4</c:v>
                </c:pt>
                <c:pt idx="2213">
                  <c:v>2.3106285935751031E-4</c:v>
                </c:pt>
                <c:pt idx="2214">
                  <c:v>2.3105512944468604E-4</c:v>
                </c:pt>
                <c:pt idx="2215">
                  <c:v>2.3104743637769753E-4</c:v>
                </c:pt>
                <c:pt idx="2216">
                  <c:v>2.310397799835749E-4</c:v>
                </c:pt>
                <c:pt idx="2217">
                  <c:v>2.3103216009014423E-4</c:v>
                </c:pt>
                <c:pt idx="2218">
                  <c:v>2.31024576526024E-4</c:v>
                </c:pt>
                <c:pt idx="2219">
                  <c:v>2.310170291206216E-4</c:v>
                </c:pt>
                <c:pt idx="2220">
                  <c:v>2.3100951770412979E-4</c:v>
                </c:pt>
                <c:pt idx="2221">
                  <c:v>2.3100204210752304E-4</c:v>
                </c:pt>
                <c:pt idx="2222">
                  <c:v>2.3099460216255427E-4</c:v>
                </c:pt>
                <c:pt idx="2223">
                  <c:v>2.3098719770175117E-4</c:v>
                </c:pt>
                <c:pt idx="2224">
                  <c:v>2.3097982855841277E-4</c:v>
                </c:pt>
                <c:pt idx="2225">
                  <c:v>2.3097249456660601E-4</c:v>
                </c:pt>
                <c:pt idx="2226">
                  <c:v>2.3096519556116228E-4</c:v>
                </c:pt>
                <c:pt idx="2227">
                  <c:v>2.3095793137767399E-4</c:v>
                </c:pt>
                <c:pt idx="2228">
                  <c:v>2.3095070185249119E-4</c:v>
                </c:pt>
                <c:pt idx="2229">
                  <c:v>2.3094350682271807E-4</c:v>
                </c:pt>
                <c:pt idx="2230">
                  <c:v>2.3093634612620972E-4</c:v>
                </c:pt>
                <c:pt idx="2231">
                  <c:v>2.3092921960156859E-4</c:v>
                </c:pt>
                <c:pt idx="2232">
                  <c:v>2.3092212708814133E-4</c:v>
                </c:pt>
                <c:pt idx="2233">
                  <c:v>2.3091506842601525E-4</c:v>
                </c:pt>
                <c:pt idx="2234">
                  <c:v>2.3090804345601515E-4</c:v>
                </c:pt>
                <c:pt idx="2235">
                  <c:v>2.309010520196999E-4</c:v>
                </c:pt>
                <c:pt idx="2236">
                  <c:v>2.3089409395935924E-4</c:v>
                </c:pt>
                <c:pt idx="2237">
                  <c:v>2.3088716911801041E-4</c:v>
                </c:pt>
                <c:pt idx="2238">
                  <c:v>2.308802773393949E-4</c:v>
                </c:pt>
                <c:pt idx="2239">
                  <c:v>2.3087341846797523E-4</c:v>
                </c:pt>
                <c:pt idx="2240">
                  <c:v>2.3086659234893166E-4</c:v>
                </c:pt>
                <c:pt idx="2241">
                  <c:v>2.3085979882815904E-4</c:v>
                </c:pt>
                <c:pt idx="2242">
                  <c:v>2.3085303775226349E-4</c:v>
                </c:pt>
                <c:pt idx="2243">
                  <c:v>2.3084630896855931E-4</c:v>
                </c:pt>
                <c:pt idx="2244">
                  <c:v>2.3083961232506564E-4</c:v>
                </c:pt>
                <c:pt idx="2245">
                  <c:v>2.3083294767050353E-4</c:v>
                </c:pt>
                <c:pt idx="2246">
                  <c:v>2.3082631485429249E-4</c:v>
                </c:pt>
                <c:pt idx="2247">
                  <c:v>2.3081971372654764E-4</c:v>
                </c:pt>
                <c:pt idx="2248">
                  <c:v>2.3081314413807633E-4</c:v>
                </c:pt>
                <c:pt idx="2249">
                  <c:v>2.3080660594037517E-4</c:v>
                </c:pt>
                <c:pt idx="2250">
                  <c:v>2.3080009898562688E-4</c:v>
                </c:pt>
                <c:pt idx="2251">
                  <c:v>2.3079362312669718E-4</c:v>
                </c:pt>
                <c:pt idx="2252">
                  <c:v>2.3078717821713179E-4</c:v>
                </c:pt>
                <c:pt idx="2253">
                  <c:v>2.3078076411115324E-4</c:v>
                </c:pt>
                <c:pt idx="2254">
                  <c:v>2.3077438066365798E-4</c:v>
                </c:pt>
                <c:pt idx="2255">
                  <c:v>2.3076802773021318E-4</c:v>
                </c:pt>
                <c:pt idx="2256">
                  <c:v>2.3076170516705385E-4</c:v>
                </c:pt>
                <c:pt idx="2257">
                  <c:v>2.307554128310797E-4</c:v>
                </c:pt>
                <c:pt idx="2258">
                  <c:v>2.3074915057985223E-4</c:v>
                </c:pt>
                <c:pt idx="2259">
                  <c:v>2.3074291827159175E-4</c:v>
                </c:pt>
                <c:pt idx="2260">
                  <c:v>2.3073671576517431E-4</c:v>
                </c:pt>
                <c:pt idx="2261">
                  <c:v>2.3073054292012892E-4</c:v>
                </c:pt>
                <c:pt idx="2262">
                  <c:v>2.307243995966344E-4</c:v>
                </c:pt>
                <c:pt idx="2263">
                  <c:v>2.3071828565551658E-4</c:v>
                </c:pt>
                <c:pt idx="2264">
                  <c:v>2.3071220095824535E-4</c:v>
                </c:pt>
                <c:pt idx="2265">
                  <c:v>2.3070614536693172E-4</c:v>
                </c:pt>
                <c:pt idx="2266">
                  <c:v>2.3070011874432497E-4</c:v>
                </c:pt>
                <c:pt idx="2267">
                  <c:v>2.3069412095380975E-4</c:v>
                </c:pt>
                <c:pt idx="2268">
                  <c:v>2.3068815185940325E-4</c:v>
                </c:pt>
                <c:pt idx="2269">
                  <c:v>2.3068221132575221E-4</c:v>
                </c:pt>
                <c:pt idx="2270">
                  <c:v>2.3067629921813025E-4</c:v>
                </c:pt>
                <c:pt idx="2271">
                  <c:v>2.3067041540243493E-4</c:v>
                </c:pt>
                <c:pt idx="2272">
                  <c:v>2.3066455974518493E-4</c:v>
                </c:pt>
                <c:pt idx="2273">
                  <c:v>2.3065873211351737E-4</c:v>
                </c:pt>
                <c:pt idx="2274">
                  <c:v>2.3065293237518479E-4</c:v>
                </c:pt>
                <c:pt idx="2275">
                  <c:v>2.3064633808907598E-4</c:v>
                </c:pt>
                <c:pt idx="2276">
                  <c:v>2.3064059767969838E-4</c:v>
                </c:pt>
                <c:pt idx="2277">
                  <c:v>2.3063488475199743E-4</c:v>
                </c:pt>
                <c:pt idx="2278">
                  <c:v>2.3062919917624634E-4</c:v>
                </c:pt>
                <c:pt idx="2279">
                  <c:v>2.3062354082331964E-4</c:v>
                </c:pt>
                <c:pt idx="2280">
                  <c:v>2.3061790956469059E-4</c:v>
                </c:pt>
                <c:pt idx="2281">
                  <c:v>2.3061230527242829E-4</c:v>
                </c:pt>
                <c:pt idx="2282">
                  <c:v>2.3060672781919514E-4</c:v>
                </c:pt>
                <c:pt idx="2283">
                  <c:v>2.3060117707824406E-4</c:v>
                </c:pt>
                <c:pt idx="2284">
                  <c:v>2.3059565292341585E-4</c:v>
                </c:pt>
                <c:pt idx="2285">
                  <c:v>2.3059015522913659E-4</c:v>
                </c:pt>
                <c:pt idx="2286">
                  <c:v>2.3058468387041479E-4</c:v>
                </c:pt>
                <c:pt idx="2287">
                  <c:v>2.3057923872283901E-4</c:v>
                </c:pt>
                <c:pt idx="2288">
                  <c:v>2.3057381966257507E-4</c:v>
                </c:pt>
                <c:pt idx="2289">
                  <c:v>2.3056842656636345E-4</c:v>
                </c:pt>
                <c:pt idx="2290">
                  <c:v>2.3056305931151673E-4</c:v>
                </c:pt>
                <c:pt idx="2291">
                  <c:v>2.3055771777591699E-4</c:v>
                </c:pt>
                <c:pt idx="2292">
                  <c:v>2.3055240183801319E-4</c:v>
                </c:pt>
                <c:pt idx="2293">
                  <c:v>2.305463576693505E-4</c:v>
                </c:pt>
                <c:pt idx="2294">
                  <c:v>2.3054109617696867E-4</c:v>
                </c:pt>
                <c:pt idx="2295">
                  <c:v>2.3053585990392733E-4</c:v>
                </c:pt>
                <c:pt idx="2296">
                  <c:v>2.3053064873099682E-4</c:v>
                </c:pt>
                <c:pt idx="2297">
                  <c:v>2.3052546253950128E-4</c:v>
                </c:pt>
                <c:pt idx="2298">
                  <c:v>2.3052030121131615E-4</c:v>
                </c:pt>
                <c:pt idx="2299">
                  <c:v>2.3051516462886565E-4</c:v>
                </c:pt>
                <c:pt idx="2300">
                  <c:v>2.305100526751203E-4</c:v>
                </c:pt>
                <c:pt idx="2301">
                  <c:v>2.3050496523359447E-4</c:v>
                </c:pt>
                <c:pt idx="2302">
                  <c:v>2.3049990218834392E-4</c:v>
                </c:pt>
                <c:pt idx="2303">
                  <c:v>2.3049486342396319E-4</c:v>
                </c:pt>
                <c:pt idx="2304">
                  <c:v>2.3048984882558342E-4</c:v>
                </c:pt>
                <c:pt idx="2305">
                  <c:v>2.3048485827886964E-4</c:v>
                </c:pt>
                <c:pt idx="2306">
                  <c:v>2.3047989167001852E-4</c:v>
                </c:pt>
                <c:pt idx="2307">
                  <c:v>2.3047494888575593E-4</c:v>
                </c:pt>
                <c:pt idx="2308">
                  <c:v>2.3047002981333445E-4</c:v>
                </c:pt>
                <c:pt idx="2309">
                  <c:v>2.3046513434053109E-4</c:v>
                </c:pt>
                <c:pt idx="2310">
                  <c:v>2.3046026235564484E-4</c:v>
                </c:pt>
                <c:pt idx="2311">
                  <c:v>2.3045541374749429E-4</c:v>
                </c:pt>
                <c:pt idx="2312">
                  <c:v>2.3045058840541528E-4</c:v>
                </c:pt>
                <c:pt idx="2313">
                  <c:v>2.3044578621925864E-4</c:v>
                </c:pt>
                <c:pt idx="2314">
                  <c:v>2.3044100707938762E-4</c:v>
                </c:pt>
                <c:pt idx="2315">
                  <c:v>2.3043625087667587E-4</c:v>
                </c:pt>
                <c:pt idx="2316">
                  <c:v>2.3043151750250479E-4</c:v>
                </c:pt>
                <c:pt idx="2317">
                  <c:v>2.3042680684876152E-4</c:v>
                </c:pt>
                <c:pt idx="2318">
                  <c:v>2.3042211880783641E-4</c:v>
                </c:pt>
                <c:pt idx="2319">
                  <c:v>2.3041745327262087E-4</c:v>
                </c:pt>
                <c:pt idx="2320">
                  <c:v>2.3041281013650502E-4</c:v>
                </c:pt>
                <c:pt idx="2321">
                  <c:v>2.3040818929337542E-4</c:v>
                </c:pt>
                <c:pt idx="2322">
                  <c:v>2.3040359063761291E-4</c:v>
                </c:pt>
                <c:pt idx="2323">
                  <c:v>2.3039901406409017E-4</c:v>
                </c:pt>
                <c:pt idx="2324">
                  <c:v>2.3039445946816971E-4</c:v>
                </c:pt>
                <c:pt idx="2325">
                  <c:v>2.303899267457014E-4</c:v>
                </c:pt>
                <c:pt idx="2326">
                  <c:v>2.3038541579302045E-4</c:v>
                </c:pt>
                <c:pt idx="2327">
                  <c:v>2.30380286943071E-4</c:v>
                </c:pt>
                <c:pt idx="2328">
                  <c:v>2.3037582229310232E-4</c:v>
                </c:pt>
                <c:pt idx="2329">
                  <c:v>2.3037137909025183E-4</c:v>
                </c:pt>
                <c:pt idx="2330">
                  <c:v>2.303669572328416E-4</c:v>
                </c:pt>
                <c:pt idx="2331">
                  <c:v>2.3036255661966774E-4</c:v>
                </c:pt>
                <c:pt idx="2332">
                  <c:v>2.3035817714999821E-4</c:v>
                </c:pt>
                <c:pt idx="2333">
                  <c:v>2.3035381872357058E-4</c:v>
                </c:pt>
                <c:pt idx="2334">
                  <c:v>2.3034948124059005E-4</c:v>
                </c:pt>
                <c:pt idx="2335">
                  <c:v>2.303451646017271E-4</c:v>
                </c:pt>
                <c:pt idx="2336">
                  <c:v>2.3034086870811564E-4</c:v>
                </c:pt>
                <c:pt idx="2337">
                  <c:v>2.3033659346135063E-4</c:v>
                </c:pt>
                <c:pt idx="2338">
                  <c:v>2.3033233876348618E-4</c:v>
                </c:pt>
                <c:pt idx="2339">
                  <c:v>2.3032810451703329E-4</c:v>
                </c:pt>
                <c:pt idx="2340">
                  <c:v>2.3032389062495795E-4</c:v>
                </c:pt>
                <c:pt idx="2341">
                  <c:v>2.3031730968655739E-4</c:v>
                </c:pt>
                <c:pt idx="2342">
                  <c:v>2.3031314769190799E-4</c:v>
                </c:pt>
                <c:pt idx="2343">
                  <c:v>2.3030900570876782E-4</c:v>
                </c:pt>
                <c:pt idx="2344">
                  <c:v>2.3030488364215597E-4</c:v>
                </c:pt>
                <c:pt idx="2345">
                  <c:v>2.3030078139753499E-4</c:v>
                </c:pt>
                <c:pt idx="2346">
                  <c:v>2.3029669888080881E-4</c:v>
                </c:pt>
                <c:pt idx="2347">
                  <c:v>2.3029263599832076E-4</c:v>
                </c:pt>
                <c:pt idx="2348">
                  <c:v>2.3028859265685159E-4</c:v>
                </c:pt>
                <c:pt idx="2349">
                  <c:v>2.3028456876361735E-4</c:v>
                </c:pt>
                <c:pt idx="2350">
                  <c:v>2.3028056422626754E-4</c:v>
                </c:pt>
                <c:pt idx="2351">
                  <c:v>2.3027657895288307E-4</c:v>
                </c:pt>
                <c:pt idx="2352">
                  <c:v>2.3027261285197428E-4</c:v>
                </c:pt>
                <c:pt idx="2353">
                  <c:v>2.3026866583247902E-4</c:v>
                </c:pt>
                <c:pt idx="2354">
                  <c:v>2.3026473780376059E-4</c:v>
                </c:pt>
                <c:pt idx="2355">
                  <c:v>2.3026082867560595E-4</c:v>
                </c:pt>
                <c:pt idx="2356">
                  <c:v>2.3025693835822364E-4</c:v>
                </c:pt>
                <c:pt idx="2357">
                  <c:v>2.3025306676224193E-4</c:v>
                </c:pt>
                <c:pt idx="2358">
                  <c:v>2.3024921379870684E-4</c:v>
                </c:pt>
                <c:pt idx="2359">
                  <c:v>2.3024537937908036E-4</c:v>
                </c:pt>
                <c:pt idx="2360">
                  <c:v>2.3024156341523835E-4</c:v>
                </c:pt>
                <c:pt idx="2361">
                  <c:v>2.3023776581946882E-4</c:v>
                </c:pt>
                <c:pt idx="2362">
                  <c:v>2.302339865044699E-4</c:v>
                </c:pt>
                <c:pt idx="2363">
                  <c:v>2.3023022538334813E-4</c:v>
                </c:pt>
                <c:pt idx="2364">
                  <c:v>2.3022648236961641E-4</c:v>
                </c:pt>
                <c:pt idx="2365">
                  <c:v>2.3022275737719227E-4</c:v>
                </c:pt>
                <c:pt idx="2366">
                  <c:v>2.3021905032039595E-4</c:v>
                </c:pt>
                <c:pt idx="2367">
                  <c:v>2.3021536111394856E-4</c:v>
                </c:pt>
                <c:pt idx="2368">
                  <c:v>2.3021168967297031E-4</c:v>
                </c:pt>
                <c:pt idx="2369">
                  <c:v>2.3020803591297859E-4</c:v>
                </c:pt>
                <c:pt idx="2370">
                  <c:v>2.3020439974988615E-4</c:v>
                </c:pt>
                <c:pt idx="2371">
                  <c:v>2.3020078109999944E-4</c:v>
                </c:pt>
                <c:pt idx="2372">
                  <c:v>2.3019717988001655E-4</c:v>
                </c:pt>
                <c:pt idx="2373">
                  <c:v>2.301935960070257E-4</c:v>
                </c:pt>
                <c:pt idx="2374">
                  <c:v>2.3019002939850321E-4</c:v>
                </c:pt>
                <c:pt idx="2375">
                  <c:v>2.301864799723118E-4</c:v>
                </c:pt>
                <c:pt idx="2376">
                  <c:v>2.3018294764669896E-4</c:v>
                </c:pt>
                <c:pt idx="2377">
                  <c:v>2.3017943234029492E-4</c:v>
                </c:pt>
                <c:pt idx="2378">
                  <c:v>2.3017593397211113E-4</c:v>
                </c:pt>
                <c:pt idx="2379">
                  <c:v>2.3017245246153837E-4</c:v>
                </c:pt>
                <c:pt idx="2380">
                  <c:v>2.3016898772834507E-4</c:v>
                </c:pt>
                <c:pt idx="2381">
                  <c:v>2.3016553969267559E-4</c:v>
                </c:pt>
                <c:pt idx="2382">
                  <c:v>2.3016210827504839E-4</c:v>
                </c:pt>
                <c:pt idx="2383">
                  <c:v>2.3015869339635444E-4</c:v>
                </c:pt>
                <c:pt idx="2384">
                  <c:v>2.3015529497785549E-4</c:v>
                </c:pt>
                <c:pt idx="2385">
                  <c:v>2.3015191294118231E-4</c:v>
                </c:pt>
                <c:pt idx="2386">
                  <c:v>2.3014854720833296E-4</c:v>
                </c:pt>
                <c:pt idx="2387">
                  <c:v>2.3014519770167126E-4</c:v>
                </c:pt>
                <c:pt idx="2388">
                  <c:v>2.3014186434392497E-4</c:v>
                </c:pt>
                <c:pt idx="2389">
                  <c:v>2.3013854705818416E-4</c:v>
                </c:pt>
                <c:pt idx="2390">
                  <c:v>2.3013524576789957E-4</c:v>
                </c:pt>
                <c:pt idx="2391">
                  <c:v>2.301319603968809E-4</c:v>
                </c:pt>
                <c:pt idx="2392">
                  <c:v>2.3012869086929522E-4</c:v>
                </c:pt>
                <c:pt idx="2393">
                  <c:v>2.3012543710966527E-4</c:v>
                </c:pt>
                <c:pt idx="2394">
                  <c:v>2.3012219904286791E-4</c:v>
                </c:pt>
                <c:pt idx="2395">
                  <c:v>2.3011897659413238E-4</c:v>
                </c:pt>
                <c:pt idx="2396">
                  <c:v>2.3011576968903872E-4</c:v>
                </c:pt>
                <c:pt idx="2397">
                  <c:v>2.3011257825351623E-4</c:v>
                </c:pt>
                <c:pt idx="2398">
                  <c:v>2.3010940221384181E-4</c:v>
                </c:pt>
                <c:pt idx="2399">
                  <c:v>2.3010624149663827E-4</c:v>
                </c:pt>
                <c:pt idx="2400">
                  <c:v>2.3010309602887295E-4</c:v>
                </c:pt>
                <c:pt idx="2401">
                  <c:v>2.3009996573785589E-4</c:v>
                </c:pt>
                <c:pt idx="2402">
                  <c:v>2.3009685055123846E-4</c:v>
                </c:pt>
                <c:pt idx="2403">
                  <c:v>2.3009375039701165E-4</c:v>
                </c:pt>
                <c:pt idx="2404">
                  <c:v>2.300906652035046E-4</c:v>
                </c:pt>
                <c:pt idx="2405">
                  <c:v>2.30087594899383E-4</c:v>
                </c:pt>
                <c:pt idx="2406">
                  <c:v>2.3008453941364749E-4</c:v>
                </c:pt>
                <c:pt idx="2407">
                  <c:v>2.3008149867563224E-4</c:v>
                </c:pt>
                <c:pt idx="2408">
                  <c:v>2.300784726150033E-4</c:v>
                </c:pt>
                <c:pt idx="2409">
                  <c:v>2.3007546116175716E-4</c:v>
                </c:pt>
                <c:pt idx="2410">
                  <c:v>2.3007246424621913E-4</c:v>
                </c:pt>
                <c:pt idx="2411">
                  <c:v>2.3006948179904192E-4</c:v>
                </c:pt>
                <c:pt idx="2412">
                  <c:v>2.3006651375120411E-4</c:v>
                </c:pt>
                <c:pt idx="2413">
                  <c:v>2.3006356003400856E-4</c:v>
                </c:pt>
                <c:pt idx="2414">
                  <c:v>2.3006062057908105E-4</c:v>
                </c:pt>
                <c:pt idx="2415">
                  <c:v>2.300576953183687E-4</c:v>
                </c:pt>
                <c:pt idx="2416">
                  <c:v>2.3005478418413857E-4</c:v>
                </c:pt>
                <c:pt idx="2417">
                  <c:v>2.3005188710897604E-4</c:v>
                </c:pt>
                <c:pt idx="2418">
                  <c:v>2.3004900402578347E-4</c:v>
                </c:pt>
                <c:pt idx="2419">
                  <c:v>2.3004613486777876E-4</c:v>
                </c:pt>
                <c:pt idx="2420">
                  <c:v>2.3004327956849377E-4</c:v>
                </c:pt>
                <c:pt idx="2421">
                  <c:v>2.3004043806177299E-4</c:v>
                </c:pt>
                <c:pt idx="2422">
                  <c:v>2.3003761028177197E-4</c:v>
                </c:pt>
                <c:pt idx="2423">
                  <c:v>2.3003479616295607E-4</c:v>
                </c:pt>
                <c:pt idx="2424">
                  <c:v>2.3003199564009883E-4</c:v>
                </c:pt>
                <c:pt idx="2425">
                  <c:v>2.3002920864828068E-4</c:v>
                </c:pt>
                <c:pt idx="2426">
                  <c:v>2.3002643512288752E-4</c:v>
                </c:pt>
                <c:pt idx="2427">
                  <c:v>2.3002367499960918E-4</c:v>
                </c:pt>
                <c:pt idx="2428">
                  <c:v>2.3002092821443822E-4</c:v>
                </c:pt>
                <c:pt idx="2429">
                  <c:v>2.3001819470366835E-4</c:v>
                </c:pt>
                <c:pt idx="2430">
                  <c:v>2.3001547440389318E-4</c:v>
                </c:pt>
                <c:pt idx="2431">
                  <c:v>2.3001276725200469E-4</c:v>
                </c:pt>
                <c:pt idx="2432">
                  <c:v>2.3001007318519199E-4</c:v>
                </c:pt>
                <c:pt idx="2433">
                  <c:v>2.3000739214093985E-4</c:v>
                </c:pt>
                <c:pt idx="2434">
                  <c:v>2.300047240570274E-4</c:v>
                </c:pt>
                <c:pt idx="2435">
                  <c:v>2.3000206887152679E-4</c:v>
                </c:pt>
                <c:pt idx="2436">
                  <c:v>2.2999942652280166E-4</c:v>
                </c:pt>
                <c:pt idx="2437">
                  <c:v>2.2999679694950606E-4</c:v>
                </c:pt>
                <c:pt idx="2438">
                  <c:v>2.299941800905829E-4</c:v>
                </c:pt>
                <c:pt idx="2439">
                  <c:v>2.2999157588526265E-4</c:v>
                </c:pt>
                <c:pt idx="2440">
                  <c:v>2.2998898427306218E-4</c:v>
                </c:pt>
                <c:pt idx="2441">
                  <c:v>2.2998640519378315E-4</c:v>
                </c:pt>
                <c:pt idx="2442">
                  <c:v>2.2998383858751094E-4</c:v>
                </c:pt>
                <c:pt idx="2443">
                  <c:v>2.299812843946132E-4</c:v>
                </c:pt>
                <c:pt idx="2444">
                  <c:v>2.2997874255573862E-4</c:v>
                </c:pt>
                <c:pt idx="2445">
                  <c:v>2.2997621301181558E-4</c:v>
                </c:pt>
                <c:pt idx="2446">
                  <c:v>2.2997369570405089E-4</c:v>
                </c:pt>
                <c:pt idx="2447">
                  <c:v>2.2997119057392845E-4</c:v>
                </c:pt>
                <c:pt idx="2448">
                  <c:v>2.2996869756320806E-4</c:v>
                </c:pt>
                <c:pt idx="2449">
                  <c:v>2.2996621661392402E-4</c:v>
                </c:pt>
                <c:pt idx="2450">
                  <c:v>2.2996374766838401E-4</c:v>
                </c:pt>
                <c:pt idx="2451">
                  <c:v>2.2996129066916765E-4</c:v>
                </c:pt>
                <c:pt idx="2452">
                  <c:v>2.2995884555912543E-4</c:v>
                </c:pt>
                <c:pt idx="2453">
                  <c:v>2.299564122813773E-4</c:v>
                </c:pt>
                <c:pt idx="2454">
                  <c:v>2.2995399077931146E-4</c:v>
                </c:pt>
                <c:pt idx="2455">
                  <c:v>2.2995158099658319E-4</c:v>
                </c:pt>
                <c:pt idx="2456">
                  <c:v>2.2994918287711359E-4</c:v>
                </c:pt>
                <c:pt idx="2457">
                  <c:v>2.2994679636508821E-4</c:v>
                </c:pt>
                <c:pt idx="2458">
                  <c:v>2.2994442140495606E-4</c:v>
                </c:pt>
                <c:pt idx="2459">
                  <c:v>2.299420579414282E-4</c:v>
                </c:pt>
                <c:pt idx="2460">
                  <c:v>2.299397059194766E-4</c:v>
                </c:pt>
                <c:pt idx="2461">
                  <c:v>2.2993736528433294E-4</c:v>
                </c:pt>
                <c:pt idx="2462">
                  <c:v>2.2993503598148733E-4</c:v>
                </c:pt>
                <c:pt idx="2463">
                  <c:v>2.2993271795668731E-4</c:v>
                </c:pt>
                <c:pt idx="2464">
                  <c:v>2.2993041115593635E-4</c:v>
                </c:pt>
                <c:pt idx="2465">
                  <c:v>2.2992811552549297E-4</c:v>
                </c:pt>
                <c:pt idx="2466">
                  <c:v>2.2992583101186934E-4</c:v>
                </c:pt>
                <c:pt idx="2467">
                  <c:v>2.2992355756183019E-4</c:v>
                </c:pt>
                <c:pt idx="2468">
                  <c:v>2.2992129512239168E-4</c:v>
                </c:pt>
                <c:pt idx="2469">
                  <c:v>2.2991904364082016E-4</c:v>
                </c:pt>
                <c:pt idx="2470">
                  <c:v>2.29916803064631E-4</c:v>
                </c:pt>
                <c:pt idx="2471">
                  <c:v>2.2991457334158757E-4</c:v>
                </c:pt>
                <c:pt idx="2472">
                  <c:v>2.2991235441969986E-4</c:v>
                </c:pt>
                <c:pt idx="2473">
                  <c:v>2.2991014624722359E-4</c:v>
                </c:pt>
                <c:pt idx="2474">
                  <c:v>2.2990794877265883E-4</c:v>
                </c:pt>
                <c:pt idx="2475">
                  <c:v>2.299057619447491E-4</c:v>
                </c:pt>
                <c:pt idx="2476">
                  <c:v>2.2990358571248003E-4</c:v>
                </c:pt>
                <c:pt idx="2477">
                  <c:v>2.2990142002507838E-4</c:v>
                </c:pt>
                <c:pt idx="2478">
                  <c:v>2.2989926483201086E-4</c:v>
                </c:pt>
                <c:pt idx="2479">
                  <c:v>2.2989712008298298E-4</c:v>
                </c:pt>
                <c:pt idx="2480">
                  <c:v>2.2989498572793807E-4</c:v>
                </c:pt>
                <c:pt idx="2481">
                  <c:v>2.2989286171705604E-4</c:v>
                </c:pt>
                <c:pt idx="2482">
                  <c:v>2.2989074800075233E-4</c:v>
                </c:pt>
                <c:pt idx="2483">
                  <c:v>2.2988864452967681E-4</c:v>
                </c:pt>
                <c:pt idx="2484">
                  <c:v>2.2988655125471275E-4</c:v>
                </c:pt>
                <c:pt idx="2485">
                  <c:v>2.2988446812697563E-4</c:v>
                </c:pt>
                <c:pt idx="2486">
                  <c:v>2.2988239509781218E-4</c:v>
                </c:pt>
                <c:pt idx="2487">
                  <c:v>2.2988033211879914E-4</c:v>
                </c:pt>
                <c:pt idx="2488">
                  <c:v>2.2987827914174245E-4</c:v>
                </c:pt>
                <c:pt idx="2489">
                  <c:v>2.2987623611867583E-4</c:v>
                </c:pt>
                <c:pt idx="2490">
                  <c:v>2.2987420300186012E-4</c:v>
                </c:pt>
                <c:pt idx="2491">
                  <c:v>2.2987217974378187E-4</c:v>
                </c:pt>
                <c:pt idx="2492">
                  <c:v>2.2987016629715253E-4</c:v>
                </c:pt>
                <c:pt idx="2493">
                  <c:v>2.2986816261490729E-4</c:v>
                </c:pt>
                <c:pt idx="2494">
                  <c:v>2.2986616865020406E-4</c:v>
                </c:pt>
                <c:pt idx="2495">
                  <c:v>2.2986418435642244E-4</c:v>
                </c:pt>
                <c:pt idx="2496">
                  <c:v>2.2986220968716271E-4</c:v>
                </c:pt>
                <c:pt idx="2497">
                  <c:v>2.2986024459624479E-4</c:v>
                </c:pt>
                <c:pt idx="2498">
                  <c:v>2.298582890377072E-4</c:v>
                </c:pt>
                <c:pt idx="2499">
                  <c:v>2.2985634296580603E-4</c:v>
                </c:pt>
                <c:pt idx="2500">
                  <c:v>2.2985440633501399E-4</c:v>
                </c:pt>
                <c:pt idx="2501">
                  <c:v>2.2985247910001935E-4</c:v>
                </c:pt>
                <c:pt idx="2502">
                  <c:v>2.2985056121572496E-4</c:v>
                </c:pt>
                <c:pt idx="2503">
                  <c:v>2.2984865263724725E-4</c:v>
                </c:pt>
                <c:pt idx="2504">
                  <c:v>2.2984675331991518E-4</c:v>
                </c:pt>
                <c:pt idx="2505">
                  <c:v>2.2984486321926933E-4</c:v>
                </c:pt>
                <c:pt idx="2506">
                  <c:v>2.2984298229106092E-4</c:v>
                </c:pt>
                <c:pt idx="2507">
                  <c:v>2.2984111049125075E-4</c:v>
                </c:pt>
                <c:pt idx="2508">
                  <c:v>2.2983924777600825E-4</c:v>
                </c:pt>
                <c:pt idx="2509">
                  <c:v>2.2983739410171059E-4</c:v>
                </c:pt>
                <c:pt idx="2510">
                  <c:v>2.2983554942494159E-4</c:v>
                </c:pt>
                <c:pt idx="2511">
                  <c:v>2.298337137024908E-4</c:v>
                </c:pt>
                <c:pt idx="2512">
                  <c:v>2.2983188689135265E-4</c:v>
                </c:pt>
                <c:pt idx="2513">
                  <c:v>2.298300689487253E-4</c:v>
                </c:pt>
                <c:pt idx="2514">
                  <c:v>2.2982825983200981E-4</c:v>
                </c:pt>
                <c:pt idx="2515">
                  <c:v>2.2982645949880926E-4</c:v>
                </c:pt>
                <c:pt idx="2516">
                  <c:v>2.298246679069276E-4</c:v>
                </c:pt>
                <c:pt idx="2517">
                  <c:v>2.2982288501436894E-4</c:v>
                </c:pt>
                <c:pt idx="2518">
                  <c:v>2.2982111077933648E-4</c:v>
                </c:pt>
                <c:pt idx="2519">
                  <c:v>2.2981934516023156E-4</c:v>
                </c:pt>
                <c:pt idx="2520">
                  <c:v>2.2981758811565288E-4</c:v>
                </c:pt>
                <c:pt idx="2521">
                  <c:v>2.2981583960439547E-4</c:v>
                </c:pt>
                <c:pt idx="2522">
                  <c:v>2.2981409958544976E-4</c:v>
                </c:pt>
                <c:pt idx="2523">
                  <c:v>2.2981236801800073E-4</c:v>
                </c:pt>
                <c:pt idx="2524">
                  <c:v>2.29810644861427E-4</c:v>
                </c:pt>
                <c:pt idx="2525">
                  <c:v>2.2980893007529984E-4</c:v>
                </c:pt>
                <c:pt idx="2526">
                  <c:v>2.298072236193824E-4</c:v>
                </c:pt>
                <c:pt idx="2527">
                  <c:v>2.2980552545362874E-4</c:v>
                </c:pt>
                <c:pt idx="2528">
                  <c:v>2.2980383553818291E-4</c:v>
                </c:pt>
                <c:pt idx="2529">
                  <c:v>2.2980215383337812E-4</c:v>
                </c:pt>
                <c:pt idx="2530">
                  <c:v>2.2980048029973586E-4</c:v>
                </c:pt>
                <c:pt idx="2531">
                  <c:v>2.29798814897965E-4</c:v>
                </c:pt>
                <c:pt idx="2532">
                  <c:v>2.2979715758896088E-4</c:v>
                </c:pt>
                <c:pt idx="2533">
                  <c:v>2.297955083338045E-4</c:v>
                </c:pt>
                <c:pt idx="2534">
                  <c:v>2.2979386709376165E-4</c:v>
                </c:pt>
                <c:pt idx="2535">
                  <c:v>2.2979200115583632E-4</c:v>
                </c:pt>
                <c:pt idx="2536">
                  <c:v>2.2979037696145913E-4</c:v>
                </c:pt>
                <c:pt idx="2537">
                  <c:v>2.2978876066165257E-4</c:v>
                </c:pt>
                <c:pt idx="2538">
                  <c:v>2.2978715221843869E-4</c:v>
                </c:pt>
                <c:pt idx="2539">
                  <c:v>2.2978555159401998E-4</c:v>
                </c:pt>
                <c:pt idx="2540">
                  <c:v>2.297839587507784E-4</c:v>
                </c:pt>
                <c:pt idx="2541">
                  <c:v>2.2978237365127462E-4</c:v>
                </c:pt>
                <c:pt idx="2542">
                  <c:v>2.297807962582472E-4</c:v>
                </c:pt>
                <c:pt idx="2543">
                  <c:v>2.2977922653461168E-4</c:v>
                </c:pt>
                <c:pt idx="2544">
                  <c:v>2.297776644434598E-4</c:v>
                </c:pt>
                <c:pt idx="2545">
                  <c:v>2.2977610994805869E-4</c:v>
                </c:pt>
                <c:pt idx="2546">
                  <c:v>2.2977456301185003E-4</c:v>
                </c:pt>
                <c:pt idx="2547">
                  <c:v>2.2977302359844924E-4</c:v>
                </c:pt>
                <c:pt idx="2548">
                  <c:v>2.2977149167164462E-4</c:v>
                </c:pt>
                <c:pt idx="2549">
                  <c:v>2.2976996719539666E-4</c:v>
                </c:pt>
                <c:pt idx="2550">
                  <c:v>2.2976845013383709E-4</c:v>
                </c:pt>
                <c:pt idx="2551">
                  <c:v>2.2976694045126822E-4</c:v>
                </c:pt>
                <c:pt idx="2552">
                  <c:v>2.2976543811216199E-4</c:v>
                </c:pt>
                <c:pt idx="2553">
                  <c:v>2.2976394308115935E-4</c:v>
                </c:pt>
                <c:pt idx="2554">
                  <c:v>2.2976245532306929E-4</c:v>
                </c:pt>
                <c:pt idx="2555">
                  <c:v>2.2976097480286817E-4</c:v>
                </c:pt>
                <c:pt idx="2556">
                  <c:v>2.2975950148569895E-4</c:v>
                </c:pt>
                <c:pt idx="2557">
                  <c:v>2.2975803533687028E-4</c:v>
                </c:pt>
                <c:pt idx="2558">
                  <c:v>2.2975657632185592E-4</c:v>
                </c:pt>
                <c:pt idx="2559">
                  <c:v>2.2975512440629378E-4</c:v>
                </c:pt>
                <c:pt idx="2560">
                  <c:v>2.2975367955598523E-4</c:v>
                </c:pt>
                <c:pt idx="2561">
                  <c:v>2.297522417368944E-4</c:v>
                </c:pt>
                <c:pt idx="2562">
                  <c:v>2.2975081091514726E-4</c:v>
                </c:pt>
                <c:pt idx="2563">
                  <c:v>2.2974938705703108E-4</c:v>
                </c:pt>
                <c:pt idx="2564">
                  <c:v>2.297479701289934E-4</c:v>
                </c:pt>
                <c:pt idx="2565">
                  <c:v>2.2974656009764152E-4</c:v>
                </c:pt>
                <c:pt idx="2566">
                  <c:v>2.2974515692974167E-4</c:v>
                </c:pt>
                <c:pt idx="2567">
                  <c:v>2.2974376059221822E-4</c:v>
                </c:pt>
                <c:pt idx="2568">
                  <c:v>2.2974237105215299E-4</c:v>
                </c:pt>
                <c:pt idx="2569">
                  <c:v>2.297409882767845E-4</c:v>
                </c:pt>
                <c:pt idx="2570">
                  <c:v>2.2973961223350718E-4</c:v>
                </c:pt>
                <c:pt idx="2571">
                  <c:v>2.2973824288987079E-4</c:v>
                </c:pt>
                <c:pt idx="2572">
                  <c:v>2.2973688021357948E-4</c:v>
                </c:pt>
                <c:pt idx="2573">
                  <c:v>2.2973552417249134E-4</c:v>
                </c:pt>
                <c:pt idx="2574">
                  <c:v>2.2973417473461731E-4</c:v>
                </c:pt>
                <c:pt idx="2575">
                  <c:v>2.2973283186812084E-4</c:v>
                </c:pt>
                <c:pt idx="2576">
                  <c:v>2.2973149554131696E-4</c:v>
                </c:pt>
                <c:pt idx="2577">
                  <c:v>2.2973016572267157E-4</c:v>
                </c:pt>
                <c:pt idx="2578">
                  <c:v>2.2972884238080084E-4</c:v>
                </c:pt>
                <c:pt idx="2579">
                  <c:v>2.2972752548447041E-4</c:v>
                </c:pt>
                <c:pt idx="2580">
                  <c:v>2.297262150025947E-4</c:v>
                </c:pt>
                <c:pt idx="2581">
                  <c:v>2.2972491090423632E-4</c:v>
                </c:pt>
                <c:pt idx="2582">
                  <c:v>2.2972361315860517E-4</c:v>
                </c:pt>
                <c:pt idx="2583">
                  <c:v>2.2972232173505797E-4</c:v>
                </c:pt>
                <c:pt idx="2584">
                  <c:v>2.2972103660309746E-4</c:v>
                </c:pt>
                <c:pt idx="2585">
                  <c:v>2.2971975773237161E-4</c:v>
                </c:pt>
                <c:pt idx="2586">
                  <c:v>2.2971848509267324E-4</c:v>
                </c:pt>
                <c:pt idx="2587">
                  <c:v>2.2971703823857455E-4</c:v>
                </c:pt>
                <c:pt idx="2588">
                  <c:v>2.29715778850028E-4</c:v>
                </c:pt>
                <c:pt idx="2589">
                  <c:v>2.2971452559850596E-4</c:v>
                </c:pt>
                <c:pt idx="2590">
                  <c:v>2.2971327845439324E-4</c:v>
                </c:pt>
                <c:pt idx="2591">
                  <c:v>2.2971203738821581E-4</c:v>
                </c:pt>
                <c:pt idx="2592">
                  <c:v>2.2971080237064036E-4</c:v>
                </c:pt>
                <c:pt idx="2593">
                  <c:v>2.2970957337247323E-4</c:v>
                </c:pt>
                <c:pt idx="2594">
                  <c:v>2.2970835036466018E-4</c:v>
                </c:pt>
                <c:pt idx="2595">
                  <c:v>2.2970713331828542E-4</c:v>
                </c:pt>
                <c:pt idx="2596">
                  <c:v>2.2970592220457114E-4</c:v>
                </c:pt>
                <c:pt idx="2597">
                  <c:v>2.2970471699487675E-4</c:v>
                </c:pt>
                <c:pt idx="2598">
                  <c:v>2.2970351766069834E-4</c:v>
                </c:pt>
                <c:pt idx="2599">
                  <c:v>2.2970232417366792E-4</c:v>
                </c:pt>
                <c:pt idx="2600">
                  <c:v>2.2970113650555289E-4</c:v>
                </c:pt>
                <c:pt idx="2601">
                  <c:v>2.2969995462825536E-4</c:v>
                </c:pt>
                <c:pt idx="2602">
                  <c:v>2.2969877851381152E-4</c:v>
                </c:pt>
                <c:pt idx="2603">
                  <c:v>2.2969760813439091E-4</c:v>
                </c:pt>
                <c:pt idx="2604">
                  <c:v>2.2969644346229604E-4</c:v>
                </c:pt>
                <c:pt idx="2605">
                  <c:v>2.2969528446996148E-4</c:v>
                </c:pt>
                <c:pt idx="2606">
                  <c:v>2.2969413112995348E-4</c:v>
                </c:pt>
                <c:pt idx="2607">
                  <c:v>2.2969298341496912E-4</c:v>
                </c:pt>
                <c:pt idx="2608">
                  <c:v>2.2969184129783597E-4</c:v>
                </c:pt>
                <c:pt idx="2609">
                  <c:v>2.2969070475151117E-4</c:v>
                </c:pt>
                <c:pt idx="2610">
                  <c:v>2.2968957374908106E-4</c:v>
                </c:pt>
                <c:pt idx="2611">
                  <c:v>2.2968844826376048E-4</c:v>
                </c:pt>
                <c:pt idx="2612">
                  <c:v>2.2968732826889214E-4</c:v>
                </c:pt>
                <c:pt idx="2613">
                  <c:v>2.2968621373794609E-4</c:v>
                </c:pt>
                <c:pt idx="2614">
                  <c:v>2.2968510464451902E-4</c:v>
                </c:pt>
                <c:pt idx="2615">
                  <c:v>2.2968400096233383E-4</c:v>
                </c:pt>
                <c:pt idx="2616">
                  <c:v>2.2968290266523882E-4</c:v>
                </c:pt>
                <c:pt idx="2617">
                  <c:v>2.2968180972720727E-4</c:v>
                </c:pt>
                <c:pt idx="2618">
                  <c:v>2.2968072212233674E-4</c:v>
                </c:pt>
                <c:pt idx="2619">
                  <c:v>2.2967963982484861E-4</c:v>
                </c:pt>
                <c:pt idx="2620">
                  <c:v>2.296785628090874E-4</c:v>
                </c:pt>
                <c:pt idx="2621">
                  <c:v>2.2967749104952018E-4</c:v>
                </c:pt>
                <c:pt idx="2622">
                  <c:v>2.2967642452073603E-4</c:v>
                </c:pt>
                <c:pt idx="2623">
                  <c:v>2.2967536319744552E-4</c:v>
                </c:pt>
                <c:pt idx="2624">
                  <c:v>2.2967430705448004E-4</c:v>
                </c:pt>
                <c:pt idx="2625">
                  <c:v>2.2967325606679123E-4</c:v>
                </c:pt>
                <c:pt idx="2626">
                  <c:v>2.2967221020945056E-4</c:v>
                </c:pt>
                <c:pt idx="2627">
                  <c:v>2.2967116945764855E-4</c:v>
                </c:pt>
                <c:pt idx="2628">
                  <c:v>2.2967013378669438E-4</c:v>
                </c:pt>
                <c:pt idx="2629">
                  <c:v>2.2966910317201528E-4</c:v>
                </c:pt>
                <c:pt idx="2630">
                  <c:v>2.2966807758915592E-4</c:v>
                </c:pt>
                <c:pt idx="2631">
                  <c:v>2.2966705701377794E-4</c:v>
                </c:pt>
                <c:pt idx="2632">
                  <c:v>2.2966604142165932E-4</c:v>
                </c:pt>
                <c:pt idx="2633">
                  <c:v>2.2966503078869393E-4</c:v>
                </c:pt>
                <c:pt idx="2634">
                  <c:v>2.2966402509089087E-4</c:v>
                </c:pt>
                <c:pt idx="2635">
                  <c:v>2.2966302430437398E-4</c:v>
                </c:pt>
                <c:pt idx="2636">
                  <c:v>2.2966202840538137E-4</c:v>
                </c:pt>
                <c:pt idx="2637">
                  <c:v>2.2966103737026472E-4</c:v>
                </c:pt>
                <c:pt idx="2638">
                  <c:v>2.2966005117548892E-4</c:v>
                </c:pt>
                <c:pt idx="2639">
                  <c:v>2.2965892999265178E-4</c:v>
                </c:pt>
                <c:pt idx="2640">
                  <c:v>2.2965795409130675E-4</c:v>
                </c:pt>
                <c:pt idx="2641">
                  <c:v>2.2965698295706545E-4</c:v>
                </c:pt>
                <c:pt idx="2642">
                  <c:v>2.2965601656685573E-4</c:v>
                </c:pt>
                <c:pt idx="2643">
                  <c:v>2.2965505489771593E-4</c:v>
                </c:pt>
                <c:pt idx="2644">
                  <c:v>2.2965409792679415E-4</c:v>
                </c:pt>
                <c:pt idx="2645">
                  <c:v>2.296531456313479E-4</c:v>
                </c:pt>
                <c:pt idx="2646">
                  <c:v>2.2965219798874362E-4</c:v>
                </c:pt>
                <c:pt idx="2647">
                  <c:v>2.2965125497645598E-4</c:v>
                </c:pt>
                <c:pt idx="2648">
                  <c:v>2.2965031657206755E-4</c:v>
                </c:pt>
                <c:pt idx="2649">
                  <c:v>2.2964938275326816E-4</c:v>
                </c:pt>
                <c:pt idx="2650">
                  <c:v>2.2964845349785455E-4</c:v>
                </c:pt>
                <c:pt idx="2651">
                  <c:v>2.2964752878372964E-4</c:v>
                </c:pt>
                <c:pt idx="2652">
                  <c:v>2.2964608478393209E-4</c:v>
                </c:pt>
                <c:pt idx="2653">
                  <c:v>2.2964517164667989E-4</c:v>
                </c:pt>
                <c:pt idx="2654">
                  <c:v>2.2964426297265874E-4</c:v>
                </c:pt>
                <c:pt idx="2655">
                  <c:v>2.2964335874025126E-4</c:v>
                </c:pt>
                <c:pt idx="2656">
                  <c:v>2.2964245892794362E-4</c:v>
                </c:pt>
                <c:pt idx="2657">
                  <c:v>2.2964156351432501E-4</c:v>
                </c:pt>
                <c:pt idx="2658">
                  <c:v>2.2964067247808722E-4</c:v>
                </c:pt>
                <c:pt idx="2659">
                  <c:v>2.2963978579802408E-4</c:v>
                </c:pt>
                <c:pt idx="2660">
                  <c:v>2.2963890345303105E-4</c:v>
                </c:pt>
                <c:pt idx="2661">
                  <c:v>2.2963802542210471E-4</c:v>
                </c:pt>
                <c:pt idx="2662">
                  <c:v>2.2963715168434226E-4</c:v>
                </c:pt>
                <c:pt idx="2663">
                  <c:v>2.2963628221894108E-4</c:v>
                </c:pt>
                <c:pt idx="2664">
                  <c:v>2.2963541700519825E-4</c:v>
                </c:pt>
                <c:pt idx="2665">
                  <c:v>2.2963455602251003E-4</c:v>
                </c:pt>
                <c:pt idx="2666">
                  <c:v>2.2963369925037153E-4</c:v>
                </c:pt>
                <c:pt idx="2667">
                  <c:v>2.2963284666837599E-4</c:v>
                </c:pt>
                <c:pt idx="2668">
                  <c:v>2.2963199825621461E-4</c:v>
                </c:pt>
                <c:pt idx="2669">
                  <c:v>2.2963115399367588E-4</c:v>
                </c:pt>
                <c:pt idx="2670">
                  <c:v>2.2963031386064522E-4</c:v>
                </c:pt>
                <c:pt idx="2671">
                  <c:v>2.2962947783710443E-4</c:v>
                </c:pt>
                <c:pt idx="2672">
                  <c:v>2.2962864590313139E-4</c:v>
                </c:pt>
                <c:pt idx="2673">
                  <c:v>2.2962781803889941E-4</c:v>
                </c:pt>
                <c:pt idx="2674">
                  <c:v>2.2962699422467695E-4</c:v>
                </c:pt>
                <c:pt idx="2675">
                  <c:v>2.2962617444082704E-4</c:v>
                </c:pt>
                <c:pt idx="2676">
                  <c:v>2.2962535866780695E-4</c:v>
                </c:pt>
                <c:pt idx="2677">
                  <c:v>2.2962454688616764E-4</c:v>
                </c:pt>
                <c:pt idx="2678">
                  <c:v>2.2962373907655336E-4</c:v>
                </c:pt>
                <c:pt idx="2679">
                  <c:v>2.2962293521970123E-4</c:v>
                </c:pt>
                <c:pt idx="2680">
                  <c:v>2.2962213529644079E-4</c:v>
                </c:pt>
                <c:pt idx="2681">
                  <c:v>2.2962133928769354E-4</c:v>
                </c:pt>
                <c:pt idx="2682">
                  <c:v>2.2962054717447247E-4</c:v>
                </c:pt>
                <c:pt idx="2683">
                  <c:v>2.2961975893788175E-4</c:v>
                </c:pt>
                <c:pt idx="2684">
                  <c:v>2.2961897455911617E-4</c:v>
                </c:pt>
                <c:pt idx="2685">
                  <c:v>2.2961819401946083E-4</c:v>
                </c:pt>
                <c:pt idx="2686">
                  <c:v>2.2961741730029051E-4</c:v>
                </c:pt>
                <c:pt idx="2687">
                  <c:v>2.2961664438306956E-4</c:v>
                </c:pt>
                <c:pt idx="2688">
                  <c:v>2.2961587524935115E-4</c:v>
                </c:pt>
                <c:pt idx="2689">
                  <c:v>2.296151098807771E-4</c:v>
                </c:pt>
                <c:pt idx="2690">
                  <c:v>2.2961434825907726E-4</c:v>
                </c:pt>
                <c:pt idx="2691">
                  <c:v>2.2961359036606925E-4</c:v>
                </c:pt>
                <c:pt idx="2692">
                  <c:v>2.2961283618365801E-4</c:v>
                </c:pt>
                <c:pt idx="2693">
                  <c:v>2.2961208569383527E-4</c:v>
                </c:pt>
                <c:pt idx="2694">
                  <c:v>2.2961133887867933E-4</c:v>
                </c:pt>
                <c:pt idx="2695">
                  <c:v>2.2961059572035447E-4</c:v>
                </c:pt>
                <c:pt idx="2696">
                  <c:v>2.2960985620111064E-4</c:v>
                </c:pt>
                <c:pt idx="2697">
                  <c:v>2.296091203032831E-4</c:v>
                </c:pt>
                <c:pt idx="2698">
                  <c:v>2.2960838800929184E-4</c:v>
                </c:pt>
                <c:pt idx="2699">
                  <c:v>2.2960765930164138E-4</c:v>
                </c:pt>
                <c:pt idx="2700">
                  <c:v>2.2960693416292023E-4</c:v>
                </c:pt>
                <c:pt idx="2701">
                  <c:v>2.2960621257580059E-4</c:v>
                </c:pt>
                <c:pt idx="2702">
                  <c:v>2.2960549452303783E-4</c:v>
                </c:pt>
                <c:pt idx="2703">
                  <c:v>2.2960477998747023E-4</c:v>
                </c:pt>
                <c:pt idx="2704">
                  <c:v>2.296040689520185E-4</c:v>
                </c:pt>
                <c:pt idx="2705">
                  <c:v>2.2960336139968542E-4</c:v>
                </c:pt>
                <c:pt idx="2706">
                  <c:v>2.2960265731355548E-4</c:v>
                </c:pt>
                <c:pt idx="2707">
                  <c:v>2.2960195667679436E-4</c:v>
                </c:pt>
                <c:pt idx="2708">
                  <c:v>2.2960125947264876E-4</c:v>
                </c:pt>
                <c:pt idx="2709">
                  <c:v>2.2960056568444584E-4</c:v>
                </c:pt>
                <c:pt idx="2710">
                  <c:v>2.2959987529559293E-4</c:v>
                </c:pt>
                <c:pt idx="2711">
                  <c:v>2.2959918828957703E-4</c:v>
                </c:pt>
                <c:pt idx="2712">
                  <c:v>2.2959850464996466E-4</c:v>
                </c:pt>
                <c:pt idx="2713">
                  <c:v>2.2959782436040121E-4</c:v>
                </c:pt>
                <c:pt idx="2714">
                  <c:v>2.2959714740461079E-4</c:v>
                </c:pt>
                <c:pt idx="2715">
                  <c:v>2.295964737663957E-4</c:v>
                </c:pt>
                <c:pt idx="2716">
                  <c:v>2.2959580342963616E-4</c:v>
                </c:pt>
                <c:pt idx="2717">
                  <c:v>2.295951363782899E-4</c:v>
                </c:pt>
                <c:pt idx="2718">
                  <c:v>2.2959447259639177E-4</c:v>
                </c:pt>
                <c:pt idx="2719">
                  <c:v>2.2959381206805345E-4</c:v>
                </c:pt>
                <c:pt idx="2720">
                  <c:v>2.2959315477746298E-4</c:v>
                </c:pt>
                <c:pt idx="2721">
                  <c:v>2.2959250070888449E-4</c:v>
                </c:pt>
                <c:pt idx="2722">
                  <c:v>2.2959184984665775E-4</c:v>
                </c:pt>
                <c:pt idx="2723">
                  <c:v>2.2959120217519793E-4</c:v>
                </c:pt>
                <c:pt idx="2724">
                  <c:v>2.2959055767899514E-4</c:v>
                </c:pt>
                <c:pt idx="2725">
                  <c:v>2.2958991634261411E-4</c:v>
                </c:pt>
                <c:pt idx="2726">
                  <c:v>2.2958927815069379E-4</c:v>
                </c:pt>
                <c:pt idx="2727">
                  <c:v>2.295886430879471E-4</c:v>
                </c:pt>
                <c:pt idx="2728">
                  <c:v>2.2958801113916053E-4</c:v>
                </c:pt>
                <c:pt idx="2729">
                  <c:v>2.2958738228919372E-4</c:v>
                </c:pt>
                <c:pt idx="2730">
                  <c:v>2.2958675652297918E-4</c:v>
                </c:pt>
                <c:pt idx="2731">
                  <c:v>2.29586133825522E-4</c:v>
                </c:pt>
                <c:pt idx="2732">
                  <c:v>2.2958551418189937E-4</c:v>
                </c:pt>
                <c:pt idx="2733">
                  <c:v>2.2958489757726034E-4</c:v>
                </c:pt>
                <c:pt idx="2734">
                  <c:v>2.2958428399682545E-4</c:v>
                </c:pt>
                <c:pt idx="2735">
                  <c:v>2.2958367342588634E-4</c:v>
                </c:pt>
                <c:pt idx="2736">
                  <c:v>2.2958306584980556E-4</c:v>
                </c:pt>
                <c:pt idx="2737">
                  <c:v>2.2958246125401603E-4</c:v>
                </c:pt>
                <c:pt idx="2738">
                  <c:v>2.2958185962402083E-4</c:v>
                </c:pt>
                <c:pt idx="2739">
                  <c:v>2.2958126094539289E-4</c:v>
                </c:pt>
                <c:pt idx="2740">
                  <c:v>2.2958066520377459E-4</c:v>
                </c:pt>
                <c:pt idx="2741">
                  <c:v>2.295800723848774E-4</c:v>
                </c:pt>
                <c:pt idx="2742">
                  <c:v>2.2957948247448166E-4</c:v>
                </c:pt>
                <c:pt idx="2743">
                  <c:v>2.2957889545843622E-4</c:v>
                </c:pt>
                <c:pt idx="2744">
                  <c:v>2.2957831132265798E-4</c:v>
                </c:pt>
                <c:pt idx="2745">
                  <c:v>2.2957773005313179E-4</c:v>
                </c:pt>
                <c:pt idx="2746">
                  <c:v>2.2957715163590995E-4</c:v>
                </c:pt>
                <c:pt idx="2747">
                  <c:v>2.2957657605711198E-4</c:v>
                </c:pt>
                <c:pt idx="2748">
                  <c:v>2.2957600330292426E-4</c:v>
                </c:pt>
                <c:pt idx="2749">
                  <c:v>2.2957543335959971E-4</c:v>
                </c:pt>
                <c:pt idx="2750">
                  <c:v>2.2957486621345751E-4</c:v>
                </c:pt>
                <c:pt idx="2751">
                  <c:v>2.2957430185088274E-4</c:v>
                </c:pt>
                <c:pt idx="2752">
                  <c:v>2.2957374025832611E-4</c:v>
                </c:pt>
                <c:pt idx="2753">
                  <c:v>2.2957318142230362E-4</c:v>
                </c:pt>
                <c:pt idx="2754">
                  <c:v>2.2957262532939625E-4</c:v>
                </c:pt>
                <c:pt idx="2755">
                  <c:v>2.2957207196624963E-4</c:v>
                </c:pt>
                <c:pt idx="2756">
                  <c:v>2.295715213195738E-4</c:v>
                </c:pt>
                <c:pt idx="2757">
                  <c:v>2.2957097337614286E-4</c:v>
                </c:pt>
                <c:pt idx="2758">
                  <c:v>2.2957042812279461E-4</c:v>
                </c:pt>
                <c:pt idx="2759">
                  <c:v>2.2956988554643037E-4</c:v>
                </c:pt>
                <c:pt idx="2760">
                  <c:v>2.295693456340146E-4</c:v>
                </c:pt>
                <c:pt idx="2761">
                  <c:v>2.2956880837257456E-4</c:v>
                </c:pt>
                <c:pt idx="2762">
                  <c:v>2.295682737492001E-4</c:v>
                </c:pt>
                <c:pt idx="2763">
                  <c:v>2.2956774175104334E-4</c:v>
                </c:pt>
                <c:pt idx="2764">
                  <c:v>2.2956721236531828E-4</c:v>
                </c:pt>
                <c:pt idx="2765">
                  <c:v>2.2956668557930069E-4</c:v>
                </c:pt>
                <c:pt idx="2766">
                  <c:v>2.2956616138032759E-4</c:v>
                </c:pt>
                <c:pt idx="2767">
                  <c:v>2.2956563975579718E-4</c:v>
                </c:pt>
                <c:pt idx="2768">
                  <c:v>2.2956512069316839E-4</c:v>
                </c:pt>
                <c:pt idx="2769">
                  <c:v>2.2956460417996065E-4</c:v>
                </c:pt>
                <c:pt idx="2770">
                  <c:v>2.2956409020375356E-4</c:v>
                </c:pt>
                <c:pt idx="2771">
                  <c:v>2.295635787521867E-4</c:v>
                </c:pt>
                <c:pt idx="2772">
                  <c:v>2.2956306981295927E-4</c:v>
                </c:pt>
                <c:pt idx="2773">
                  <c:v>2.2956256337382981E-4</c:v>
                </c:pt>
                <c:pt idx="2774">
                  <c:v>2.2956205942261588E-4</c:v>
                </c:pt>
                <c:pt idx="2775">
                  <c:v>2.2956155794719393E-4</c:v>
                </c:pt>
                <c:pt idx="2776">
                  <c:v>2.2956105893549879E-4</c:v>
                </c:pt>
                <c:pt idx="2777">
                  <c:v>2.2956056237552361E-4</c:v>
                </c:pt>
                <c:pt idx="2778">
                  <c:v>2.2956006825531944E-4</c:v>
                </c:pt>
                <c:pt idx="2779">
                  <c:v>2.2955957656299502E-4</c:v>
                </c:pt>
                <c:pt idx="2780">
                  <c:v>2.2955908728671651E-4</c:v>
                </c:pt>
                <c:pt idx="2781">
                  <c:v>2.2955860041470712E-4</c:v>
                </c:pt>
                <c:pt idx="2782">
                  <c:v>2.2955811593524696E-4</c:v>
                </c:pt>
                <c:pt idx="2783">
                  <c:v>2.2955763383667273E-4</c:v>
                </c:pt>
                <c:pt idx="2784">
                  <c:v>2.2955715410737741E-4</c:v>
                </c:pt>
                <c:pt idx="2785">
                  <c:v>2.2955667673581003E-4</c:v>
                </c:pt>
                <c:pt idx="2786">
                  <c:v>2.2955620171047543E-4</c:v>
                </c:pt>
                <c:pt idx="2787">
                  <c:v>2.2955572901993385E-4</c:v>
                </c:pt>
                <c:pt idx="2788">
                  <c:v>2.2955525865280091E-4</c:v>
                </c:pt>
                <c:pt idx="2789">
                  <c:v>2.295547905977471E-4</c:v>
                </c:pt>
                <c:pt idx="2790">
                  <c:v>2.295543248434977E-4</c:v>
                </c:pt>
                <c:pt idx="2791">
                  <c:v>2.2955386137883237E-4</c:v>
                </c:pt>
                <c:pt idx="2792">
                  <c:v>2.2955340019258506E-4</c:v>
                </c:pt>
                <c:pt idx="2793">
                  <c:v>2.2955294127364358E-4</c:v>
                </c:pt>
                <c:pt idx="2794">
                  <c:v>2.2955248461094943E-4</c:v>
                </c:pt>
                <c:pt idx="2795">
                  <c:v>2.2955203019349755E-4</c:v>
                </c:pt>
                <c:pt idx="2796">
                  <c:v>2.2955157801033603E-4</c:v>
                </c:pt>
                <c:pt idx="2797">
                  <c:v>2.295511280505659E-4</c:v>
                </c:pt>
                <c:pt idx="2798">
                  <c:v>2.2955068030334087E-4</c:v>
                </c:pt>
                <c:pt idx="2799">
                  <c:v>2.2955023475786698E-4</c:v>
                </c:pt>
                <c:pt idx="2800">
                  <c:v>2.2954979140340248E-4</c:v>
                </c:pt>
                <c:pt idx="2801">
                  <c:v>2.2954935022925752E-4</c:v>
                </c:pt>
                <c:pt idx="2802">
                  <c:v>2.2954891122479396E-4</c:v>
                </c:pt>
                <c:pt idx="2803">
                  <c:v>2.2954847437942497E-4</c:v>
                </c:pt>
                <c:pt idx="2804">
                  <c:v>2.2954803968261501E-4</c:v>
                </c:pt>
                <c:pt idx="2805">
                  <c:v>2.2954760712387936E-4</c:v>
                </c:pt>
                <c:pt idx="2806">
                  <c:v>2.2954717669278408E-4</c:v>
                </c:pt>
                <c:pt idx="2807">
                  <c:v>2.2954674837894555E-4</c:v>
                </c:pt>
                <c:pt idx="2808">
                  <c:v>2.295463221720305E-4</c:v>
                </c:pt>
                <c:pt idx="2809">
                  <c:v>2.2954589806175547E-4</c:v>
                </c:pt>
                <c:pt idx="2810">
                  <c:v>2.2954547603788679E-4</c:v>
                </c:pt>
                <c:pt idx="2811">
                  <c:v>2.2954505609024031E-4</c:v>
                </c:pt>
                <c:pt idx="2812">
                  <c:v>2.2954463820868106E-4</c:v>
                </c:pt>
                <c:pt idx="2813">
                  <c:v>2.2954422238312313E-4</c:v>
                </c:pt>
                <c:pt idx="2814">
                  <c:v>2.2954380860352932E-4</c:v>
                </c:pt>
                <c:pt idx="2815">
                  <c:v>2.2954339685991103E-4</c:v>
                </c:pt>
                <c:pt idx="2816">
                  <c:v>2.2954298714232795E-4</c:v>
                </c:pt>
                <c:pt idx="2817">
                  <c:v>2.2954257944088788E-4</c:v>
                </c:pt>
                <c:pt idx="2818">
                  <c:v>2.2954217374574642E-4</c:v>
                </c:pt>
                <c:pt idx="2819">
                  <c:v>2.2954177004710685E-4</c:v>
                </c:pt>
                <c:pt idx="2820">
                  <c:v>2.2954136833521976E-4</c:v>
                </c:pt>
                <c:pt idx="2821">
                  <c:v>2.2954096860038301E-4</c:v>
                </c:pt>
                <c:pt idx="2822">
                  <c:v>2.295405708329413E-4</c:v>
                </c:pt>
                <c:pt idx="2823">
                  <c:v>2.2954017502328615E-4</c:v>
                </c:pt>
                <c:pt idx="2824">
                  <c:v>2.2953978116185546E-4</c:v>
                </c:pt>
                <c:pt idx="2825">
                  <c:v>2.295393892391335E-4</c:v>
                </c:pt>
                <c:pt idx="2826">
                  <c:v>2.2953899924565052E-4</c:v>
                </c:pt>
                <c:pt idx="2827">
                  <c:v>2.2953861117198268E-4</c:v>
                </c:pt>
                <c:pt idx="2828">
                  <c:v>2.2953822500875162E-4</c:v>
                </c:pt>
                <c:pt idx="2829">
                  <c:v>2.2953784074662451E-4</c:v>
                </c:pt>
                <c:pt idx="2830">
                  <c:v>2.2953745837631361E-4</c:v>
                </c:pt>
                <c:pt idx="2831">
                  <c:v>2.2953707788857616E-4</c:v>
                </c:pt>
                <c:pt idx="2832">
                  <c:v>2.2953669927421415E-4</c:v>
                </c:pt>
                <c:pt idx="2833">
                  <c:v>2.2953632252407409E-4</c:v>
                </c:pt>
                <c:pt idx="2834">
                  <c:v>2.2953594762904682E-4</c:v>
                </c:pt>
                <c:pt idx="2835">
                  <c:v>2.2953557458006726E-4</c:v>
                </c:pt>
                <c:pt idx="2836">
                  <c:v>2.2953520336811424E-4</c:v>
                </c:pt>
                <c:pt idx="2837">
                  <c:v>2.2953483398421024E-4</c:v>
                </c:pt>
                <c:pt idx="2838">
                  <c:v>2.295344664194213E-4</c:v>
                </c:pt>
                <c:pt idx="2839">
                  <c:v>2.2953410066485659E-4</c:v>
                </c:pt>
                <c:pt idx="2840">
                  <c:v>2.295337367116685E-4</c:v>
                </c:pt>
                <c:pt idx="2841">
                  <c:v>2.2953337455105209E-4</c:v>
                </c:pt>
                <c:pt idx="2842">
                  <c:v>2.2953301417424525E-4</c:v>
                </c:pt>
                <c:pt idx="2843">
                  <c:v>2.2953265557252813E-4</c:v>
                </c:pt>
                <c:pt idx="2844">
                  <c:v>2.2953229873722331E-4</c:v>
                </c:pt>
                <c:pt idx="2845">
                  <c:v>2.2953194365969522E-4</c:v>
                </c:pt>
                <c:pt idx="2846">
                  <c:v>2.2953159033135026E-4</c:v>
                </c:pt>
                <c:pt idx="2847">
                  <c:v>2.2953118865841571E-4</c:v>
                </c:pt>
                <c:pt idx="2848">
                  <c:v>2.2953083904957581E-4</c:v>
                </c:pt>
                <c:pt idx="2849">
                  <c:v>2.2953049116318055E-4</c:v>
                </c:pt>
                <c:pt idx="2850">
                  <c:v>2.2953014499080748E-4</c:v>
                </c:pt>
                <c:pt idx="2851">
                  <c:v>2.2952980052407492E-4</c:v>
                </c:pt>
                <c:pt idx="2852">
                  <c:v>2.2952945775464188E-4</c:v>
                </c:pt>
                <c:pt idx="2853">
                  <c:v>2.2952911667420775E-4</c:v>
                </c:pt>
                <c:pt idx="2854">
                  <c:v>2.2952877727451214E-4</c:v>
                </c:pt>
                <c:pt idx="2855">
                  <c:v>2.2952843954733476E-4</c:v>
                </c:pt>
                <c:pt idx="2856">
                  <c:v>2.2952810348449506E-4</c:v>
                </c:pt>
                <c:pt idx="2857">
                  <c:v>2.2952776907785228E-4</c:v>
                </c:pt>
                <c:pt idx="2858">
                  <c:v>2.29527436319305E-4</c:v>
                </c:pt>
                <c:pt idx="2859">
                  <c:v>2.2952710520079113E-4</c:v>
                </c:pt>
                <c:pt idx="2860">
                  <c:v>2.2952677571428767E-4</c:v>
                </c:pt>
                <c:pt idx="2861">
                  <c:v>2.2952644785181051E-4</c:v>
                </c:pt>
                <c:pt idx="2862">
                  <c:v>2.2952612160541427E-4</c:v>
                </c:pt>
                <c:pt idx="2863">
                  <c:v>2.2952579696719206E-4</c:v>
                </c:pt>
                <c:pt idx="2864">
                  <c:v>2.2952547392927536E-4</c:v>
                </c:pt>
                <c:pt idx="2865">
                  <c:v>2.2952515248383378E-4</c:v>
                </c:pt>
                <c:pt idx="2866">
                  <c:v>2.2952483262307497E-4</c:v>
                </c:pt>
                <c:pt idx="2867">
                  <c:v>2.2952451433924431E-4</c:v>
                </c:pt>
                <c:pt idx="2868">
                  <c:v>2.295241976246248E-4</c:v>
                </c:pt>
                <c:pt idx="2869">
                  <c:v>2.2952388247153688E-4</c:v>
                </c:pt>
                <c:pt idx="2870">
                  <c:v>2.2952356887233826E-4</c:v>
                </c:pt>
                <c:pt idx="2871">
                  <c:v>2.2952325681942372E-4</c:v>
                </c:pt>
                <c:pt idx="2872">
                  <c:v>2.2952294630522487E-4</c:v>
                </c:pt>
                <c:pt idx="2873">
                  <c:v>2.2952263732221013E-4</c:v>
                </c:pt>
                <c:pt idx="2874">
                  <c:v>2.2952232986288442E-4</c:v>
                </c:pt>
                <c:pt idx="2875">
                  <c:v>2.2952202391978902E-4</c:v>
                </c:pt>
                <c:pt idx="2876">
                  <c:v>2.295217194855014E-4</c:v>
                </c:pt>
                <c:pt idx="2877">
                  <c:v>2.2952141655263508E-4</c:v>
                </c:pt>
                <c:pt idx="2878">
                  <c:v>2.2952111511383936E-4</c:v>
                </c:pt>
                <c:pt idx="2879">
                  <c:v>2.2952081516179929E-4</c:v>
                </c:pt>
                <c:pt idx="2880">
                  <c:v>2.2952051668923538E-4</c:v>
                </c:pt>
                <c:pt idx="2881">
                  <c:v>2.2952021968890347E-4</c:v>
                </c:pt>
                <c:pt idx="2882">
                  <c:v>2.2951992415359457E-4</c:v>
                </c:pt>
                <c:pt idx="2883">
                  <c:v>2.2951963007613471E-4</c:v>
                </c:pt>
                <c:pt idx="2884">
                  <c:v>2.2951933744938467E-4</c:v>
                </c:pt>
                <c:pt idx="2885">
                  <c:v>2.2951904626623997E-4</c:v>
                </c:pt>
                <c:pt idx="2886">
                  <c:v>2.2951875651963053E-4</c:v>
                </c:pt>
                <c:pt idx="2887">
                  <c:v>2.2951846820252073E-4</c:v>
                </c:pt>
                <c:pt idx="2888">
                  <c:v>2.2951818130790896E-4</c:v>
                </c:pt>
                <c:pt idx="2889">
                  <c:v>2.2951789582882772E-4</c:v>
                </c:pt>
                <c:pt idx="2890">
                  <c:v>2.2951761175834327E-4</c:v>
                </c:pt>
                <c:pt idx="2891">
                  <c:v>2.2951732908955559E-4</c:v>
                </c:pt>
                <c:pt idx="2892">
                  <c:v>2.2951704781559812E-4</c:v>
                </c:pt>
                <c:pt idx="2893">
                  <c:v>2.2951676792963772E-4</c:v>
                </c:pt>
                <c:pt idx="2894">
                  <c:v>2.2951648942487436E-4</c:v>
                </c:pt>
                <c:pt idx="2895">
                  <c:v>2.2951621229454105E-4</c:v>
                </c:pt>
                <c:pt idx="2896">
                  <c:v>2.2951593653190375E-4</c:v>
                </c:pt>
                <c:pt idx="2897">
                  <c:v>2.2951566213026101E-4</c:v>
                </c:pt>
                <c:pt idx="2898">
                  <c:v>2.2951538908294402E-4</c:v>
                </c:pt>
                <c:pt idx="2899">
                  <c:v>2.2951507867871381E-4</c:v>
                </c:pt>
                <c:pt idx="2900">
                  <c:v>2.2951480851121758E-4</c:v>
                </c:pt>
                <c:pt idx="2901">
                  <c:v>2.295145396772981E-4</c:v>
                </c:pt>
                <c:pt idx="2902">
                  <c:v>2.2951427217041972E-4</c:v>
                </c:pt>
                <c:pt idx="2903">
                  <c:v>2.2951400598407857E-4</c:v>
                </c:pt>
                <c:pt idx="2904">
                  <c:v>2.2951374111180239E-4</c:v>
                </c:pt>
                <c:pt idx="2905">
                  <c:v>2.2951347754715038E-4</c:v>
                </c:pt>
                <c:pt idx="2906">
                  <c:v>2.2951321528371299E-4</c:v>
                </c:pt>
                <c:pt idx="2907">
                  <c:v>2.2951295431511185E-4</c:v>
                </c:pt>
                <c:pt idx="2908">
                  <c:v>2.2951269463499963E-4</c:v>
                </c:pt>
                <c:pt idx="2909">
                  <c:v>2.2951243623705979E-4</c:v>
                </c:pt>
                <c:pt idx="2910">
                  <c:v>2.2951217911500654E-4</c:v>
                </c:pt>
                <c:pt idx="2911">
                  <c:v>2.2951192326258458E-4</c:v>
                </c:pt>
                <c:pt idx="2912">
                  <c:v>2.2951166867356913E-4</c:v>
                </c:pt>
                <c:pt idx="2913">
                  <c:v>2.2951141534176557E-4</c:v>
                </c:pt>
                <c:pt idx="2914">
                  <c:v>2.295111632610094E-4</c:v>
                </c:pt>
                <c:pt idx="2915">
                  <c:v>2.2951091242516617E-4</c:v>
                </c:pt>
                <c:pt idx="2916">
                  <c:v>2.2951066282813118E-4</c:v>
                </c:pt>
                <c:pt idx="2917">
                  <c:v>2.2951037908349337E-4</c:v>
                </c:pt>
                <c:pt idx="2918">
                  <c:v>2.295101321206288E-4</c:v>
                </c:pt>
                <c:pt idx="2919">
                  <c:v>2.2950988637757895E-4</c:v>
                </c:pt>
                <c:pt idx="2920">
                  <c:v>2.2950964184836122E-4</c:v>
                </c:pt>
                <c:pt idx="2921">
                  <c:v>2.2950939852702207E-4</c:v>
                </c:pt>
                <c:pt idx="2922">
                  <c:v>2.2950915640763692E-4</c:v>
                </c:pt>
                <c:pt idx="2923">
                  <c:v>2.2950891548431001E-4</c:v>
                </c:pt>
                <c:pt idx="2924">
                  <c:v>2.2950867575117429E-4</c:v>
                </c:pt>
                <c:pt idx="2925">
                  <c:v>2.2950843720239125E-4</c:v>
                </c:pt>
                <c:pt idx="2926">
                  <c:v>2.2950819983215068E-4</c:v>
                </c:pt>
                <c:pt idx="2927">
                  <c:v>2.2950796363467075E-4</c:v>
                </c:pt>
                <c:pt idx="2928">
                  <c:v>2.2950772860419772E-4</c:v>
                </c:pt>
                <c:pt idx="2929">
                  <c:v>2.2950749473500589E-4</c:v>
                </c:pt>
                <c:pt idx="2930">
                  <c:v>2.2950726202139731E-4</c:v>
                </c:pt>
                <c:pt idx="2931">
                  <c:v>2.2950703045770184E-4</c:v>
                </c:pt>
                <c:pt idx="2932">
                  <c:v>2.2950680003827693E-4</c:v>
                </c:pt>
                <c:pt idx="2933">
                  <c:v>2.2950657075750743E-4</c:v>
                </c:pt>
                <c:pt idx="2934">
                  <c:v>2.2950634260980561E-4</c:v>
                </c:pt>
                <c:pt idx="2935">
                  <c:v>2.2950611558961086E-4</c:v>
                </c:pt>
                <c:pt idx="2936">
                  <c:v>2.2950588969138964E-4</c:v>
                </c:pt>
                <c:pt idx="2937">
                  <c:v>2.2950566490963537E-4</c:v>
                </c:pt>
                <c:pt idx="2938">
                  <c:v>2.2950544123886824E-4</c:v>
                </c:pt>
                <c:pt idx="2939">
                  <c:v>2.2950521867363518E-4</c:v>
                </c:pt>
                <c:pt idx="2940">
                  <c:v>2.2950499720850959E-4</c:v>
                </c:pt>
                <c:pt idx="2941">
                  <c:v>2.2950477683809134E-4</c:v>
                </c:pt>
                <c:pt idx="2942">
                  <c:v>2.2950455755700654E-4</c:v>
                </c:pt>
                <c:pt idx="2943">
                  <c:v>2.295043393599075E-4</c:v>
                </c:pt>
                <c:pt idx="2944">
                  <c:v>2.2950412224147259E-4</c:v>
                </c:pt>
                <c:pt idx="2945">
                  <c:v>2.2950390619640602E-4</c:v>
                </c:pt>
                <c:pt idx="2946">
                  <c:v>2.2950369121943788E-4</c:v>
                </c:pt>
                <c:pt idx="2947">
                  <c:v>2.2950347730532381E-4</c:v>
                </c:pt>
                <c:pt idx="2948">
                  <c:v>2.2950326444884511E-4</c:v>
                </c:pt>
                <c:pt idx="2949">
                  <c:v>2.2950305264480842E-4</c:v>
                </c:pt>
                <c:pt idx="2950">
                  <c:v>2.2950284188804569E-4</c:v>
                </c:pt>
                <c:pt idx="2951">
                  <c:v>2.2950254261346531E-4</c:v>
                </c:pt>
                <c:pt idx="2952">
                  <c:v>2.2950233437872067E-4</c:v>
                </c:pt>
                <c:pt idx="2953">
                  <c:v>2.2950212717372129E-4</c:v>
                </c:pt>
                <c:pt idx="2954">
                  <c:v>2.2950192099340972E-4</c:v>
                </c:pt>
                <c:pt idx="2955">
                  <c:v>2.2950171583275308E-4</c:v>
                </c:pt>
                <c:pt idx="2956">
                  <c:v>2.2950151168674306E-4</c:v>
                </c:pt>
                <c:pt idx="2957">
                  <c:v>2.2950130855039569E-4</c:v>
                </c:pt>
                <c:pt idx="2958">
                  <c:v>2.2950110641875132E-4</c:v>
                </c:pt>
                <c:pt idx="2959">
                  <c:v>2.2950090528687451E-4</c:v>
                </c:pt>
                <c:pt idx="2960">
                  <c:v>2.2950070514985379E-4</c:v>
                </c:pt>
                <c:pt idx="2961">
                  <c:v>2.2950050600280164E-4</c:v>
                </c:pt>
                <c:pt idx="2962">
                  <c:v>2.2950030784085442E-4</c:v>
                </c:pt>
                <c:pt idx="2963">
                  <c:v>2.2950011065917211E-4</c:v>
                </c:pt>
                <c:pt idx="2964">
                  <c:v>2.2949988650282507E-4</c:v>
                </c:pt>
                <c:pt idx="2965">
                  <c:v>2.2949969140552212E-4</c:v>
                </c:pt>
                <c:pt idx="2966">
                  <c:v>2.2949949727342573E-4</c:v>
                </c:pt>
                <c:pt idx="2967">
                  <c:v>2.2949930410179299E-4</c:v>
                </c:pt>
                <c:pt idx="2968">
                  <c:v>2.2949911188590395E-4</c:v>
                </c:pt>
                <c:pt idx="2969">
                  <c:v>2.2949892062106177E-4</c:v>
                </c:pt>
                <c:pt idx="2970">
                  <c:v>2.2949873030259248E-4</c:v>
                </c:pt>
                <c:pt idx="2971">
                  <c:v>2.2949854092584491E-4</c:v>
                </c:pt>
                <c:pt idx="2972">
                  <c:v>2.2949835248619051E-4</c:v>
                </c:pt>
                <c:pt idx="2973">
                  <c:v>2.2949816497902341E-4</c:v>
                </c:pt>
                <c:pt idx="2974">
                  <c:v>2.2949797839976011E-4</c:v>
                </c:pt>
                <c:pt idx="2975">
                  <c:v>2.2949779274383946E-4</c:v>
                </c:pt>
                <c:pt idx="2976">
                  <c:v>2.2949760800672261E-4</c:v>
                </c:pt>
                <c:pt idx="2977">
                  <c:v>2.2949742418389277E-4</c:v>
                </c:pt>
                <c:pt idx="2978">
                  <c:v>2.2949724127085524E-4</c:v>
                </c:pt>
                <c:pt idx="2979">
                  <c:v>2.2949705926313723E-4</c:v>
                </c:pt>
                <c:pt idx="2980">
                  <c:v>2.2949687815628774E-4</c:v>
                </c:pt>
                <c:pt idx="2981">
                  <c:v>2.2949669794587751E-4</c:v>
                </c:pt>
                <c:pt idx="2982">
                  <c:v>2.2949651862749887E-4</c:v>
                </c:pt>
                <c:pt idx="2983">
                  <c:v>2.2949634019676563E-4</c:v>
                </c:pt>
                <c:pt idx="2984">
                  <c:v>2.2949616264931306E-4</c:v>
                </c:pt>
                <c:pt idx="2985">
                  <c:v>2.2949598598079763E-4</c:v>
                </c:pt>
                <c:pt idx="2986">
                  <c:v>2.2949581018689709E-4</c:v>
                </c:pt>
                <c:pt idx="2987">
                  <c:v>2.2949563526331024E-4</c:v>
                </c:pt>
                <c:pt idx="2988">
                  <c:v>2.2949546120575685E-4</c:v>
                </c:pt>
                <c:pt idx="2989">
                  <c:v>2.2949528800997763E-4</c:v>
                </c:pt>
                <c:pt idx="2990">
                  <c:v>2.2949511567173402E-4</c:v>
                </c:pt>
                <c:pt idx="2991">
                  <c:v>2.2949494418680815E-4</c:v>
                </c:pt>
                <c:pt idx="2992">
                  <c:v>2.2949477355100275E-4</c:v>
                </c:pt>
                <c:pt idx="2993">
                  <c:v>2.2949460376014104E-4</c:v>
                </c:pt>
                <c:pt idx="2994">
                  <c:v>2.2949443481006662E-4</c:v>
                </c:pt>
                <c:pt idx="2995">
                  <c:v>2.2949426669664335E-4</c:v>
                </c:pt>
                <c:pt idx="2996">
                  <c:v>2.2949409941575531E-4</c:v>
                </c:pt>
                <c:pt idx="2997">
                  <c:v>2.2949393296330667E-4</c:v>
                </c:pt>
                <c:pt idx="2998">
                  <c:v>2.2949376733522159E-4</c:v>
                </c:pt>
                <c:pt idx="2999">
                  <c:v>2.2949360252744411E-4</c:v>
                </c:pt>
                <c:pt idx="3000">
                  <c:v>2.2949343853593808E-4</c:v>
                </c:pt>
                <c:pt idx="3001">
                  <c:v>2.2949327535668704E-4</c:v>
                </c:pt>
                <c:pt idx="3002">
                  <c:v>2.294931129856942E-4</c:v>
                </c:pt>
                <c:pt idx="3003">
                  <c:v>2.2949295141898223E-4</c:v>
                </c:pt>
                <c:pt idx="3004">
                  <c:v>2.2949279065259323E-4</c:v>
                </c:pt>
                <c:pt idx="3005">
                  <c:v>2.2949263068258862E-4</c:v>
                </c:pt>
                <c:pt idx="3006">
                  <c:v>2.2949247150504907E-4</c:v>
                </c:pt>
                <c:pt idx="3007">
                  <c:v>2.2949231311607439E-4</c:v>
                </c:pt>
                <c:pt idx="3008">
                  <c:v>2.2949215551178341E-4</c:v>
                </c:pt>
                <c:pt idx="3009">
                  <c:v>2.2949199868831395E-4</c:v>
                </c:pt>
                <c:pt idx="3010">
                  <c:v>2.2949184264182268E-4</c:v>
                </c:pt>
                <c:pt idx="3011">
                  <c:v>2.2949168736848504E-4</c:v>
                </c:pt>
                <c:pt idx="3012">
                  <c:v>2.2949153286449517E-4</c:v>
                </c:pt>
                <c:pt idx="3013">
                  <c:v>2.2949137912606574E-4</c:v>
                </c:pt>
                <c:pt idx="3014">
                  <c:v>2.29491226149428E-4</c:v>
                </c:pt>
                <c:pt idx="3015">
                  <c:v>2.2949107393083158E-4</c:v>
                </c:pt>
                <c:pt idx="3016">
                  <c:v>2.2949092246654439E-4</c:v>
                </c:pt>
                <c:pt idx="3017">
                  <c:v>2.2949077175285268E-4</c:v>
                </c:pt>
                <c:pt idx="3018">
                  <c:v>2.2949062178606071E-4</c:v>
                </c:pt>
                <c:pt idx="3019">
                  <c:v>2.294904725624909E-4</c:v>
                </c:pt>
                <c:pt idx="3020">
                  <c:v>2.2949032407848361E-4</c:v>
                </c:pt>
                <c:pt idx="3021">
                  <c:v>2.2949017633039706E-4</c:v>
                </c:pt>
                <c:pt idx="3022">
                  <c:v>2.2949002931460727E-4</c:v>
                </c:pt>
                <c:pt idx="3023">
                  <c:v>2.2948988302750803E-4</c:v>
                </c:pt>
                <c:pt idx="3024">
                  <c:v>2.2948973746551071E-4</c:v>
                </c:pt>
                <c:pt idx="3025">
                  <c:v>2.2948959262504416E-4</c:v>
                </c:pt>
                <c:pt idx="3026">
                  <c:v>2.294894485025548E-4</c:v>
                </c:pt>
                <c:pt idx="3027">
                  <c:v>2.2948930509450634E-4</c:v>
                </c:pt>
                <c:pt idx="3028">
                  <c:v>2.2948916239737982E-4</c:v>
                </c:pt>
                <c:pt idx="3029">
                  <c:v>2.2948902040767345E-4</c:v>
                </c:pt>
                <c:pt idx="3030">
                  <c:v>2.2948887912190255E-4</c:v>
                </c:pt>
                <c:pt idx="3031">
                  <c:v>2.2948873853659952E-4</c:v>
                </c:pt>
                <c:pt idx="3032">
                  <c:v>2.2948859864831367E-4</c:v>
                </c:pt>
                <c:pt idx="3033">
                  <c:v>2.2948845945361122E-4</c:v>
                </c:pt>
                <c:pt idx="3034">
                  <c:v>2.2948832094907515E-4</c:v>
                </c:pt>
                <c:pt idx="3035">
                  <c:v>2.2948818313130515E-4</c:v>
                </c:pt>
                <c:pt idx="3036">
                  <c:v>2.2948804599691756E-4</c:v>
                </c:pt>
                <c:pt idx="3037">
                  <c:v>2.2948790954254521E-4</c:v>
                </c:pt>
                <c:pt idx="3038">
                  <c:v>2.294877737648375E-4</c:v>
                </c:pt>
                <c:pt idx="3039">
                  <c:v>2.2948763866046011E-4</c:v>
                </c:pt>
                <c:pt idx="3040">
                  <c:v>2.2948750422609507E-4</c:v>
                </c:pt>
                <c:pt idx="3041">
                  <c:v>2.2948737045844065E-4</c:v>
                </c:pt>
                <c:pt idx="3042">
                  <c:v>2.2948723735421124E-4</c:v>
                </c:pt>
                <c:pt idx="3043">
                  <c:v>2.2948710491013733E-4</c:v>
                </c:pt>
                <c:pt idx="3044">
                  <c:v>2.2948697312296542E-4</c:v>
                </c:pt>
                <c:pt idx="3045">
                  <c:v>2.2948684198945783E-4</c:v>
                </c:pt>
                <c:pt idx="3046">
                  <c:v>2.2948671150639286E-4</c:v>
                </c:pt>
                <c:pt idx="3047">
                  <c:v>2.2948658167056443E-4</c:v>
                </c:pt>
                <c:pt idx="3048">
                  <c:v>2.2948645247878224E-4</c:v>
                </c:pt>
                <c:pt idx="3049">
                  <c:v>2.2948632392787158E-4</c:v>
                </c:pt>
                <c:pt idx="3050">
                  <c:v>2.2948619601467326E-4</c:v>
                </c:pt>
                <c:pt idx="3051">
                  <c:v>2.2948606873604354E-4</c:v>
                </c:pt>
                <c:pt idx="3052">
                  <c:v>2.2948594208885406E-4</c:v>
                </c:pt>
                <c:pt idx="3053">
                  <c:v>2.2948581606999183E-4</c:v>
                </c:pt>
                <c:pt idx="3054">
                  <c:v>2.2948569067635902E-4</c:v>
                </c:pt>
                <c:pt idx="3055">
                  <c:v>2.2948556590487299E-4</c:v>
                </c:pt>
                <c:pt idx="3056">
                  <c:v>2.2948544175246618E-4</c:v>
                </c:pt>
                <c:pt idx="3057">
                  <c:v>2.2948531821608605E-4</c:v>
                </c:pt>
                <c:pt idx="3058">
                  <c:v>2.2948519529269502E-4</c:v>
                </c:pt>
                <c:pt idx="3059">
                  <c:v>2.2948507297927033E-4</c:v>
                </c:pt>
                <c:pt idx="3060">
                  <c:v>2.2948495127280409E-4</c:v>
                </c:pt>
                <c:pt idx="3061">
                  <c:v>2.2948483017030301E-4</c:v>
                </c:pt>
                <c:pt idx="3062">
                  <c:v>2.2948470966878859E-4</c:v>
                </c:pt>
                <c:pt idx="3063">
                  <c:v>2.2948458976529686E-4</c:v>
                </c:pt>
                <c:pt idx="3064">
                  <c:v>2.2948447045687833E-4</c:v>
                </c:pt>
                <c:pt idx="3065">
                  <c:v>2.2948435174059795E-4</c:v>
                </c:pt>
                <c:pt idx="3066">
                  <c:v>2.2948423361353513E-4</c:v>
                </c:pt>
                <c:pt idx="3067">
                  <c:v>2.2948411607278345E-4</c:v>
                </c:pt>
                <c:pt idx="3068">
                  <c:v>2.2948399911545085E-4</c:v>
                </c:pt>
                <c:pt idx="3069">
                  <c:v>2.2948388273865932E-4</c:v>
                </c:pt>
                <c:pt idx="3070">
                  <c:v>2.2948376693954502E-4</c:v>
                </c:pt>
                <c:pt idx="3071">
                  <c:v>2.2948365171525809E-4</c:v>
                </c:pt>
                <c:pt idx="3072">
                  <c:v>2.2948353706296268E-4</c:v>
                </c:pt>
                <c:pt idx="3073">
                  <c:v>2.2948342297983676E-4</c:v>
                </c:pt>
                <c:pt idx="3074">
                  <c:v>2.2948330946307216E-4</c:v>
                </c:pt>
                <c:pt idx="3075">
                  <c:v>2.2948319650987448E-4</c:v>
                </c:pt>
                <c:pt idx="3076">
                  <c:v>2.2948308411746297E-4</c:v>
                </c:pt>
                <c:pt idx="3077">
                  <c:v>2.2948297228307055E-4</c:v>
                </c:pt>
                <c:pt idx="3078">
                  <c:v>2.2948286100394363E-4</c:v>
                </c:pt>
                <c:pt idx="3079">
                  <c:v>2.2948275027734219E-4</c:v>
                </c:pt>
                <c:pt idx="3080">
                  <c:v>2.2948264010053956E-4</c:v>
                </c:pt>
                <c:pt idx="3081">
                  <c:v>2.2948253047082247E-4</c:v>
                </c:pt>
                <c:pt idx="3082">
                  <c:v>2.2948242138549091E-4</c:v>
                </c:pt>
                <c:pt idx="3083">
                  <c:v>2.2948231284185814E-4</c:v>
                </c:pt>
                <c:pt idx="3084">
                  <c:v>2.2948220483725058E-4</c:v>
                </c:pt>
                <c:pt idx="3085">
                  <c:v>2.2948209736900772E-4</c:v>
                </c:pt>
                <c:pt idx="3086">
                  <c:v>2.2948199043448212E-4</c:v>
                </c:pt>
                <c:pt idx="3087">
                  <c:v>2.2948188403103931E-4</c:v>
                </c:pt>
                <c:pt idx="3088">
                  <c:v>2.2948177815605768E-4</c:v>
                </c:pt>
                <c:pt idx="3089">
                  <c:v>2.2948167280692852E-4</c:v>
                </c:pt>
                <c:pt idx="3090">
                  <c:v>2.2948156798105593E-4</c:v>
                </c:pt>
                <c:pt idx="3091">
                  <c:v>2.2948146367585666E-4</c:v>
                </c:pt>
                <c:pt idx="3092">
                  <c:v>2.294813598887602E-4</c:v>
                </c:pt>
                <c:pt idx="3093">
                  <c:v>2.2948125661720854E-4</c:v>
                </c:pt>
                <c:pt idx="3094">
                  <c:v>2.2948115385865636E-4</c:v>
                </c:pt>
                <c:pt idx="3095">
                  <c:v>2.2948105161057066E-4</c:v>
                </c:pt>
                <c:pt idx="3096">
                  <c:v>2.2948094987043093E-4</c:v>
                </c:pt>
                <c:pt idx="3097">
                  <c:v>2.2948084863572905E-4</c:v>
                </c:pt>
                <c:pt idx="3098">
                  <c:v>2.2948074790396912E-4</c:v>
                </c:pt>
                <c:pt idx="3099">
                  <c:v>2.2948064767266756E-4</c:v>
                </c:pt>
                <c:pt idx="3100">
                  <c:v>2.2948054793935291E-4</c:v>
                </c:pt>
                <c:pt idx="3101">
                  <c:v>2.2948044870156582E-4</c:v>
                </c:pt>
                <c:pt idx="3102">
                  <c:v>2.2948034995685904E-4</c:v>
                </c:pt>
                <c:pt idx="3103">
                  <c:v>2.2948025170279734E-4</c:v>
                </c:pt>
                <c:pt idx="3104">
                  <c:v>2.2948015393695734E-4</c:v>
                </c:pt>
                <c:pt idx="3105">
                  <c:v>2.2948005665692766E-4</c:v>
                </c:pt>
                <c:pt idx="3106">
                  <c:v>2.2947995986030863E-4</c:v>
                </c:pt>
                <c:pt idx="3107">
                  <c:v>2.2947986354471245E-4</c:v>
                </c:pt>
                <c:pt idx="3108">
                  <c:v>2.2947976770776299E-4</c:v>
                </c:pt>
                <c:pt idx="3109">
                  <c:v>2.2947967234709577E-4</c:v>
                </c:pt>
                <c:pt idx="3110">
                  <c:v>2.294795774603579E-4</c:v>
                </c:pt>
                <c:pt idx="3111">
                  <c:v>2.2947948304520807E-4</c:v>
                </c:pt>
                <c:pt idx="3112">
                  <c:v>2.2947938909931642E-4</c:v>
                </c:pt>
                <c:pt idx="3113">
                  <c:v>2.2947929562036455E-4</c:v>
                </c:pt>
                <c:pt idx="3114">
                  <c:v>2.2947920260604537E-4</c:v>
                </c:pt>
                <c:pt idx="3115">
                  <c:v>2.2947911005406321E-4</c:v>
                </c:pt>
                <c:pt idx="3116">
                  <c:v>2.2947901796213359E-4</c:v>
                </c:pt>
                <c:pt idx="3117">
                  <c:v>2.2947892632798326E-4</c:v>
                </c:pt>
                <c:pt idx="3118">
                  <c:v>2.2947883514935012E-4</c:v>
                </c:pt>
                <c:pt idx="3119">
                  <c:v>2.2947874442398318E-4</c:v>
                </c:pt>
                <c:pt idx="3120">
                  <c:v>2.294786541496425E-4</c:v>
                </c:pt>
                <c:pt idx="3121">
                  <c:v>2.2947856432409909E-4</c:v>
                </c:pt>
                <c:pt idx="3122">
                  <c:v>2.2947847494513495E-4</c:v>
                </c:pt>
                <c:pt idx="3123">
                  <c:v>2.2947838601054298E-4</c:v>
                </c:pt>
                <c:pt idx="3124">
                  <c:v>2.2947829751812683E-4</c:v>
                </c:pt>
                <c:pt idx="3125">
                  <c:v>2.2947819692257368E-4</c:v>
                </c:pt>
                <c:pt idx="3126">
                  <c:v>2.2947810937033156E-4</c:v>
                </c:pt>
                <c:pt idx="3127">
                  <c:v>2.2947802225343255E-4</c:v>
                </c:pt>
                <c:pt idx="3128">
                  <c:v>2.294779355697247E-4</c:v>
                </c:pt>
                <c:pt idx="3129">
                  <c:v>2.2947784931706658E-4</c:v>
                </c:pt>
                <c:pt idx="3130">
                  <c:v>2.294777634933273E-4</c:v>
                </c:pt>
                <c:pt idx="3131">
                  <c:v>2.294776780963864E-4</c:v>
                </c:pt>
                <c:pt idx="3132">
                  <c:v>2.2947759312413386E-4</c:v>
                </c:pt>
                <c:pt idx="3133">
                  <c:v>2.2947750857447001E-4</c:v>
                </c:pt>
                <c:pt idx="3134">
                  <c:v>2.2947742444530552E-4</c:v>
                </c:pt>
                <c:pt idx="3135">
                  <c:v>2.2947734073456124E-4</c:v>
                </c:pt>
                <c:pt idx="3136">
                  <c:v>2.2947725744016829E-4</c:v>
                </c:pt>
                <c:pt idx="3137">
                  <c:v>2.2947717456006796E-4</c:v>
                </c:pt>
                <c:pt idx="3138">
                  <c:v>2.2947709209221164E-4</c:v>
                </c:pt>
                <c:pt idx="3139">
                  <c:v>2.2947701003456073E-4</c:v>
                </c:pt>
                <c:pt idx="3140">
                  <c:v>2.2947692838508671E-4</c:v>
                </c:pt>
                <c:pt idx="3141">
                  <c:v>2.2947684714177098E-4</c:v>
                </c:pt>
                <c:pt idx="3142">
                  <c:v>2.2947676630260489E-4</c:v>
                </c:pt>
                <c:pt idx="3143">
                  <c:v>2.2947668586558963E-4</c:v>
                </c:pt>
                <c:pt idx="3144">
                  <c:v>2.2947660582873619E-4</c:v>
                </c:pt>
                <c:pt idx="3145">
                  <c:v>2.2947652619006539E-4</c:v>
                </c:pt>
                <c:pt idx="3146">
                  <c:v>2.2947644694760772E-4</c:v>
                </c:pt>
                <c:pt idx="3147">
                  <c:v>2.2947636809940336E-4</c:v>
                </c:pt>
                <c:pt idx="3148">
                  <c:v>2.2947628964350213E-4</c:v>
                </c:pt>
                <c:pt idx="3149">
                  <c:v>2.2947621157796342E-4</c:v>
                </c:pt>
                <c:pt idx="3150">
                  <c:v>2.2947613390085617E-4</c:v>
                </c:pt>
                <c:pt idx="3151">
                  <c:v>2.2947605661025877E-4</c:v>
                </c:pt>
                <c:pt idx="3152">
                  <c:v>2.2947597970425911E-4</c:v>
                </c:pt>
                <c:pt idx="3153">
                  <c:v>2.294759031809544E-4</c:v>
                </c:pt>
                <c:pt idx="3154">
                  <c:v>2.2947582703845129E-4</c:v>
                </c:pt>
                <c:pt idx="3155">
                  <c:v>2.2947575127486568E-4</c:v>
                </c:pt>
                <c:pt idx="3156">
                  <c:v>2.2947567588832272E-4</c:v>
                </c:pt>
                <c:pt idx="3157">
                  <c:v>2.2947560087695681E-4</c:v>
                </c:pt>
                <c:pt idx="3158">
                  <c:v>2.294755262389115E-4</c:v>
                </c:pt>
                <c:pt idx="3159">
                  <c:v>2.294754413930462E-4</c:v>
                </c:pt>
                <c:pt idx="3160">
                  <c:v>2.2947536754876465E-4</c:v>
                </c:pt>
                <c:pt idx="3161">
                  <c:v>2.2947529407202832E-4</c:v>
                </c:pt>
                <c:pt idx="3162">
                  <c:v>2.2947522096101832E-4</c:v>
                </c:pt>
                <c:pt idx="3163">
                  <c:v>2.2947514821392459E-4</c:v>
                </c:pt>
                <c:pt idx="3164">
                  <c:v>2.2947507582894608E-4</c:v>
                </c:pt>
                <c:pt idx="3165">
                  <c:v>2.2947500380429055E-4</c:v>
                </c:pt>
                <c:pt idx="3166">
                  <c:v>2.2947493213817456E-4</c:v>
                </c:pt>
                <c:pt idx="3167">
                  <c:v>2.2947486082882342E-4</c:v>
                </c:pt>
                <c:pt idx="3168">
                  <c:v>2.2947478987447124E-4</c:v>
                </c:pt>
                <c:pt idx="3169">
                  <c:v>2.2947471927336073E-4</c:v>
                </c:pt>
                <c:pt idx="3170">
                  <c:v>2.294746490237433E-4</c:v>
                </c:pt>
                <c:pt idx="3171">
                  <c:v>2.2947457912387892E-4</c:v>
                </c:pt>
                <c:pt idx="3172">
                  <c:v>2.2947450957203614E-4</c:v>
                </c:pt>
                <c:pt idx="3173">
                  <c:v>2.2947444036649202E-4</c:v>
                </c:pt>
                <c:pt idx="3174">
                  <c:v>2.2947437150553209E-4</c:v>
                </c:pt>
                <c:pt idx="3175">
                  <c:v>2.2947430298745031E-4</c:v>
                </c:pt>
                <c:pt idx="3176">
                  <c:v>2.2947423481054901E-4</c:v>
                </c:pt>
                <c:pt idx="3177">
                  <c:v>2.2947416697313892E-4</c:v>
                </c:pt>
                <c:pt idx="3178">
                  <c:v>2.2947409947353907E-4</c:v>
                </c:pt>
                <c:pt idx="3179">
                  <c:v>2.294740323100767E-4</c:v>
                </c:pt>
                <c:pt idx="3180">
                  <c:v>2.2947396548108733E-4</c:v>
                </c:pt>
                <c:pt idx="3181">
                  <c:v>2.2947389898491467E-4</c:v>
                </c:pt>
                <c:pt idx="3182">
                  <c:v>2.2947383281991056E-4</c:v>
                </c:pt>
                <c:pt idx="3183">
                  <c:v>2.2947376698443495E-4</c:v>
                </c:pt>
                <c:pt idx="3184">
                  <c:v>2.2947370147685585E-4</c:v>
                </c:pt>
                <c:pt idx="3185">
                  <c:v>2.2947363629554935E-4</c:v>
                </c:pt>
                <c:pt idx="3186">
                  <c:v>2.2947357143889943E-4</c:v>
                </c:pt>
                <c:pt idx="3187">
                  <c:v>2.2947350690529815E-4</c:v>
                </c:pt>
                <c:pt idx="3188">
                  <c:v>2.2947344269314536E-4</c:v>
                </c:pt>
                <c:pt idx="3189">
                  <c:v>2.2947337880084887E-4</c:v>
                </c:pt>
                <c:pt idx="3190">
                  <c:v>2.2947331522682427E-4</c:v>
                </c:pt>
                <c:pt idx="3191">
                  <c:v>2.29473251969495E-4</c:v>
                </c:pt>
                <c:pt idx="3192">
                  <c:v>2.2947318902729219E-4</c:v>
                </c:pt>
                <c:pt idx="3193">
                  <c:v>2.2947312639865478E-4</c:v>
                </c:pt>
                <c:pt idx="3194">
                  <c:v>2.2947306408202932E-4</c:v>
                </c:pt>
                <c:pt idx="3195">
                  <c:v>2.2947300207587E-4</c:v>
                </c:pt>
                <c:pt idx="3196">
                  <c:v>2.2947294037863869E-4</c:v>
                </c:pt>
                <c:pt idx="3197">
                  <c:v>2.294728789888048E-4</c:v>
                </c:pt>
                <c:pt idx="3198">
                  <c:v>2.2947281790484521E-4</c:v>
                </c:pt>
                <c:pt idx="3199">
                  <c:v>2.2947275712524438E-4</c:v>
                </c:pt>
                <c:pt idx="3200">
                  <c:v>2.2947269664849422E-4</c:v>
                </c:pt>
                <c:pt idx="3201">
                  <c:v>2.29472636473094E-4</c:v>
                </c:pt>
                <c:pt idx="3202">
                  <c:v>2.2947257659755048E-4</c:v>
                </c:pt>
                <c:pt idx="3203">
                  <c:v>2.2947251702037767E-4</c:v>
                </c:pt>
                <c:pt idx="3204">
                  <c:v>2.2947245774009698E-4</c:v>
                </c:pt>
                <c:pt idx="3205">
                  <c:v>2.2947239875523702E-4</c:v>
                </c:pt>
                <c:pt idx="3206">
                  <c:v>2.2947234006433372E-4</c:v>
                </c:pt>
                <c:pt idx="3207">
                  <c:v>2.294722816659302E-4</c:v>
                </c:pt>
                <c:pt idx="3208">
                  <c:v>2.2947222355857672E-4</c:v>
                </c:pt>
                <c:pt idx="3209">
                  <c:v>2.2947216574083069E-4</c:v>
                </c:pt>
                <c:pt idx="3210">
                  <c:v>2.2947210821125665E-4</c:v>
                </c:pt>
                <c:pt idx="3211">
                  <c:v>2.2947204281420364E-4</c:v>
                </c:pt>
                <c:pt idx="3212">
                  <c:v>2.2947198589734008E-4</c:v>
                </c:pt>
                <c:pt idx="3213">
                  <c:v>2.2947192926418288E-4</c:v>
                </c:pt>
                <c:pt idx="3214">
                  <c:v>2.2947187291332563E-4</c:v>
                </c:pt>
                <c:pt idx="3215">
                  <c:v>2.2947181684336885E-4</c:v>
                </c:pt>
                <c:pt idx="3216">
                  <c:v>2.2947176105291993E-4</c:v>
                </c:pt>
                <c:pt idx="3217">
                  <c:v>2.2947170554059315E-4</c:v>
                </c:pt>
                <c:pt idx="3218">
                  <c:v>2.294716503050096E-4</c:v>
                </c:pt>
                <c:pt idx="3219">
                  <c:v>2.294715953447972E-4</c:v>
                </c:pt>
                <c:pt idx="3220">
                  <c:v>2.2947154065859054E-4</c:v>
                </c:pt>
                <c:pt idx="3221">
                  <c:v>2.2947148624503105E-4</c:v>
                </c:pt>
                <c:pt idx="3222">
                  <c:v>2.2947143210276676E-4</c:v>
                </c:pt>
                <c:pt idx="3223">
                  <c:v>2.2947137823045244E-4</c:v>
                </c:pt>
                <c:pt idx="3224">
                  <c:v>2.2947129411615008E-4</c:v>
                </c:pt>
                <c:pt idx="3225">
                  <c:v>2.2947124093186181E-4</c:v>
                </c:pt>
                <c:pt idx="3226">
                  <c:v>2.2947118801277283E-4</c:v>
                </c:pt>
                <c:pt idx="3227">
                  <c:v>2.294711353575679E-4</c:v>
                </c:pt>
                <c:pt idx="3228">
                  <c:v>2.294710829649383E-4</c:v>
                </c:pt>
                <c:pt idx="3229">
                  <c:v>2.294710308335817E-4</c:v>
                </c:pt>
                <c:pt idx="3230">
                  <c:v>2.2947097896220225E-4</c:v>
                </c:pt>
                <c:pt idx="3231">
                  <c:v>2.2947092734951045E-4</c:v>
                </c:pt>
                <c:pt idx="3232">
                  <c:v>2.2947087599422313E-4</c:v>
                </c:pt>
                <c:pt idx="3233">
                  <c:v>2.2947082489506351E-4</c:v>
                </c:pt>
                <c:pt idx="3234">
                  <c:v>2.2947077405076103E-4</c:v>
                </c:pt>
                <c:pt idx="3235">
                  <c:v>2.2947072346005148E-4</c:v>
                </c:pt>
                <c:pt idx="3236">
                  <c:v>2.2947067312167679E-4</c:v>
                </c:pt>
                <c:pt idx="3237">
                  <c:v>2.2947062303438519E-4</c:v>
                </c:pt>
                <c:pt idx="3238">
                  <c:v>2.2947057319693098E-4</c:v>
                </c:pt>
                <c:pt idx="3239">
                  <c:v>2.2947052360807466E-4</c:v>
                </c:pt>
                <c:pt idx="3240">
                  <c:v>2.2947047426658283E-4</c:v>
                </c:pt>
                <c:pt idx="3241">
                  <c:v>2.2947042517122818E-4</c:v>
                </c:pt>
                <c:pt idx="3242">
                  <c:v>2.2947037632078943E-4</c:v>
                </c:pt>
                <c:pt idx="3243">
                  <c:v>2.2947032771405133E-4</c:v>
                </c:pt>
                <c:pt idx="3244">
                  <c:v>2.2947027934980464E-4</c:v>
                </c:pt>
                <c:pt idx="3245">
                  <c:v>2.2947023122684608E-4</c:v>
                </c:pt>
                <c:pt idx="3246">
                  <c:v>2.2947018334397827E-4</c:v>
                </c:pt>
                <c:pt idx="3247">
                  <c:v>2.2947013570000978E-4</c:v>
                </c:pt>
                <c:pt idx="3248">
                  <c:v>2.2947008829375502E-4</c:v>
                </c:pt>
                <c:pt idx="3249">
                  <c:v>2.2947004112403426E-4</c:v>
                </c:pt>
                <c:pt idx="3250">
                  <c:v>2.2946999418967359E-4</c:v>
                </c:pt>
                <c:pt idx="3251">
                  <c:v>2.294699474895049E-4</c:v>
                </c:pt>
                <c:pt idx="3252">
                  <c:v>2.2946990102236582E-4</c:v>
                </c:pt>
                <c:pt idx="3253">
                  <c:v>2.2946985478709971E-4</c:v>
                </c:pt>
                <c:pt idx="3254">
                  <c:v>2.2946980878255571E-4</c:v>
                </c:pt>
                <c:pt idx="3255">
                  <c:v>2.294697630075885E-4</c:v>
                </c:pt>
                <c:pt idx="3256">
                  <c:v>2.2946971746105855E-4</c:v>
                </c:pt>
                <c:pt idx="3257">
                  <c:v>2.2946967214183185E-4</c:v>
                </c:pt>
                <c:pt idx="3258">
                  <c:v>2.2946962704878005E-4</c:v>
                </c:pt>
                <c:pt idx="3259">
                  <c:v>2.2946958218078033E-4</c:v>
                </c:pt>
                <c:pt idx="3260">
                  <c:v>2.2946953753671541E-4</c:v>
                </c:pt>
                <c:pt idx="3261">
                  <c:v>2.2946949311547352E-4</c:v>
                </c:pt>
                <c:pt idx="3262">
                  <c:v>2.2946944891594844E-4</c:v>
                </c:pt>
                <c:pt idx="3263">
                  <c:v>2.2946940493703933E-4</c:v>
                </c:pt>
                <c:pt idx="3264">
                  <c:v>2.294693611776508E-4</c:v>
                </c:pt>
                <c:pt idx="3265">
                  <c:v>2.2946931763669288E-4</c:v>
                </c:pt>
                <c:pt idx="3266">
                  <c:v>2.2946927431308098E-4</c:v>
                </c:pt>
                <c:pt idx="3267">
                  <c:v>2.2946923120573587E-4</c:v>
                </c:pt>
                <c:pt idx="3268">
                  <c:v>2.2946918831358358E-4</c:v>
                </c:pt>
                <c:pt idx="3269">
                  <c:v>2.2946914563555556E-4</c:v>
                </c:pt>
                <c:pt idx="3270">
                  <c:v>2.2946910317058841E-4</c:v>
                </c:pt>
                <c:pt idx="3271">
                  <c:v>2.294690609176241E-4</c:v>
                </c:pt>
                <c:pt idx="3272">
                  <c:v>2.294690188756097E-4</c:v>
                </c:pt>
                <c:pt idx="3273">
                  <c:v>2.2946897704349755E-4</c:v>
                </c:pt>
                <c:pt idx="3274">
                  <c:v>2.2946893542024517E-4</c:v>
                </c:pt>
                <c:pt idx="3275">
                  <c:v>2.2946889400481517E-4</c:v>
                </c:pt>
                <c:pt idx="3276">
                  <c:v>2.2946885279617534E-4</c:v>
                </c:pt>
                <c:pt idx="3277">
                  <c:v>2.2946881179329855E-4</c:v>
                </c:pt>
                <c:pt idx="3278">
                  <c:v>2.2946877099516268E-4</c:v>
                </c:pt>
                <c:pt idx="3279">
                  <c:v>2.2946873040075077E-4</c:v>
                </c:pt>
                <c:pt idx="3280">
                  <c:v>2.2946869000905077E-4</c:v>
                </c:pt>
                <c:pt idx="3281">
                  <c:v>2.2946864981905572E-4</c:v>
                </c:pt>
                <c:pt idx="3282">
                  <c:v>2.2946860982976354E-4</c:v>
                </c:pt>
                <c:pt idx="3283">
                  <c:v>2.2946857004017718E-4</c:v>
                </c:pt>
                <c:pt idx="3284">
                  <c:v>2.2946853044930447E-4</c:v>
                </c:pt>
                <c:pt idx="3285">
                  <c:v>2.2946849105615814E-4</c:v>
                </c:pt>
                <c:pt idx="3286">
                  <c:v>2.2946845185975584E-4</c:v>
                </c:pt>
                <c:pt idx="3287">
                  <c:v>2.2946841285912E-4</c:v>
                </c:pt>
                <c:pt idx="3288">
                  <c:v>2.2946837405327791E-4</c:v>
                </c:pt>
                <c:pt idx="3289">
                  <c:v>2.2946833544126171E-4</c:v>
                </c:pt>
                <c:pt idx="3290">
                  <c:v>2.2946829702210825E-4</c:v>
                </c:pt>
                <c:pt idx="3291">
                  <c:v>2.2946825879485914E-4</c:v>
                </c:pt>
                <c:pt idx="3292">
                  <c:v>2.294682207585608E-4</c:v>
                </c:pt>
                <c:pt idx="3293">
                  <c:v>2.2946818291226428E-4</c:v>
                </c:pt>
                <c:pt idx="3294">
                  <c:v>2.2946814525502535E-4</c:v>
                </c:pt>
                <c:pt idx="3295">
                  <c:v>2.2946810778590445E-4</c:v>
                </c:pt>
                <c:pt idx="3296">
                  <c:v>2.2946807050396666E-4</c:v>
                </c:pt>
                <c:pt idx="3297">
                  <c:v>2.2946803340828165E-4</c:v>
                </c:pt>
                <c:pt idx="3298">
                  <c:v>2.2946799649792372E-4</c:v>
                </c:pt>
                <c:pt idx="3299">
                  <c:v>2.2946795977197174E-4</c:v>
                </c:pt>
                <c:pt idx="3300">
                  <c:v>2.2946792322950914E-4</c:v>
                </c:pt>
                <c:pt idx="3301">
                  <c:v>2.2946788686962382E-4</c:v>
                </c:pt>
                <c:pt idx="3302">
                  <c:v>2.2946785069140823E-4</c:v>
                </c:pt>
                <c:pt idx="3303">
                  <c:v>2.2946781469395937E-4</c:v>
                </c:pt>
                <c:pt idx="3304">
                  <c:v>2.2946777887637853E-4</c:v>
                </c:pt>
                <c:pt idx="3305">
                  <c:v>2.2946774323777164E-4</c:v>
                </c:pt>
                <c:pt idx="3306">
                  <c:v>2.2946770777724891E-4</c:v>
                </c:pt>
                <c:pt idx="3307">
                  <c:v>2.2946767249392501E-4</c:v>
                </c:pt>
                <c:pt idx="3308">
                  <c:v>2.2946763738691895E-4</c:v>
                </c:pt>
                <c:pt idx="3309">
                  <c:v>2.2946760245535412E-4</c:v>
                </c:pt>
                <c:pt idx="3310">
                  <c:v>2.2946756769835826E-4</c:v>
                </c:pt>
                <c:pt idx="3311">
                  <c:v>2.2946753311506334E-4</c:v>
                </c:pt>
                <c:pt idx="3312">
                  <c:v>2.2946749870460573E-4</c:v>
                </c:pt>
                <c:pt idx="3313">
                  <c:v>2.29467464466126E-4</c:v>
                </c:pt>
                <c:pt idx="3314">
                  <c:v>2.2946743039876897E-4</c:v>
                </c:pt>
                <c:pt idx="3315">
                  <c:v>2.2946739650168369E-4</c:v>
                </c:pt>
                <c:pt idx="3316">
                  <c:v>2.2946736277402346E-4</c:v>
                </c:pt>
                <c:pt idx="3317">
                  <c:v>2.2946732921494574E-4</c:v>
                </c:pt>
                <c:pt idx="3318">
                  <c:v>2.2946729582361212E-4</c:v>
                </c:pt>
                <c:pt idx="3319">
                  <c:v>2.2946726259918837E-4</c:v>
                </c:pt>
                <c:pt idx="3320">
                  <c:v>2.2946722954084438E-4</c:v>
                </c:pt>
                <c:pt idx="3321">
                  <c:v>2.2946719664775414E-4</c:v>
                </c:pt>
                <c:pt idx="3322">
                  <c:v>2.2946716391909576E-4</c:v>
                </c:pt>
                <c:pt idx="3323">
                  <c:v>2.2946713135405132E-4</c:v>
                </c:pt>
                <c:pt idx="3324">
                  <c:v>2.2946709895180708E-4</c:v>
                </c:pt>
                <c:pt idx="3325">
                  <c:v>2.2946706671155318E-4</c:v>
                </c:pt>
                <c:pt idx="3326">
                  <c:v>2.2946703463248388E-4</c:v>
                </c:pt>
                <c:pt idx="3327">
                  <c:v>2.2946700271379738E-4</c:v>
                </c:pt>
                <c:pt idx="3328">
                  <c:v>2.2946697095469582E-4</c:v>
                </c:pt>
                <c:pt idx="3329">
                  <c:v>2.2946693935438532E-4</c:v>
                </c:pt>
                <c:pt idx="3330">
                  <c:v>2.2946690791207593E-4</c:v>
                </c:pt>
                <c:pt idx="3331">
                  <c:v>2.2946687662698156E-4</c:v>
                </c:pt>
                <c:pt idx="3332">
                  <c:v>2.2946684549832009E-4</c:v>
                </c:pt>
                <c:pt idx="3333">
                  <c:v>2.2946681452531319E-4</c:v>
                </c:pt>
                <c:pt idx="3334">
                  <c:v>2.2946678370718642E-4</c:v>
                </c:pt>
                <c:pt idx="3335">
                  <c:v>2.2946675304316916E-4</c:v>
                </c:pt>
                <c:pt idx="3336">
                  <c:v>2.2946672253249461E-4</c:v>
                </c:pt>
                <c:pt idx="3337">
                  <c:v>2.2946669217439975E-4</c:v>
                </c:pt>
                <c:pt idx="3338">
                  <c:v>2.2946666196812534E-4</c:v>
                </c:pt>
                <c:pt idx="3339">
                  <c:v>2.294666319129159E-4</c:v>
                </c:pt>
                <c:pt idx="3340">
                  <c:v>2.2946660200801972E-4</c:v>
                </c:pt>
                <c:pt idx="3341">
                  <c:v>2.2946657225268873E-4</c:v>
                </c:pt>
                <c:pt idx="3342">
                  <c:v>2.2946654264617864E-4</c:v>
                </c:pt>
                <c:pt idx="3343">
                  <c:v>2.2946651318774878E-4</c:v>
                </c:pt>
                <c:pt idx="3344">
                  <c:v>2.2946648387666221E-4</c:v>
                </c:pt>
                <c:pt idx="3345">
                  <c:v>2.2946645471218558E-4</c:v>
                </c:pt>
                <c:pt idx="3346">
                  <c:v>2.2946642569358916E-4</c:v>
                </c:pt>
                <c:pt idx="3347">
                  <c:v>2.2946639682014692E-4</c:v>
                </c:pt>
                <c:pt idx="3348">
                  <c:v>2.2946636809113635E-4</c:v>
                </c:pt>
                <c:pt idx="3349">
                  <c:v>2.2946633950583851E-4</c:v>
                </c:pt>
                <c:pt idx="3350">
                  <c:v>2.2946631106353805E-4</c:v>
                </c:pt>
                <c:pt idx="3351">
                  <c:v>2.2946628276352316E-4</c:v>
                </c:pt>
                <c:pt idx="3352">
                  <c:v>2.2946625460508552E-4</c:v>
                </c:pt>
                <c:pt idx="3353">
                  <c:v>2.2946622658752034E-4</c:v>
                </c:pt>
                <c:pt idx="3354">
                  <c:v>2.2946619871012634E-4</c:v>
                </c:pt>
                <c:pt idx="3355">
                  <c:v>2.2946617097220569E-4</c:v>
                </c:pt>
                <c:pt idx="3356">
                  <c:v>2.2946614337306397E-4</c:v>
                </c:pt>
                <c:pt idx="3357">
                  <c:v>2.294661159120103E-4</c:v>
                </c:pt>
                <c:pt idx="3358">
                  <c:v>2.2946608858835711E-4</c:v>
                </c:pt>
                <c:pt idx="3359">
                  <c:v>2.294660614014203E-4</c:v>
                </c:pt>
                <c:pt idx="3360">
                  <c:v>2.2946603435051915E-4</c:v>
                </c:pt>
                <c:pt idx="3361">
                  <c:v>2.294660074349763E-4</c:v>
                </c:pt>
                <c:pt idx="3362">
                  <c:v>2.2946598065411774E-4</c:v>
                </c:pt>
                <c:pt idx="3363">
                  <c:v>2.294659540072728E-4</c:v>
                </c:pt>
                <c:pt idx="3364">
                  <c:v>2.2946592749377415E-4</c:v>
                </c:pt>
                <c:pt idx="3365">
                  <c:v>2.2946590111295773E-4</c:v>
                </c:pt>
                <c:pt idx="3366">
                  <c:v>2.2946587486416279E-4</c:v>
                </c:pt>
                <c:pt idx="3367">
                  <c:v>2.2946584874673184E-4</c:v>
                </c:pt>
                <c:pt idx="3368">
                  <c:v>2.2946582276001069E-4</c:v>
                </c:pt>
                <c:pt idx="3369">
                  <c:v>2.2946579690334831E-4</c:v>
                </c:pt>
                <c:pt idx="3370">
                  <c:v>2.2946577117609695E-4</c:v>
                </c:pt>
                <c:pt idx="3371">
                  <c:v>2.2946574557761209E-4</c:v>
                </c:pt>
                <c:pt idx="3372">
                  <c:v>2.2946572010725232E-4</c:v>
                </c:pt>
                <c:pt idx="3373">
                  <c:v>2.2946569476437948E-4</c:v>
                </c:pt>
                <c:pt idx="3374">
                  <c:v>2.2946566954835853E-4</c:v>
                </c:pt>
                <c:pt idx="3375">
                  <c:v>2.294656444585576E-4</c:v>
                </c:pt>
                <c:pt idx="3376">
                  <c:v>2.2946561949434798E-4</c:v>
                </c:pt>
                <c:pt idx="3377">
                  <c:v>2.2946559465510395E-4</c:v>
                </c:pt>
                <c:pt idx="3378">
                  <c:v>2.2946556994020306E-4</c:v>
                </c:pt>
                <c:pt idx="3379">
                  <c:v>2.2946554534902582E-4</c:v>
                </c:pt>
                <c:pt idx="3380">
                  <c:v>2.2946552088095584E-4</c:v>
                </c:pt>
                <c:pt idx="3381">
                  <c:v>2.294654965353798E-4</c:v>
                </c:pt>
                <c:pt idx="3382">
                  <c:v>2.2946547231168744E-4</c:v>
                </c:pt>
                <c:pt idx="3383">
                  <c:v>2.2946544820927144E-4</c:v>
                </c:pt>
                <c:pt idx="3384">
                  <c:v>2.2946542422752758E-4</c:v>
                </c:pt>
                <c:pt idx="3385">
                  <c:v>2.294654003658546E-4</c:v>
                </c:pt>
                <c:pt idx="3386">
                  <c:v>2.2946537662365418E-4</c:v>
                </c:pt>
                <c:pt idx="3387">
                  <c:v>2.2946535300033105E-4</c:v>
                </c:pt>
                <c:pt idx="3388">
                  <c:v>2.294653294952928E-4</c:v>
                </c:pt>
                <c:pt idx="3389">
                  <c:v>2.2946530610795001E-4</c:v>
                </c:pt>
                <c:pt idx="3390">
                  <c:v>2.2946528283771618E-4</c:v>
                </c:pt>
                <c:pt idx="3391">
                  <c:v>2.2946525968400768E-4</c:v>
                </c:pt>
                <c:pt idx="3392">
                  <c:v>2.2946523664624382E-4</c:v>
                </c:pt>
                <c:pt idx="3393">
                  <c:v>2.2946521372384674E-4</c:v>
                </c:pt>
                <c:pt idx="3394">
                  <c:v>2.2946519091624149E-4</c:v>
                </c:pt>
                <c:pt idx="3395">
                  <c:v>2.2946516822285591E-4</c:v>
                </c:pt>
                <c:pt idx="3396">
                  <c:v>2.2946514564312079E-4</c:v>
                </c:pt>
                <c:pt idx="3397">
                  <c:v>2.2946512317646958E-4</c:v>
                </c:pt>
                <c:pt idx="3398">
                  <c:v>2.2946510082233866E-4</c:v>
                </c:pt>
                <c:pt idx="3399">
                  <c:v>2.2946507858016721E-4</c:v>
                </c:pt>
                <c:pt idx="3400">
                  <c:v>2.2946505644939706E-4</c:v>
                </c:pt>
                <c:pt idx="3401">
                  <c:v>2.2946503442947298E-4</c:v>
                </c:pt>
                <c:pt idx="3402">
                  <c:v>2.2946501251984235E-4</c:v>
                </c:pt>
                <c:pt idx="3403">
                  <c:v>2.2946499071995537E-4</c:v>
                </c:pt>
                <c:pt idx="3404">
                  <c:v>2.2946496902926495E-4</c:v>
                </c:pt>
                <c:pt idx="3405">
                  <c:v>2.2946494744722668E-4</c:v>
                </c:pt>
                <c:pt idx="3406">
                  <c:v>2.294649259732989E-4</c:v>
                </c:pt>
                <c:pt idx="3407">
                  <c:v>2.294649046069426E-4</c:v>
                </c:pt>
                <c:pt idx="3408">
                  <c:v>2.2946488334762145E-4</c:v>
                </c:pt>
                <c:pt idx="3409">
                  <c:v>2.294648621948018E-4</c:v>
                </c:pt>
                <c:pt idx="3410">
                  <c:v>2.2946484114795261E-4</c:v>
                </c:pt>
                <c:pt idx="3411">
                  <c:v>2.2946482020654547E-4</c:v>
                </c:pt>
                <c:pt idx="3412">
                  <c:v>2.2946479937005468E-4</c:v>
                </c:pt>
                <c:pt idx="3413">
                  <c:v>2.2946477863795701E-4</c:v>
                </c:pt>
                <c:pt idx="3414">
                  <c:v>2.2946475800973194E-4</c:v>
                </c:pt>
                <c:pt idx="3415">
                  <c:v>2.2946473748486148E-4</c:v>
                </c:pt>
                <c:pt idx="3416">
                  <c:v>2.294647170628302E-4</c:v>
                </c:pt>
                <c:pt idx="3417">
                  <c:v>2.2946469674312524E-4</c:v>
                </c:pt>
                <c:pt idx="3418">
                  <c:v>2.294646765252363E-4</c:v>
                </c:pt>
                <c:pt idx="3419">
                  <c:v>2.2946465354309892E-4</c:v>
                </c:pt>
                <c:pt idx="3420">
                  <c:v>2.2946463354168051E-4</c:v>
                </c:pt>
                <c:pt idx="3421">
                  <c:v>2.2946461364049069E-4</c:v>
                </c:pt>
                <c:pt idx="3422">
                  <c:v>2.2946459383902957E-4</c:v>
                </c:pt>
                <c:pt idx="3423">
                  <c:v>2.2946457413679968E-4</c:v>
                </c:pt>
                <c:pt idx="3424">
                  <c:v>2.294645545333061E-4</c:v>
                </c:pt>
                <c:pt idx="3425">
                  <c:v>2.2946453502805628E-4</c:v>
                </c:pt>
                <c:pt idx="3426">
                  <c:v>2.2946451562056022E-4</c:v>
                </c:pt>
                <c:pt idx="3427">
                  <c:v>2.2946449631033023E-4</c:v>
                </c:pt>
                <c:pt idx="3428">
                  <c:v>2.2946447709688115E-4</c:v>
                </c:pt>
                <c:pt idx="3429">
                  <c:v>2.2946445797973015E-4</c:v>
                </c:pt>
                <c:pt idx="3430">
                  <c:v>2.2946443895839681E-4</c:v>
                </c:pt>
                <c:pt idx="3431">
                  <c:v>2.2946442003240312E-4</c:v>
                </c:pt>
                <c:pt idx="3432">
                  <c:v>2.2946440120127345E-4</c:v>
                </c:pt>
                <c:pt idx="3433">
                  <c:v>2.2946438246453446E-4</c:v>
                </c:pt>
                <c:pt idx="3434">
                  <c:v>2.2946436382171526E-4</c:v>
                </c:pt>
                <c:pt idx="3435">
                  <c:v>2.2946434527234722E-4</c:v>
                </c:pt>
                <c:pt idx="3436">
                  <c:v>2.2946432681596405E-4</c:v>
                </c:pt>
                <c:pt idx="3437">
                  <c:v>2.294643084521018E-4</c:v>
                </c:pt>
                <c:pt idx="3438">
                  <c:v>2.2946429018029879E-4</c:v>
                </c:pt>
                <c:pt idx="3439">
                  <c:v>2.2946427200009568E-4</c:v>
                </c:pt>
                <c:pt idx="3440">
                  <c:v>2.2946425391103534E-4</c:v>
                </c:pt>
                <c:pt idx="3441">
                  <c:v>2.2946423591266296E-4</c:v>
                </c:pt>
                <c:pt idx="3442">
                  <c:v>2.29464218004526E-4</c:v>
                </c:pt>
                <c:pt idx="3443">
                  <c:v>2.2946420018617411E-4</c:v>
                </c:pt>
                <c:pt idx="3444">
                  <c:v>2.2946418245715924E-4</c:v>
                </c:pt>
                <c:pt idx="3445">
                  <c:v>2.294641648170355E-4</c:v>
                </c:pt>
                <c:pt idx="3446">
                  <c:v>2.2946414726535925E-4</c:v>
                </c:pt>
                <c:pt idx="3447">
                  <c:v>2.2946412980168903E-4</c:v>
                </c:pt>
                <c:pt idx="3448">
                  <c:v>2.2946411242558566E-4</c:v>
                </c:pt>
                <c:pt idx="3449">
                  <c:v>2.2946409513661199E-4</c:v>
                </c:pt>
                <c:pt idx="3450">
                  <c:v>2.2946407793433314E-4</c:v>
                </c:pt>
                <c:pt idx="3451">
                  <c:v>2.2946406081831642E-4</c:v>
                </c:pt>
                <c:pt idx="3452">
                  <c:v>2.2946404378813116E-4</c:v>
                </c:pt>
                <c:pt idx="3453">
                  <c:v>2.2946402684334897E-4</c:v>
                </c:pt>
                <c:pt idx="3454">
                  <c:v>2.2946400998354348E-4</c:v>
                </c:pt>
                <c:pt idx="3455">
                  <c:v>2.294639932082905E-4</c:v>
                </c:pt>
                <c:pt idx="3456">
                  <c:v>2.2946397651716792E-4</c:v>
                </c:pt>
                <c:pt idx="3457">
                  <c:v>2.2946395990975572E-4</c:v>
                </c:pt>
                <c:pt idx="3458">
                  <c:v>2.2946394338563603E-4</c:v>
                </c:pt>
                <c:pt idx="3459">
                  <c:v>2.2946392694439294E-4</c:v>
                </c:pt>
                <c:pt idx="3460">
                  <c:v>2.2946391058561273E-4</c:v>
                </c:pt>
                <c:pt idx="3461">
                  <c:v>2.2946389430888363E-4</c:v>
                </c:pt>
                <c:pt idx="3462">
                  <c:v>2.2946387811379599E-4</c:v>
                </c:pt>
                <c:pt idx="3463">
                  <c:v>2.2946386199994214E-4</c:v>
                </c:pt>
                <c:pt idx="3464">
                  <c:v>2.2946384596691645E-4</c:v>
                </c:pt>
                <c:pt idx="3465">
                  <c:v>2.2946383001431537E-4</c:v>
                </c:pt>
                <c:pt idx="3466">
                  <c:v>2.2946381414173724E-4</c:v>
                </c:pt>
                <c:pt idx="3467">
                  <c:v>2.2946379834878249E-4</c:v>
                </c:pt>
                <c:pt idx="3468">
                  <c:v>2.2946378263505348E-4</c:v>
                </c:pt>
                <c:pt idx="3469">
                  <c:v>2.2946376700015459E-4</c:v>
                </c:pt>
                <c:pt idx="3470">
                  <c:v>2.2946375144369211E-4</c:v>
                </c:pt>
                <c:pt idx="3471">
                  <c:v>2.2946373376042003E-4</c:v>
                </c:pt>
                <c:pt idx="3472">
                  <c:v>2.2946371837071901E-4</c:v>
                </c:pt>
                <c:pt idx="3473">
                  <c:v>2.2946370305822983E-4</c:v>
                </c:pt>
                <c:pt idx="3474">
                  <c:v>2.2946368782256687E-4</c:v>
                </c:pt>
                <c:pt idx="3475">
                  <c:v>2.2946367266334634E-4</c:v>
                </c:pt>
                <c:pt idx="3476">
                  <c:v>2.2946365758018649E-4</c:v>
                </c:pt>
                <c:pt idx="3477">
                  <c:v>2.2946364257270735E-4</c:v>
                </c:pt>
                <c:pt idx="3478">
                  <c:v>2.2946362764053092E-4</c:v>
                </c:pt>
                <c:pt idx="3479">
                  <c:v>2.2946361278328105E-4</c:v>
                </c:pt>
                <c:pt idx="3480">
                  <c:v>2.2946359800058344E-4</c:v>
                </c:pt>
                <c:pt idx="3481">
                  <c:v>2.2946358329206567E-4</c:v>
                </c:pt>
                <c:pt idx="3482">
                  <c:v>2.2946356865735716E-4</c:v>
                </c:pt>
                <c:pt idx="3483">
                  <c:v>2.294635540960892E-4</c:v>
                </c:pt>
                <c:pt idx="3484">
                  <c:v>2.2946353960789489E-4</c:v>
                </c:pt>
                <c:pt idx="3485">
                  <c:v>2.2946352519240913E-4</c:v>
                </c:pt>
                <c:pt idx="3486">
                  <c:v>2.2946351084926868E-4</c:v>
                </c:pt>
                <c:pt idx="3487">
                  <c:v>2.2946349657811208E-4</c:v>
                </c:pt>
                <c:pt idx="3488">
                  <c:v>2.2946348237857966E-4</c:v>
                </c:pt>
                <c:pt idx="3489">
                  <c:v>2.2946346825031359E-4</c:v>
                </c:pt>
                <c:pt idx="3490">
                  <c:v>2.2946345419295772E-4</c:v>
                </c:pt>
                <c:pt idx="3491">
                  <c:v>2.2946344020615778E-4</c:v>
                </c:pt>
                <c:pt idx="3492">
                  <c:v>2.2946342628956119E-4</c:v>
                </c:pt>
                <c:pt idx="3493">
                  <c:v>2.2946341244281713E-4</c:v>
                </c:pt>
                <c:pt idx="3494">
                  <c:v>2.2946339866557658E-4</c:v>
                </c:pt>
                <c:pt idx="3495">
                  <c:v>2.2946338495749216E-4</c:v>
                </c:pt>
                <c:pt idx="3496">
                  <c:v>2.2946337131821831E-4</c:v>
                </c:pt>
                <c:pt idx="3497">
                  <c:v>2.2946335774741113E-4</c:v>
                </c:pt>
                <c:pt idx="3498">
                  <c:v>2.2946334424472846E-4</c:v>
                </c:pt>
                <c:pt idx="3499">
                  <c:v>2.2946333080982979E-4</c:v>
                </c:pt>
                <c:pt idx="3500">
                  <c:v>2.294633174423764E-4</c:v>
                </c:pt>
                <c:pt idx="3501">
                  <c:v>2.2946330414203115E-4</c:v>
                </c:pt>
                <c:pt idx="3502">
                  <c:v>2.2946329090845865E-4</c:v>
                </c:pt>
                <c:pt idx="3503">
                  <c:v>2.2946327774132515E-4</c:v>
                </c:pt>
                <c:pt idx="3504">
                  <c:v>2.2946326464029856E-4</c:v>
                </c:pt>
                <c:pt idx="3505">
                  <c:v>2.2946325160504841E-4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586624"/>
        <c:axId val="98588160"/>
      </c:scatterChart>
      <c:valAx>
        <c:axId val="98586624"/>
        <c:scaling>
          <c:orientation val="minMax"/>
          <c:max val="64550"/>
          <c:min val="42426"/>
        </c:scaling>
        <c:delete val="0"/>
        <c:axPos val="b"/>
        <c:numFmt formatCode="[$-409]mmm\-yy;@" sourceLinked="0"/>
        <c:majorTickMark val="out"/>
        <c:minorTickMark val="none"/>
        <c:tickLblPos val="nextTo"/>
        <c:txPr>
          <a:bodyPr rot="-2700000"/>
          <a:lstStyle/>
          <a:p>
            <a:pPr>
              <a:defRPr/>
            </a:pPr>
            <a:endParaRPr lang="it-IT"/>
          </a:p>
        </c:txPr>
        <c:crossAx val="98588160"/>
        <c:crosses val="autoZero"/>
        <c:crossBetween val="midCat"/>
        <c:majorUnit val="1825"/>
      </c:valAx>
      <c:valAx>
        <c:axId val="98588160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0.00%" sourceLinked="0"/>
        <c:majorTickMark val="out"/>
        <c:minorTickMark val="none"/>
        <c:tickLblPos val="nextTo"/>
        <c:crossAx val="9858662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1231728017833085"/>
          <c:y val="0.15333539189954196"/>
          <c:w val="0.24207864583333333"/>
          <c:h val="0.42916141975308641"/>
        </c:manualLayout>
      </c:layout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B3632-F646-4A14-96F9-4F79D147BE00}" type="datetimeFigureOut">
              <a:rPr lang="en-US" smtClean="0"/>
              <a:t>7/10/2016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150BB-BD1A-4FA2-AB84-92FDBAAA270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44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Direct</a:t>
            </a:r>
            <a:r>
              <a:rPr lang="en-US" baseline="0" noProof="0" dirty="0" smtClean="0"/>
              <a:t> bootstrap of forward would be better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50BB-BD1A-4FA2-AB84-92FDBAAA270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803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1 Bootstrap</a:t>
            </a:r>
            <a:r>
              <a:rPr lang="it-IT" baseline="0" dirty="0" smtClean="0"/>
              <a:t> </a:t>
            </a:r>
            <a:r>
              <a:rPr lang="it-IT" baseline="0" dirty="0" err="1" smtClean="0"/>
              <a:t>legacy</a:t>
            </a:r>
            <a:r>
              <a:rPr lang="it-IT" baseline="0" dirty="0" smtClean="0"/>
              <a:t> discount </a:t>
            </a:r>
            <a:r>
              <a:rPr lang="it-IT" baseline="0" dirty="0" err="1" smtClean="0"/>
              <a:t>based</a:t>
            </a:r>
            <a:r>
              <a:rPr lang="it-IT" baseline="0" smtClean="0"/>
              <a:t> reference</a:t>
            </a:r>
            <a:r>
              <a:rPr lang="it-IT" baseline="0" dirty="0" smtClean="0"/>
              <a:t> curve</a:t>
            </a:r>
          </a:p>
          <a:p>
            <a:r>
              <a:rPr lang="it-IT" dirty="0" smtClean="0"/>
              <a:t>2 blu </a:t>
            </a:r>
            <a:r>
              <a:rPr lang="it-IT" dirty="0" err="1" smtClean="0"/>
              <a:t>points</a:t>
            </a:r>
            <a:r>
              <a:rPr lang="it-IT" baseline="0" dirty="0" smtClean="0"/>
              <a:t> are </a:t>
            </a:r>
            <a:r>
              <a:rPr lang="it-IT" dirty="0" smtClean="0"/>
              <a:t>Simple </a:t>
            </a:r>
            <a:r>
              <a:rPr lang="it-IT" dirty="0" err="1" smtClean="0"/>
              <a:t>Basis</a:t>
            </a:r>
            <a:r>
              <a:rPr lang="it-IT" baseline="0" dirty="0" smtClean="0"/>
              <a:t> (</a:t>
            </a:r>
            <a:r>
              <a:rPr lang="it-IT" baseline="0" dirty="0" err="1" smtClean="0"/>
              <a:t>Fwd</a:t>
            </a:r>
            <a:r>
              <a:rPr lang="it-IT" baseline="0" dirty="0" smtClean="0"/>
              <a:t> 6M – </a:t>
            </a:r>
            <a:r>
              <a:rPr lang="it-IT" baseline="0" dirty="0" err="1" smtClean="0"/>
              <a:t>Fwd</a:t>
            </a:r>
            <a:r>
              <a:rPr lang="it-IT" baseline="0" dirty="0" smtClean="0"/>
              <a:t> ON) </a:t>
            </a:r>
            <a:r>
              <a:rPr lang="it-IT" dirty="0" smtClean="0"/>
              <a:t>from </a:t>
            </a:r>
            <a:r>
              <a:rPr lang="it-IT" dirty="0" err="1" smtClean="0"/>
              <a:t>reference</a:t>
            </a:r>
            <a:r>
              <a:rPr lang="it-IT" dirty="0" smtClean="0"/>
              <a:t> </a:t>
            </a:r>
            <a:r>
              <a:rPr lang="it-IT" dirty="0" err="1" smtClean="0"/>
              <a:t>legacy</a:t>
            </a:r>
            <a:r>
              <a:rPr lang="it-IT" dirty="0" smtClean="0"/>
              <a:t> curve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/>
              <a:t>3 Red curve is ABCD</a:t>
            </a:r>
            <a:r>
              <a:rPr lang="en-US" baseline="0" noProof="0" dirty="0" smtClean="0"/>
              <a:t> using Forward-based helpers (without K)</a:t>
            </a:r>
            <a:endParaRPr lang="en-US" noProof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Ibor</a:t>
            </a:r>
            <a:r>
              <a:rPr lang="en-US" sz="1200" dirty="0" smtClean="0"/>
              <a:t> forward rates can be seen as integral of the overnight curve plus a basis. There is no reason for this basis not to be smooth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50BB-BD1A-4FA2-AB84-92FDBAAA270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49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1 Bootstrap</a:t>
            </a:r>
            <a:r>
              <a:rPr lang="it-IT" baseline="0" dirty="0" smtClean="0"/>
              <a:t> </a:t>
            </a:r>
            <a:r>
              <a:rPr lang="it-IT" baseline="0" dirty="0" err="1" smtClean="0"/>
              <a:t>legacy</a:t>
            </a:r>
            <a:r>
              <a:rPr lang="it-IT" baseline="0" dirty="0" smtClean="0"/>
              <a:t> discount </a:t>
            </a:r>
            <a:r>
              <a:rPr lang="it-IT" baseline="0" dirty="0" err="1" smtClean="0"/>
              <a:t>based</a:t>
            </a:r>
            <a:r>
              <a:rPr lang="it-IT" baseline="0" smtClean="0"/>
              <a:t> reference</a:t>
            </a:r>
            <a:r>
              <a:rPr lang="it-IT" baseline="0" dirty="0" smtClean="0"/>
              <a:t> curve</a:t>
            </a:r>
          </a:p>
          <a:p>
            <a:r>
              <a:rPr lang="it-IT" dirty="0" smtClean="0"/>
              <a:t>2 blu </a:t>
            </a:r>
            <a:r>
              <a:rPr lang="it-IT" dirty="0" err="1" smtClean="0"/>
              <a:t>points</a:t>
            </a:r>
            <a:r>
              <a:rPr lang="it-IT" baseline="0" dirty="0" smtClean="0"/>
              <a:t> are </a:t>
            </a:r>
            <a:r>
              <a:rPr lang="it-IT" dirty="0" smtClean="0"/>
              <a:t>Simple </a:t>
            </a:r>
            <a:r>
              <a:rPr lang="it-IT" dirty="0" err="1" smtClean="0"/>
              <a:t>Basis</a:t>
            </a:r>
            <a:r>
              <a:rPr lang="it-IT" baseline="0" dirty="0" smtClean="0"/>
              <a:t> (</a:t>
            </a:r>
            <a:r>
              <a:rPr lang="it-IT" baseline="0" dirty="0" err="1" smtClean="0"/>
              <a:t>Fwd</a:t>
            </a:r>
            <a:r>
              <a:rPr lang="it-IT" baseline="0" dirty="0" smtClean="0"/>
              <a:t> 6M – </a:t>
            </a:r>
            <a:r>
              <a:rPr lang="it-IT" baseline="0" dirty="0" err="1" smtClean="0"/>
              <a:t>Fwd</a:t>
            </a:r>
            <a:r>
              <a:rPr lang="it-IT" baseline="0" dirty="0" smtClean="0"/>
              <a:t> ON) </a:t>
            </a:r>
            <a:r>
              <a:rPr lang="it-IT" dirty="0" smtClean="0"/>
              <a:t>from </a:t>
            </a:r>
            <a:r>
              <a:rPr lang="it-IT" dirty="0" err="1" smtClean="0"/>
              <a:t>reference</a:t>
            </a:r>
            <a:r>
              <a:rPr lang="it-IT" dirty="0" smtClean="0"/>
              <a:t> </a:t>
            </a:r>
            <a:r>
              <a:rPr lang="it-IT" dirty="0" err="1" smtClean="0"/>
              <a:t>legacy</a:t>
            </a:r>
            <a:r>
              <a:rPr lang="it-IT" dirty="0" smtClean="0"/>
              <a:t> curve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/>
              <a:t>3 Red curve is ABCD</a:t>
            </a:r>
            <a:r>
              <a:rPr lang="en-US" baseline="0" noProof="0" dirty="0" smtClean="0"/>
              <a:t> using Forward-based helpers (without K)</a:t>
            </a:r>
            <a:endParaRPr lang="en-US" noProof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Ibor</a:t>
            </a:r>
            <a:r>
              <a:rPr lang="en-US" sz="1200" dirty="0" smtClean="0"/>
              <a:t> forward rates can be seen as integral of the overnight curve plus a basis. There is no reason for this basis not to be smooth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50BB-BD1A-4FA2-AB84-92FDBAAA270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49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50BB-BD1A-4FA2-AB84-92FDBAAA270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33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50BB-BD1A-4FA2-AB84-92FDBAAA270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71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50BB-BD1A-4FA2-AB84-92FDBAAA270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13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Integral</a:t>
            </a:r>
            <a:r>
              <a:rPr lang="it-IT" dirty="0" smtClean="0"/>
              <a:t> of </a:t>
            </a:r>
            <a:r>
              <a:rPr lang="it-IT" dirty="0" err="1" smtClean="0"/>
              <a:t>abcd</a:t>
            </a:r>
            <a:r>
              <a:rPr lang="it-IT" dirty="0" smtClean="0"/>
              <a:t>, </a:t>
            </a:r>
            <a:r>
              <a:rPr lang="it-IT" dirty="0" err="1" smtClean="0"/>
              <a:t>points</a:t>
            </a:r>
            <a:r>
              <a:rPr lang="it-IT" baseline="0" dirty="0" smtClean="0"/>
              <a:t> are </a:t>
            </a:r>
            <a:r>
              <a:rPr lang="it-IT" dirty="0" err="1" smtClean="0"/>
              <a:t>Forward</a:t>
            </a:r>
            <a:r>
              <a:rPr lang="it-IT" dirty="0" smtClean="0"/>
              <a:t> </a:t>
            </a:r>
            <a:r>
              <a:rPr lang="it-IT" dirty="0" err="1" smtClean="0"/>
              <a:t>rates</a:t>
            </a:r>
            <a:r>
              <a:rPr lang="it-IT" dirty="0" smtClean="0"/>
              <a:t> from </a:t>
            </a:r>
            <a:r>
              <a:rPr lang="it-IT" dirty="0" err="1" smtClean="0"/>
              <a:t>reference</a:t>
            </a:r>
            <a:r>
              <a:rPr lang="it-IT" dirty="0" smtClean="0"/>
              <a:t> </a:t>
            </a:r>
            <a:r>
              <a:rPr lang="it-IT" dirty="0" err="1" smtClean="0"/>
              <a:t>legacy</a:t>
            </a:r>
            <a:r>
              <a:rPr lang="it-IT" dirty="0" smtClean="0"/>
              <a:t> curve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50BB-BD1A-4FA2-AB84-92FDBAAA270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14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50BB-BD1A-4FA2-AB84-92FDBAAA270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58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Curves</a:t>
            </a:r>
            <a:r>
              <a:rPr lang="it-IT" baseline="0" dirty="0" smtClean="0"/>
              <a:t> are </a:t>
            </a:r>
            <a:r>
              <a:rPr lang="it-IT" baseline="0" dirty="0" err="1" smtClean="0"/>
              <a:t>integral</a:t>
            </a:r>
            <a:r>
              <a:rPr lang="it-IT" baseline="0" dirty="0" smtClean="0"/>
              <a:t> of </a:t>
            </a:r>
            <a:r>
              <a:rPr lang="it-IT" baseline="0" dirty="0" err="1" smtClean="0"/>
              <a:t>abcd</a:t>
            </a:r>
            <a:r>
              <a:rPr lang="it-IT" baseline="0" dirty="0" smtClean="0"/>
              <a:t>, </a:t>
            </a:r>
            <a:r>
              <a:rPr lang="it-IT" baseline="0" dirty="0" err="1" smtClean="0"/>
              <a:t>p</a:t>
            </a:r>
            <a:r>
              <a:rPr lang="it-IT" dirty="0" err="1" smtClean="0"/>
              <a:t>oints</a:t>
            </a:r>
            <a:r>
              <a:rPr lang="it-IT" baseline="0" dirty="0" smtClean="0"/>
              <a:t> are </a:t>
            </a:r>
            <a:r>
              <a:rPr lang="it-IT" baseline="0" dirty="0" err="1" smtClean="0"/>
              <a:t>not</a:t>
            </a:r>
            <a:r>
              <a:rPr lang="it-IT" baseline="0" dirty="0" smtClean="0"/>
              <a:t> from </a:t>
            </a:r>
            <a:r>
              <a:rPr lang="it-IT" baseline="0" dirty="0" err="1" smtClean="0"/>
              <a:t>legacy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reference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but</a:t>
            </a:r>
            <a:r>
              <a:rPr lang="it-IT" baseline="0" dirty="0" smtClean="0"/>
              <a:t> must be from </a:t>
            </a:r>
            <a:r>
              <a:rPr lang="it-IT" baseline="0" dirty="0" err="1" smtClean="0"/>
              <a:t>abcd+k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150BB-BD1A-4FA2-AB84-92FDBAAA270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13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D4FF-99C8-43E4-A1CA-1606EDC6EAE3}" type="datetime1">
              <a:rPr lang="en-US" smtClean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Ametrano, Ballabio, Mazzocchi - The abcd of Forward Rate Bootstrapping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‹N›</a:t>
            </a:fld>
            <a:r>
              <a:rPr lang="en-US" dirty="0" smtClean="0"/>
              <a:t>/50</a:t>
            </a:r>
            <a:endParaRPr lang="en-US" dirty="0"/>
          </a:p>
        </p:txBody>
      </p:sp>
      <p:pic>
        <p:nvPicPr>
          <p:cNvPr id="7" name="Picture 4" descr="http://mirrors.creativecommons.org/presskit/buttons/88x31/png/by-sa.png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089" y="6144633"/>
            <a:ext cx="2038911" cy="71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527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78F0-FB9C-4B79-A6F5-63DB6A54BECA}" type="datetime1">
              <a:rPr lang="en-US" smtClean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Ametrano, Ballabio, Mazzocchi - The abcd of Forward Rate Bootstrapping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‹N›</a:t>
            </a:fld>
            <a:r>
              <a:rPr lang="en-US" dirty="0" smtClean="0"/>
              <a:t>/49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1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DDD3-7F73-4368-883A-3566AE769ECB}" type="datetime1">
              <a:rPr lang="en-US" smtClean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Ametrano, Ballabio, Mazzocchi - The abcd of Forward Rate Bootstrapping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‹N›</a:t>
            </a:fld>
            <a:r>
              <a:rPr lang="en-US" dirty="0" smtClean="0"/>
              <a:t>/49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0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0"/>
          <p:cNvSpPr>
            <a:spLocks noGrp="1"/>
          </p:cNvSpPr>
          <p:nvPr>
            <p:ph type="body" idx="13"/>
          </p:nvPr>
        </p:nvSpPr>
        <p:spPr>
          <a:xfrm>
            <a:off x="638635" y="495699"/>
            <a:ext cx="8241231" cy="400110"/>
          </a:xfrm>
          <a:prstGeom prst="rect">
            <a:avLst/>
          </a:prstGeom>
        </p:spPr>
        <p:txBody>
          <a:bodyPr rtlCol="0" anchor="ctr">
            <a:spAutoFit/>
          </a:bodyPr>
          <a:lstStyle>
            <a:lvl1pPr marL="0" indent="0" algn="l" defTabSz="914247" rtl="0" eaLnBrk="1" latinLnBrk="0" hangingPunct="1">
              <a:spcBef>
                <a:spcPct val="0"/>
              </a:spcBef>
              <a:buNone/>
              <a:defRPr lang="en-US" sz="2000" b="0" i="0" kern="1200" dirty="0" smtClean="0">
                <a:solidFill>
                  <a:srgbClr val="7F7F7F"/>
                </a:solidFill>
                <a:latin typeface="+mj-lt"/>
                <a:ea typeface="+mj-ea"/>
                <a:cs typeface="+mj-cs"/>
              </a:defRPr>
            </a:lvl1pPr>
            <a:lvl2pPr marL="457123" indent="0">
              <a:buNone/>
              <a:defRPr sz="2000" b="1"/>
            </a:lvl2pPr>
            <a:lvl3pPr marL="914247" indent="0">
              <a:buNone/>
              <a:defRPr sz="1800" b="1"/>
            </a:lvl3pPr>
            <a:lvl4pPr marL="1371370" indent="0">
              <a:buNone/>
              <a:defRPr sz="1600" b="1"/>
            </a:lvl4pPr>
            <a:lvl5pPr marL="1828492" indent="0">
              <a:buNone/>
              <a:defRPr sz="1600" b="1"/>
            </a:lvl5pPr>
            <a:lvl6pPr marL="2285616" indent="0">
              <a:buNone/>
              <a:defRPr sz="1600" b="1"/>
            </a:lvl6pPr>
            <a:lvl7pPr marL="2742740" indent="0">
              <a:buNone/>
              <a:defRPr sz="1600" b="1"/>
            </a:lvl7pPr>
            <a:lvl8pPr marL="3199863" indent="0">
              <a:buNone/>
              <a:defRPr sz="1600" b="1"/>
            </a:lvl8pPr>
            <a:lvl9pPr marL="3656985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2289" y="1010729"/>
            <a:ext cx="8317523" cy="53948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30512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600F-243E-4CC7-950A-78648B21FB92}" type="datetime1">
              <a:rPr lang="en-US" smtClean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Ametrano, Ballabio, Mazzocchi - The abcd of Forward Rate Bootstrapping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‹N›</a:t>
            </a:fld>
            <a:r>
              <a:rPr lang="en-US" dirty="0" smtClean="0"/>
              <a:t>/50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81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E2B3-B91E-4E92-A4C7-1CD157E91997}" type="datetime1">
              <a:rPr lang="en-US" smtClean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Ametrano, Ballabio, Mazzocchi - The abcd of Forward Rate Bootstrapping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19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0C34-D126-4A55-B11F-BD992A49F670}" type="datetime1">
              <a:rPr lang="en-US" smtClean="0"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Ametrano, Ballabio, Mazzocchi - The abcd of Forward Rate Bootstrapping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5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A42E-B005-475D-8F4F-AA10A72D3AED}" type="datetime1">
              <a:rPr lang="en-US" smtClean="0"/>
              <a:t>7/10/2016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Ametrano, Ballabio, Mazzocchi - The abcd of Forward Rate Bootstrapping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06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2B3A-24A5-42A6-AD5D-DF52D8B5965A}" type="datetime1">
              <a:rPr lang="en-US" smtClean="0"/>
              <a:t>7/10/2016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Ametrano, Ballabio, Mazzocchi - The abcd of Forward Rate Bootstrapping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3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E8DAB-D8F3-4BCF-A426-1983D4CC572C}" type="datetime1">
              <a:rPr lang="en-US" smtClean="0"/>
              <a:t>7/10/2016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Ametrano, Ballabio, Mazzocchi - The abcd of Forward Rate Bootstrapping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8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A773-7555-4D3B-A12F-EA3D6C4C1AB4}" type="datetime1">
              <a:rPr lang="en-US" smtClean="0"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Ametrano, Ballabio, Mazzocchi - The abcd of Forward Rate Bootstrapping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1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4C0F-DE77-4701-A69A-035D52E5A969}" type="datetime1">
              <a:rPr lang="en-US" smtClean="0"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Ametrano, Ballabio, Mazzocchi - The abcd of Forward Rate Bootstrapping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‹N›</a:t>
            </a:fld>
            <a:r>
              <a:rPr lang="en-US" dirty="0" smtClean="0"/>
              <a:t>/49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9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9601-B2C4-4A29-B76E-9E0931CFC102}" type="datetime1">
              <a:rPr lang="en-US" smtClean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Ametrano, Ballabio, Mazzocchi - The abcd of Forward Rate Bootstrapping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14517-4EE9-4578-9AFB-97F3E270511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5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luigi.ballabio@gmail.com" TargetMode="External"/><Relationship Id="rId7" Type="http://schemas.openxmlformats.org/officeDocument/2006/relationships/image" Target="../media/image4.jpeg"/><Relationship Id="rId2" Type="http://schemas.openxmlformats.org/officeDocument/2006/relationships/hyperlink" Target="mailto:ferdinando@ametrano.ne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image" Target="../media/image2.png"/><Relationship Id="rId4" Type="http://schemas.openxmlformats.org/officeDocument/2006/relationships/hyperlink" Target="mailto:mazzocchip@live.i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olomazzocchi/abcd_basis_spreads" TargetMode="External"/><Relationship Id="rId2" Type="http://schemas.openxmlformats.org/officeDocument/2006/relationships/hyperlink" Target="http://ssrn.com/abstract=269674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eakerdeck.com/nando1970/the-abcd-of-interest-rate-basis-spreads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ssrn.com/abstract=2219548" TargetMode="External"/><Relationship Id="rId2" Type="http://schemas.openxmlformats.org/officeDocument/2006/relationships/hyperlink" Target="https://speakerdeck.com/nando1970/eonia-jumps-and-proper-euribor-forward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aolomazzocchi/quantlib/tree/tenorbasis" TargetMode="External"/><Relationship Id="rId4" Type="http://schemas.openxmlformats.org/officeDocument/2006/relationships/hyperlink" Target="http://ssrn.com/abstract=240091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peakerdeck.com/nando1970/eonia-jumps-and-proper-euribor-forward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 err="1"/>
              <a:t>abcd</a:t>
            </a:r>
            <a:r>
              <a:rPr lang="en-US" dirty="0"/>
              <a:t>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Interest </a:t>
            </a:r>
            <a:r>
              <a:rPr lang="en-US" dirty="0"/>
              <a:t>Rate Basis Spreads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828800"/>
            <a:ext cx="6477000" cy="3909974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Ferdinando M. Ametrano</a:t>
            </a:r>
          </a:p>
          <a:p>
            <a:pPr algn="l">
              <a:spcBef>
                <a:spcPts val="0"/>
              </a:spcBef>
            </a:pPr>
            <a:r>
              <a:rPr lang="en-US" sz="2400" dirty="0" smtClean="0">
                <a:hlinkClick r:id="rId2"/>
              </a:rPr>
              <a:t>ferdinando@ametrano.net</a:t>
            </a:r>
            <a:endParaRPr lang="en-US" sz="2400" dirty="0" smtClean="0"/>
          </a:p>
          <a:p>
            <a:pPr algn="l"/>
            <a:endParaRPr lang="en-US" sz="1000" dirty="0" smtClean="0"/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Luigi Ballabio</a:t>
            </a:r>
          </a:p>
          <a:p>
            <a:pPr algn="l">
              <a:spcBef>
                <a:spcPts val="0"/>
              </a:spcBef>
            </a:pPr>
            <a:r>
              <a:rPr lang="en-US" sz="2400" dirty="0" smtClean="0">
                <a:hlinkClick r:id="rId3"/>
              </a:rPr>
              <a:t>luigi.ballabio@gmail.com</a:t>
            </a:r>
            <a:endParaRPr lang="en-US" sz="2400" dirty="0" smtClean="0"/>
          </a:p>
          <a:p>
            <a:pPr algn="l"/>
            <a:endParaRPr lang="en-US" sz="1000" dirty="0" smtClean="0"/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Paolo Mazzocchi</a:t>
            </a:r>
          </a:p>
          <a:p>
            <a:pPr algn="l">
              <a:spcBef>
                <a:spcPts val="0"/>
              </a:spcBef>
            </a:pPr>
            <a:r>
              <a:rPr lang="en-US" sz="2400" dirty="0" smtClean="0">
                <a:hlinkClick r:id="rId4"/>
              </a:rPr>
              <a:t>mazzocchip@live.it</a:t>
            </a:r>
            <a:endParaRPr lang="en-US" sz="2400" dirty="0" smtClean="0"/>
          </a:p>
          <a:p>
            <a:pPr algn="r"/>
            <a:endParaRPr lang="en-US" sz="2000" dirty="0" smtClean="0">
              <a:solidFill>
                <a:schemeClr val="tx1"/>
              </a:solidFill>
            </a:endParaRPr>
          </a:p>
          <a:p>
            <a:pPr algn="r"/>
            <a:r>
              <a:rPr lang="en-US" sz="2000" dirty="0" err="1" smtClean="0">
                <a:solidFill>
                  <a:schemeClr val="tx1"/>
                </a:solidFill>
              </a:rPr>
              <a:t>QuantLib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User Meeting, </a:t>
            </a:r>
            <a:r>
              <a:rPr lang="en-US" sz="2000" dirty="0" smtClean="0">
                <a:solidFill>
                  <a:schemeClr val="tx1"/>
                </a:solidFill>
              </a:rPr>
              <a:t>London, </a:t>
            </a:r>
            <a:r>
              <a:rPr lang="en-US" sz="2000" dirty="0">
                <a:solidFill>
                  <a:schemeClr val="tx1"/>
                </a:solidFill>
              </a:rPr>
              <a:t>July 12, 2016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738774"/>
            <a:ext cx="5181599" cy="111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 descr="Banca_IMI.gif (245×44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435" y="2015835"/>
            <a:ext cx="254576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s://upload.wikimedia.org/wikipedia/en/b/b8/StatPro_Log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483" y="2930235"/>
            <a:ext cx="1950717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http://t0.gstatic.com/images?q=tbn:ANd9GcQMyUOw2B6PfQVJnaGwPszOUDjd2Wu0cA7_3Z39q37hULEArhi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257" y="4038600"/>
            <a:ext cx="211894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21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EONIA Turn of Year</a:t>
            </a:r>
            <a:endParaRPr lang="en-US" dirty="0"/>
          </a:p>
        </p:txBody>
      </p:sp>
      <p:pic>
        <p:nvPicPr>
          <p:cNvPr id="6146" name="Picture 2" descr="C:\Dropbox\QUM 2015\Figures\11 Eonia_ToY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00" y="1942840"/>
            <a:ext cx="7227800" cy="384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10</a:t>
            </a:fld>
            <a:r>
              <a:rPr lang="en-US" dirty="0" smtClean="0"/>
              <a:t>/50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3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EUR1M Turn of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2050" name="Picture 2" descr="F:\cloud\Dropbox\QUM 2015\Figures\99 1M_2ToY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1511300"/>
            <a:ext cx="7227887" cy="383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11</a:t>
            </a:fld>
            <a:r>
              <a:rPr lang="en-US" dirty="0" smtClean="0"/>
              <a:t>/50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2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EUR3M Turn of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1026" name="Picture 2" descr="F:\cloud\Dropbox\QUM 2015\Figures\99 3M_2ToY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1511300"/>
            <a:ext cx="7227887" cy="383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12</a:t>
            </a:fld>
            <a:r>
              <a:rPr lang="en-US" dirty="0" smtClean="0"/>
              <a:t>/50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2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EUR6M Turn of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099" name="Picture 3" descr="C:\Dropbox\QUM 2015\Figures\10 6M_2ToY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00" y="1944000"/>
            <a:ext cx="7235825" cy="384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13</a:t>
            </a:fld>
            <a:r>
              <a:rPr lang="en-US" dirty="0" smtClean="0"/>
              <a:t>/50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Legacy (Benchmark) EUR6M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OIS for discounting</a:t>
            </a:r>
          </a:p>
          <a:p>
            <a:r>
              <a:rPr lang="en-US" dirty="0" smtClean="0"/>
              <a:t>Never ask a forward curve for discount factors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5" name="Picture 3" descr="C:\Dropbox\QUM 2015\Figures\08 6M_BenchmarkCurv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2819400"/>
            <a:ext cx="7227887" cy="384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14</a:t>
            </a:fld>
            <a:r>
              <a:rPr lang="en-US" dirty="0" smtClean="0"/>
              <a:t>/50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9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EUR6M/OIS6M Basis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15</a:t>
            </a:fld>
            <a:r>
              <a:rPr lang="en-US" dirty="0" smtClean="0"/>
              <a:t>/50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0" y="5791200"/>
                <a:ext cx="6096000" cy="473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6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6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 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𝑂𝑁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791200"/>
                <a:ext cx="6096000" cy="473848"/>
              </a:xfrm>
              <a:prstGeom prst="rect">
                <a:avLst/>
              </a:prstGeom>
              <a:blipFill rotWithShape="1">
                <a:blip r:embed="rId3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0626968"/>
              </p:ext>
            </p:extLst>
          </p:nvPr>
        </p:nvGraphicFramePr>
        <p:xfrm>
          <a:off x="1692000" y="2243181"/>
          <a:ext cx="576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3744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</a:t>
            </a:r>
            <a:r>
              <a:rPr lang="en-US" dirty="0" smtClean="0"/>
              <a:t>ate Curves: Recent </a:t>
            </a:r>
            <a:r>
              <a:rPr lang="en-US" dirty="0"/>
              <a:t>D</a:t>
            </a:r>
            <a:r>
              <a:rPr lang="en-US" dirty="0" smtClean="0"/>
              <a:t>evelopments and Current </a:t>
            </a:r>
            <a:r>
              <a:rPr lang="en-US" dirty="0"/>
              <a:t>P</a:t>
            </a:r>
            <a:r>
              <a:rPr lang="en-US" dirty="0" smtClean="0"/>
              <a:t>ractice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Relation Between Continuous and </a:t>
            </a:r>
            <a:r>
              <a:rPr lang="en-US" dirty="0"/>
              <a:t>S</a:t>
            </a:r>
            <a:r>
              <a:rPr lang="en-US" dirty="0" smtClean="0"/>
              <a:t>imple Basis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Tenor Dominance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Appendices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Estimation of First Pillar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Derivation of Equivalence </a:t>
            </a:r>
            <a:r>
              <a:rPr lang="en-US" dirty="0"/>
              <a:t>F</a:t>
            </a:r>
            <a:r>
              <a:rPr lang="en-US" dirty="0" smtClean="0"/>
              <a:t>ormulas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16</a:t>
            </a:fld>
            <a:r>
              <a:rPr lang="en-US" dirty="0" smtClean="0"/>
              <a:t>/50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3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Rebonato’s </a:t>
            </a:r>
            <a:r>
              <a:rPr lang="en-US" i="1" noProof="0" dirty="0" smtClean="0"/>
              <a:t>abcd</a:t>
            </a:r>
            <a:r>
              <a:rPr lang="en-US" noProof="0" dirty="0" smtClean="0"/>
              <a:t> Parameterization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𝑏𝑡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438" y="3324225"/>
            <a:ext cx="6191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880" y="2292164"/>
            <a:ext cx="5303520" cy="384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600" y="2580164"/>
                <a:ext cx="3886200" cy="3382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𝑎</m:t>
                    </m:r>
                    <m:r>
                      <a:rPr lang="it-IT" b="0" i="1" smtClean="0">
                        <a:latin typeface="Cambria Math"/>
                      </a:rPr>
                      <m:t>+</m:t>
                    </m:r>
                    <m:r>
                      <a:rPr lang="it-IT" b="0" i="1" smtClean="0">
                        <a:latin typeface="Cambria Math"/>
                      </a:rPr>
                      <m:t>𝑑</m:t>
                    </m:r>
                    <m:r>
                      <a:rPr lang="it-IT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the value in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𝑡</m:t>
                    </m:r>
                    <m:r>
                      <a:rPr lang="it-IT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is the long term value;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For a bounded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𝑓</m:t>
                    </m:r>
                    <m:r>
                      <a:rPr lang="it-IT" i="1">
                        <a:latin typeface="Cambria Math"/>
                      </a:rPr>
                      <m:t>(</m:t>
                    </m:r>
                    <m:r>
                      <a:rPr lang="it-IT" i="1">
                        <a:latin typeface="Cambria Math"/>
                      </a:rPr>
                      <m:t>𝑡</m:t>
                    </m:r>
                    <m:r>
                      <a:rPr lang="it-IT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it must be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𝑐</m:t>
                    </m:r>
                    <m:r>
                      <a:rPr lang="it-IT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hump max is at: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it-IT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  <m:r>
                        <a:rPr lang="it-IT" b="0" i="1" smtClean="0">
                          <a:latin typeface="Cambria Math"/>
                        </a:rPr>
                        <m:t> − </m:t>
                      </m:r>
                      <m:f>
                        <m:f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it-IT" b="0" i="1" smtClean="0">
                              <a:latin typeface="Cambria Math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(</a:t>
                </a:r>
                <a:r>
                  <a:rPr lang="en-US" dirty="0"/>
                  <a:t>relevant only if </a:t>
                </a:r>
                <a:r>
                  <a:rPr lang="en-US" dirty="0" smtClean="0"/>
                  <a:t>positive</a:t>
                </a:r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580164"/>
                <a:ext cx="3886200" cy="3382786"/>
              </a:xfrm>
              <a:prstGeom prst="rect">
                <a:avLst/>
              </a:prstGeom>
              <a:blipFill rotWithShape="0">
                <a:blip r:embed="rId5"/>
                <a:stretch>
                  <a:fillRect l="-1099" b="-1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17</a:t>
            </a:fld>
            <a:r>
              <a:rPr lang="en-US" dirty="0" smtClean="0"/>
              <a:t>/50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7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EUR6M/OIS6M Simple Basis from</a:t>
            </a:r>
            <a:br>
              <a:rPr lang="en-US" noProof="0" dirty="0" smtClean="0"/>
            </a:br>
            <a:r>
              <a:rPr lang="en-US" i="1" noProof="0" dirty="0" smtClean="0"/>
              <a:t>ABCD</a:t>
            </a:r>
            <a:r>
              <a:rPr lang="en-US" dirty="0" smtClean="0"/>
              <a:t> 6M FRA/Swap </a:t>
            </a:r>
            <a:r>
              <a:rPr lang="en-US" dirty="0"/>
              <a:t>Calibration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A=0.2038%, B=0.001, C=0.210, D=0.0452%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18</a:t>
            </a:fld>
            <a:r>
              <a:rPr lang="en-US" dirty="0" smtClean="0"/>
              <a:t>/50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0" y="6279600"/>
                <a:ext cx="6096000" cy="473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6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6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 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𝑂𝑁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6279600"/>
                <a:ext cx="6096000" cy="473848"/>
              </a:xfrm>
              <a:prstGeom prst="rect">
                <a:avLst/>
              </a:prstGeom>
              <a:blipFill rotWithShape="0">
                <a:blip r:embed="rId3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7920916"/>
              </p:ext>
            </p:extLst>
          </p:nvPr>
        </p:nvGraphicFramePr>
        <p:xfrm>
          <a:off x="1692000" y="2243181"/>
          <a:ext cx="576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0306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to Market Instrument, </a:t>
            </a:r>
            <a:br>
              <a:rPr lang="en-US" dirty="0"/>
            </a:br>
            <a:r>
              <a:rPr lang="en-US" dirty="0"/>
              <a:t>Not to the Legacy Benchmark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legacy benchmark curve is something to be improved upon, displayed as comparison, not something we want to exactly reproduce</a:t>
            </a:r>
          </a:p>
          <a:p>
            <a:endParaRPr lang="en-US" dirty="0" smtClean="0"/>
          </a:p>
          <a:p>
            <a:r>
              <a:rPr lang="en-US" dirty="0" smtClean="0"/>
              <a:t>The quality of the fit has to be judged by market instruments repricing errors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19</a:t>
            </a:fld>
            <a:r>
              <a:rPr lang="en-US" smtClean="0"/>
              <a:t>/50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17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</a:t>
            </a:r>
            <a:r>
              <a:rPr lang="en-US" dirty="0" smtClean="0"/>
              <a:t>ate Curves: Recent </a:t>
            </a:r>
            <a:r>
              <a:rPr lang="en-US" dirty="0"/>
              <a:t>D</a:t>
            </a:r>
            <a:r>
              <a:rPr lang="en-US" dirty="0" smtClean="0"/>
              <a:t>evelopments and Current </a:t>
            </a:r>
            <a:r>
              <a:rPr lang="en-US" dirty="0"/>
              <a:t>P</a:t>
            </a:r>
            <a:r>
              <a:rPr lang="en-US" dirty="0" smtClean="0"/>
              <a:t>ractice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Rationale for ABCD Smooth </a:t>
            </a:r>
            <a:r>
              <a:rPr lang="en-US" dirty="0"/>
              <a:t>B</a:t>
            </a:r>
            <a:r>
              <a:rPr lang="en-US" dirty="0" smtClean="0"/>
              <a:t>asis Modeling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Relation Between Continuous and </a:t>
            </a:r>
            <a:r>
              <a:rPr lang="en-US" dirty="0"/>
              <a:t>S</a:t>
            </a:r>
            <a:r>
              <a:rPr lang="en-US" dirty="0" smtClean="0"/>
              <a:t>imple Basis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Tenor Dominance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Appendices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Estimation of First Pillar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Derivation of Equivalence </a:t>
            </a:r>
            <a:r>
              <a:rPr lang="en-US" dirty="0"/>
              <a:t>F</a:t>
            </a:r>
            <a:r>
              <a:rPr lang="en-US" dirty="0" smtClean="0"/>
              <a:t>ormulas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2</a:t>
            </a:fld>
            <a:r>
              <a:rPr lang="en-US" dirty="0" smtClean="0"/>
              <a:t>/50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3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EUR6M from </a:t>
            </a:r>
            <a:r>
              <a:rPr lang="en-US" dirty="0"/>
              <a:t>Simple </a:t>
            </a:r>
            <a:r>
              <a:rPr lang="en-US" dirty="0" smtClean="0"/>
              <a:t>Basis</a:t>
            </a:r>
            <a:br>
              <a:rPr lang="en-US" dirty="0" smtClean="0"/>
            </a:br>
            <a:r>
              <a:rPr lang="en-US" noProof="0" dirty="0" smtClean="0"/>
              <a:t>{</a:t>
            </a:r>
            <a:r>
              <a:rPr lang="en-US" i="1" noProof="0" dirty="0" smtClean="0"/>
              <a:t>ABCD</a:t>
            </a:r>
            <a:r>
              <a:rPr lang="en-US" noProof="0" dirty="0" smtClean="0"/>
              <a:t> + K} Exact-Fit Correction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Exact fit is possible with correction factors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𝑚𝑘𝑡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𝐴𝐵𝐶𝐷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𝑚𝑘𝑡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𝐴𝐵𝐶𝐷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𝑂𝑁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 smtClean="0">
                    <a:ea typeface="Cambria Math"/>
                  </a:rPr>
                  <a:t> bootstrapped 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ea typeface="Cambria Math"/>
                  </a:rPr>
                  <a:t>, linearly interpolated</a:t>
                </a:r>
                <a:endParaRPr lang="en-US" dirty="0">
                  <a:ea typeface="Cambria Math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≈1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goodness of fit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20</a:t>
            </a:fld>
            <a:r>
              <a:rPr lang="en-US" smtClean="0"/>
              <a:t>/50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6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ABDC curve plus points from ABCD+K curve (fitting just a few selected market instruments)</a:t>
            </a:r>
          </a:p>
          <a:p>
            <a:endParaRPr lang="en-US" dirty="0" smtClean="0"/>
          </a:p>
          <a:p>
            <a:r>
              <a:rPr lang="en-US" dirty="0" smtClean="0"/>
              <a:t>Notice: all market instruments are repriced, but the forward rates obtained from ABCD+K are different from those obtained from reference legacy curve (table values at blue points’ dates)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21</a:t>
            </a:fld>
            <a:r>
              <a:rPr lang="en-US" smtClean="0"/>
              <a:t>/50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49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EUR6M </a:t>
                </a:r>
                <a:r>
                  <a:rPr lang="en-US" i="1" dirty="0" smtClean="0"/>
                  <a:t>ABCD </a:t>
                </a:r>
                <a:r>
                  <a:rPr lang="en-US" dirty="0" smtClean="0"/>
                  <a:t>Errors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Exact-Fit </a:t>
                </a:r>
                <a:r>
                  <a:rPr lang="en-US" dirty="0" smtClean="0">
                    <a:ea typeface="Cambria Math"/>
                  </a:rPr>
                  <a:t>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∈[1−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,1+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7021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>
              <a:ea typeface="Cambria Math"/>
            </a:endParaRPr>
          </a:p>
          <a:p>
            <a:endParaRPr lang="en-US" dirty="0" smtClean="0">
              <a:ea typeface="Cambria Math"/>
            </a:endParaRPr>
          </a:p>
          <a:p>
            <a:endParaRPr lang="en-US" dirty="0" smtClean="0">
              <a:ea typeface="Cambria Math"/>
            </a:endParaRPr>
          </a:p>
          <a:p>
            <a:endParaRPr lang="en-US" dirty="0" smtClean="0">
              <a:ea typeface="Cambria Math"/>
            </a:endParaRPr>
          </a:p>
          <a:p>
            <a:endParaRPr lang="en-US" dirty="0" smtClean="0">
              <a:ea typeface="Cambria Math"/>
            </a:endParaRPr>
          </a:p>
          <a:p>
            <a:endParaRPr lang="en-US" dirty="0" smtClean="0">
              <a:ea typeface="Cambria Math"/>
            </a:endParaRPr>
          </a:p>
          <a:p>
            <a:endParaRPr lang="en-US" dirty="0" smtClean="0">
              <a:ea typeface="Cambria Math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22</a:t>
            </a:fld>
            <a:r>
              <a:rPr lang="en-US" smtClean="0"/>
              <a:t>/50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6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</a:t>
            </a:r>
            <a:r>
              <a:rPr lang="en-US" dirty="0" smtClean="0"/>
              <a:t>ate Curves: Recent </a:t>
            </a:r>
            <a:r>
              <a:rPr lang="en-US" dirty="0"/>
              <a:t>D</a:t>
            </a:r>
            <a:r>
              <a:rPr lang="en-US" dirty="0" smtClean="0"/>
              <a:t>evelopments and Current </a:t>
            </a:r>
            <a:r>
              <a:rPr lang="en-US" dirty="0"/>
              <a:t>P</a:t>
            </a:r>
            <a:r>
              <a:rPr lang="en-US" dirty="0" smtClean="0"/>
              <a:t>ractice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Relation Between Continuous and </a:t>
            </a:r>
            <a:r>
              <a:rPr lang="en-US" dirty="0"/>
              <a:t>S</a:t>
            </a:r>
            <a:r>
              <a:rPr lang="en-US" dirty="0" smtClean="0"/>
              <a:t>imple Basis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Tenor Dominance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Appendices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Estimation of First Pillar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Derivation of Equivalence </a:t>
            </a:r>
            <a:r>
              <a:rPr lang="en-US" dirty="0"/>
              <a:t>F</a:t>
            </a:r>
            <a:r>
              <a:rPr lang="en-US" dirty="0" smtClean="0"/>
              <a:t>ormulas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23</a:t>
            </a:fld>
            <a:r>
              <a:rPr lang="en-US" smtClean="0"/>
              <a:t>/50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2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The Case for Continuous Basis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Simple basis is observed in the market</a:t>
                </a:r>
              </a:p>
              <a:p>
                <a:endParaRPr lang="en-US" dirty="0"/>
              </a:p>
              <a:p>
                <a:r>
                  <a:rPr lang="en-US" dirty="0" smtClean="0"/>
                  <a:t>Continuous basis is preferred for derivative pricing (</a:t>
                </a:r>
                <a:r>
                  <a:rPr lang="en-US" dirty="0" err="1" smtClean="0"/>
                  <a:t>Schlenkrich</a:t>
                </a:r>
                <a:r>
                  <a:rPr lang="en-US" dirty="0" smtClean="0"/>
                  <a:t> and </a:t>
                </a:r>
                <a:r>
                  <a:rPr lang="en-US" dirty="0" err="1"/>
                  <a:t>Miemiec</a:t>
                </a:r>
                <a:r>
                  <a:rPr lang="en-US" dirty="0"/>
                  <a:t> </a:t>
                </a:r>
                <a:r>
                  <a:rPr lang="en-US" dirty="0" smtClean="0"/>
                  <a:t>2015)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Continuous basis also provides </a:t>
                </a:r>
                <a:r>
                  <a:rPr lang="en-US" u="sng" dirty="0" smtClean="0"/>
                  <a:t>well defined</a:t>
                </a:r>
                <a:r>
                  <a:rPr lang="en-US" dirty="0" smtClean="0"/>
                  <a:t> pseudo-discounts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[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𝑜𝑛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)]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𝑑𝑢</m:t>
                              </m:r>
                            </m:e>
                          </m:nary>
                        </m:sup>
                      </m:sSup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𝑜𝑛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it-IT" sz="280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/>
                  <a:t>Continuous basis </a:t>
                </a:r>
                <a:r>
                  <a:rPr lang="en-US" dirty="0" smtClean="0"/>
                  <a:t>will also allow to obtain tenor basis dominance by construction, as explained later 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2830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24</a:t>
            </a:fld>
            <a:r>
              <a:rPr lang="en-US" smtClean="0"/>
              <a:t>/50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4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 between</a:t>
            </a:r>
            <a:br>
              <a:rPr lang="en-US" dirty="0" smtClean="0"/>
            </a:br>
            <a:r>
              <a:rPr lang="en-US" dirty="0" smtClean="0"/>
              <a:t>Simple and Continuous Basis (1/2)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Simple basis: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𝑂𝑁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Continuous basis: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𝑂𝑁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𝑡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8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8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it-IT" sz="2800" b="0" i="1" smtClean="0">
                                          <a:latin typeface="Cambria Math" panose="02040503050406030204" pitchFamily="18" charset="0"/>
                                        </a:rPr>
                                        <m:t>𝑂𝑁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𝑂𝑁</m:t>
                              </m:r>
                            </m:sup>
                          </m:sSubSup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(</m:t>
                          </m:r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  <m:r>
                            <a:rPr lang="en-US" sz="2800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Therefore taking the logarithm: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  <m:r>
                        <a:rPr lang="it-IT" sz="28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it-IT" sz="28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8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bSup>
                                    <m:sSubSup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sz="28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it-IT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it-IT" sz="2800" i="1">
                                          <a:latin typeface="Cambria Math" panose="02040503050406030204" pitchFamily="18" charset="0"/>
                                        </a:rPr>
                                        <m:t>𝑂𝑁</m:t>
                                      </m:r>
                                    </m:sup>
                                  </m:sSubSup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25</a:t>
            </a:fld>
            <a:r>
              <a:rPr lang="en-US" smtClean="0"/>
              <a:t>/50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84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 between</a:t>
            </a:r>
            <a:br>
              <a:rPr lang="en-US" dirty="0" smtClean="0"/>
            </a:br>
            <a:r>
              <a:rPr lang="en-US" dirty="0" smtClean="0"/>
              <a:t>Simple and Continuous Basis (2/2)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Using a first order approximation:</a:t>
                </a:r>
              </a:p>
              <a:p>
                <a:pPr marL="0" indent="0">
                  <a:buNone/>
                </a:pPr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nary>
                      <m:r>
                        <a:rPr lang="en-US" sz="2800" i="1">
                          <a:latin typeface="Cambria Math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𝑂𝑁</m:t>
                              </m:r>
                            </m:sup>
                          </m:sSubSup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𝑡</m:t>
                      </m:r>
                      <m:r>
                        <a:rPr lang="en-US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That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𝑑𝑢</m:t>
                          </m:r>
                          <m:r>
                            <a:rPr lang="en-US" sz="2800" i="1">
                              <a:latin typeface="Cambria Math"/>
                            </a:rPr>
                            <m:t>≈</m:t>
                          </m:r>
                        </m:e>
                      </m:nary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26</a:t>
            </a:fld>
            <a:r>
              <a:rPr lang="en-US" smtClean="0"/>
              <a:t>/50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1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If </a:t>
            </a:r>
            <a:r>
              <a:rPr lang="en-US" dirty="0"/>
              <a:t>t</a:t>
            </a:r>
            <a:r>
              <a:rPr lang="en-US" noProof="0" dirty="0" smtClean="0"/>
              <a:t>he Continuous Basis Is </a:t>
            </a:r>
            <a:r>
              <a:rPr lang="en-US" i="1" noProof="0" dirty="0" smtClean="0"/>
              <a:t>abcd</a:t>
            </a:r>
            <a:r>
              <a:rPr lang="en-US" noProof="0" dirty="0" smtClean="0"/>
              <a:t>, Then</a:t>
            </a:r>
            <a:br>
              <a:rPr lang="en-US" noProof="0" dirty="0" smtClean="0"/>
            </a:br>
            <a:r>
              <a:rPr lang="en-US" noProof="0" dirty="0"/>
              <a:t>t</a:t>
            </a:r>
            <a:r>
              <a:rPr lang="en-US" dirty="0" smtClean="0"/>
              <a:t>he </a:t>
            </a:r>
            <a:r>
              <a:rPr lang="en-US" noProof="0" dirty="0" smtClean="0"/>
              <a:t>Simple Basis Is </a:t>
            </a:r>
            <a:r>
              <a:rPr lang="en-US" i="1" noProof="0" dirty="0" smtClean="0"/>
              <a:t>ABCD</a:t>
            </a:r>
            <a:r>
              <a:rPr lang="en-US" dirty="0"/>
              <a:t> </a:t>
            </a:r>
            <a:r>
              <a:rPr lang="en-US" noProof="0" dirty="0" smtClean="0"/>
              <a:t>Too (1/2)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it-IT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, then</a:t>
                </a:r>
              </a:p>
              <a:p>
                <a:pPr marL="0" indent="0">
                  <a:buNone/>
                </a:pPr>
                <a:endParaRPr lang="it-IT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nary>
                      <m:r>
                        <a:rPr lang="it-IT" i="1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)≈</m:t>
                      </m:r>
                      <m:d>
                        <m:dPr>
                          <m:ctrlPr>
                            <a:rPr lang="it-IT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it-IT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̃"/>
                              <m:ctrlPr>
                                <a:rPr lang="it-IT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it-IT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it-IT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it-IT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0">
                <a:blip r:embed="rId2"/>
                <a:stretch>
                  <a:fillRect l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27</a:t>
            </a:fld>
            <a:r>
              <a:rPr lang="en-US" smtClean="0"/>
              <a:t>/50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71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If </a:t>
            </a:r>
            <a:r>
              <a:rPr lang="en-US" dirty="0"/>
              <a:t>t</a:t>
            </a:r>
            <a:r>
              <a:rPr lang="en-US" noProof="0" dirty="0" smtClean="0"/>
              <a:t>he Continuous Basis Is </a:t>
            </a:r>
            <a:r>
              <a:rPr lang="en-US" i="1" noProof="0" dirty="0" smtClean="0"/>
              <a:t>abcd</a:t>
            </a:r>
            <a:r>
              <a:rPr lang="en-US" noProof="0" dirty="0" smtClean="0"/>
              <a:t>, Then </a:t>
            </a:r>
            <a:br>
              <a:rPr lang="en-US" noProof="0" dirty="0" smtClean="0"/>
            </a:br>
            <a:r>
              <a:rPr lang="en-US" noProof="0" dirty="0"/>
              <a:t>t</a:t>
            </a:r>
            <a:r>
              <a:rPr lang="en-US" dirty="0" smtClean="0"/>
              <a:t>he </a:t>
            </a:r>
            <a:r>
              <a:rPr lang="en-US" noProof="0" dirty="0" smtClean="0"/>
              <a:t>Simple Basis Is </a:t>
            </a:r>
            <a:r>
              <a:rPr lang="en-US" i="1" noProof="0" dirty="0" smtClean="0"/>
              <a:t>ABCD</a:t>
            </a:r>
            <a:r>
              <a:rPr lang="en-US" dirty="0"/>
              <a:t> </a:t>
            </a:r>
            <a:r>
              <a:rPr lang="en-US" noProof="0" dirty="0" smtClean="0"/>
              <a:t>Too (2/2)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endParaRPr lang="it-IT" dirty="0" smtClean="0"/>
              </a:p>
              <a:p>
                <a:pPr marL="0" indent="0">
                  <a:buNone/>
                </a:pPr>
                <a:r>
                  <a:rPr lang="it-IT" dirty="0"/>
                  <a:t>A</a:t>
                </a:r>
                <a:r>
                  <a:rPr lang="it-IT" dirty="0" smtClean="0"/>
                  <a:t>pproximating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it-IT" dirty="0"/>
                  <a:t>, </a:t>
                </a:r>
                <a:r>
                  <a:rPr lang="it-IT" dirty="0" smtClean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it-IT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it-IT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acc>
                  </m:oMath>
                </a14:m>
                <a:r>
                  <a:rPr lang="it-IT" dirty="0" smtClean="0"/>
                  <a:t>, the simple basis has </a:t>
                </a:r>
                <a:r>
                  <a:rPr lang="it-IT" i="1" dirty="0" smtClean="0"/>
                  <a:t>ABCD</a:t>
                </a:r>
                <a:r>
                  <a:rPr lang="it-IT" dirty="0" smtClean="0"/>
                  <a:t> parameters:</a:t>
                </a:r>
              </a:p>
              <a:p>
                <a:pPr marL="0" indent="0">
                  <a:buNone/>
                </a:pPr>
                <a:endParaRPr lang="it-IT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≈−</m:t>
                    </m:r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it-IT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it-IT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it-IT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it-IT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it-IT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it-IT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it-IT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it-IT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it-IT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it-IT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p>
                        </m:sSup>
                        <m:r>
                          <a:rPr lang="it-IT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it-IT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it-IT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it-IT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it-IT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it-IT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it-IT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  <m:f>
                      <m:fPr>
                        <m:ctrlPr>
                          <a:rPr lang="it-IT" i="1">
                            <a:latin typeface="Cambria Math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it-IT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it-IT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d>
                    <m:f>
                      <m:fPr>
                        <m:ctrlPr>
                          <a:rPr lang="it-IT" i="1">
                            <a:latin typeface="Cambria Math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it-IT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it-IT" dirty="0"/>
              </a:p>
              <a:p>
                <a:pPr marL="0" indent="0">
                  <a:buNone/>
                </a:pPr>
                <a:endParaRPr lang="it-IT" dirty="0" smtClean="0"/>
              </a:p>
              <a:p>
                <a:pPr marL="0" indent="0">
                  <a:buNone/>
                </a:pPr>
                <a:endParaRPr lang="it-IT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28</a:t>
            </a:fld>
            <a:r>
              <a:rPr lang="en-US" smtClean="0"/>
              <a:t>/50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2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the Simple Basis Is </a:t>
            </a:r>
            <a:r>
              <a:rPr lang="en-US" i="1" dirty="0"/>
              <a:t>ABCD,</a:t>
            </a:r>
            <a:r>
              <a:rPr lang="en-US" dirty="0"/>
              <a:t> </a:t>
            </a:r>
            <a:r>
              <a:rPr lang="en-US" dirty="0" smtClean="0"/>
              <a:t>Then</a:t>
            </a:r>
            <a:br>
              <a:rPr lang="en-US" dirty="0" smtClean="0"/>
            </a:br>
            <a:r>
              <a:rPr lang="en-US" dirty="0" smtClean="0"/>
              <a:t>the Continuous </a:t>
            </a:r>
            <a:r>
              <a:rPr lang="en-US" dirty="0"/>
              <a:t>Basis Is </a:t>
            </a:r>
            <a:r>
              <a:rPr lang="en-US" i="1" dirty="0"/>
              <a:t>abcd</a:t>
            </a:r>
            <a:r>
              <a:rPr lang="en-US" dirty="0"/>
              <a:t> Too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it-IT"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/>
                          </a:rPr>
                        </m:ctrlPr>
                      </m:dPr>
                      <m:e>
                        <m:r>
                          <a:rPr lang="it-IT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it-IT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it-IT" i="1">
                            <a:latin typeface="Cambria Math"/>
                          </a:rPr>
                        </m:ctrlPr>
                      </m:dPr>
                      <m:e>
                        <m:r>
                          <a:rPr lang="it-IT">
                            <a:latin typeface="Cambria Math"/>
                          </a:rPr>
                          <m:t>𝐴</m:t>
                        </m:r>
                        <m:r>
                          <a:rPr lang="it-IT">
                            <a:latin typeface="Cambria Math"/>
                          </a:rPr>
                          <m:t>+</m:t>
                        </m:r>
                        <m:r>
                          <a:rPr lang="it-IT">
                            <a:latin typeface="Cambria Math"/>
                          </a:rPr>
                          <m:t>𝐵𝑡</m:t>
                        </m:r>
                      </m:e>
                    </m:d>
                    <m:sSup>
                      <m:sSupPr>
                        <m:ctrlPr>
                          <a:rPr lang="it-IT" i="1">
                            <a:latin typeface="Cambria Math"/>
                          </a:rPr>
                        </m:ctrlPr>
                      </m:sSupPr>
                      <m:e>
                        <m:r>
                          <a:rPr lang="it-IT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it-IT">
                            <a:latin typeface="Cambria Math"/>
                          </a:rPr>
                          <m:t>𝐶𝑡</m:t>
                        </m:r>
                      </m:sup>
                    </m:sSup>
                    <m:r>
                      <a:rPr lang="it-IT">
                        <a:latin typeface="Cambria Math"/>
                      </a:rPr>
                      <m:t>+</m:t>
                    </m:r>
                    <m:r>
                      <a:rPr lang="it-IT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it-IT"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/>
                          </a:rPr>
                        </m:ctrlPr>
                      </m:dPr>
                      <m:e>
                        <m:r>
                          <a:rPr lang="it-IT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i="1" dirty="0" smtClean="0"/>
                  <a:t>abcd</a:t>
                </a:r>
                <a:r>
                  <a:rPr lang="en-US" dirty="0" smtClean="0"/>
                  <a:t> too. Inverting the equations from the previous slide: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3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t-IT" sz="40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it-IT" sz="4000" i="1">
                            <a:latin typeface="Cambria Math"/>
                          </a:rPr>
                        </m:ctrlPr>
                      </m:fPr>
                      <m:num>
                        <m:r>
                          <a:rPr lang="it-IT" sz="400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it-IT" sz="4000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it-IT" sz="4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it-IT" sz="400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it-IT" sz="4000">
                                <a:latin typeface="Cambria Math"/>
                              </a:rPr>
                              <m:t>−</m:t>
                            </m:r>
                            <m:r>
                              <a:rPr lang="it-IT" sz="4000">
                                <a:latin typeface="Cambria Math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it-IT" sz="4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sz="4000">
                                    <a:latin typeface="Cambria Math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it-IT" sz="400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it-IT" sz="4000" i="1">
                            <a:latin typeface="Cambria Math"/>
                          </a:rPr>
                        </m:ctrlPr>
                      </m:dPr>
                      <m:e>
                        <m:r>
                          <a:rPr lang="it-IT" sz="4000">
                            <a:latin typeface="Cambria Math"/>
                          </a:rPr>
                          <m:t>𝐴𝐶</m:t>
                        </m:r>
                        <m:r>
                          <a:rPr lang="it-IT" sz="4000">
                            <a:latin typeface="Cambria Math"/>
                          </a:rPr>
                          <m:t>−</m:t>
                        </m:r>
                        <m:r>
                          <a:rPr lang="it-IT" sz="4000">
                            <a:latin typeface="Cambria Math"/>
                          </a:rPr>
                          <m:t>𝐵</m:t>
                        </m:r>
                        <m:r>
                          <a:rPr lang="it-IT" sz="400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it-IT" sz="4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it-IT" sz="4000">
                                <a:latin typeface="Cambria Math"/>
                              </a:rPr>
                              <m:t>𝐵𝐶</m:t>
                            </m:r>
                            <m:sSub>
                              <m:sSubPr>
                                <m:ctrlPr>
                                  <a:rPr lang="it-IT" sz="4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sz="4000">
                                    <a:latin typeface="Cambria Math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it-IT" sz="400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it-IT" sz="4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it-IT" sz="400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it-IT" sz="400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it-IT" sz="4000">
                                    <a:latin typeface="Cambria Math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it-IT" sz="4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4000">
                                        <a:latin typeface="Cambria Math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it-IT" sz="400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r>
                              <a:rPr lang="it-IT" sz="4000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it-IT" sz="4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it-IT" sz="400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it-IT" sz="400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it-IT" sz="4000">
                                    <a:latin typeface="Cambria Math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it-IT" sz="4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4000">
                                        <a:latin typeface="Cambria Math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it-IT" sz="400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it-IT" sz="35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sz="3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t-IT" sz="40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it-IT" sz="4000" i="1">
                            <a:latin typeface="Cambria Math"/>
                          </a:rPr>
                        </m:ctrlPr>
                      </m:fPr>
                      <m:num>
                        <m:r>
                          <a:rPr lang="it-IT" sz="4000">
                            <a:latin typeface="Cambria Math"/>
                          </a:rPr>
                          <m:t>𝐵</m:t>
                        </m:r>
                        <m:r>
                          <a:rPr lang="it-IT" sz="4000">
                            <a:latin typeface="Cambria Math"/>
                          </a:rPr>
                          <m:t> </m:t>
                        </m:r>
                        <m:r>
                          <a:rPr lang="it-IT" sz="4000">
                            <a:latin typeface="Cambria Math"/>
                          </a:rPr>
                          <m:t>𝐶</m:t>
                        </m:r>
                      </m:num>
                      <m:den>
                        <m:r>
                          <a:rPr lang="it-IT" sz="4000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it-IT" sz="4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it-IT" sz="400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it-IT" sz="4000">
                                <a:latin typeface="Cambria Math"/>
                              </a:rPr>
                              <m:t>−</m:t>
                            </m:r>
                            <m:r>
                              <a:rPr lang="it-IT" sz="4000">
                                <a:latin typeface="Cambria Math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it-IT" sz="4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sz="4000">
                                    <a:latin typeface="Cambria Math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it-IT" sz="400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it-IT" sz="35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3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t-IT" sz="4000">
                        <a:latin typeface="Cambria Math"/>
                      </a:rPr>
                      <m:t>=</m:t>
                    </m:r>
                    <m:r>
                      <a:rPr lang="it-IT" sz="4000">
                        <a:latin typeface="Cambria Math"/>
                      </a:rPr>
                      <m:t>𝐶</m:t>
                    </m:r>
                  </m:oMath>
                </a14:m>
                <a:endParaRPr lang="it-IT" sz="35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t-IT" sz="4000">
                        <a:latin typeface="Cambria Math"/>
                      </a:rPr>
                      <m:t>=</m:t>
                    </m:r>
                    <m:r>
                      <a:rPr lang="it-IT" sz="4000" smtClean="0">
                        <a:latin typeface="Cambria Math"/>
                      </a:rPr>
                      <m:t>𝐷</m:t>
                    </m:r>
                  </m:oMath>
                </a14:m>
                <a:endParaRPr lang="it-IT" sz="3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07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29</a:t>
            </a:fld>
            <a:r>
              <a:rPr lang="en-US" smtClean="0"/>
              <a:t>/50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76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Multi-curve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3</a:t>
            </a:fld>
            <a:r>
              <a:rPr lang="en-US" dirty="0" smtClean="0"/>
              <a:t>/50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7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EUR6M/OIS6M </a:t>
            </a:r>
            <a:r>
              <a:rPr lang="en-US" dirty="0" smtClean="0"/>
              <a:t>from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abcd</a:t>
            </a:r>
            <a:r>
              <a:rPr lang="en-US" dirty="0" smtClean="0"/>
              <a:t> FRA/Swap </a:t>
            </a:r>
            <a:r>
              <a:rPr lang="en-US" dirty="0"/>
              <a:t>Calibration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a=0.1930%, b=0.0010, c=0.211, d=0.0458%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30</a:t>
            </a:fld>
            <a:r>
              <a:rPr lang="en-US" smtClean="0"/>
              <a:t>/50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285683"/>
              </p:ext>
            </p:extLst>
          </p:nvPr>
        </p:nvGraphicFramePr>
        <p:xfrm>
          <a:off x="1692000" y="2243181"/>
          <a:ext cx="576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0189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Cross </a:t>
            </a:r>
            <a:r>
              <a:rPr lang="it-IT" dirty="0" err="1" smtClean="0"/>
              <a:t>checks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31</a:t>
            </a:fld>
            <a:r>
              <a:rPr lang="en-US" smtClean="0"/>
              <a:t>/50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57400"/>
            <a:ext cx="86980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Continuous </a:t>
            </a:r>
            <a:r>
              <a:rPr lang="en-US" dirty="0"/>
              <a:t>Basis</a:t>
            </a:r>
            <a:br>
              <a:rPr lang="en-US" dirty="0"/>
            </a:br>
            <a:r>
              <a:rPr lang="en-US" dirty="0" smtClean="0"/>
              <a:t>{</a:t>
            </a:r>
            <a:r>
              <a:rPr lang="en-US" i="1" dirty="0" smtClean="0"/>
              <a:t>abcd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k} Exact-Fit </a:t>
            </a:r>
            <a:r>
              <a:rPr lang="en-US" dirty="0"/>
              <a:t>Correction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𝑚𝑘𝑡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𝑎𝑏𝑐𝑑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𝑚𝑘𝑡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𝑜𝑛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𝑎𝑏𝑐𝑑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𝑑𝑠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ea typeface="Cambria Math"/>
                  </a:rPr>
                  <a:t> </a:t>
                </a:r>
                <a:r>
                  <a:rPr lang="en-US" dirty="0" smtClean="0">
                    <a:ea typeface="Cambria Math"/>
                  </a:rPr>
                  <a:t>boostrapped 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ea typeface="Cambria Math"/>
                  </a:rPr>
                  <a:t>, </a:t>
                </a:r>
                <a:r>
                  <a:rPr lang="en-US" dirty="0">
                    <a:ea typeface="Cambria Math"/>
                  </a:rPr>
                  <a:t>linearly interpolated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≈1</m:t>
                    </m:r>
                  </m:oMath>
                </a14:m>
                <a:r>
                  <a:rPr lang="en-US" dirty="0"/>
                  <a:t> goodness of </a:t>
                </a:r>
                <a:r>
                  <a:rPr lang="en-US" dirty="0" smtClean="0"/>
                  <a:t>fit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32</a:t>
            </a:fld>
            <a:r>
              <a:rPr lang="en-US" smtClean="0"/>
              <a:t>/50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0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err="1" smtClean="0"/>
              <a:t>abcd</a:t>
            </a:r>
            <a:r>
              <a:rPr lang="en-US" i="1" dirty="0" smtClean="0"/>
              <a:t> </a:t>
            </a:r>
            <a:r>
              <a:rPr lang="en-US" dirty="0" smtClean="0"/>
              <a:t>curve vs points from </a:t>
            </a:r>
            <a:r>
              <a:rPr lang="en-US" i="1" dirty="0" err="1" smtClean="0"/>
              <a:t>abcd+k</a:t>
            </a:r>
            <a:r>
              <a:rPr lang="en-US" dirty="0" smtClean="0"/>
              <a:t> curve (fitting just a few selected market instruments)</a:t>
            </a:r>
          </a:p>
          <a:p>
            <a:endParaRPr lang="en-US" dirty="0" smtClean="0"/>
          </a:p>
          <a:p>
            <a:r>
              <a:rPr lang="en-US" dirty="0" smtClean="0"/>
              <a:t>Notice: all market instruments are repriced, but the forward rates obtained from </a:t>
            </a:r>
            <a:r>
              <a:rPr lang="en-US" i="1" dirty="0" err="1" smtClean="0"/>
              <a:t>abcd+k</a:t>
            </a:r>
            <a:r>
              <a:rPr lang="en-US" i="1" dirty="0" smtClean="0"/>
              <a:t> </a:t>
            </a:r>
            <a:r>
              <a:rPr lang="en-US" dirty="0" smtClean="0"/>
              <a:t>are different from those obtained from reference legacy curve (table values </a:t>
            </a:r>
            <a:r>
              <a:rPr lang="en-US" smtClean="0"/>
              <a:t>at blue </a:t>
            </a:r>
            <a:r>
              <a:rPr lang="en-US" dirty="0" smtClean="0"/>
              <a:t>points’ dates)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33</a:t>
            </a:fld>
            <a:r>
              <a:rPr lang="en-US" smtClean="0"/>
              <a:t>/50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2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EUR6M </a:t>
                </a:r>
                <a:r>
                  <a:rPr lang="en-US" i="1" dirty="0" smtClean="0"/>
                  <a:t>abcd</a:t>
                </a:r>
                <a:r>
                  <a:rPr lang="en-US" dirty="0" smtClean="0"/>
                  <a:t> Errors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Exact-Fit </a:t>
                </a:r>
                <a:r>
                  <a:rPr lang="en-US" dirty="0" smtClean="0">
                    <a:ea typeface="Cambria Math"/>
                  </a:rPr>
                  <a:t>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∈[0.9984, 1.0005]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7021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>
              <a:ea typeface="Cambria Math"/>
            </a:endParaRPr>
          </a:p>
          <a:p>
            <a:endParaRPr lang="en-US" dirty="0" smtClean="0">
              <a:ea typeface="Cambria Math"/>
            </a:endParaRPr>
          </a:p>
          <a:p>
            <a:endParaRPr lang="en-US" dirty="0" smtClean="0">
              <a:ea typeface="Cambria Math"/>
            </a:endParaRPr>
          </a:p>
          <a:p>
            <a:endParaRPr lang="en-US" dirty="0" smtClean="0">
              <a:ea typeface="Cambria Math"/>
            </a:endParaRPr>
          </a:p>
          <a:p>
            <a:endParaRPr lang="en-US" dirty="0" smtClean="0">
              <a:ea typeface="Cambria Math"/>
            </a:endParaRPr>
          </a:p>
          <a:p>
            <a:endParaRPr lang="en-US" dirty="0" smtClean="0">
              <a:ea typeface="Cambria Math"/>
            </a:endParaRPr>
          </a:p>
          <a:p>
            <a:endParaRPr lang="en-US" dirty="0" smtClean="0">
              <a:ea typeface="Cambria Math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34</a:t>
            </a:fld>
            <a:r>
              <a:rPr lang="en-US" smtClean="0"/>
              <a:t>/50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16" y="191743"/>
            <a:ext cx="8663167" cy="64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23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</a:t>
            </a:r>
            <a:r>
              <a:rPr lang="en-US" dirty="0" smtClean="0"/>
              <a:t>ate Curves: Recent </a:t>
            </a:r>
            <a:r>
              <a:rPr lang="en-US" dirty="0"/>
              <a:t>D</a:t>
            </a:r>
            <a:r>
              <a:rPr lang="en-US" dirty="0" smtClean="0"/>
              <a:t>evelopments and Current </a:t>
            </a:r>
            <a:r>
              <a:rPr lang="en-US" dirty="0"/>
              <a:t>P</a:t>
            </a:r>
            <a:r>
              <a:rPr lang="en-US" dirty="0" smtClean="0"/>
              <a:t>ractice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Rationale for ABCD Smooth </a:t>
            </a:r>
            <a:r>
              <a:rPr lang="en-US" dirty="0"/>
              <a:t>B</a:t>
            </a:r>
            <a:r>
              <a:rPr lang="en-US" dirty="0" smtClean="0"/>
              <a:t>asis Modeling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Relation Between Continuous and </a:t>
            </a:r>
            <a:r>
              <a:rPr lang="en-US" dirty="0"/>
              <a:t>S</a:t>
            </a:r>
            <a:r>
              <a:rPr lang="en-US" dirty="0" smtClean="0"/>
              <a:t>imple Basis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Tenor Dominance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Appendices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Estimation of First Pillar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Derivation of Equivalence </a:t>
            </a:r>
            <a:r>
              <a:rPr lang="en-US" dirty="0"/>
              <a:t>F</a:t>
            </a:r>
            <a:r>
              <a:rPr lang="en-US" dirty="0" smtClean="0"/>
              <a:t>ormulas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36</a:t>
            </a:fld>
            <a:r>
              <a:rPr lang="en-US" smtClean="0"/>
              <a:t>/50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3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37</a:t>
            </a:fld>
            <a:r>
              <a:rPr lang="en-US" smtClean="0"/>
              <a:t>/50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758793"/>
              </p:ext>
            </p:extLst>
          </p:nvPr>
        </p:nvGraphicFramePr>
        <p:xfrm>
          <a:off x="1692000" y="156412"/>
          <a:ext cx="576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332609"/>
              </p:ext>
            </p:extLst>
          </p:nvPr>
        </p:nvGraphicFramePr>
        <p:xfrm>
          <a:off x="1692000" y="3461587"/>
          <a:ext cx="576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1359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6M </a:t>
            </a:r>
            <a:r>
              <a:rPr lang="it-IT" dirty="0" err="1" smtClean="0"/>
              <a:t>Basis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Table</a:t>
            </a:r>
            <a:r>
              <a:rPr lang="it-IT" dirty="0" smtClean="0"/>
              <a:t>: </a:t>
            </a:r>
            <a:r>
              <a:rPr lang="it-IT" dirty="0" err="1" smtClean="0"/>
              <a:t>abcd</a:t>
            </a:r>
            <a:r>
              <a:rPr lang="it-IT" dirty="0" smtClean="0"/>
              <a:t>, ABCD(</a:t>
            </a:r>
            <a:r>
              <a:rPr lang="it-IT" dirty="0" err="1" smtClean="0"/>
              <a:t>abcd</a:t>
            </a:r>
            <a:r>
              <a:rPr lang="it-IT" dirty="0" smtClean="0"/>
              <a:t>), ABCD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38</a:t>
            </a:fld>
            <a:r>
              <a:rPr lang="en-US" smtClean="0"/>
              <a:t>/50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02" y="2764971"/>
            <a:ext cx="8087595" cy="21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58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1Y, 3M, 1M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39</a:t>
            </a:fld>
            <a:r>
              <a:rPr lang="en-US" smtClean="0"/>
              <a:t>/50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92" y="1256847"/>
            <a:ext cx="6921215" cy="530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0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Forward Rates and Pseudo-Discounts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1+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𝑡</m:t>
                      </m:r>
                      <m:r>
                        <a:rPr lang="en-US" sz="2800" b="0" i="1" smtClean="0">
                          <a:latin typeface="Cambria Math"/>
                        </a:rPr>
                        <m:t>)=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𝑑𝑢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Calculation of forward rates as </a:t>
                </a:r>
                <a:r>
                  <a:rPr lang="en-US" dirty="0"/>
                  <a:t>pseudo-discount </a:t>
                </a:r>
                <a:r>
                  <a:rPr lang="en-US" dirty="0" smtClean="0"/>
                  <a:t>ratios </a:t>
                </a:r>
                <a:r>
                  <a:rPr lang="en-US" dirty="0"/>
                  <a:t>is an obsolete legacy</a:t>
                </a:r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 given tenor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in a multi-curve world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 smtClean="0">
                            <a:latin typeface="Cambria Math"/>
                          </a:rPr>
                          <m:t> </m:t>
                        </m:r>
                        <m:r>
                          <a:rPr lang="it-IT" b="0" i="1" smtClean="0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&lt;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are not specified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4</a:t>
            </a:fld>
            <a:r>
              <a:rPr lang="en-US" dirty="0" smtClean="0"/>
              <a:t>/50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74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EUR3M </a:t>
                </a:r>
                <a:r>
                  <a:rPr lang="en-US" i="1" dirty="0" smtClean="0"/>
                  <a:t>abcd</a:t>
                </a:r>
                <a:r>
                  <a:rPr lang="en-US" dirty="0" smtClean="0"/>
                  <a:t> Errors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Exact-Fit </a:t>
                </a:r>
                <a:r>
                  <a:rPr lang="en-US" dirty="0" smtClean="0">
                    <a:ea typeface="Cambria Math"/>
                  </a:rPr>
                  <a:t>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∈[0.9980, 1.0026]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7021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>
            <a:normAutofit lnSpcReduction="10000"/>
          </a:bodyPr>
          <a:lstStyle/>
          <a:p>
            <a:endParaRPr lang="en-US" dirty="0" smtClean="0">
              <a:ea typeface="Cambria Math"/>
            </a:endParaRPr>
          </a:p>
          <a:p>
            <a:endParaRPr lang="en-US" dirty="0" smtClean="0">
              <a:ea typeface="Cambria Math"/>
            </a:endParaRPr>
          </a:p>
          <a:p>
            <a:endParaRPr lang="en-US" dirty="0" smtClean="0">
              <a:ea typeface="Cambria Math"/>
            </a:endParaRPr>
          </a:p>
          <a:p>
            <a:endParaRPr lang="en-US" dirty="0" smtClean="0">
              <a:ea typeface="Cambria Math"/>
            </a:endParaRPr>
          </a:p>
          <a:p>
            <a:endParaRPr lang="en-US" dirty="0" smtClean="0">
              <a:ea typeface="Cambria Math"/>
            </a:endParaRPr>
          </a:p>
          <a:p>
            <a:endParaRPr lang="en-US" dirty="0" smtClean="0">
              <a:ea typeface="Cambria Math"/>
            </a:endParaRPr>
          </a:p>
          <a:p>
            <a:endParaRPr lang="en-US" dirty="0" smtClean="0">
              <a:ea typeface="Cambria Math"/>
            </a:endParaRPr>
          </a:p>
          <a:p>
            <a:pPr marL="0" indent="0">
              <a:buNone/>
            </a:pPr>
            <a:r>
              <a:rPr lang="en-US" dirty="0" smtClean="0">
                <a:ea typeface="Cambria Math"/>
              </a:rPr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40</a:t>
            </a:fld>
            <a:r>
              <a:rPr lang="en-US" smtClean="0"/>
              <a:t>/50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494" y="1524000"/>
            <a:ext cx="5804951" cy="514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5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EUR1M </a:t>
                </a:r>
                <a:r>
                  <a:rPr lang="en-US" i="1" dirty="0" smtClean="0"/>
                  <a:t>abcd</a:t>
                </a:r>
                <a:r>
                  <a:rPr lang="en-US" dirty="0" smtClean="0"/>
                  <a:t> Errors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Exact-Fit </a:t>
                </a:r>
                <a:r>
                  <a:rPr lang="en-US" dirty="0" smtClean="0">
                    <a:ea typeface="Cambria Math"/>
                  </a:rPr>
                  <a:t>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∈[0.9994, 1.0020]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7021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>
            <a:normAutofit lnSpcReduction="10000"/>
          </a:bodyPr>
          <a:lstStyle/>
          <a:p>
            <a:endParaRPr lang="en-US" dirty="0" smtClean="0">
              <a:ea typeface="Cambria Math"/>
            </a:endParaRPr>
          </a:p>
          <a:p>
            <a:endParaRPr lang="en-US" dirty="0" smtClean="0">
              <a:ea typeface="Cambria Math"/>
            </a:endParaRPr>
          </a:p>
          <a:p>
            <a:endParaRPr lang="en-US" dirty="0" smtClean="0">
              <a:ea typeface="Cambria Math"/>
            </a:endParaRPr>
          </a:p>
          <a:p>
            <a:endParaRPr lang="en-US" dirty="0" smtClean="0">
              <a:ea typeface="Cambria Math"/>
            </a:endParaRPr>
          </a:p>
          <a:p>
            <a:endParaRPr lang="en-US" dirty="0" smtClean="0">
              <a:ea typeface="Cambria Math"/>
            </a:endParaRPr>
          </a:p>
          <a:p>
            <a:endParaRPr lang="en-US" dirty="0" smtClean="0">
              <a:ea typeface="Cambria Math"/>
            </a:endParaRPr>
          </a:p>
          <a:p>
            <a:endParaRPr lang="en-US" dirty="0" smtClean="0">
              <a:ea typeface="Cambria Math"/>
            </a:endParaRPr>
          </a:p>
          <a:p>
            <a:pPr marL="0" indent="0">
              <a:buNone/>
            </a:pPr>
            <a:r>
              <a:rPr lang="en-US" dirty="0" smtClean="0">
                <a:ea typeface="Cambria Math"/>
              </a:rPr>
              <a:t>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41</a:t>
            </a:fld>
            <a:r>
              <a:rPr lang="en-US" smtClean="0"/>
              <a:t>/50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923" y="1737649"/>
            <a:ext cx="6578154" cy="461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9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EUR1Y </a:t>
                </a:r>
                <a:r>
                  <a:rPr lang="en-US" i="1" dirty="0" smtClean="0"/>
                  <a:t>abcd</a:t>
                </a:r>
                <a:r>
                  <a:rPr lang="en-US" dirty="0" smtClean="0"/>
                  <a:t> Errors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Exact-Fit </a:t>
                </a:r>
                <a:r>
                  <a:rPr lang="en-US" dirty="0" smtClean="0">
                    <a:ea typeface="Cambria Math"/>
                  </a:rPr>
                  <a:t>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∈[0.9998, 1.0019]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7021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42</a:t>
            </a:fld>
            <a:r>
              <a:rPr lang="en-US" smtClean="0"/>
              <a:t>/50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585" y="1541008"/>
            <a:ext cx="6770829" cy="502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8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Tenor</a:t>
            </a:r>
            <a:r>
              <a:rPr lang="it-IT" dirty="0" smtClean="0"/>
              <a:t> </a:t>
            </a:r>
            <a:r>
              <a:rPr lang="it-IT" dirty="0" err="1" smtClean="0"/>
              <a:t>Dominance</a:t>
            </a:r>
            <a:r>
              <a:rPr lang="it-IT" dirty="0" smtClean="0"/>
              <a:t> by </a:t>
            </a:r>
            <a:r>
              <a:rPr lang="it-IT" dirty="0" err="1" smtClean="0"/>
              <a:t>construction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43</a:t>
            </a:fld>
            <a:r>
              <a:rPr lang="en-US" smtClean="0"/>
              <a:t>/50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456220"/>
              </p:ext>
            </p:extLst>
          </p:nvPr>
        </p:nvGraphicFramePr>
        <p:xfrm>
          <a:off x="1692000" y="1809000"/>
          <a:ext cx="576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5974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Currencies</a:t>
            </a:r>
          </a:p>
          <a:p>
            <a:endParaRPr lang="en-US" dirty="0" smtClean="0"/>
          </a:p>
          <a:p>
            <a:r>
              <a:rPr lang="en-US" dirty="0" smtClean="0"/>
              <a:t>Delta weighted (NPV) calibration</a:t>
            </a:r>
          </a:p>
          <a:p>
            <a:endParaRPr lang="en-US" dirty="0" smtClean="0"/>
          </a:p>
          <a:p>
            <a:r>
              <a:rPr lang="en-US" dirty="0" smtClean="0"/>
              <a:t>Fixed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44</a:t>
            </a:fld>
            <a:r>
              <a:rPr lang="en-US" smtClean="0"/>
              <a:t>/50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9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Forward rates can be modeled as </a:t>
            </a:r>
            <a:r>
              <a:rPr lang="en-US" i="1" dirty="0"/>
              <a:t>abcd</a:t>
            </a:r>
            <a:r>
              <a:rPr lang="en-US" dirty="0"/>
              <a:t> parametric tenor basis spreads over the overnight rate curve</a:t>
            </a:r>
          </a:p>
          <a:p>
            <a:r>
              <a:rPr lang="en-US" dirty="0"/>
              <a:t>This is possible for both continuously and simply compounded forward </a:t>
            </a:r>
            <a:r>
              <a:rPr lang="en-US" dirty="0" smtClean="0"/>
              <a:t>rates, with a </a:t>
            </a:r>
            <a:r>
              <a:rPr lang="en-US" dirty="0"/>
              <a:t>simple approximation for converting between </a:t>
            </a:r>
            <a:r>
              <a:rPr lang="en-US" dirty="0" smtClean="0"/>
              <a:t>their basis.</a:t>
            </a:r>
            <a:endParaRPr lang="en-US" dirty="0"/>
          </a:p>
          <a:p>
            <a:r>
              <a:rPr lang="en-US" dirty="0"/>
              <a:t>In the case </a:t>
            </a:r>
            <a:r>
              <a:rPr lang="en-US" dirty="0" smtClean="0"/>
              <a:t>of continuous </a:t>
            </a:r>
            <a:r>
              <a:rPr lang="en-US" dirty="0"/>
              <a:t>basis, pseudo-discount factors are </a:t>
            </a:r>
            <a:r>
              <a:rPr lang="en-US" dirty="0" smtClean="0"/>
              <a:t>also available and can be used for synthetic deposits.</a:t>
            </a:r>
            <a:endParaRPr lang="en-US" dirty="0"/>
          </a:p>
          <a:p>
            <a:r>
              <a:rPr lang="en-US" dirty="0"/>
              <a:t>Jumps in forward rates are properly represented: smoothness is moved from the forward to the tenor basis curve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45</a:t>
            </a:fld>
            <a:r>
              <a:rPr lang="en-US" smtClean="0"/>
              <a:t>/50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1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</a:t>
            </a:r>
            <a:r>
              <a:rPr lang="en-US" dirty="0" smtClean="0"/>
              <a:t>ate Curves: Recent </a:t>
            </a:r>
            <a:r>
              <a:rPr lang="en-US" dirty="0"/>
              <a:t>D</a:t>
            </a:r>
            <a:r>
              <a:rPr lang="en-US" dirty="0" smtClean="0"/>
              <a:t>evelopments and Current </a:t>
            </a:r>
            <a:r>
              <a:rPr lang="en-US" dirty="0"/>
              <a:t>P</a:t>
            </a:r>
            <a:r>
              <a:rPr lang="en-US" dirty="0" smtClean="0"/>
              <a:t>ractice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Rationale for ABCD Smooth </a:t>
            </a:r>
            <a:r>
              <a:rPr lang="en-US" dirty="0"/>
              <a:t>B</a:t>
            </a:r>
            <a:r>
              <a:rPr lang="en-US" dirty="0" smtClean="0"/>
              <a:t>asis Modeling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Relation Between Continuous and </a:t>
            </a:r>
            <a:r>
              <a:rPr lang="en-US" dirty="0"/>
              <a:t>S</a:t>
            </a:r>
            <a:r>
              <a:rPr lang="en-US" dirty="0" smtClean="0"/>
              <a:t>imple Basis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Tenor Dominance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Appendices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Estimation of First Pillar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Derivation of Equivalence </a:t>
            </a:r>
            <a:r>
              <a:rPr lang="en-US" dirty="0"/>
              <a:t>F</a:t>
            </a:r>
            <a:r>
              <a:rPr lang="en-US" dirty="0" smtClean="0"/>
              <a:t>ormulas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46</a:t>
            </a:fld>
            <a:r>
              <a:rPr lang="en-US" smtClean="0"/>
              <a:t>/50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9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Synthetic Deposits:</a:t>
            </a:r>
            <a:br>
              <a:rPr lang="en-US" noProof="0" dirty="0" smtClean="0"/>
            </a:br>
            <a:r>
              <a:rPr lang="en-US" noProof="0" dirty="0" smtClean="0"/>
              <a:t>Back to the </a:t>
            </a:r>
            <a:r>
              <a:rPr lang="en-US" i="1" noProof="0" dirty="0" smtClean="0"/>
              <a:t>abcd</a:t>
            </a:r>
            <a:r>
              <a:rPr lang="en-US" noProof="0" dirty="0" smtClean="0"/>
              <a:t> Future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60020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Synthetic deposits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it-IT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>
                                <a:latin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it-IT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can be obtained by integration of the </a:t>
                </a:r>
                <a:r>
                  <a:rPr lang="en-US" i="1" dirty="0" smtClean="0"/>
                  <a:t>abcd</a:t>
                </a:r>
                <a:r>
                  <a:rPr lang="en-US" dirty="0" smtClean="0"/>
                  <a:t> continuous basis: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0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300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3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sz="3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/>
                                    </a:rPr>
                                    <m:t>[</m:t>
                                  </m:r>
                                  <m:r>
                                    <a:rPr lang="en-US" sz="30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/>
                                    </a:rPr>
                                    <m:t>𝑜𝑛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3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3000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sz="3000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sz="3000" b="0" i="1" smtClean="0">
                                  <a:latin typeface="Cambria Math"/>
                                </a:rPr>
                                <m:t>𝑐𝑑</m:t>
                              </m:r>
                              <m:r>
                                <a:rPr lang="en-US" sz="3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30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3000" i="1">
                                  <a:latin typeface="Cambria Math"/>
                                </a:rPr>
                                <m:t>)]</m:t>
                              </m:r>
                              <m:r>
                                <a:rPr lang="en-US" sz="3000" i="1">
                                  <a:latin typeface="Cambria Math"/>
                                </a:rPr>
                                <m:t>𝑑𝑠</m:t>
                              </m:r>
                            </m:e>
                          </m:nary>
                        </m:sup>
                      </m:sSup>
                      <m:r>
                        <a:rPr lang="en-US" sz="3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𝑜𝑛</m:t>
                          </m:r>
                        </m:sub>
                      </m:sSub>
                      <m:r>
                        <a:rPr lang="en-US" sz="3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3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00" i="1">
                          <a:latin typeface="Cambria Math"/>
                        </a:rPr>
                        <m:t>)</m:t>
                      </m:r>
                      <m:sSup>
                        <m:sSupPr>
                          <m:ctrlPr>
                            <a:rPr lang="en-US" sz="3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30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300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3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sz="3000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sz="3000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sz="3000" b="0" i="1" smtClean="0">
                                  <a:latin typeface="Cambria Math"/>
                                </a:rPr>
                                <m:t>𝑐𝑑</m:t>
                              </m:r>
                              <m:r>
                                <a:rPr lang="en-US" sz="3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30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3000" i="1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sz="3000" i="1">
                                  <a:latin typeface="Cambria Math"/>
                                </a:rPr>
                                <m:t>𝑑𝑠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Additional recipe to the polynomial exact-fit suggestion of Ametrano, Mazzocchi (2014)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600200"/>
                <a:ext cx="8229600" cy="4525963"/>
              </a:xfrm>
              <a:blipFill rotWithShape="1">
                <a:blip r:embed="rId2"/>
                <a:stretch>
                  <a:fillRect l="-1704" t="-1617" b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47</a:t>
            </a:fld>
            <a:r>
              <a:rPr lang="en-US" smtClean="0"/>
              <a:t>/50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Synthetic Deposits:</a:t>
            </a:r>
            <a:br>
              <a:rPr lang="en-US" noProof="0" dirty="0" smtClean="0"/>
            </a:br>
            <a:r>
              <a:rPr lang="en-US" dirty="0"/>
              <a:t>T</a:t>
            </a:r>
            <a:r>
              <a:rPr lang="en-US" noProof="0" dirty="0" smtClean="0"/>
              <a:t>he </a:t>
            </a:r>
            <a:r>
              <a:rPr lang="en-US" i="1" noProof="0" dirty="0" smtClean="0"/>
              <a:t>abcd</a:t>
            </a:r>
            <a:r>
              <a:rPr lang="en-US" noProof="0" dirty="0" smtClean="0"/>
              <a:t> Limit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600200"/>
                <a:ext cx="8229600" cy="4525963"/>
              </a:xfrm>
            </p:spPr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r>
                  <a:rPr lang="en-US" dirty="0" smtClean="0"/>
                  <a:t>Being a </a:t>
                </a:r>
                <a:r>
                  <a:rPr lang="en-US" dirty="0"/>
                  <a:t>global </a:t>
                </a:r>
                <a:r>
                  <a:rPr lang="en-US" dirty="0" smtClean="0"/>
                  <a:t>fit, </a:t>
                </a:r>
                <a:r>
                  <a:rPr lang="en-US" i="1" dirty="0" smtClean="0"/>
                  <a:t>abcd </a:t>
                </a:r>
                <a:r>
                  <a:rPr lang="en-US" dirty="0" smtClean="0"/>
                  <a:t>is often not accurate enough at </a:t>
                </a:r>
                <a:r>
                  <a:rPr lang="en-US" dirty="0"/>
                  <a:t>the short end </a:t>
                </a:r>
                <a:r>
                  <a:rPr lang="en-US" dirty="0" smtClean="0"/>
                  <a:t>of the basis curve, even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can mitigate the issue</a:t>
                </a:r>
              </a:p>
              <a:p>
                <a:endParaRPr lang="en-US" dirty="0"/>
              </a:p>
              <a:p>
                <a:r>
                  <a:rPr lang="en-US" dirty="0"/>
                  <a:t>K</a:t>
                </a:r>
                <a:r>
                  <a:rPr lang="en-US" dirty="0" smtClean="0"/>
                  <a:t>ey problem: lack of a liquid traded instrument for the spot tenor, e.g. 0x6 FRA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600200"/>
                <a:ext cx="8229600" cy="4525963"/>
              </a:xfrm>
              <a:blipFill rotWithShape="1"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48</a:t>
            </a:fld>
            <a:r>
              <a:rPr lang="en-US" smtClean="0"/>
              <a:t>/50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8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Polynomial Basis </a:t>
            </a:r>
            <a:r>
              <a:rPr lang="en-US" dirty="0" smtClean="0"/>
              <a:t>Parameterization</a:t>
            </a:r>
            <a:br>
              <a:rPr lang="en-US" dirty="0" smtClean="0"/>
            </a:br>
            <a:r>
              <a:rPr lang="en-US" dirty="0" smtClean="0"/>
              <a:t>at the Short End of the Curve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Ametrano, Mazzocchi (2014) used polynomials for exact-fit, </a:t>
                </a:r>
                <a:r>
                  <a:rPr lang="en-US" dirty="0" smtClean="0"/>
                  <a:t>but best-fit </a:t>
                </a:r>
                <a:r>
                  <a:rPr lang="en-US" dirty="0"/>
                  <a:t>is more robust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Polynomials can be used for a best-fit focused on the basis curve short end only</a:t>
                </a:r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Continuous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 smtClean="0"/>
                  <a:t>Simple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28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49</a:t>
            </a:fld>
            <a:r>
              <a:rPr lang="en-US" smtClean="0"/>
              <a:t>/50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5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/>
              <a:t>Problem </a:t>
            </a:r>
            <a:r>
              <a:rPr lang="en-US" dirty="0" smtClean="0"/>
              <a:t>with Pseudo-Discounts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Forward smoothness depends on </a:t>
                </a:r>
                <a:r>
                  <a:rPr lang="en-US" dirty="0"/>
                  <a:t>discount factors </a:t>
                </a:r>
                <a:r>
                  <a:rPr lang="en-US" dirty="0" smtClean="0"/>
                  <a:t>of </a:t>
                </a:r>
                <a:r>
                  <a:rPr lang="en-US" dirty="0"/>
                  <a:t>maturity below the forward </a:t>
                </a:r>
                <a:r>
                  <a:rPr lang="en-US" dirty="0" smtClean="0"/>
                  <a:t>tenor, e.g. for 6M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𝐹𝑅𝐴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7=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(7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nary>
                                <m:nary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𝑑𝑢</m:t>
                                  </m:r>
                                </m:e>
                              </m:nary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nary>
                                <m:nary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7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𝑑𝑢</m:t>
                                  </m:r>
                                </m:e>
                              </m:nary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Instruments of 6M tenor </a:t>
                </a:r>
                <a:r>
                  <a:rPr lang="en-US" dirty="0"/>
                  <a:t>(e.g. 0x6, 1x7, 2x8, etc.) </a:t>
                </a:r>
                <a:r>
                  <a:rPr lang="en-US" dirty="0" smtClean="0"/>
                  <a:t>provide </a:t>
                </a:r>
                <a:r>
                  <a:rPr lang="en-US" dirty="0"/>
                  <a:t>no </a:t>
                </a:r>
                <a:r>
                  <a:rPr lang="en-US" dirty="0" smtClean="0"/>
                  <a:t>information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(1</m:t>
                    </m:r>
                    <m:r>
                      <a:rPr lang="en-US" i="1">
                        <a:latin typeface="Cambria Math"/>
                      </a:rPr>
                      <m:t>𝑀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r="-2519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5</a:t>
            </a:fld>
            <a:r>
              <a:rPr lang="en-US" dirty="0" smtClean="0"/>
              <a:t>/50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2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Basis Parameterization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)≈</m:t>
                    </m:r>
                    <m:nary>
                      <m:naryPr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</m:oMath>
                </a14:m>
                <a:r>
                  <a:rPr lang="en-US" dirty="0" smtClean="0"/>
                  <a:t>, an approximate transformation between simple and continuous polynomial basis can be obtained: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𝑪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b="1" i="1" smtClean="0">
                          <a:latin typeface="Cambria Math"/>
                        </a:rPr>
                        <m:t>𝑨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𝒄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r>
                  <a:rPr lang="en-US" dirty="0" smtClean="0"/>
                  <a:t>If the simple basis </a:t>
                </a:r>
                <a:r>
                  <a:rPr lang="en-US" dirty="0"/>
                  <a:t>is </a:t>
                </a:r>
                <a:r>
                  <a:rPr lang="en-US" dirty="0" smtClean="0"/>
                  <a:t>polynomial, then the continuous one </a:t>
                </a:r>
                <a:r>
                  <a:rPr lang="en-US" dirty="0"/>
                  <a:t>is </a:t>
                </a:r>
                <a:r>
                  <a:rPr lang="en-US" dirty="0" smtClean="0"/>
                  <a:t>a polynomial of the same order, and vice-versa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b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50</a:t>
            </a:fld>
            <a:r>
              <a:rPr lang="en-US" smtClean="0"/>
              <a:t>/50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3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Polynomial Best-fit of </a:t>
            </a:r>
            <a:r>
              <a:rPr lang="en-US" dirty="0"/>
              <a:t>t</a:t>
            </a:r>
            <a:r>
              <a:rPr lang="en-US" dirty="0" smtClean="0"/>
              <a:t>he Simple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Best-fit is robust to left extrapolation, e.g. 0x6 FRA</a:t>
            </a:r>
            <a:endParaRPr lang="en-US" sz="2800" dirty="0"/>
          </a:p>
        </p:txBody>
      </p:sp>
      <p:pic>
        <p:nvPicPr>
          <p:cNvPr id="3074" name="Picture 2" descr="F:\cloud\Dropbox\QUM 2015\Figures\99 6M_SimpleBasisPol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2362200"/>
            <a:ext cx="7227887" cy="384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51</a:t>
            </a:fld>
            <a:r>
              <a:rPr lang="en-US" smtClean="0"/>
              <a:t>/50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2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Divide, Itera, et Impera</a:t>
            </a:r>
            <a:r>
              <a:rPr lang="en-US" dirty="0" smtClean="0"/>
              <a:t>: Polynomials Synthetic Deposits in </a:t>
            </a:r>
            <a:r>
              <a:rPr lang="en-US" i="1" dirty="0" smtClean="0"/>
              <a:t>abcd</a:t>
            </a:r>
            <a:r>
              <a:rPr lang="en-US" dirty="0" smtClean="0"/>
              <a:t> Calibration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Calculate the synthetic deposits using polynomial best-fit of the short end continuous basis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Feed these synthetic deposits (at least the 0xX FRA) in the </a:t>
                </a:r>
                <a:r>
                  <a:rPr lang="en-US" i="1" dirty="0" smtClean="0"/>
                  <a:t>abcd</a:t>
                </a:r>
                <a:r>
                  <a:rPr lang="en-US" dirty="0" smtClean="0"/>
                  <a:t> continuous basis calibration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Bootstrap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52</a:t>
            </a:fld>
            <a:r>
              <a:rPr lang="en-US" smtClean="0"/>
              <a:t>/50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6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a</a:t>
            </a:r>
            <a:r>
              <a:rPr lang="en-US" i="1" dirty="0" smtClean="0"/>
              <a:t>bcd </a:t>
            </a:r>
            <a:r>
              <a:rPr lang="en-US" dirty="0" smtClean="0"/>
              <a:t>Continuous Basis</a:t>
            </a:r>
            <a:br>
              <a:rPr lang="en-US" dirty="0" smtClean="0"/>
            </a:br>
            <a:r>
              <a:rPr lang="en-US" dirty="0" smtClean="0"/>
              <a:t>The Short </a:t>
            </a:r>
            <a:r>
              <a:rPr lang="en-US" dirty="0"/>
              <a:t>E</a:t>
            </a:r>
            <a:r>
              <a:rPr lang="en-US" dirty="0" smtClean="0"/>
              <a:t>nd of the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integral over the first 6M is not accurate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 descr="C:\Dropbox\QUM 2015\Figures\28 ContinuousBasisShortE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8" y="2468880"/>
            <a:ext cx="7237093" cy="3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53</a:t>
            </a:fld>
            <a:r>
              <a:rPr lang="en-US" smtClean="0"/>
              <a:t>/50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63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abcd </a:t>
            </a:r>
            <a:r>
              <a:rPr lang="en-US" dirty="0"/>
              <a:t>Continuous Basis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 Polynomials Steroids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integral over the first 6M is now accurate!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C:\Dropbox\QUM 2015\Figures\30 ContinuousBasisShortEndWithPolySyn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8" y="2468880"/>
            <a:ext cx="7237093" cy="3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54</a:t>
            </a:fld>
            <a:r>
              <a:rPr lang="en-US" smtClean="0"/>
              <a:t>/50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41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Bibliography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3600" dirty="0" err="1" smtClean="0"/>
              <a:t>Working</a:t>
            </a:r>
            <a:r>
              <a:rPr lang="it-IT" sz="3600" dirty="0" smtClean="0"/>
              <a:t> </a:t>
            </a:r>
            <a:r>
              <a:rPr lang="it-IT" sz="3600" dirty="0" err="1"/>
              <a:t>Paper</a:t>
            </a:r>
            <a:r>
              <a:rPr lang="it-IT" sz="3600" dirty="0"/>
              <a:t>: </a:t>
            </a:r>
            <a:r>
              <a:rPr lang="it-IT" sz="3600" dirty="0">
                <a:hlinkClick r:id="rId2"/>
              </a:rPr>
              <a:t>http://</a:t>
            </a:r>
            <a:r>
              <a:rPr lang="it-IT" sz="3600" dirty="0" smtClean="0">
                <a:hlinkClick r:id="rId2"/>
              </a:rPr>
              <a:t>ssrn.com/abstract=2696743</a:t>
            </a:r>
            <a:endParaRPr lang="it-IT" sz="3600" dirty="0" smtClean="0"/>
          </a:p>
          <a:p>
            <a:r>
              <a:rPr lang="it-IT" sz="3600" dirty="0" err="1" smtClean="0"/>
              <a:t>GitHub</a:t>
            </a:r>
            <a:r>
              <a:rPr lang="it-IT" sz="3600" dirty="0"/>
              <a:t>: </a:t>
            </a:r>
            <a:r>
              <a:rPr lang="it-IT" sz="3600" dirty="0" smtClean="0">
                <a:hlinkClick r:id="rId3"/>
              </a:rPr>
              <a:t>https</a:t>
            </a:r>
            <a:r>
              <a:rPr lang="it-IT" sz="3600" dirty="0">
                <a:hlinkClick r:id="rId3"/>
              </a:rPr>
              <a:t>://</a:t>
            </a:r>
            <a:r>
              <a:rPr lang="it-IT" sz="3600" dirty="0" smtClean="0">
                <a:hlinkClick r:id="rId3"/>
              </a:rPr>
              <a:t>github.com/paolomazzocchi/abcd_basis_spreads</a:t>
            </a:r>
            <a:endParaRPr lang="it-IT" sz="3600" dirty="0" smtClean="0"/>
          </a:p>
          <a:p>
            <a:r>
              <a:rPr lang="it-IT" sz="3600" dirty="0" err="1"/>
              <a:t>Slides</a:t>
            </a:r>
            <a:r>
              <a:rPr lang="it-IT" sz="3600" dirty="0"/>
              <a:t> </a:t>
            </a:r>
            <a:r>
              <a:rPr lang="it-IT" sz="3600" dirty="0">
                <a:hlinkClick r:id="rId4"/>
              </a:rPr>
              <a:t>https://speakerdeck.com/nando1970/the-abcd-of-interest-rate-basis-spreads</a:t>
            </a:r>
            <a:endParaRPr lang="it-IT" sz="3600" dirty="0"/>
          </a:p>
          <a:p>
            <a:pPr marL="0" indent="0">
              <a:buNone/>
            </a:pPr>
            <a:endParaRPr lang="it-IT" sz="36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55</a:t>
            </a:fld>
            <a:r>
              <a:rPr lang="en-US" smtClean="0"/>
              <a:t>/50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988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2200" dirty="0" smtClean="0"/>
              <a:t>F. Ametrano, P. </a:t>
            </a:r>
            <a:r>
              <a:rPr lang="en-US" sz="2200" dirty="0" err="1" smtClean="0"/>
              <a:t>Mazzocchi</a:t>
            </a:r>
            <a:r>
              <a:rPr lang="en-US" sz="2200" dirty="0"/>
              <a:t>.</a:t>
            </a:r>
            <a:r>
              <a:rPr lang="en-US" sz="2200" dirty="0" smtClean="0"/>
              <a:t> </a:t>
            </a:r>
            <a:r>
              <a:rPr lang="en-US" sz="2200" dirty="0" err="1" smtClean="0"/>
              <a:t>Eonia</a:t>
            </a:r>
            <a:r>
              <a:rPr lang="en-US" sz="2200" dirty="0" smtClean="0"/>
              <a:t> Jumps and Proper Euribor Forwarding (2014). </a:t>
            </a:r>
            <a:r>
              <a:rPr lang="en-US" sz="2200" dirty="0" smtClean="0">
                <a:hlinkClick r:id="rId2"/>
              </a:rPr>
              <a:t>https</a:t>
            </a:r>
            <a:r>
              <a:rPr lang="en-US" sz="2200" dirty="0">
                <a:hlinkClick r:id="rId2"/>
              </a:rPr>
              <a:t>://</a:t>
            </a:r>
            <a:r>
              <a:rPr lang="en-US" sz="2200" dirty="0" smtClean="0">
                <a:hlinkClick r:id="rId2"/>
              </a:rPr>
              <a:t>speakerdeck.com/nando1970/eonia-jumps-and-proper-euribor-forwarding</a:t>
            </a:r>
            <a:endParaRPr lang="en-US" sz="2200" dirty="0" smtClean="0"/>
          </a:p>
          <a:p>
            <a:r>
              <a:rPr lang="en-US" sz="2200" dirty="0"/>
              <a:t>F. Ametrano, M. Bianchetti. Everything You Always Wanted to Know About Multiple Interest Rate Curve Bootstrapping but Were Afraid to Ask (2013). </a:t>
            </a:r>
            <a:r>
              <a:rPr lang="en-US" sz="2200" dirty="0">
                <a:hlinkClick r:id="rId3"/>
              </a:rPr>
              <a:t>http://</a:t>
            </a:r>
            <a:r>
              <a:rPr lang="en-US" sz="2200" dirty="0" smtClean="0">
                <a:hlinkClick r:id="rId3"/>
              </a:rPr>
              <a:t>ssrn.com/abstract=2219548</a:t>
            </a:r>
            <a:endParaRPr lang="en-US" sz="2200" dirty="0" smtClean="0"/>
          </a:p>
          <a:p>
            <a:r>
              <a:rPr lang="en-US" sz="2200" dirty="0" smtClean="0"/>
              <a:t>M. </a:t>
            </a:r>
            <a:r>
              <a:rPr lang="en-US" sz="2200" dirty="0" err="1" smtClean="0"/>
              <a:t>Henrard</a:t>
            </a:r>
            <a:r>
              <a:rPr lang="en-US" sz="2200" dirty="0" smtClean="0"/>
              <a:t>. </a:t>
            </a:r>
            <a:r>
              <a:rPr lang="en-US" sz="2200" dirty="0"/>
              <a:t>Interest Rate Modelling in the Multi-Curve </a:t>
            </a:r>
            <a:r>
              <a:rPr lang="en-US" sz="2200" dirty="0" smtClean="0"/>
              <a:t>Framework (Palgrave </a:t>
            </a:r>
            <a:r>
              <a:rPr lang="en-US" sz="2200" dirty="0" err="1" smtClean="0"/>
              <a:t>Macmillian</a:t>
            </a:r>
            <a:r>
              <a:rPr lang="en-US" sz="2200" dirty="0" smtClean="0"/>
              <a:t> 2014)</a:t>
            </a:r>
            <a:endParaRPr lang="en-US" sz="2200" dirty="0"/>
          </a:p>
          <a:p>
            <a:r>
              <a:rPr lang="en-US" sz="2200" dirty="0" smtClean="0"/>
              <a:t>R. </a:t>
            </a:r>
            <a:r>
              <a:rPr lang="en-US" sz="2200" dirty="0" err="1" smtClean="0"/>
              <a:t>Rebonato</a:t>
            </a:r>
            <a:r>
              <a:rPr lang="en-US" sz="2200" dirty="0" smtClean="0"/>
              <a:t>. Volatility and Correlation (Wiley 2004) </a:t>
            </a:r>
          </a:p>
          <a:p>
            <a:r>
              <a:rPr lang="en-US" sz="2200" dirty="0" smtClean="0"/>
              <a:t>S</a:t>
            </a:r>
            <a:r>
              <a:rPr lang="en-US" sz="2200" dirty="0"/>
              <a:t>. </a:t>
            </a:r>
            <a:r>
              <a:rPr lang="en-US" sz="2200" dirty="0" err="1"/>
              <a:t>Schlenkrich</a:t>
            </a:r>
            <a:r>
              <a:rPr lang="en-US" sz="2200" dirty="0"/>
              <a:t>, A. </a:t>
            </a:r>
            <a:r>
              <a:rPr lang="en-US" sz="2200" dirty="0" err="1" smtClean="0"/>
              <a:t>Miemiec</a:t>
            </a:r>
            <a:r>
              <a:rPr lang="en-US" sz="2200" dirty="0" smtClean="0"/>
              <a:t>. Choosing </a:t>
            </a:r>
            <a:r>
              <a:rPr lang="en-US" sz="2200" dirty="0"/>
              <a:t>the Right Spread </a:t>
            </a:r>
            <a:r>
              <a:rPr lang="en-US" sz="2200" dirty="0" smtClean="0"/>
              <a:t>(</a:t>
            </a:r>
            <a:r>
              <a:rPr lang="en-US" sz="2200" dirty="0"/>
              <a:t>Wilmott 2015</a:t>
            </a:r>
            <a:r>
              <a:rPr lang="en-US" sz="2200" dirty="0" smtClean="0"/>
              <a:t>). </a:t>
            </a:r>
            <a:r>
              <a:rPr lang="en-US" sz="2200" dirty="0">
                <a:hlinkClick r:id="rId4"/>
              </a:rPr>
              <a:t>http://</a:t>
            </a:r>
            <a:r>
              <a:rPr lang="en-US" sz="2200" dirty="0" smtClean="0">
                <a:hlinkClick r:id="rId4"/>
              </a:rPr>
              <a:t>ssrn.com/abstract=2400911</a:t>
            </a:r>
            <a:endParaRPr lang="en-US" sz="2200" dirty="0" smtClean="0"/>
          </a:p>
          <a:p>
            <a:r>
              <a:rPr lang="it-IT" sz="2200" dirty="0" err="1" smtClean="0"/>
              <a:t>QuantLib</a:t>
            </a:r>
            <a:r>
              <a:rPr lang="it-IT" sz="2200" dirty="0" smtClean="0"/>
              <a:t> </a:t>
            </a:r>
            <a:r>
              <a:rPr lang="it-IT" sz="2200" dirty="0" err="1" smtClean="0"/>
              <a:t>GitHub</a:t>
            </a:r>
            <a:r>
              <a:rPr lang="it-IT" sz="2200" dirty="0" smtClean="0"/>
              <a:t> branch: </a:t>
            </a:r>
            <a:r>
              <a:rPr lang="en-US" sz="2200" dirty="0" smtClean="0">
                <a:hlinkClick r:id="rId5"/>
              </a:rPr>
              <a:t>https://github.com/paolomazzocchi/quantlib/tree/tenorbasis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56</a:t>
            </a:fld>
            <a:r>
              <a:rPr lang="en-US" smtClean="0"/>
              <a:t>/50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9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Synthetic Deposits Patch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noProof="0" dirty="0" smtClean="0"/>
                  <a:t>Estimate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it-IT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>
                                <a:latin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it-IT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noProof="0" dirty="0" smtClean="0"/>
                  <a:t> to maximize forward rate smoothness</a:t>
                </a:r>
              </a:p>
              <a:p>
                <a:endParaRPr lang="en-US" noProof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[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𝑜𝑛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)]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𝑑𝑠</m:t>
                              </m:r>
                            </m:e>
                          </m:nary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𝑑𝑠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noProof="0" dirty="0" smtClean="0"/>
                  <a:t> instantaneous forward rates on the ON curve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noProof="0" dirty="0" smtClean="0"/>
                  <a:t> (parametric) instantaneous basis</a:t>
                </a:r>
              </a:p>
              <a:p>
                <a:pPr marL="0" indent="0">
                  <a:buNone/>
                </a:pPr>
                <a:endParaRPr lang="en-US" noProof="0" dirty="0" smtClean="0"/>
              </a:p>
              <a:p>
                <a:r>
                  <a:rPr lang="en-US" noProof="0" dirty="0" smtClean="0"/>
                  <a:t>A polynomial basis obtained as exact-fit of market instruments is suggested by</a:t>
                </a:r>
                <a:r>
                  <a:rPr lang="en-US" dirty="0" smtClean="0"/>
                  <a:t> </a:t>
                </a:r>
                <a:r>
                  <a:rPr lang="en-US" dirty="0"/>
                  <a:t>Ametrano, Mazzocchi (2014)</a:t>
                </a:r>
              </a:p>
              <a:p>
                <a:pPr marL="0" indent="0" algn="r">
                  <a:buNone/>
                </a:pPr>
                <a:r>
                  <a:rPr lang="en-US" sz="2600" i="1" dirty="0" smtClean="0"/>
                  <a:t>EONIA Jumps and Proper Euribor Forwarding</a:t>
                </a:r>
              </a:p>
              <a:p>
                <a:pPr marL="0" indent="0" algn="r">
                  <a:buNone/>
                </a:pPr>
                <a:r>
                  <a:rPr lang="en-US" sz="1900" dirty="0" smtClean="0">
                    <a:hlinkClick r:id="rId2"/>
                  </a:rPr>
                  <a:t>https://speakerdeck.com/nando1970/eonia-jumps-and-proper-euribor-forwarding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37" t="-2426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6</a:t>
            </a:fld>
            <a:r>
              <a:rPr lang="en-US" dirty="0" smtClean="0"/>
              <a:t>/50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4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Pseudo-Discount </a:t>
            </a:r>
            <a:r>
              <a:rPr lang="en-US" dirty="0" smtClean="0"/>
              <a:t>World: EUR6M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  </a:t>
            </a:r>
          </a:p>
        </p:txBody>
      </p:sp>
      <p:pic>
        <p:nvPicPr>
          <p:cNvPr id="2050" name="Picture 2" descr="C:\Dropbox\QUM 2015\Figures\Euribor6M_withoutSyn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60638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7</a:t>
            </a:fld>
            <a:r>
              <a:rPr lang="en-US" dirty="0" smtClean="0"/>
              <a:t>/50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5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Pseudo-Discount World: EUR6M</a:t>
            </a:r>
            <a:br>
              <a:rPr lang="en-US" dirty="0"/>
            </a:br>
            <a:r>
              <a:rPr lang="en-US" dirty="0" smtClean="0"/>
              <a:t>With Synthetic Deposits 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1026" name="Picture 2" descr="C:\Dropbox\QUM 2015\Figures\Euribor6M_withSynthJu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60638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8</a:t>
            </a:fld>
            <a:r>
              <a:rPr lang="en-US" dirty="0" smtClean="0"/>
              <a:t>/50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4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 Forward Rate Bootstrapping:</a:t>
            </a:r>
            <a:br>
              <a:rPr lang="en-US" dirty="0" smtClean="0"/>
            </a:br>
            <a:r>
              <a:rPr lang="en-US" dirty="0" smtClean="0"/>
              <a:t>the Problem of Non-Smooth Forwards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Direct forward rate bootstrapping gets rid of the synthetic deposit problem, but</a:t>
            </a:r>
          </a:p>
          <a:p>
            <a:r>
              <a:rPr lang="en-US" dirty="0" smtClean="0"/>
              <a:t>Jumps </a:t>
            </a:r>
            <a:r>
              <a:rPr lang="en-US" dirty="0"/>
              <a:t>in overnight rates </a:t>
            </a:r>
            <a:r>
              <a:rPr lang="en-US" dirty="0" smtClean="0"/>
              <a:t>propagate </a:t>
            </a:r>
            <a:r>
              <a:rPr lang="en-US" dirty="0"/>
              <a:t>to </a:t>
            </a:r>
            <a:r>
              <a:rPr lang="en-US" dirty="0" smtClean="0"/>
              <a:t>longer tenor ibor </a:t>
            </a:r>
            <a:r>
              <a:rPr lang="en-US" dirty="0"/>
              <a:t>rates, e.g. </a:t>
            </a:r>
            <a:r>
              <a:rPr lang="en-US" dirty="0" smtClean="0"/>
              <a:t>turns </a:t>
            </a:r>
            <a:r>
              <a:rPr lang="en-US" dirty="0"/>
              <a:t>of </a:t>
            </a:r>
            <a:r>
              <a:rPr lang="en-US" dirty="0" smtClean="0"/>
              <a:t>year</a:t>
            </a:r>
          </a:p>
          <a:p>
            <a:r>
              <a:rPr lang="en-US" dirty="0" smtClean="0"/>
              <a:t>Additive forward rate jumps originating from the </a:t>
            </a:r>
            <a:r>
              <a:rPr lang="en-US" u="sng" dirty="0" smtClean="0"/>
              <a:t>same</a:t>
            </a:r>
            <a:r>
              <a:rPr lang="en-US" dirty="0" smtClean="0"/>
              <a:t> ON jump have different magnitude for different ibor tenors</a:t>
            </a:r>
          </a:p>
          <a:p>
            <a:r>
              <a:rPr lang="en-US" dirty="0" smtClean="0"/>
              <a:t>Increased jump attenuation for longer tenor, subject to convoluted estimation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4517-4EE9-4578-9AFB-97F3E2705115}" type="slidenum">
              <a:rPr lang="en-US" smtClean="0"/>
              <a:pPr/>
              <a:t>9</a:t>
            </a:fld>
            <a:r>
              <a:rPr lang="en-US" dirty="0" smtClean="0"/>
              <a:t>/50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5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2749</TotalTime>
  <Words>2832</Words>
  <Application>Microsoft Office PowerPoint</Application>
  <PresentationFormat>Presentazione su schermo (4:3)</PresentationFormat>
  <Paragraphs>361</Paragraphs>
  <Slides>56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56</vt:i4>
      </vt:variant>
    </vt:vector>
  </HeadingPairs>
  <TitlesOfParts>
    <vt:vector size="57" baseType="lpstr">
      <vt:lpstr>Office Theme</vt:lpstr>
      <vt:lpstr>The abcd of Interest Rate Basis Spreads</vt:lpstr>
      <vt:lpstr>Table of Contents</vt:lpstr>
      <vt:lpstr>Multi-curve</vt:lpstr>
      <vt:lpstr>Forward Rates and Pseudo-Discounts</vt:lpstr>
      <vt:lpstr>The Problem with Pseudo-Discounts</vt:lpstr>
      <vt:lpstr>Synthetic Deposits Patch</vt:lpstr>
      <vt:lpstr>Pseudo-Discount World: EUR6M </vt:lpstr>
      <vt:lpstr>Pseudo-Discount World: EUR6M With Synthetic Deposits Patch</vt:lpstr>
      <vt:lpstr>Direct Forward Rate Bootstrapping: the Problem of Non-Smooth Forwards</vt:lpstr>
      <vt:lpstr>EONIA Turn of Year</vt:lpstr>
      <vt:lpstr>EUR1M Turn of Year</vt:lpstr>
      <vt:lpstr>EUR3M Turn of Year</vt:lpstr>
      <vt:lpstr>EUR6M Turn of Year</vt:lpstr>
      <vt:lpstr>The Legacy (Benchmark) EUR6M Curve</vt:lpstr>
      <vt:lpstr>EUR6M/OIS6M Basis</vt:lpstr>
      <vt:lpstr>Table of Contents</vt:lpstr>
      <vt:lpstr>Rebonato’s abcd Parameterization</vt:lpstr>
      <vt:lpstr>EUR6M/OIS6M Simple Basis from ABCD 6M FRA/Swap Calibration</vt:lpstr>
      <vt:lpstr>Fitting to Market Instrument,  Not to the Legacy Benchmark</vt:lpstr>
      <vt:lpstr>EUR6M from Simple Basis {ABCD + K} Exact-Fit Correction</vt:lpstr>
      <vt:lpstr>Presentazione standard di PowerPoint</vt:lpstr>
      <vt:lpstr>EUR6M ABCD Errors Exact-Fit with k∈[1-ε,1+ε]</vt:lpstr>
      <vt:lpstr>Table of Contents</vt:lpstr>
      <vt:lpstr>The Case for Continuous Basis</vt:lpstr>
      <vt:lpstr>Relation between Simple and Continuous Basis (1/2) </vt:lpstr>
      <vt:lpstr>Relation between Simple and Continuous Basis (2/2) </vt:lpstr>
      <vt:lpstr>If the Continuous Basis Is abcd, Then the Simple Basis Is ABCD Too (1/2)</vt:lpstr>
      <vt:lpstr>If the Continuous Basis Is abcd, Then  the Simple Basis Is ABCD Too (2/2)</vt:lpstr>
      <vt:lpstr>If the Simple Basis Is ABCD, Then the Continuous Basis Is abcd Too</vt:lpstr>
      <vt:lpstr>EUR6M/OIS6M from abcd FRA/Swap Calibration</vt:lpstr>
      <vt:lpstr>Cross checks</vt:lpstr>
      <vt:lpstr>Continuous Basis {abcd + k} Exact-Fit Correction</vt:lpstr>
      <vt:lpstr>Presentazione standard di PowerPoint</vt:lpstr>
      <vt:lpstr>EUR6M abcd Errors Exact-Fit with k∈[0.9984, 1.0005]</vt:lpstr>
      <vt:lpstr>Presentazione standard di PowerPoint</vt:lpstr>
      <vt:lpstr>Table of Contents</vt:lpstr>
      <vt:lpstr>Presentazione standard di PowerPoint</vt:lpstr>
      <vt:lpstr>6M Basis</vt:lpstr>
      <vt:lpstr>1Y, 3M, 1M</vt:lpstr>
      <vt:lpstr>EUR3M abcd Errors Exact-Fit with k∈[0.9980, 1.0026]</vt:lpstr>
      <vt:lpstr>EUR1M abcd Errors Exact-Fit with k∈[0.9994, 1.0020]</vt:lpstr>
      <vt:lpstr>EUR1Y abcd Errors Exact-Fit with k∈[0.9998, 1.0019]</vt:lpstr>
      <vt:lpstr>Tenor Dominance by construction</vt:lpstr>
      <vt:lpstr>Further Research</vt:lpstr>
      <vt:lpstr>Key Points</vt:lpstr>
      <vt:lpstr>Table of Contents</vt:lpstr>
      <vt:lpstr>Synthetic Deposits: Back to the abcd Future</vt:lpstr>
      <vt:lpstr>Synthetic Deposits: The abcd Limit</vt:lpstr>
      <vt:lpstr>Polynomial Basis Parameterization at the Short End of the Curve</vt:lpstr>
      <vt:lpstr>Polynomial Basis Parameterization</vt:lpstr>
      <vt:lpstr>Polynomial Best-fit of the Simple Basis</vt:lpstr>
      <vt:lpstr>Divide, Itera, et Impera: Polynomials Synthetic Deposits in abcd Calibration</vt:lpstr>
      <vt:lpstr>abcd Continuous Basis The Short End of the Curve</vt:lpstr>
      <vt:lpstr>abcd Continuous Basis On Polynomials Steroids</vt:lpstr>
      <vt:lpstr>Bibliography</vt:lpstr>
      <vt:lpstr>Bibliography</vt:lpstr>
    </vt:vector>
  </TitlesOfParts>
  <Company>Banca IMI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abdc of Forward Rate Bootstrapping</dc:title>
  <dc:creator>AMETRANO FERDINANDO MARIA</dc:creator>
  <cp:lastModifiedBy>AMETRANO FERDINANDO MARIA</cp:lastModifiedBy>
  <cp:revision>225</cp:revision>
  <dcterms:created xsi:type="dcterms:W3CDTF">2015-11-26T14:25:24Z</dcterms:created>
  <dcterms:modified xsi:type="dcterms:W3CDTF">2016-07-10T16:25:58Z</dcterms:modified>
</cp:coreProperties>
</file>